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9.png"/><Relationship Id="rId7" Type="http://schemas.openxmlformats.org/officeDocument/2006/relationships/image" Target="../media/image52.png"/><Relationship Id="rId2" Type="http://schemas.openxmlformats.org/officeDocument/2006/relationships/image" Target="../media/image21.svg"/><Relationship Id="rId1" Type="http://schemas.openxmlformats.org/officeDocument/2006/relationships/image" Target="../media/image58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11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ata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24.png"/><Relationship Id="rId7" Type="http://schemas.openxmlformats.org/officeDocument/2006/relationships/image" Target="../media/image7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25.svg"/></Relationships>
</file>

<file path=ppt/diagrams/_rels/data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4.png"/><Relationship Id="rId7" Type="http://schemas.openxmlformats.org/officeDocument/2006/relationships/image" Target="../media/image59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75.svg"/></Relationships>
</file>

<file path=ppt/diagrams/_rels/data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1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svg"/><Relationship Id="rId1" Type="http://schemas.openxmlformats.org/officeDocument/2006/relationships/image" Target="../media/image52.png"/><Relationship Id="rId6" Type="http://schemas.openxmlformats.org/officeDocument/2006/relationships/image" Target="../media/image57.svg"/><Relationship Id="rId5" Type="http://schemas.openxmlformats.org/officeDocument/2006/relationships/image" Target="../media/image56.png"/><Relationship Id="rId4" Type="http://schemas.openxmlformats.org/officeDocument/2006/relationships/image" Target="../media/image5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svg"/><Relationship Id="rId3" Type="http://schemas.openxmlformats.org/officeDocument/2006/relationships/image" Target="../media/image59.png"/><Relationship Id="rId7" Type="http://schemas.openxmlformats.org/officeDocument/2006/relationships/image" Target="../media/image52.png"/><Relationship Id="rId2" Type="http://schemas.openxmlformats.org/officeDocument/2006/relationships/image" Target="../media/image21.svg"/><Relationship Id="rId1" Type="http://schemas.openxmlformats.org/officeDocument/2006/relationships/image" Target="../media/image58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4" Type="http://schemas.openxmlformats.org/officeDocument/2006/relationships/image" Target="../media/image11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63.svg"/></Relationships>
</file>

<file path=ppt/diagrams/_rels/drawing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24.png"/><Relationship Id="rId7" Type="http://schemas.openxmlformats.org/officeDocument/2006/relationships/image" Target="../media/image70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25.svg"/></Relationships>
</file>

<file path=ppt/diagrams/_rels/drawing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4.png"/><Relationship Id="rId7" Type="http://schemas.openxmlformats.org/officeDocument/2006/relationships/image" Target="../media/image59.pn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53.svg"/><Relationship Id="rId5" Type="http://schemas.openxmlformats.org/officeDocument/2006/relationships/image" Target="../media/image52.png"/><Relationship Id="rId4" Type="http://schemas.openxmlformats.org/officeDocument/2006/relationships/image" Target="../media/image75.svg"/></Relationships>
</file>

<file path=ppt/diagrams/_rels/drawing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sv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2" Type="http://schemas.openxmlformats.org/officeDocument/2006/relationships/image" Target="../media/image51.svg"/><Relationship Id="rId1" Type="http://schemas.openxmlformats.org/officeDocument/2006/relationships/image" Target="../media/image50.png"/><Relationship Id="rId6" Type="http://schemas.openxmlformats.org/officeDocument/2006/relationships/image" Target="../media/image79.svg"/><Relationship Id="rId5" Type="http://schemas.openxmlformats.org/officeDocument/2006/relationships/image" Target="../media/image78.png"/><Relationship Id="rId4" Type="http://schemas.openxmlformats.org/officeDocument/2006/relationships/image" Target="../media/image77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12.png"/><Relationship Id="rId7" Type="http://schemas.openxmlformats.org/officeDocument/2006/relationships/image" Target="../media/image26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1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2.png"/><Relationship Id="rId7" Type="http://schemas.openxmlformats.org/officeDocument/2006/relationships/image" Target="../media/image43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33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svg"/><Relationship Id="rId3" Type="http://schemas.openxmlformats.org/officeDocument/2006/relationships/image" Target="../media/image47.png"/><Relationship Id="rId7" Type="http://schemas.openxmlformats.org/officeDocument/2006/relationships/image" Target="../media/image50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6" Type="http://schemas.openxmlformats.org/officeDocument/2006/relationships/image" Target="../media/image49.svg"/><Relationship Id="rId5" Type="http://schemas.openxmlformats.org/officeDocument/2006/relationships/image" Target="../media/image48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549A01-2E9C-4DF5-9D0B-4E5553FC96C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968B7F-AF85-4DF7-9E66-1452BFE6AF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Manual monitoring is slow, costly, and error-prone.</a:t>
          </a:r>
        </a:p>
      </dgm:t>
    </dgm:pt>
    <dgm:pt modelId="{9F79E435-A6A5-4A54-9065-FD39C70904BC}" type="parTrans" cxnId="{4D0712D8-361F-487D-93E6-76E45A9B73F5}">
      <dgm:prSet/>
      <dgm:spPr/>
      <dgm:t>
        <a:bodyPr/>
        <a:lstStyle/>
        <a:p>
          <a:endParaRPr lang="en-US"/>
        </a:p>
      </dgm:t>
    </dgm:pt>
    <dgm:pt modelId="{34CC5BF2-D2B5-4332-91D2-72EC8D59693B}" type="sibTrans" cxnId="{4D0712D8-361F-487D-93E6-76E45A9B73F5}">
      <dgm:prSet/>
      <dgm:spPr/>
      <dgm:t>
        <a:bodyPr/>
        <a:lstStyle/>
        <a:p>
          <a:endParaRPr lang="en-US"/>
        </a:p>
      </dgm:t>
    </dgm:pt>
    <dgm:pt modelId="{B46246F5-6BEB-4D57-9523-FC045116D52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Existing AI solutions are not optimized for Indian government needs.</a:t>
          </a:r>
        </a:p>
      </dgm:t>
    </dgm:pt>
    <dgm:pt modelId="{9C1E365B-D139-486E-8C3F-A943C8003839}" type="parTrans" cxnId="{3FADC0AC-44C7-4DA7-83FA-72710A92DFC2}">
      <dgm:prSet/>
      <dgm:spPr/>
      <dgm:t>
        <a:bodyPr/>
        <a:lstStyle/>
        <a:p>
          <a:endParaRPr lang="en-US"/>
        </a:p>
      </dgm:t>
    </dgm:pt>
    <dgm:pt modelId="{7145A00E-CCD0-44B2-B9DE-9CB6C3824844}" type="sibTrans" cxnId="{3FADC0AC-44C7-4DA7-83FA-72710A92DFC2}">
      <dgm:prSet/>
      <dgm:spPr/>
      <dgm:t>
        <a:bodyPr/>
        <a:lstStyle/>
        <a:p>
          <a:endParaRPr lang="en-US"/>
        </a:p>
      </dgm:t>
    </dgm:pt>
    <dgm:pt modelId="{B6C6E975-2D4C-442A-AADB-63982B20BF0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Andhra Pradesh requires real-time, scalable, and accurate AI tools for governance and security.</a:t>
          </a:r>
        </a:p>
      </dgm:t>
    </dgm:pt>
    <dgm:pt modelId="{D1E8FAFB-3821-4D0D-98ED-7387FE87B1B3}" type="parTrans" cxnId="{F2BFA9D2-1302-4E6C-B058-6A8F509EA38C}">
      <dgm:prSet/>
      <dgm:spPr/>
      <dgm:t>
        <a:bodyPr/>
        <a:lstStyle/>
        <a:p>
          <a:endParaRPr lang="en-US"/>
        </a:p>
      </dgm:t>
    </dgm:pt>
    <dgm:pt modelId="{77893CA1-1DDB-4439-8896-4F4267E4C378}" type="sibTrans" cxnId="{F2BFA9D2-1302-4E6C-B058-6A8F509EA38C}">
      <dgm:prSet/>
      <dgm:spPr/>
      <dgm:t>
        <a:bodyPr/>
        <a:lstStyle/>
        <a:p>
          <a:endParaRPr lang="en-US"/>
        </a:p>
      </dgm:t>
    </dgm:pt>
    <dgm:pt modelId="{FB57689B-C7F3-4B17-9310-514EAEF2D5F5}" type="pres">
      <dgm:prSet presAssocID="{B8549A01-2E9C-4DF5-9D0B-4E5553FC96CE}" presName="root" presStyleCnt="0">
        <dgm:presLayoutVars>
          <dgm:dir/>
          <dgm:resizeHandles val="exact"/>
        </dgm:presLayoutVars>
      </dgm:prSet>
      <dgm:spPr/>
    </dgm:pt>
    <dgm:pt modelId="{6891AEBD-C690-4DFD-984E-3D5C73F324A9}" type="pres">
      <dgm:prSet presAssocID="{5C968B7F-AF85-4DF7-9E66-1452BFE6AFFF}" presName="compNode" presStyleCnt="0"/>
      <dgm:spPr/>
    </dgm:pt>
    <dgm:pt modelId="{A5A4F93F-5699-49B6-893A-E8156F61C3FB}" type="pres">
      <dgm:prSet presAssocID="{5C968B7F-AF85-4DF7-9E66-1452BFE6AFFF}" presName="bgRect" presStyleLbl="bgShp" presStyleIdx="0" presStyleCnt="3"/>
      <dgm:spPr/>
    </dgm:pt>
    <dgm:pt modelId="{5B6252F5-32B2-438F-A3C5-877AA1D8CC10}" type="pres">
      <dgm:prSet presAssocID="{5C968B7F-AF85-4DF7-9E66-1452BFE6AFF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urglass"/>
        </a:ext>
      </dgm:extLst>
    </dgm:pt>
    <dgm:pt modelId="{A48714C7-D31F-4F57-822A-283AB1073116}" type="pres">
      <dgm:prSet presAssocID="{5C968B7F-AF85-4DF7-9E66-1452BFE6AFFF}" presName="spaceRect" presStyleCnt="0"/>
      <dgm:spPr/>
    </dgm:pt>
    <dgm:pt modelId="{41A4E95D-1A32-489D-97B7-35A27BE2BFFC}" type="pres">
      <dgm:prSet presAssocID="{5C968B7F-AF85-4DF7-9E66-1452BFE6AFFF}" presName="parTx" presStyleLbl="revTx" presStyleIdx="0" presStyleCnt="3">
        <dgm:presLayoutVars>
          <dgm:chMax val="0"/>
          <dgm:chPref val="0"/>
        </dgm:presLayoutVars>
      </dgm:prSet>
      <dgm:spPr/>
    </dgm:pt>
    <dgm:pt modelId="{9EE2A300-0050-4511-BAD1-09D718824574}" type="pres">
      <dgm:prSet presAssocID="{34CC5BF2-D2B5-4332-91D2-72EC8D59693B}" presName="sibTrans" presStyleCnt="0"/>
      <dgm:spPr/>
    </dgm:pt>
    <dgm:pt modelId="{66088236-6C0C-428E-B6FC-0E2939229844}" type="pres">
      <dgm:prSet presAssocID="{B46246F5-6BEB-4D57-9523-FC045116D528}" presName="compNode" presStyleCnt="0"/>
      <dgm:spPr/>
    </dgm:pt>
    <dgm:pt modelId="{F464EA7A-A288-4403-A7A3-C6B3831A43EF}" type="pres">
      <dgm:prSet presAssocID="{B46246F5-6BEB-4D57-9523-FC045116D528}" presName="bgRect" presStyleLbl="bgShp" presStyleIdx="1" presStyleCnt="3"/>
      <dgm:spPr/>
    </dgm:pt>
    <dgm:pt modelId="{F411A6EC-7836-4ACF-AEB5-184C74CFE052}" type="pres">
      <dgm:prSet presAssocID="{B46246F5-6BEB-4D57-9523-FC045116D52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D0FD4B9-3AE9-4CCB-B0B3-8BADF7659748}" type="pres">
      <dgm:prSet presAssocID="{B46246F5-6BEB-4D57-9523-FC045116D528}" presName="spaceRect" presStyleCnt="0"/>
      <dgm:spPr/>
    </dgm:pt>
    <dgm:pt modelId="{CC9246A5-F59E-4B2A-9B9A-30F380FBD1ED}" type="pres">
      <dgm:prSet presAssocID="{B46246F5-6BEB-4D57-9523-FC045116D528}" presName="parTx" presStyleLbl="revTx" presStyleIdx="1" presStyleCnt="3">
        <dgm:presLayoutVars>
          <dgm:chMax val="0"/>
          <dgm:chPref val="0"/>
        </dgm:presLayoutVars>
      </dgm:prSet>
      <dgm:spPr/>
    </dgm:pt>
    <dgm:pt modelId="{809157AB-0790-40B6-B0A3-33C27FAA698B}" type="pres">
      <dgm:prSet presAssocID="{7145A00E-CCD0-44B2-B9DE-9CB6C3824844}" presName="sibTrans" presStyleCnt="0"/>
      <dgm:spPr/>
    </dgm:pt>
    <dgm:pt modelId="{C60F4419-DBA3-43C0-BF41-E3F0F1B9F307}" type="pres">
      <dgm:prSet presAssocID="{B6C6E975-2D4C-442A-AADB-63982B20BF0B}" presName="compNode" presStyleCnt="0"/>
      <dgm:spPr/>
    </dgm:pt>
    <dgm:pt modelId="{0E25DCC1-F1DF-411E-9926-6F8021448224}" type="pres">
      <dgm:prSet presAssocID="{B6C6E975-2D4C-442A-AADB-63982B20BF0B}" presName="bgRect" presStyleLbl="bgShp" presStyleIdx="2" presStyleCnt="3"/>
      <dgm:spPr/>
    </dgm:pt>
    <dgm:pt modelId="{D73FCF62-F078-4345-8B39-D0EB51B366AD}" type="pres">
      <dgm:prSet presAssocID="{B6C6E975-2D4C-442A-AADB-63982B20BF0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3426387B-ACF4-4A9F-BA04-0CF48E4B41AD}" type="pres">
      <dgm:prSet presAssocID="{B6C6E975-2D4C-442A-AADB-63982B20BF0B}" presName="spaceRect" presStyleCnt="0"/>
      <dgm:spPr/>
    </dgm:pt>
    <dgm:pt modelId="{B8B0177D-457F-4803-9928-A0C2B9AFC6D8}" type="pres">
      <dgm:prSet presAssocID="{B6C6E975-2D4C-442A-AADB-63982B20BF0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10D5B0D-D5DA-4A04-AE1A-FE96239F8E54}" type="presOf" srcId="{B6C6E975-2D4C-442A-AADB-63982B20BF0B}" destId="{B8B0177D-457F-4803-9928-A0C2B9AFC6D8}" srcOrd="0" destOrd="0" presId="urn:microsoft.com/office/officeart/2018/2/layout/IconVerticalSolidList"/>
    <dgm:cxn modelId="{A29DFC46-314E-41B6-BFC5-53D9032948A9}" type="presOf" srcId="{B8549A01-2E9C-4DF5-9D0B-4E5553FC96CE}" destId="{FB57689B-C7F3-4B17-9310-514EAEF2D5F5}" srcOrd="0" destOrd="0" presId="urn:microsoft.com/office/officeart/2018/2/layout/IconVerticalSolidList"/>
    <dgm:cxn modelId="{3215D5A5-5451-4E18-B013-00B958227AA8}" type="presOf" srcId="{B46246F5-6BEB-4D57-9523-FC045116D528}" destId="{CC9246A5-F59E-4B2A-9B9A-30F380FBD1ED}" srcOrd="0" destOrd="0" presId="urn:microsoft.com/office/officeart/2018/2/layout/IconVerticalSolidList"/>
    <dgm:cxn modelId="{3FADC0AC-44C7-4DA7-83FA-72710A92DFC2}" srcId="{B8549A01-2E9C-4DF5-9D0B-4E5553FC96CE}" destId="{B46246F5-6BEB-4D57-9523-FC045116D528}" srcOrd="1" destOrd="0" parTransId="{9C1E365B-D139-486E-8C3F-A943C8003839}" sibTransId="{7145A00E-CCD0-44B2-B9DE-9CB6C3824844}"/>
    <dgm:cxn modelId="{F2BFA9D2-1302-4E6C-B058-6A8F509EA38C}" srcId="{B8549A01-2E9C-4DF5-9D0B-4E5553FC96CE}" destId="{B6C6E975-2D4C-442A-AADB-63982B20BF0B}" srcOrd="2" destOrd="0" parTransId="{D1E8FAFB-3821-4D0D-98ED-7387FE87B1B3}" sibTransId="{77893CA1-1DDB-4439-8896-4F4267E4C378}"/>
    <dgm:cxn modelId="{4D0712D8-361F-487D-93E6-76E45A9B73F5}" srcId="{B8549A01-2E9C-4DF5-9D0B-4E5553FC96CE}" destId="{5C968B7F-AF85-4DF7-9E66-1452BFE6AFFF}" srcOrd="0" destOrd="0" parTransId="{9F79E435-A6A5-4A54-9065-FD39C70904BC}" sibTransId="{34CC5BF2-D2B5-4332-91D2-72EC8D59693B}"/>
    <dgm:cxn modelId="{E13384FB-94AD-4907-B412-7534349D5CF4}" type="presOf" srcId="{5C968B7F-AF85-4DF7-9E66-1452BFE6AFFF}" destId="{41A4E95D-1A32-489D-97B7-35A27BE2BFFC}" srcOrd="0" destOrd="0" presId="urn:microsoft.com/office/officeart/2018/2/layout/IconVerticalSolidList"/>
    <dgm:cxn modelId="{9A02AD2E-3900-4EBD-ACD7-7E469EC3982E}" type="presParOf" srcId="{FB57689B-C7F3-4B17-9310-514EAEF2D5F5}" destId="{6891AEBD-C690-4DFD-984E-3D5C73F324A9}" srcOrd="0" destOrd="0" presId="urn:microsoft.com/office/officeart/2018/2/layout/IconVerticalSolidList"/>
    <dgm:cxn modelId="{6CE0E67B-C34F-47A5-8A99-8724C433680F}" type="presParOf" srcId="{6891AEBD-C690-4DFD-984E-3D5C73F324A9}" destId="{A5A4F93F-5699-49B6-893A-E8156F61C3FB}" srcOrd="0" destOrd="0" presId="urn:microsoft.com/office/officeart/2018/2/layout/IconVerticalSolidList"/>
    <dgm:cxn modelId="{239FEEA3-D3B9-493B-AE7F-3DA6125AF8B2}" type="presParOf" srcId="{6891AEBD-C690-4DFD-984E-3D5C73F324A9}" destId="{5B6252F5-32B2-438F-A3C5-877AA1D8CC10}" srcOrd="1" destOrd="0" presId="urn:microsoft.com/office/officeart/2018/2/layout/IconVerticalSolidList"/>
    <dgm:cxn modelId="{2056AD79-A2A2-477D-ABC2-35784B676CDB}" type="presParOf" srcId="{6891AEBD-C690-4DFD-984E-3D5C73F324A9}" destId="{A48714C7-D31F-4F57-822A-283AB1073116}" srcOrd="2" destOrd="0" presId="urn:microsoft.com/office/officeart/2018/2/layout/IconVerticalSolidList"/>
    <dgm:cxn modelId="{85FBFF54-854E-40E0-89FC-34FBD84DC5F7}" type="presParOf" srcId="{6891AEBD-C690-4DFD-984E-3D5C73F324A9}" destId="{41A4E95D-1A32-489D-97B7-35A27BE2BFFC}" srcOrd="3" destOrd="0" presId="urn:microsoft.com/office/officeart/2018/2/layout/IconVerticalSolidList"/>
    <dgm:cxn modelId="{5A1FFD4D-B3C4-4AF2-930C-9D5709EA9BFD}" type="presParOf" srcId="{FB57689B-C7F3-4B17-9310-514EAEF2D5F5}" destId="{9EE2A300-0050-4511-BAD1-09D718824574}" srcOrd="1" destOrd="0" presId="urn:microsoft.com/office/officeart/2018/2/layout/IconVerticalSolidList"/>
    <dgm:cxn modelId="{51B1B16B-295A-4D86-B086-CE527AD38C47}" type="presParOf" srcId="{FB57689B-C7F3-4B17-9310-514EAEF2D5F5}" destId="{66088236-6C0C-428E-B6FC-0E2939229844}" srcOrd="2" destOrd="0" presId="urn:microsoft.com/office/officeart/2018/2/layout/IconVerticalSolidList"/>
    <dgm:cxn modelId="{9E9EA471-5C14-4638-8A63-4B3F791B27F6}" type="presParOf" srcId="{66088236-6C0C-428E-B6FC-0E2939229844}" destId="{F464EA7A-A288-4403-A7A3-C6B3831A43EF}" srcOrd="0" destOrd="0" presId="urn:microsoft.com/office/officeart/2018/2/layout/IconVerticalSolidList"/>
    <dgm:cxn modelId="{0257DF83-8621-4FB3-A0CA-2B6BA99FAB89}" type="presParOf" srcId="{66088236-6C0C-428E-B6FC-0E2939229844}" destId="{F411A6EC-7836-4ACF-AEB5-184C74CFE052}" srcOrd="1" destOrd="0" presId="urn:microsoft.com/office/officeart/2018/2/layout/IconVerticalSolidList"/>
    <dgm:cxn modelId="{D2170191-8AA8-4AE7-B021-AA85F2659F33}" type="presParOf" srcId="{66088236-6C0C-428E-B6FC-0E2939229844}" destId="{DD0FD4B9-3AE9-4CCB-B0B3-8BADF7659748}" srcOrd="2" destOrd="0" presId="urn:microsoft.com/office/officeart/2018/2/layout/IconVerticalSolidList"/>
    <dgm:cxn modelId="{D02AC5C0-74DA-4848-B7B8-CA6CE5F495EA}" type="presParOf" srcId="{66088236-6C0C-428E-B6FC-0E2939229844}" destId="{CC9246A5-F59E-4B2A-9B9A-30F380FBD1ED}" srcOrd="3" destOrd="0" presId="urn:microsoft.com/office/officeart/2018/2/layout/IconVerticalSolidList"/>
    <dgm:cxn modelId="{B66F01BC-2532-4C3F-8E3C-E0033D98B82E}" type="presParOf" srcId="{FB57689B-C7F3-4B17-9310-514EAEF2D5F5}" destId="{809157AB-0790-40B6-B0A3-33C27FAA698B}" srcOrd="3" destOrd="0" presId="urn:microsoft.com/office/officeart/2018/2/layout/IconVerticalSolidList"/>
    <dgm:cxn modelId="{4FC68318-3C1E-40DB-B2BA-51AE067D0C06}" type="presParOf" srcId="{FB57689B-C7F3-4B17-9310-514EAEF2D5F5}" destId="{C60F4419-DBA3-43C0-BF41-E3F0F1B9F307}" srcOrd="4" destOrd="0" presId="urn:microsoft.com/office/officeart/2018/2/layout/IconVerticalSolidList"/>
    <dgm:cxn modelId="{A4247175-16E1-4ACF-9541-AE931CCA89D3}" type="presParOf" srcId="{C60F4419-DBA3-43C0-BF41-E3F0F1B9F307}" destId="{0E25DCC1-F1DF-411E-9926-6F8021448224}" srcOrd="0" destOrd="0" presId="urn:microsoft.com/office/officeart/2018/2/layout/IconVerticalSolidList"/>
    <dgm:cxn modelId="{AFFAC802-8C7D-4687-BAB8-8CAF76F7D118}" type="presParOf" srcId="{C60F4419-DBA3-43C0-BF41-E3F0F1B9F307}" destId="{D73FCF62-F078-4345-8B39-D0EB51B366AD}" srcOrd="1" destOrd="0" presId="urn:microsoft.com/office/officeart/2018/2/layout/IconVerticalSolidList"/>
    <dgm:cxn modelId="{9E6CAB43-3854-4114-9FED-155A881F9955}" type="presParOf" srcId="{C60F4419-DBA3-43C0-BF41-E3F0F1B9F307}" destId="{3426387B-ACF4-4A9F-BA04-0CF48E4B41AD}" srcOrd="2" destOrd="0" presId="urn:microsoft.com/office/officeart/2018/2/layout/IconVerticalSolidList"/>
    <dgm:cxn modelId="{E7A5DB1F-431D-4668-AD0E-77580583839B}" type="presParOf" srcId="{C60F4419-DBA3-43C0-BF41-E3F0F1B9F307}" destId="{B8B0177D-457F-4803-9928-A0C2B9AFC6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8B38CC1-6900-4611-9DAF-4C0241F5576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C4A2AA2-D56B-44C6-8A37-784191A874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Supports AP's digital transformation and AI university partnership.</a:t>
          </a:r>
        </a:p>
      </dgm:t>
    </dgm:pt>
    <dgm:pt modelId="{DD46EC7A-97C3-4B5A-979A-E171D2B036FC}" type="parTrans" cxnId="{280ECB60-1365-4180-B77F-69F93444D4FC}">
      <dgm:prSet/>
      <dgm:spPr/>
      <dgm:t>
        <a:bodyPr/>
        <a:lstStyle/>
        <a:p>
          <a:endParaRPr lang="en-US"/>
        </a:p>
      </dgm:t>
    </dgm:pt>
    <dgm:pt modelId="{703425B9-8644-41ED-8B47-F733F84632DE}" type="sibTrans" cxnId="{280ECB60-1365-4180-B77F-69F93444D4FC}">
      <dgm:prSet/>
      <dgm:spPr/>
      <dgm:t>
        <a:bodyPr/>
        <a:lstStyle/>
        <a:p>
          <a:endParaRPr lang="en-US"/>
        </a:p>
      </dgm:t>
    </dgm:pt>
    <dgm:pt modelId="{D40C27E4-1502-425D-8F22-615D766C00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Targets 20 departments for AI adoption.</a:t>
          </a:r>
        </a:p>
      </dgm:t>
    </dgm:pt>
    <dgm:pt modelId="{DB49D9B3-ADF0-412A-9BBD-268A1A4C06B5}" type="parTrans" cxnId="{D4D62D15-2B71-4E1B-94E2-4600006AFFF9}">
      <dgm:prSet/>
      <dgm:spPr/>
      <dgm:t>
        <a:bodyPr/>
        <a:lstStyle/>
        <a:p>
          <a:endParaRPr lang="en-US"/>
        </a:p>
      </dgm:t>
    </dgm:pt>
    <dgm:pt modelId="{77CCE696-1A20-4C67-95A3-9040BBC17B1C}" type="sibTrans" cxnId="{D4D62D15-2B71-4E1B-94E2-4600006AFFF9}">
      <dgm:prSet/>
      <dgm:spPr/>
      <dgm:t>
        <a:bodyPr/>
        <a:lstStyle/>
        <a:p>
          <a:endParaRPr lang="en-US"/>
        </a:p>
      </dgm:t>
    </dgm:pt>
    <dgm:pt modelId="{CCF78F41-3B08-4644-B18D-35288A914DD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Innovation leadership for Andhra Pradesh and India.</a:t>
          </a:r>
        </a:p>
      </dgm:t>
    </dgm:pt>
    <dgm:pt modelId="{C04D7AD4-0364-43C7-9D0C-E3845F9E0B02}" type="parTrans" cxnId="{90EECEDB-2EF3-456A-B421-D3D4AD20C8D0}">
      <dgm:prSet/>
      <dgm:spPr/>
      <dgm:t>
        <a:bodyPr/>
        <a:lstStyle/>
        <a:p>
          <a:endParaRPr lang="en-US"/>
        </a:p>
      </dgm:t>
    </dgm:pt>
    <dgm:pt modelId="{27628D6A-8019-448C-9C53-5BA949B9BC9B}" type="sibTrans" cxnId="{90EECEDB-2EF3-456A-B421-D3D4AD20C8D0}">
      <dgm:prSet/>
      <dgm:spPr/>
      <dgm:t>
        <a:bodyPr/>
        <a:lstStyle/>
        <a:p>
          <a:endParaRPr lang="en-US"/>
        </a:p>
      </dgm:t>
    </dgm:pt>
    <dgm:pt modelId="{CFF7E83A-519C-4A14-BB30-68403008CA40}" type="pres">
      <dgm:prSet presAssocID="{A8B38CC1-6900-4611-9DAF-4C0241F5576B}" presName="root" presStyleCnt="0">
        <dgm:presLayoutVars>
          <dgm:dir/>
          <dgm:resizeHandles val="exact"/>
        </dgm:presLayoutVars>
      </dgm:prSet>
      <dgm:spPr/>
    </dgm:pt>
    <dgm:pt modelId="{29A65023-70FF-4CB6-AAAA-FF53BF66D634}" type="pres">
      <dgm:prSet presAssocID="{4C4A2AA2-D56B-44C6-8A37-784191A8740F}" presName="compNode" presStyleCnt="0"/>
      <dgm:spPr/>
    </dgm:pt>
    <dgm:pt modelId="{11F67F3B-3390-4428-8007-D02F6B7CA2B8}" type="pres">
      <dgm:prSet presAssocID="{4C4A2AA2-D56B-44C6-8A37-784191A8740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4AF902A-2AAA-4837-B6AC-1D4693F7AD12}" type="pres">
      <dgm:prSet presAssocID="{4C4A2AA2-D56B-44C6-8A37-784191A8740F}" presName="spaceRect" presStyleCnt="0"/>
      <dgm:spPr/>
    </dgm:pt>
    <dgm:pt modelId="{E8E792D3-CEC8-4D73-8FFD-CC10456616AE}" type="pres">
      <dgm:prSet presAssocID="{4C4A2AA2-D56B-44C6-8A37-784191A8740F}" presName="textRect" presStyleLbl="revTx" presStyleIdx="0" presStyleCnt="3">
        <dgm:presLayoutVars>
          <dgm:chMax val="1"/>
          <dgm:chPref val="1"/>
        </dgm:presLayoutVars>
      </dgm:prSet>
      <dgm:spPr/>
    </dgm:pt>
    <dgm:pt modelId="{E9D0996E-9839-4E67-A367-275DF0661FC6}" type="pres">
      <dgm:prSet presAssocID="{703425B9-8644-41ED-8B47-F733F84632DE}" presName="sibTrans" presStyleCnt="0"/>
      <dgm:spPr/>
    </dgm:pt>
    <dgm:pt modelId="{EC187D96-F2A2-4502-9217-1BDDC29075E8}" type="pres">
      <dgm:prSet presAssocID="{D40C27E4-1502-425D-8F22-615D766C003C}" presName="compNode" presStyleCnt="0"/>
      <dgm:spPr/>
    </dgm:pt>
    <dgm:pt modelId="{6E0C9068-6E65-4F54-BE89-3827748BCF2E}" type="pres">
      <dgm:prSet presAssocID="{D40C27E4-1502-425D-8F22-615D766C003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F31E80A-4F25-4037-BB4F-97E0509D9D90}" type="pres">
      <dgm:prSet presAssocID="{D40C27E4-1502-425D-8F22-615D766C003C}" presName="spaceRect" presStyleCnt="0"/>
      <dgm:spPr/>
    </dgm:pt>
    <dgm:pt modelId="{AD50AFD1-6B6B-4B20-8D01-1F3E72EAB8DC}" type="pres">
      <dgm:prSet presAssocID="{D40C27E4-1502-425D-8F22-615D766C003C}" presName="textRect" presStyleLbl="revTx" presStyleIdx="1" presStyleCnt="3">
        <dgm:presLayoutVars>
          <dgm:chMax val="1"/>
          <dgm:chPref val="1"/>
        </dgm:presLayoutVars>
      </dgm:prSet>
      <dgm:spPr/>
    </dgm:pt>
    <dgm:pt modelId="{C21BBB89-9713-4293-9808-72CC75E9A6B7}" type="pres">
      <dgm:prSet presAssocID="{77CCE696-1A20-4C67-95A3-9040BBC17B1C}" presName="sibTrans" presStyleCnt="0"/>
      <dgm:spPr/>
    </dgm:pt>
    <dgm:pt modelId="{A509322A-4824-44A0-9C7D-5DE21C332B74}" type="pres">
      <dgm:prSet presAssocID="{CCF78F41-3B08-4644-B18D-35288A914DDA}" presName="compNode" presStyleCnt="0"/>
      <dgm:spPr/>
    </dgm:pt>
    <dgm:pt modelId="{3536B437-058C-44DD-BFE9-77AD2C16EA19}" type="pres">
      <dgm:prSet presAssocID="{CCF78F41-3B08-4644-B18D-35288A914DD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ptain"/>
        </a:ext>
      </dgm:extLst>
    </dgm:pt>
    <dgm:pt modelId="{CB8767FF-ED20-46F2-89A2-9B6C7B99DF16}" type="pres">
      <dgm:prSet presAssocID="{CCF78F41-3B08-4644-B18D-35288A914DDA}" presName="spaceRect" presStyleCnt="0"/>
      <dgm:spPr/>
    </dgm:pt>
    <dgm:pt modelId="{5818285F-32BB-43CE-96B8-8376E142AAC1}" type="pres">
      <dgm:prSet presAssocID="{CCF78F41-3B08-4644-B18D-35288A914DD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4D62D15-2B71-4E1B-94E2-4600006AFFF9}" srcId="{A8B38CC1-6900-4611-9DAF-4C0241F5576B}" destId="{D40C27E4-1502-425D-8F22-615D766C003C}" srcOrd="1" destOrd="0" parTransId="{DB49D9B3-ADF0-412A-9BBD-268A1A4C06B5}" sibTransId="{77CCE696-1A20-4C67-95A3-9040BBC17B1C}"/>
    <dgm:cxn modelId="{A05F6B33-0800-4815-BAB7-C41129E287A6}" type="presOf" srcId="{D40C27E4-1502-425D-8F22-615D766C003C}" destId="{AD50AFD1-6B6B-4B20-8D01-1F3E72EAB8DC}" srcOrd="0" destOrd="0" presId="urn:microsoft.com/office/officeart/2018/2/layout/IconLabelList"/>
    <dgm:cxn modelId="{280ECB60-1365-4180-B77F-69F93444D4FC}" srcId="{A8B38CC1-6900-4611-9DAF-4C0241F5576B}" destId="{4C4A2AA2-D56B-44C6-8A37-784191A8740F}" srcOrd="0" destOrd="0" parTransId="{DD46EC7A-97C3-4B5A-979A-E171D2B036FC}" sibTransId="{703425B9-8644-41ED-8B47-F733F84632DE}"/>
    <dgm:cxn modelId="{D5B350AB-3E31-4CF8-9396-4EFE64775097}" type="presOf" srcId="{4C4A2AA2-D56B-44C6-8A37-784191A8740F}" destId="{E8E792D3-CEC8-4D73-8FFD-CC10456616AE}" srcOrd="0" destOrd="0" presId="urn:microsoft.com/office/officeart/2018/2/layout/IconLabelList"/>
    <dgm:cxn modelId="{805ED9B2-1FAE-4222-9488-9D5E35079B98}" type="presOf" srcId="{CCF78F41-3B08-4644-B18D-35288A914DDA}" destId="{5818285F-32BB-43CE-96B8-8376E142AAC1}" srcOrd="0" destOrd="0" presId="urn:microsoft.com/office/officeart/2018/2/layout/IconLabelList"/>
    <dgm:cxn modelId="{90EECEDB-2EF3-456A-B421-D3D4AD20C8D0}" srcId="{A8B38CC1-6900-4611-9DAF-4C0241F5576B}" destId="{CCF78F41-3B08-4644-B18D-35288A914DDA}" srcOrd="2" destOrd="0" parTransId="{C04D7AD4-0364-43C7-9D0C-E3845F9E0B02}" sibTransId="{27628D6A-8019-448C-9C53-5BA949B9BC9B}"/>
    <dgm:cxn modelId="{FF4171EA-12D9-4793-B277-AFFA2BB14128}" type="presOf" srcId="{A8B38CC1-6900-4611-9DAF-4C0241F5576B}" destId="{CFF7E83A-519C-4A14-BB30-68403008CA40}" srcOrd="0" destOrd="0" presId="urn:microsoft.com/office/officeart/2018/2/layout/IconLabelList"/>
    <dgm:cxn modelId="{4B154899-7856-44E9-BC76-A0B3921590DC}" type="presParOf" srcId="{CFF7E83A-519C-4A14-BB30-68403008CA40}" destId="{29A65023-70FF-4CB6-AAAA-FF53BF66D634}" srcOrd="0" destOrd="0" presId="urn:microsoft.com/office/officeart/2018/2/layout/IconLabelList"/>
    <dgm:cxn modelId="{E56D54CF-71A8-4E5F-BCE3-DEA3359308B9}" type="presParOf" srcId="{29A65023-70FF-4CB6-AAAA-FF53BF66D634}" destId="{11F67F3B-3390-4428-8007-D02F6B7CA2B8}" srcOrd="0" destOrd="0" presId="urn:microsoft.com/office/officeart/2018/2/layout/IconLabelList"/>
    <dgm:cxn modelId="{151BFDE7-793B-4BC3-8045-46CE04F0BC75}" type="presParOf" srcId="{29A65023-70FF-4CB6-AAAA-FF53BF66D634}" destId="{F4AF902A-2AAA-4837-B6AC-1D4693F7AD12}" srcOrd="1" destOrd="0" presId="urn:microsoft.com/office/officeart/2018/2/layout/IconLabelList"/>
    <dgm:cxn modelId="{C63C267A-908B-4420-8AD4-9AB14346EDBA}" type="presParOf" srcId="{29A65023-70FF-4CB6-AAAA-FF53BF66D634}" destId="{E8E792D3-CEC8-4D73-8FFD-CC10456616AE}" srcOrd="2" destOrd="0" presId="urn:microsoft.com/office/officeart/2018/2/layout/IconLabelList"/>
    <dgm:cxn modelId="{1E710308-E0E2-444A-A68C-6218DBDB08A4}" type="presParOf" srcId="{CFF7E83A-519C-4A14-BB30-68403008CA40}" destId="{E9D0996E-9839-4E67-A367-275DF0661FC6}" srcOrd="1" destOrd="0" presId="urn:microsoft.com/office/officeart/2018/2/layout/IconLabelList"/>
    <dgm:cxn modelId="{1DF544B6-E759-4F95-AC1C-FA85A0027041}" type="presParOf" srcId="{CFF7E83A-519C-4A14-BB30-68403008CA40}" destId="{EC187D96-F2A2-4502-9217-1BDDC29075E8}" srcOrd="2" destOrd="0" presId="urn:microsoft.com/office/officeart/2018/2/layout/IconLabelList"/>
    <dgm:cxn modelId="{03151AAC-C1AA-4BE9-8CD1-FDE1FD97530F}" type="presParOf" srcId="{EC187D96-F2A2-4502-9217-1BDDC29075E8}" destId="{6E0C9068-6E65-4F54-BE89-3827748BCF2E}" srcOrd="0" destOrd="0" presId="urn:microsoft.com/office/officeart/2018/2/layout/IconLabelList"/>
    <dgm:cxn modelId="{B20952AA-1D84-4E6C-89FB-C83B6C5BB40B}" type="presParOf" srcId="{EC187D96-F2A2-4502-9217-1BDDC29075E8}" destId="{EF31E80A-4F25-4037-BB4F-97E0509D9D90}" srcOrd="1" destOrd="0" presId="urn:microsoft.com/office/officeart/2018/2/layout/IconLabelList"/>
    <dgm:cxn modelId="{ECA7D499-85E3-4B3C-88C2-00B6D164662E}" type="presParOf" srcId="{EC187D96-F2A2-4502-9217-1BDDC29075E8}" destId="{AD50AFD1-6B6B-4B20-8D01-1F3E72EAB8DC}" srcOrd="2" destOrd="0" presId="urn:microsoft.com/office/officeart/2018/2/layout/IconLabelList"/>
    <dgm:cxn modelId="{11BA0402-3CDA-4E93-94F7-DC7BD5C1E152}" type="presParOf" srcId="{CFF7E83A-519C-4A14-BB30-68403008CA40}" destId="{C21BBB89-9713-4293-9808-72CC75E9A6B7}" srcOrd="3" destOrd="0" presId="urn:microsoft.com/office/officeart/2018/2/layout/IconLabelList"/>
    <dgm:cxn modelId="{DF07AF1F-D700-4C85-87D8-2D57668E1B7C}" type="presParOf" srcId="{CFF7E83A-519C-4A14-BB30-68403008CA40}" destId="{A509322A-4824-44A0-9C7D-5DE21C332B74}" srcOrd="4" destOrd="0" presId="urn:microsoft.com/office/officeart/2018/2/layout/IconLabelList"/>
    <dgm:cxn modelId="{903F52A2-2A50-4BB9-AD9B-0B0359650FA2}" type="presParOf" srcId="{A509322A-4824-44A0-9C7D-5DE21C332B74}" destId="{3536B437-058C-44DD-BFE9-77AD2C16EA19}" srcOrd="0" destOrd="0" presId="urn:microsoft.com/office/officeart/2018/2/layout/IconLabelList"/>
    <dgm:cxn modelId="{A4D88B08-5B5E-458B-B884-AEF7D1D5A09C}" type="presParOf" srcId="{A509322A-4824-44A0-9C7D-5DE21C332B74}" destId="{CB8767FF-ED20-46F2-89A2-9B6C7B99DF16}" srcOrd="1" destOrd="0" presId="urn:microsoft.com/office/officeart/2018/2/layout/IconLabelList"/>
    <dgm:cxn modelId="{8BC89326-C619-4409-97C6-D12BD158789A}" type="presParOf" srcId="{A509322A-4824-44A0-9C7D-5DE21C332B74}" destId="{5818285F-32BB-43CE-96B8-8376E142AA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54053192-982B-4623-9B97-083887B8395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4EF4E2A-A51B-40D6-ABBF-1B5FAACC5D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Indian AI Market: $7.8B by 2025.</a:t>
          </a:r>
        </a:p>
      </dgm:t>
    </dgm:pt>
    <dgm:pt modelId="{EB631A64-5AC3-4AFC-9049-0B320DCE45E0}" type="parTrans" cxnId="{820785D6-6450-4956-AE33-4FB44F6DFC8E}">
      <dgm:prSet/>
      <dgm:spPr/>
      <dgm:t>
        <a:bodyPr/>
        <a:lstStyle/>
        <a:p>
          <a:endParaRPr lang="en-US"/>
        </a:p>
      </dgm:t>
    </dgm:pt>
    <dgm:pt modelId="{E3304463-B367-4AF9-A9DC-A989E6C7C49E}" type="sibTrans" cxnId="{820785D6-6450-4956-AE33-4FB44F6DFC8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9827DBD-C876-4C96-B32A-7EA0C27228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Government AI spending: 15% CAGR.</a:t>
          </a:r>
        </a:p>
      </dgm:t>
    </dgm:pt>
    <dgm:pt modelId="{B6092EF7-076E-4171-9B21-992D467E85EA}" type="parTrans" cxnId="{EAF2C93D-53DE-46F0-A885-039626377852}">
      <dgm:prSet/>
      <dgm:spPr/>
      <dgm:t>
        <a:bodyPr/>
        <a:lstStyle/>
        <a:p>
          <a:endParaRPr lang="en-US"/>
        </a:p>
      </dgm:t>
    </dgm:pt>
    <dgm:pt modelId="{52F2B5A0-83F6-4387-8544-D12C72196EF2}" type="sibTrans" cxnId="{EAF2C93D-53DE-46F0-A885-0396263778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C629AA7-7109-4208-A386-095BD91DB6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Smart City investment: 2 lakh crore.</a:t>
          </a:r>
        </a:p>
      </dgm:t>
    </dgm:pt>
    <dgm:pt modelId="{EB4162DF-69FB-44D0-9242-4900C831C9E8}" type="parTrans" cxnId="{0ADE7539-2D3D-4E57-9928-286D4F7718E8}">
      <dgm:prSet/>
      <dgm:spPr/>
      <dgm:t>
        <a:bodyPr/>
        <a:lstStyle/>
        <a:p>
          <a:endParaRPr lang="en-US"/>
        </a:p>
      </dgm:t>
    </dgm:pt>
    <dgm:pt modelId="{B4175CF9-294F-4794-8451-3085EBC5C0B7}" type="sibTrans" cxnId="{0ADE7539-2D3D-4E57-9928-286D4F7718E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01433BE-F43C-431A-928F-9C2C5BB2E2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AP focus: Digital governance transformation.</a:t>
          </a:r>
        </a:p>
      </dgm:t>
    </dgm:pt>
    <dgm:pt modelId="{9AD9BCDF-D491-428D-BA69-372858B00D8E}" type="parTrans" cxnId="{91362B82-C055-4AD0-95C8-A831797A965E}">
      <dgm:prSet/>
      <dgm:spPr/>
      <dgm:t>
        <a:bodyPr/>
        <a:lstStyle/>
        <a:p>
          <a:endParaRPr lang="en-US"/>
        </a:p>
      </dgm:t>
    </dgm:pt>
    <dgm:pt modelId="{3B3C24E6-DF6C-4D4C-AD97-A9F39E013F9F}" type="sibTrans" cxnId="{91362B82-C055-4AD0-95C8-A831797A965E}">
      <dgm:prSet/>
      <dgm:spPr/>
      <dgm:t>
        <a:bodyPr/>
        <a:lstStyle/>
        <a:p>
          <a:endParaRPr lang="en-US"/>
        </a:p>
      </dgm:t>
    </dgm:pt>
    <dgm:pt modelId="{D4BB86CD-97E8-433C-B283-BFCB4C8CC0C7}" type="pres">
      <dgm:prSet presAssocID="{54053192-982B-4623-9B97-083887B83953}" presName="root" presStyleCnt="0">
        <dgm:presLayoutVars>
          <dgm:dir/>
          <dgm:resizeHandles val="exact"/>
        </dgm:presLayoutVars>
      </dgm:prSet>
      <dgm:spPr/>
    </dgm:pt>
    <dgm:pt modelId="{F1470CC4-0E22-4B87-83B2-9857C17CF92C}" type="pres">
      <dgm:prSet presAssocID="{54053192-982B-4623-9B97-083887B83953}" presName="container" presStyleCnt="0">
        <dgm:presLayoutVars>
          <dgm:dir/>
          <dgm:resizeHandles val="exact"/>
        </dgm:presLayoutVars>
      </dgm:prSet>
      <dgm:spPr/>
    </dgm:pt>
    <dgm:pt modelId="{678A90D7-D19F-458C-B558-610D08C732A5}" type="pres">
      <dgm:prSet presAssocID="{04EF4E2A-A51B-40D6-ABBF-1B5FAACC5DFC}" presName="compNode" presStyleCnt="0"/>
      <dgm:spPr/>
    </dgm:pt>
    <dgm:pt modelId="{958BEAA3-7C59-4E39-AC00-EC8E9C0CD079}" type="pres">
      <dgm:prSet presAssocID="{04EF4E2A-A51B-40D6-ABBF-1B5FAACC5DFC}" presName="iconBgRect" presStyleLbl="bgShp" presStyleIdx="0" presStyleCnt="4"/>
      <dgm:spPr/>
    </dgm:pt>
    <dgm:pt modelId="{B495335D-5CF6-4412-B494-AD5710E2E6B7}" type="pres">
      <dgm:prSet presAssocID="{04EF4E2A-A51B-40D6-ABBF-1B5FAACC5DF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98FD7869-948B-42AC-A218-DE92F4757D68}" type="pres">
      <dgm:prSet presAssocID="{04EF4E2A-A51B-40D6-ABBF-1B5FAACC5DFC}" presName="spaceRect" presStyleCnt="0"/>
      <dgm:spPr/>
    </dgm:pt>
    <dgm:pt modelId="{98441014-5DEB-4DD3-BCD4-21BB14F55484}" type="pres">
      <dgm:prSet presAssocID="{04EF4E2A-A51B-40D6-ABBF-1B5FAACC5DFC}" presName="textRect" presStyleLbl="revTx" presStyleIdx="0" presStyleCnt="4">
        <dgm:presLayoutVars>
          <dgm:chMax val="1"/>
          <dgm:chPref val="1"/>
        </dgm:presLayoutVars>
      </dgm:prSet>
      <dgm:spPr/>
    </dgm:pt>
    <dgm:pt modelId="{1E563E57-A509-437B-8BA8-87728D6A5221}" type="pres">
      <dgm:prSet presAssocID="{E3304463-B367-4AF9-A9DC-A989E6C7C49E}" presName="sibTrans" presStyleLbl="sibTrans2D1" presStyleIdx="0" presStyleCnt="0"/>
      <dgm:spPr/>
    </dgm:pt>
    <dgm:pt modelId="{EF937048-EED2-42FC-B183-038C7D527C9E}" type="pres">
      <dgm:prSet presAssocID="{59827DBD-C876-4C96-B32A-7EA0C2722872}" presName="compNode" presStyleCnt="0"/>
      <dgm:spPr/>
    </dgm:pt>
    <dgm:pt modelId="{4D6FE509-340A-4F88-B291-801CFFA9218B}" type="pres">
      <dgm:prSet presAssocID="{59827DBD-C876-4C96-B32A-7EA0C2722872}" presName="iconBgRect" presStyleLbl="bgShp" presStyleIdx="1" presStyleCnt="4"/>
      <dgm:spPr/>
    </dgm:pt>
    <dgm:pt modelId="{61A8F6EF-5D8F-4777-97EF-FE4CDDCB36E6}" type="pres">
      <dgm:prSet presAssocID="{59827DBD-C876-4C96-B32A-7EA0C272287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E872DEB3-48C2-41BE-9E63-DA03E3FABA39}" type="pres">
      <dgm:prSet presAssocID="{59827DBD-C876-4C96-B32A-7EA0C2722872}" presName="spaceRect" presStyleCnt="0"/>
      <dgm:spPr/>
    </dgm:pt>
    <dgm:pt modelId="{7F59E054-CCE5-49F1-A6C6-B73197816724}" type="pres">
      <dgm:prSet presAssocID="{59827DBD-C876-4C96-B32A-7EA0C2722872}" presName="textRect" presStyleLbl="revTx" presStyleIdx="1" presStyleCnt="4">
        <dgm:presLayoutVars>
          <dgm:chMax val="1"/>
          <dgm:chPref val="1"/>
        </dgm:presLayoutVars>
      </dgm:prSet>
      <dgm:spPr/>
    </dgm:pt>
    <dgm:pt modelId="{F031EF17-D13F-4A0C-84FF-0450879D50EC}" type="pres">
      <dgm:prSet presAssocID="{52F2B5A0-83F6-4387-8544-D12C72196EF2}" presName="sibTrans" presStyleLbl="sibTrans2D1" presStyleIdx="0" presStyleCnt="0"/>
      <dgm:spPr/>
    </dgm:pt>
    <dgm:pt modelId="{64CB22C9-7AEE-4BB8-8A94-5ED0B7211776}" type="pres">
      <dgm:prSet presAssocID="{1C629AA7-7109-4208-A386-095BD91DB684}" presName="compNode" presStyleCnt="0"/>
      <dgm:spPr/>
    </dgm:pt>
    <dgm:pt modelId="{22F93973-F00A-4464-A62B-3014136E9B9A}" type="pres">
      <dgm:prSet presAssocID="{1C629AA7-7109-4208-A386-095BD91DB684}" presName="iconBgRect" presStyleLbl="bgShp" presStyleIdx="2" presStyleCnt="4"/>
      <dgm:spPr/>
    </dgm:pt>
    <dgm:pt modelId="{8453B350-7EDB-47E2-952B-1D18FDCD4DB4}" type="pres">
      <dgm:prSet presAssocID="{1C629AA7-7109-4208-A386-095BD91DB68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41908F9E-87C8-4CD7-9277-75076298105F}" type="pres">
      <dgm:prSet presAssocID="{1C629AA7-7109-4208-A386-095BD91DB684}" presName="spaceRect" presStyleCnt="0"/>
      <dgm:spPr/>
    </dgm:pt>
    <dgm:pt modelId="{4D479E23-D123-4B2E-91C5-F501FACB7483}" type="pres">
      <dgm:prSet presAssocID="{1C629AA7-7109-4208-A386-095BD91DB684}" presName="textRect" presStyleLbl="revTx" presStyleIdx="2" presStyleCnt="4">
        <dgm:presLayoutVars>
          <dgm:chMax val="1"/>
          <dgm:chPref val="1"/>
        </dgm:presLayoutVars>
      </dgm:prSet>
      <dgm:spPr/>
    </dgm:pt>
    <dgm:pt modelId="{61C73CAF-2F2E-4171-BACF-7FDF399455ED}" type="pres">
      <dgm:prSet presAssocID="{B4175CF9-294F-4794-8451-3085EBC5C0B7}" presName="sibTrans" presStyleLbl="sibTrans2D1" presStyleIdx="0" presStyleCnt="0"/>
      <dgm:spPr/>
    </dgm:pt>
    <dgm:pt modelId="{C2238E38-DA81-4F20-B72B-4960D4357AD5}" type="pres">
      <dgm:prSet presAssocID="{401433BE-F43C-431A-928F-9C2C5BB2E290}" presName="compNode" presStyleCnt="0"/>
      <dgm:spPr/>
    </dgm:pt>
    <dgm:pt modelId="{53F173B5-5EAC-465C-8F86-27D370041D38}" type="pres">
      <dgm:prSet presAssocID="{401433BE-F43C-431A-928F-9C2C5BB2E290}" presName="iconBgRect" presStyleLbl="bgShp" presStyleIdx="3" presStyleCnt="4"/>
      <dgm:spPr/>
    </dgm:pt>
    <dgm:pt modelId="{8BA1E166-0DBE-4411-B9F4-2223DFFF9568}" type="pres">
      <dgm:prSet presAssocID="{401433BE-F43C-431A-928F-9C2C5BB2E29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D561869-D8A8-48FC-A710-821C659DD620}" type="pres">
      <dgm:prSet presAssocID="{401433BE-F43C-431A-928F-9C2C5BB2E290}" presName="spaceRect" presStyleCnt="0"/>
      <dgm:spPr/>
    </dgm:pt>
    <dgm:pt modelId="{2593BFB5-5269-4147-9002-B94441A2DCF3}" type="pres">
      <dgm:prSet presAssocID="{401433BE-F43C-431A-928F-9C2C5BB2E29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C618F15-F308-4FC8-9564-C60B08DFF1D7}" type="presOf" srcId="{401433BE-F43C-431A-928F-9C2C5BB2E290}" destId="{2593BFB5-5269-4147-9002-B94441A2DCF3}" srcOrd="0" destOrd="0" presId="urn:microsoft.com/office/officeart/2018/2/layout/IconCircleList"/>
    <dgm:cxn modelId="{0ADE7539-2D3D-4E57-9928-286D4F7718E8}" srcId="{54053192-982B-4623-9B97-083887B83953}" destId="{1C629AA7-7109-4208-A386-095BD91DB684}" srcOrd="2" destOrd="0" parTransId="{EB4162DF-69FB-44D0-9242-4900C831C9E8}" sibTransId="{B4175CF9-294F-4794-8451-3085EBC5C0B7}"/>
    <dgm:cxn modelId="{EAF2C93D-53DE-46F0-A885-039626377852}" srcId="{54053192-982B-4623-9B97-083887B83953}" destId="{59827DBD-C876-4C96-B32A-7EA0C2722872}" srcOrd="1" destOrd="0" parTransId="{B6092EF7-076E-4171-9B21-992D467E85EA}" sibTransId="{52F2B5A0-83F6-4387-8544-D12C72196EF2}"/>
    <dgm:cxn modelId="{A821FE3D-6E44-443C-85E3-9B4C5A1FB184}" type="presOf" srcId="{04EF4E2A-A51B-40D6-ABBF-1B5FAACC5DFC}" destId="{98441014-5DEB-4DD3-BCD4-21BB14F55484}" srcOrd="0" destOrd="0" presId="urn:microsoft.com/office/officeart/2018/2/layout/IconCircleList"/>
    <dgm:cxn modelId="{0F78BC3F-3284-47B1-BF0B-6A91A684A37D}" type="presOf" srcId="{B4175CF9-294F-4794-8451-3085EBC5C0B7}" destId="{61C73CAF-2F2E-4171-BACF-7FDF399455ED}" srcOrd="0" destOrd="0" presId="urn:microsoft.com/office/officeart/2018/2/layout/IconCircleList"/>
    <dgm:cxn modelId="{4A2C1C44-33EE-4824-AC50-EB2E13B225A7}" type="presOf" srcId="{E3304463-B367-4AF9-A9DC-A989E6C7C49E}" destId="{1E563E57-A509-437B-8BA8-87728D6A5221}" srcOrd="0" destOrd="0" presId="urn:microsoft.com/office/officeart/2018/2/layout/IconCircleList"/>
    <dgm:cxn modelId="{850B4C56-4D03-47D4-96C9-C89ABDE54460}" type="presOf" srcId="{52F2B5A0-83F6-4387-8544-D12C72196EF2}" destId="{F031EF17-D13F-4A0C-84FF-0450879D50EC}" srcOrd="0" destOrd="0" presId="urn:microsoft.com/office/officeart/2018/2/layout/IconCircleList"/>
    <dgm:cxn modelId="{91362B82-C055-4AD0-95C8-A831797A965E}" srcId="{54053192-982B-4623-9B97-083887B83953}" destId="{401433BE-F43C-431A-928F-9C2C5BB2E290}" srcOrd="3" destOrd="0" parTransId="{9AD9BCDF-D491-428D-BA69-372858B00D8E}" sibTransId="{3B3C24E6-DF6C-4D4C-AD97-A9F39E013F9F}"/>
    <dgm:cxn modelId="{6A251C9F-ED63-457B-B84B-B63C32A0B821}" type="presOf" srcId="{54053192-982B-4623-9B97-083887B83953}" destId="{D4BB86CD-97E8-433C-B283-BFCB4C8CC0C7}" srcOrd="0" destOrd="0" presId="urn:microsoft.com/office/officeart/2018/2/layout/IconCircleList"/>
    <dgm:cxn modelId="{308815B6-CA81-4CE1-A323-FEB468FA68DB}" type="presOf" srcId="{59827DBD-C876-4C96-B32A-7EA0C2722872}" destId="{7F59E054-CCE5-49F1-A6C6-B73197816724}" srcOrd="0" destOrd="0" presId="urn:microsoft.com/office/officeart/2018/2/layout/IconCircleList"/>
    <dgm:cxn modelId="{820785D6-6450-4956-AE33-4FB44F6DFC8E}" srcId="{54053192-982B-4623-9B97-083887B83953}" destId="{04EF4E2A-A51B-40D6-ABBF-1B5FAACC5DFC}" srcOrd="0" destOrd="0" parTransId="{EB631A64-5AC3-4AFC-9049-0B320DCE45E0}" sibTransId="{E3304463-B367-4AF9-A9DC-A989E6C7C49E}"/>
    <dgm:cxn modelId="{C8B2FCED-7CCD-4AB5-B084-AE4341185A59}" type="presOf" srcId="{1C629AA7-7109-4208-A386-095BD91DB684}" destId="{4D479E23-D123-4B2E-91C5-F501FACB7483}" srcOrd="0" destOrd="0" presId="urn:microsoft.com/office/officeart/2018/2/layout/IconCircleList"/>
    <dgm:cxn modelId="{90238F2D-2BE0-4698-85A3-5B2FF1D1A4A3}" type="presParOf" srcId="{D4BB86CD-97E8-433C-B283-BFCB4C8CC0C7}" destId="{F1470CC4-0E22-4B87-83B2-9857C17CF92C}" srcOrd="0" destOrd="0" presId="urn:microsoft.com/office/officeart/2018/2/layout/IconCircleList"/>
    <dgm:cxn modelId="{A745F8CD-ED19-4D30-9848-D98727781F13}" type="presParOf" srcId="{F1470CC4-0E22-4B87-83B2-9857C17CF92C}" destId="{678A90D7-D19F-458C-B558-610D08C732A5}" srcOrd="0" destOrd="0" presId="urn:microsoft.com/office/officeart/2018/2/layout/IconCircleList"/>
    <dgm:cxn modelId="{7BB824D3-679F-43E2-8CF2-214F4F35F276}" type="presParOf" srcId="{678A90D7-D19F-458C-B558-610D08C732A5}" destId="{958BEAA3-7C59-4E39-AC00-EC8E9C0CD079}" srcOrd="0" destOrd="0" presId="urn:microsoft.com/office/officeart/2018/2/layout/IconCircleList"/>
    <dgm:cxn modelId="{A3137D49-E79D-42AD-9258-2D93574DEE4F}" type="presParOf" srcId="{678A90D7-D19F-458C-B558-610D08C732A5}" destId="{B495335D-5CF6-4412-B494-AD5710E2E6B7}" srcOrd="1" destOrd="0" presId="urn:microsoft.com/office/officeart/2018/2/layout/IconCircleList"/>
    <dgm:cxn modelId="{3921B9B6-3BD1-4F4C-82FD-27B887E3BAA5}" type="presParOf" srcId="{678A90D7-D19F-458C-B558-610D08C732A5}" destId="{98FD7869-948B-42AC-A218-DE92F4757D68}" srcOrd="2" destOrd="0" presId="urn:microsoft.com/office/officeart/2018/2/layout/IconCircleList"/>
    <dgm:cxn modelId="{B1959568-9E67-4CA9-B5B0-6F54E9EA3586}" type="presParOf" srcId="{678A90D7-D19F-458C-B558-610D08C732A5}" destId="{98441014-5DEB-4DD3-BCD4-21BB14F55484}" srcOrd="3" destOrd="0" presId="urn:microsoft.com/office/officeart/2018/2/layout/IconCircleList"/>
    <dgm:cxn modelId="{C1FB0C60-530D-4FD6-AE08-4752943D9C8E}" type="presParOf" srcId="{F1470CC4-0E22-4B87-83B2-9857C17CF92C}" destId="{1E563E57-A509-437B-8BA8-87728D6A5221}" srcOrd="1" destOrd="0" presId="urn:microsoft.com/office/officeart/2018/2/layout/IconCircleList"/>
    <dgm:cxn modelId="{A4873E8E-9145-488A-B66F-EC6276D589F3}" type="presParOf" srcId="{F1470CC4-0E22-4B87-83B2-9857C17CF92C}" destId="{EF937048-EED2-42FC-B183-038C7D527C9E}" srcOrd="2" destOrd="0" presId="urn:microsoft.com/office/officeart/2018/2/layout/IconCircleList"/>
    <dgm:cxn modelId="{A59D5C88-0FBB-4EF2-B1A9-353AE1CAB391}" type="presParOf" srcId="{EF937048-EED2-42FC-B183-038C7D527C9E}" destId="{4D6FE509-340A-4F88-B291-801CFFA9218B}" srcOrd="0" destOrd="0" presId="urn:microsoft.com/office/officeart/2018/2/layout/IconCircleList"/>
    <dgm:cxn modelId="{DE2E4037-223E-408F-AADB-CC7400258548}" type="presParOf" srcId="{EF937048-EED2-42FC-B183-038C7D527C9E}" destId="{61A8F6EF-5D8F-4777-97EF-FE4CDDCB36E6}" srcOrd="1" destOrd="0" presId="urn:microsoft.com/office/officeart/2018/2/layout/IconCircleList"/>
    <dgm:cxn modelId="{9E5D6792-C520-46AC-A014-CBBBD9004E2D}" type="presParOf" srcId="{EF937048-EED2-42FC-B183-038C7D527C9E}" destId="{E872DEB3-48C2-41BE-9E63-DA03E3FABA39}" srcOrd="2" destOrd="0" presId="urn:microsoft.com/office/officeart/2018/2/layout/IconCircleList"/>
    <dgm:cxn modelId="{7D376E6E-DD74-4F5C-95A3-7F96E1476E3B}" type="presParOf" srcId="{EF937048-EED2-42FC-B183-038C7D527C9E}" destId="{7F59E054-CCE5-49F1-A6C6-B73197816724}" srcOrd="3" destOrd="0" presId="urn:microsoft.com/office/officeart/2018/2/layout/IconCircleList"/>
    <dgm:cxn modelId="{14F225FA-57A9-4884-B1A9-9F630F399DF6}" type="presParOf" srcId="{F1470CC4-0E22-4B87-83B2-9857C17CF92C}" destId="{F031EF17-D13F-4A0C-84FF-0450879D50EC}" srcOrd="3" destOrd="0" presId="urn:microsoft.com/office/officeart/2018/2/layout/IconCircleList"/>
    <dgm:cxn modelId="{6C0AEBFD-F5C3-43E6-BCA5-9F803F31FF2D}" type="presParOf" srcId="{F1470CC4-0E22-4B87-83B2-9857C17CF92C}" destId="{64CB22C9-7AEE-4BB8-8A94-5ED0B7211776}" srcOrd="4" destOrd="0" presId="urn:microsoft.com/office/officeart/2018/2/layout/IconCircleList"/>
    <dgm:cxn modelId="{7832C669-726E-44EC-AFD2-3D61242F7AE9}" type="presParOf" srcId="{64CB22C9-7AEE-4BB8-8A94-5ED0B7211776}" destId="{22F93973-F00A-4464-A62B-3014136E9B9A}" srcOrd="0" destOrd="0" presId="urn:microsoft.com/office/officeart/2018/2/layout/IconCircleList"/>
    <dgm:cxn modelId="{58898398-59CF-45AC-B763-12C01ED020A9}" type="presParOf" srcId="{64CB22C9-7AEE-4BB8-8A94-5ED0B7211776}" destId="{8453B350-7EDB-47E2-952B-1D18FDCD4DB4}" srcOrd="1" destOrd="0" presId="urn:microsoft.com/office/officeart/2018/2/layout/IconCircleList"/>
    <dgm:cxn modelId="{5BE3EB4E-148C-443C-A3FD-4D6DBEA7B257}" type="presParOf" srcId="{64CB22C9-7AEE-4BB8-8A94-5ED0B7211776}" destId="{41908F9E-87C8-4CD7-9277-75076298105F}" srcOrd="2" destOrd="0" presId="urn:microsoft.com/office/officeart/2018/2/layout/IconCircleList"/>
    <dgm:cxn modelId="{05DC4E33-2EA2-4C48-8B24-715EA967F5D8}" type="presParOf" srcId="{64CB22C9-7AEE-4BB8-8A94-5ED0B7211776}" destId="{4D479E23-D123-4B2E-91C5-F501FACB7483}" srcOrd="3" destOrd="0" presId="urn:microsoft.com/office/officeart/2018/2/layout/IconCircleList"/>
    <dgm:cxn modelId="{F3AC40DB-DB5A-455F-9ADF-1C7585B276A5}" type="presParOf" srcId="{F1470CC4-0E22-4B87-83B2-9857C17CF92C}" destId="{61C73CAF-2F2E-4171-BACF-7FDF399455ED}" srcOrd="5" destOrd="0" presId="urn:microsoft.com/office/officeart/2018/2/layout/IconCircleList"/>
    <dgm:cxn modelId="{70B3D1F5-0A7B-49DB-9C5F-1980F40D813A}" type="presParOf" srcId="{F1470CC4-0E22-4B87-83B2-9857C17CF92C}" destId="{C2238E38-DA81-4F20-B72B-4960D4357AD5}" srcOrd="6" destOrd="0" presId="urn:microsoft.com/office/officeart/2018/2/layout/IconCircleList"/>
    <dgm:cxn modelId="{FEECB137-1613-442F-A564-E0BFEC725B9C}" type="presParOf" srcId="{C2238E38-DA81-4F20-B72B-4960D4357AD5}" destId="{53F173B5-5EAC-465C-8F86-27D370041D38}" srcOrd="0" destOrd="0" presId="urn:microsoft.com/office/officeart/2018/2/layout/IconCircleList"/>
    <dgm:cxn modelId="{E3CD9E31-81CE-4C6C-A39E-7E34B86E2586}" type="presParOf" srcId="{C2238E38-DA81-4F20-B72B-4960D4357AD5}" destId="{8BA1E166-0DBE-4411-B9F4-2223DFFF9568}" srcOrd="1" destOrd="0" presId="urn:microsoft.com/office/officeart/2018/2/layout/IconCircleList"/>
    <dgm:cxn modelId="{9533B85C-708A-46D7-B890-113432BE2098}" type="presParOf" srcId="{C2238E38-DA81-4F20-B72B-4960D4357AD5}" destId="{0D561869-D8A8-48FC-A710-821C659DD620}" srcOrd="2" destOrd="0" presId="urn:microsoft.com/office/officeart/2018/2/layout/IconCircleList"/>
    <dgm:cxn modelId="{F4C33175-DC24-476E-9681-57F0532B138D}" type="presParOf" srcId="{C2238E38-DA81-4F20-B72B-4960D4357AD5}" destId="{2593BFB5-5269-4147-9002-B94441A2DCF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6B9E5223-4F58-4827-AE12-D2FA8F3CA115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18718E8-BDD3-4F2F-92A2-5FFA9CCFE7E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Phase 1: Pilot in 2–3 facilities (Months 1–3).</a:t>
          </a:r>
        </a:p>
      </dgm:t>
    </dgm:pt>
    <dgm:pt modelId="{49AFB8E3-8D79-4781-BE19-758636BC3C6D}" type="parTrans" cxnId="{688B0555-2F12-4A87-A15A-54E0DF117B72}">
      <dgm:prSet/>
      <dgm:spPr/>
      <dgm:t>
        <a:bodyPr/>
        <a:lstStyle/>
        <a:p>
          <a:endParaRPr lang="en-US"/>
        </a:p>
      </dgm:t>
    </dgm:pt>
    <dgm:pt modelId="{079F5D53-1DFA-4E5D-9B6E-6B2A2D987766}" type="sibTrans" cxnId="{688B0555-2F12-4A87-A15A-54E0DF117B7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105028-58CB-4705-8F2F-B26B1BCBB2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Phase 2: Integrate 5 key departments (Months 4–6).</a:t>
          </a:r>
        </a:p>
      </dgm:t>
    </dgm:pt>
    <dgm:pt modelId="{CC3F1297-6403-47E8-B748-EC65D324CDB1}" type="parTrans" cxnId="{7CBB18D0-0A47-4D22-BA41-F6D00DF54F3C}">
      <dgm:prSet/>
      <dgm:spPr/>
      <dgm:t>
        <a:bodyPr/>
        <a:lstStyle/>
        <a:p>
          <a:endParaRPr lang="en-US"/>
        </a:p>
      </dgm:t>
    </dgm:pt>
    <dgm:pt modelId="{EC82377A-9163-460C-9C34-2A5D53BB2907}" type="sibTrans" cxnId="{7CBB18D0-0A47-4D22-BA41-F6D00DF54F3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B0AFDE-4E83-435F-AE78-0CB8ADD38B6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Phase 3: State-wide rollout (Months 7–12).</a:t>
          </a:r>
        </a:p>
      </dgm:t>
    </dgm:pt>
    <dgm:pt modelId="{BA91E5A9-FFCD-453B-864F-FCE39BFA4B4A}" type="parTrans" cxnId="{A6255D22-BA57-410A-AF8A-32D71F69D33F}">
      <dgm:prSet/>
      <dgm:spPr/>
      <dgm:t>
        <a:bodyPr/>
        <a:lstStyle/>
        <a:p>
          <a:endParaRPr lang="en-US"/>
        </a:p>
      </dgm:t>
    </dgm:pt>
    <dgm:pt modelId="{CC791593-583A-486C-8A3C-4527BB497054}" type="sibTrans" cxnId="{A6255D22-BA57-410A-AF8A-32D71F69D33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7553697-FE53-48A4-8111-869F971CDF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Phase 4: Expand to other states (Year 2).</a:t>
          </a:r>
        </a:p>
      </dgm:t>
    </dgm:pt>
    <dgm:pt modelId="{823FF983-A01A-4A0B-9A80-74168D6084B1}" type="parTrans" cxnId="{0155109E-2D33-4425-B0D6-8D470CA760D2}">
      <dgm:prSet/>
      <dgm:spPr/>
      <dgm:t>
        <a:bodyPr/>
        <a:lstStyle/>
        <a:p>
          <a:endParaRPr lang="en-US"/>
        </a:p>
      </dgm:t>
    </dgm:pt>
    <dgm:pt modelId="{47FBBA09-1E33-41A3-8F84-57794B90578A}" type="sibTrans" cxnId="{0155109E-2D33-4425-B0D6-8D470CA760D2}">
      <dgm:prSet/>
      <dgm:spPr/>
      <dgm:t>
        <a:bodyPr/>
        <a:lstStyle/>
        <a:p>
          <a:endParaRPr lang="en-US"/>
        </a:p>
      </dgm:t>
    </dgm:pt>
    <dgm:pt modelId="{8C793004-F08E-4072-9D28-E4E6BAFADC05}" type="pres">
      <dgm:prSet presAssocID="{6B9E5223-4F58-4827-AE12-D2FA8F3CA115}" presName="root" presStyleCnt="0">
        <dgm:presLayoutVars>
          <dgm:dir/>
          <dgm:resizeHandles val="exact"/>
        </dgm:presLayoutVars>
      </dgm:prSet>
      <dgm:spPr/>
    </dgm:pt>
    <dgm:pt modelId="{53217A9A-3A46-4641-8AF7-2BBACDDAA835}" type="pres">
      <dgm:prSet presAssocID="{6B9E5223-4F58-4827-AE12-D2FA8F3CA115}" presName="container" presStyleCnt="0">
        <dgm:presLayoutVars>
          <dgm:dir/>
          <dgm:resizeHandles val="exact"/>
        </dgm:presLayoutVars>
      </dgm:prSet>
      <dgm:spPr/>
    </dgm:pt>
    <dgm:pt modelId="{6C56BCDC-2BBE-41D5-8CBC-E2C478E64AE5}" type="pres">
      <dgm:prSet presAssocID="{818718E8-BDD3-4F2F-92A2-5FFA9CCFE7EB}" presName="compNode" presStyleCnt="0"/>
      <dgm:spPr/>
    </dgm:pt>
    <dgm:pt modelId="{C0155998-7B72-411A-B736-3CEB11F1FE45}" type="pres">
      <dgm:prSet presAssocID="{818718E8-BDD3-4F2F-92A2-5FFA9CCFE7EB}" presName="iconBgRect" presStyleLbl="bgShp" presStyleIdx="0" presStyleCnt="4"/>
      <dgm:spPr/>
    </dgm:pt>
    <dgm:pt modelId="{3CE846AC-3D38-423A-9D65-7317FD1B8C27}" type="pres">
      <dgm:prSet presAssocID="{818718E8-BDD3-4F2F-92A2-5FFA9CCFE7E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E312D0F6-3872-4952-B7F6-AF28B04546E5}" type="pres">
      <dgm:prSet presAssocID="{818718E8-BDD3-4F2F-92A2-5FFA9CCFE7EB}" presName="spaceRect" presStyleCnt="0"/>
      <dgm:spPr/>
    </dgm:pt>
    <dgm:pt modelId="{19A8020E-F983-400B-9D99-A55262166031}" type="pres">
      <dgm:prSet presAssocID="{818718E8-BDD3-4F2F-92A2-5FFA9CCFE7EB}" presName="textRect" presStyleLbl="revTx" presStyleIdx="0" presStyleCnt="4">
        <dgm:presLayoutVars>
          <dgm:chMax val="1"/>
          <dgm:chPref val="1"/>
        </dgm:presLayoutVars>
      </dgm:prSet>
      <dgm:spPr/>
    </dgm:pt>
    <dgm:pt modelId="{DA2B22A5-7909-48B9-8AEF-7D2C057C9E65}" type="pres">
      <dgm:prSet presAssocID="{079F5D53-1DFA-4E5D-9B6E-6B2A2D987766}" presName="sibTrans" presStyleLbl="sibTrans2D1" presStyleIdx="0" presStyleCnt="0"/>
      <dgm:spPr/>
    </dgm:pt>
    <dgm:pt modelId="{DC60A024-1FBC-4A0E-AD6E-C69336F9E285}" type="pres">
      <dgm:prSet presAssocID="{C4105028-58CB-4705-8F2F-B26B1BCBB20F}" presName="compNode" presStyleCnt="0"/>
      <dgm:spPr/>
    </dgm:pt>
    <dgm:pt modelId="{F77CE1A8-E9D9-4A03-B4B6-D0C6D1A3DBF4}" type="pres">
      <dgm:prSet presAssocID="{C4105028-58CB-4705-8F2F-B26B1BCBB20F}" presName="iconBgRect" presStyleLbl="bgShp" presStyleIdx="1" presStyleCnt="4"/>
      <dgm:spPr/>
    </dgm:pt>
    <dgm:pt modelId="{D9DCCD14-C141-4802-970A-7A3A0A26D40C}" type="pres">
      <dgm:prSet presAssocID="{C4105028-58CB-4705-8F2F-B26B1BCBB20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B1118E6-9560-47D4-BD72-D67EAEA6DD92}" type="pres">
      <dgm:prSet presAssocID="{C4105028-58CB-4705-8F2F-B26B1BCBB20F}" presName="spaceRect" presStyleCnt="0"/>
      <dgm:spPr/>
    </dgm:pt>
    <dgm:pt modelId="{477AD74B-88AD-4F78-B1D5-4BCA9CA2A453}" type="pres">
      <dgm:prSet presAssocID="{C4105028-58CB-4705-8F2F-B26B1BCBB20F}" presName="textRect" presStyleLbl="revTx" presStyleIdx="1" presStyleCnt="4">
        <dgm:presLayoutVars>
          <dgm:chMax val="1"/>
          <dgm:chPref val="1"/>
        </dgm:presLayoutVars>
      </dgm:prSet>
      <dgm:spPr/>
    </dgm:pt>
    <dgm:pt modelId="{67AE02B1-D003-4316-A614-C8D10C2BAF9D}" type="pres">
      <dgm:prSet presAssocID="{EC82377A-9163-460C-9C34-2A5D53BB2907}" presName="sibTrans" presStyleLbl="sibTrans2D1" presStyleIdx="0" presStyleCnt="0"/>
      <dgm:spPr/>
    </dgm:pt>
    <dgm:pt modelId="{8E708A0A-BB76-4C84-8BF4-8E94347DEC30}" type="pres">
      <dgm:prSet presAssocID="{CEB0AFDE-4E83-435F-AE78-0CB8ADD38B60}" presName="compNode" presStyleCnt="0"/>
      <dgm:spPr/>
    </dgm:pt>
    <dgm:pt modelId="{3071737F-EC71-4DF5-B9E3-6CCBCB013202}" type="pres">
      <dgm:prSet presAssocID="{CEB0AFDE-4E83-435F-AE78-0CB8ADD38B60}" presName="iconBgRect" presStyleLbl="bgShp" presStyleIdx="2" presStyleCnt="4"/>
      <dgm:spPr/>
    </dgm:pt>
    <dgm:pt modelId="{91EE0F57-26BD-4AB2-9E49-A8621AA407D0}" type="pres">
      <dgm:prSet presAssocID="{CEB0AFDE-4E83-435F-AE78-0CB8ADD38B6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F158879-E917-4BA4-956A-B1205B4A5593}" type="pres">
      <dgm:prSet presAssocID="{CEB0AFDE-4E83-435F-AE78-0CB8ADD38B60}" presName="spaceRect" presStyleCnt="0"/>
      <dgm:spPr/>
    </dgm:pt>
    <dgm:pt modelId="{BB53A377-C3F4-4D62-882A-EE18A28AE0ED}" type="pres">
      <dgm:prSet presAssocID="{CEB0AFDE-4E83-435F-AE78-0CB8ADD38B60}" presName="textRect" presStyleLbl="revTx" presStyleIdx="2" presStyleCnt="4">
        <dgm:presLayoutVars>
          <dgm:chMax val="1"/>
          <dgm:chPref val="1"/>
        </dgm:presLayoutVars>
      </dgm:prSet>
      <dgm:spPr/>
    </dgm:pt>
    <dgm:pt modelId="{88DB4A5D-94FA-4EA0-87DB-CE2D4F17E1EC}" type="pres">
      <dgm:prSet presAssocID="{CC791593-583A-486C-8A3C-4527BB497054}" presName="sibTrans" presStyleLbl="sibTrans2D1" presStyleIdx="0" presStyleCnt="0"/>
      <dgm:spPr/>
    </dgm:pt>
    <dgm:pt modelId="{66020409-AFDD-4984-B5FC-2B9C95CE02BD}" type="pres">
      <dgm:prSet presAssocID="{37553697-FE53-48A4-8111-869F971CDFC3}" presName="compNode" presStyleCnt="0"/>
      <dgm:spPr/>
    </dgm:pt>
    <dgm:pt modelId="{EF354E2C-1DC1-4BBD-85FD-8A2CB18FA680}" type="pres">
      <dgm:prSet presAssocID="{37553697-FE53-48A4-8111-869F971CDFC3}" presName="iconBgRect" presStyleLbl="bgShp" presStyleIdx="3" presStyleCnt="4"/>
      <dgm:spPr/>
    </dgm:pt>
    <dgm:pt modelId="{611889C4-9552-4085-B363-BDB2A88800A1}" type="pres">
      <dgm:prSet presAssocID="{37553697-FE53-48A4-8111-869F971CDFC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A5B084D8-0EC7-4F5A-BB26-E0AB1727BCA2}" type="pres">
      <dgm:prSet presAssocID="{37553697-FE53-48A4-8111-869F971CDFC3}" presName="spaceRect" presStyleCnt="0"/>
      <dgm:spPr/>
    </dgm:pt>
    <dgm:pt modelId="{5EF6C152-C34E-4EE3-A371-C297FB7A4C1B}" type="pres">
      <dgm:prSet presAssocID="{37553697-FE53-48A4-8111-869F971CDFC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3C7EA001-1C77-4ACF-BB69-199A320A5881}" type="presOf" srcId="{CEB0AFDE-4E83-435F-AE78-0CB8ADD38B60}" destId="{BB53A377-C3F4-4D62-882A-EE18A28AE0ED}" srcOrd="0" destOrd="0" presId="urn:microsoft.com/office/officeart/2018/2/layout/IconCircleList"/>
    <dgm:cxn modelId="{D4880712-4E65-4EF6-A93D-E9337AC65F86}" type="presOf" srcId="{6B9E5223-4F58-4827-AE12-D2FA8F3CA115}" destId="{8C793004-F08E-4072-9D28-E4E6BAFADC05}" srcOrd="0" destOrd="0" presId="urn:microsoft.com/office/officeart/2018/2/layout/IconCircleList"/>
    <dgm:cxn modelId="{5D45B91D-26A0-450F-B5C2-FC1018A2E913}" type="presOf" srcId="{C4105028-58CB-4705-8F2F-B26B1BCBB20F}" destId="{477AD74B-88AD-4F78-B1D5-4BCA9CA2A453}" srcOrd="0" destOrd="0" presId="urn:microsoft.com/office/officeart/2018/2/layout/IconCircleList"/>
    <dgm:cxn modelId="{A6255D22-BA57-410A-AF8A-32D71F69D33F}" srcId="{6B9E5223-4F58-4827-AE12-D2FA8F3CA115}" destId="{CEB0AFDE-4E83-435F-AE78-0CB8ADD38B60}" srcOrd="2" destOrd="0" parTransId="{BA91E5A9-FFCD-453B-864F-FCE39BFA4B4A}" sibTransId="{CC791593-583A-486C-8A3C-4527BB497054}"/>
    <dgm:cxn modelId="{35509D67-387F-40AD-90FC-A17F6507F27A}" type="presOf" srcId="{EC82377A-9163-460C-9C34-2A5D53BB2907}" destId="{67AE02B1-D003-4316-A614-C8D10C2BAF9D}" srcOrd="0" destOrd="0" presId="urn:microsoft.com/office/officeart/2018/2/layout/IconCircleList"/>
    <dgm:cxn modelId="{9949134C-D81A-45B2-9D94-D740DD6F12BD}" type="presOf" srcId="{CC791593-583A-486C-8A3C-4527BB497054}" destId="{88DB4A5D-94FA-4EA0-87DB-CE2D4F17E1EC}" srcOrd="0" destOrd="0" presId="urn:microsoft.com/office/officeart/2018/2/layout/IconCircleList"/>
    <dgm:cxn modelId="{D9575F73-0B2A-4B81-BB1B-A7C640B5B2AD}" type="presOf" srcId="{818718E8-BDD3-4F2F-92A2-5FFA9CCFE7EB}" destId="{19A8020E-F983-400B-9D99-A55262166031}" srcOrd="0" destOrd="0" presId="urn:microsoft.com/office/officeart/2018/2/layout/IconCircleList"/>
    <dgm:cxn modelId="{688B0555-2F12-4A87-A15A-54E0DF117B72}" srcId="{6B9E5223-4F58-4827-AE12-D2FA8F3CA115}" destId="{818718E8-BDD3-4F2F-92A2-5FFA9CCFE7EB}" srcOrd="0" destOrd="0" parTransId="{49AFB8E3-8D79-4781-BE19-758636BC3C6D}" sibTransId="{079F5D53-1DFA-4E5D-9B6E-6B2A2D987766}"/>
    <dgm:cxn modelId="{DDD9D69A-48C3-4A6E-841E-1BFAF4229357}" type="presOf" srcId="{079F5D53-1DFA-4E5D-9B6E-6B2A2D987766}" destId="{DA2B22A5-7909-48B9-8AEF-7D2C057C9E65}" srcOrd="0" destOrd="0" presId="urn:microsoft.com/office/officeart/2018/2/layout/IconCircleList"/>
    <dgm:cxn modelId="{0155109E-2D33-4425-B0D6-8D470CA760D2}" srcId="{6B9E5223-4F58-4827-AE12-D2FA8F3CA115}" destId="{37553697-FE53-48A4-8111-869F971CDFC3}" srcOrd="3" destOrd="0" parTransId="{823FF983-A01A-4A0B-9A80-74168D6084B1}" sibTransId="{47FBBA09-1E33-41A3-8F84-57794B90578A}"/>
    <dgm:cxn modelId="{ACBA219E-04A2-466D-9F95-FCCDA5120D86}" type="presOf" srcId="{37553697-FE53-48A4-8111-869F971CDFC3}" destId="{5EF6C152-C34E-4EE3-A371-C297FB7A4C1B}" srcOrd="0" destOrd="0" presId="urn:microsoft.com/office/officeart/2018/2/layout/IconCircleList"/>
    <dgm:cxn modelId="{7CBB18D0-0A47-4D22-BA41-F6D00DF54F3C}" srcId="{6B9E5223-4F58-4827-AE12-D2FA8F3CA115}" destId="{C4105028-58CB-4705-8F2F-B26B1BCBB20F}" srcOrd="1" destOrd="0" parTransId="{CC3F1297-6403-47E8-B748-EC65D324CDB1}" sibTransId="{EC82377A-9163-460C-9C34-2A5D53BB2907}"/>
    <dgm:cxn modelId="{F0CDE2FC-97D1-4150-A2AF-CB6DBEDC7DB2}" type="presParOf" srcId="{8C793004-F08E-4072-9D28-E4E6BAFADC05}" destId="{53217A9A-3A46-4641-8AF7-2BBACDDAA835}" srcOrd="0" destOrd="0" presId="urn:microsoft.com/office/officeart/2018/2/layout/IconCircleList"/>
    <dgm:cxn modelId="{7C113455-4D50-44F2-B251-F1CDB4919479}" type="presParOf" srcId="{53217A9A-3A46-4641-8AF7-2BBACDDAA835}" destId="{6C56BCDC-2BBE-41D5-8CBC-E2C478E64AE5}" srcOrd="0" destOrd="0" presId="urn:microsoft.com/office/officeart/2018/2/layout/IconCircleList"/>
    <dgm:cxn modelId="{35EE884C-779C-4994-9649-0A92340ECFE6}" type="presParOf" srcId="{6C56BCDC-2BBE-41D5-8CBC-E2C478E64AE5}" destId="{C0155998-7B72-411A-B736-3CEB11F1FE45}" srcOrd="0" destOrd="0" presId="urn:microsoft.com/office/officeart/2018/2/layout/IconCircleList"/>
    <dgm:cxn modelId="{9D391709-49EC-46A5-81A9-009B44148F8E}" type="presParOf" srcId="{6C56BCDC-2BBE-41D5-8CBC-E2C478E64AE5}" destId="{3CE846AC-3D38-423A-9D65-7317FD1B8C27}" srcOrd="1" destOrd="0" presId="urn:microsoft.com/office/officeart/2018/2/layout/IconCircleList"/>
    <dgm:cxn modelId="{6C28897D-B1F1-4CE5-93D7-0A203FCC97F4}" type="presParOf" srcId="{6C56BCDC-2BBE-41D5-8CBC-E2C478E64AE5}" destId="{E312D0F6-3872-4952-B7F6-AF28B04546E5}" srcOrd="2" destOrd="0" presId="urn:microsoft.com/office/officeart/2018/2/layout/IconCircleList"/>
    <dgm:cxn modelId="{CCAC48C9-CBB0-4705-9FE2-5506170369A7}" type="presParOf" srcId="{6C56BCDC-2BBE-41D5-8CBC-E2C478E64AE5}" destId="{19A8020E-F983-400B-9D99-A55262166031}" srcOrd="3" destOrd="0" presId="urn:microsoft.com/office/officeart/2018/2/layout/IconCircleList"/>
    <dgm:cxn modelId="{A04CFA16-C67F-4FB7-86F8-F07E4D0A9CA1}" type="presParOf" srcId="{53217A9A-3A46-4641-8AF7-2BBACDDAA835}" destId="{DA2B22A5-7909-48B9-8AEF-7D2C057C9E65}" srcOrd="1" destOrd="0" presId="urn:microsoft.com/office/officeart/2018/2/layout/IconCircleList"/>
    <dgm:cxn modelId="{61974B1B-1931-4FFF-8D20-545B7FA8344F}" type="presParOf" srcId="{53217A9A-3A46-4641-8AF7-2BBACDDAA835}" destId="{DC60A024-1FBC-4A0E-AD6E-C69336F9E285}" srcOrd="2" destOrd="0" presId="urn:microsoft.com/office/officeart/2018/2/layout/IconCircleList"/>
    <dgm:cxn modelId="{E74024F8-0138-42ED-B899-9B1158A38EF4}" type="presParOf" srcId="{DC60A024-1FBC-4A0E-AD6E-C69336F9E285}" destId="{F77CE1A8-E9D9-4A03-B4B6-D0C6D1A3DBF4}" srcOrd="0" destOrd="0" presId="urn:microsoft.com/office/officeart/2018/2/layout/IconCircleList"/>
    <dgm:cxn modelId="{EAE8E458-AE44-45F2-BA5B-4B6F86FA4E01}" type="presParOf" srcId="{DC60A024-1FBC-4A0E-AD6E-C69336F9E285}" destId="{D9DCCD14-C141-4802-970A-7A3A0A26D40C}" srcOrd="1" destOrd="0" presId="urn:microsoft.com/office/officeart/2018/2/layout/IconCircleList"/>
    <dgm:cxn modelId="{635D5973-57D6-4F87-A54E-31D5B0E55DC4}" type="presParOf" srcId="{DC60A024-1FBC-4A0E-AD6E-C69336F9E285}" destId="{5B1118E6-9560-47D4-BD72-D67EAEA6DD92}" srcOrd="2" destOrd="0" presId="urn:microsoft.com/office/officeart/2018/2/layout/IconCircleList"/>
    <dgm:cxn modelId="{F1F91004-1553-469B-AA11-83C61562A022}" type="presParOf" srcId="{DC60A024-1FBC-4A0E-AD6E-C69336F9E285}" destId="{477AD74B-88AD-4F78-B1D5-4BCA9CA2A453}" srcOrd="3" destOrd="0" presId="urn:microsoft.com/office/officeart/2018/2/layout/IconCircleList"/>
    <dgm:cxn modelId="{DBF9385D-9760-4249-AD8F-1723B7D19331}" type="presParOf" srcId="{53217A9A-3A46-4641-8AF7-2BBACDDAA835}" destId="{67AE02B1-D003-4316-A614-C8D10C2BAF9D}" srcOrd="3" destOrd="0" presId="urn:microsoft.com/office/officeart/2018/2/layout/IconCircleList"/>
    <dgm:cxn modelId="{F030917B-3E9E-4861-950A-608DD889CDD8}" type="presParOf" srcId="{53217A9A-3A46-4641-8AF7-2BBACDDAA835}" destId="{8E708A0A-BB76-4C84-8BF4-8E94347DEC30}" srcOrd="4" destOrd="0" presId="urn:microsoft.com/office/officeart/2018/2/layout/IconCircleList"/>
    <dgm:cxn modelId="{BC3B8F7B-06DC-4B2E-A49F-FE352209A0DF}" type="presParOf" srcId="{8E708A0A-BB76-4C84-8BF4-8E94347DEC30}" destId="{3071737F-EC71-4DF5-B9E3-6CCBCB013202}" srcOrd="0" destOrd="0" presId="urn:microsoft.com/office/officeart/2018/2/layout/IconCircleList"/>
    <dgm:cxn modelId="{CD40EB4C-91CC-4BBC-BA9E-7AA249F5ACAC}" type="presParOf" srcId="{8E708A0A-BB76-4C84-8BF4-8E94347DEC30}" destId="{91EE0F57-26BD-4AB2-9E49-A8621AA407D0}" srcOrd="1" destOrd="0" presId="urn:microsoft.com/office/officeart/2018/2/layout/IconCircleList"/>
    <dgm:cxn modelId="{EB1531EA-B3F2-44C5-9D9F-651101A84DBF}" type="presParOf" srcId="{8E708A0A-BB76-4C84-8BF4-8E94347DEC30}" destId="{CF158879-E917-4BA4-956A-B1205B4A5593}" srcOrd="2" destOrd="0" presId="urn:microsoft.com/office/officeart/2018/2/layout/IconCircleList"/>
    <dgm:cxn modelId="{FF94C9FB-6303-44B4-B7FD-DE009E6A4649}" type="presParOf" srcId="{8E708A0A-BB76-4C84-8BF4-8E94347DEC30}" destId="{BB53A377-C3F4-4D62-882A-EE18A28AE0ED}" srcOrd="3" destOrd="0" presId="urn:microsoft.com/office/officeart/2018/2/layout/IconCircleList"/>
    <dgm:cxn modelId="{28518100-225A-411B-83E5-71DCA791C77F}" type="presParOf" srcId="{53217A9A-3A46-4641-8AF7-2BBACDDAA835}" destId="{88DB4A5D-94FA-4EA0-87DB-CE2D4F17E1EC}" srcOrd="5" destOrd="0" presId="urn:microsoft.com/office/officeart/2018/2/layout/IconCircleList"/>
    <dgm:cxn modelId="{030D3881-0DF9-429E-96B3-0641DC42639E}" type="presParOf" srcId="{53217A9A-3A46-4641-8AF7-2BBACDDAA835}" destId="{66020409-AFDD-4984-B5FC-2B9C95CE02BD}" srcOrd="6" destOrd="0" presId="urn:microsoft.com/office/officeart/2018/2/layout/IconCircleList"/>
    <dgm:cxn modelId="{3C0F67D5-61AF-4F39-BE86-1820C2199E5A}" type="presParOf" srcId="{66020409-AFDD-4984-B5FC-2B9C95CE02BD}" destId="{EF354E2C-1DC1-4BBD-85FD-8A2CB18FA680}" srcOrd="0" destOrd="0" presId="urn:microsoft.com/office/officeart/2018/2/layout/IconCircleList"/>
    <dgm:cxn modelId="{181071CF-32EE-4BAE-8208-3602623B6A60}" type="presParOf" srcId="{66020409-AFDD-4984-B5FC-2B9C95CE02BD}" destId="{611889C4-9552-4085-B363-BDB2A88800A1}" srcOrd="1" destOrd="0" presId="urn:microsoft.com/office/officeart/2018/2/layout/IconCircleList"/>
    <dgm:cxn modelId="{0A627301-4617-4072-AF42-097D33AC7795}" type="presParOf" srcId="{66020409-AFDD-4984-B5FC-2B9C95CE02BD}" destId="{A5B084D8-0EC7-4F5A-BB26-E0AB1727BCA2}" srcOrd="2" destOrd="0" presId="urn:microsoft.com/office/officeart/2018/2/layout/IconCircleList"/>
    <dgm:cxn modelId="{F5347EF1-335C-457C-93F8-B427C51C88A5}" type="presParOf" srcId="{66020409-AFDD-4984-B5FC-2B9C95CE02BD}" destId="{5EF6C152-C34E-4EE3-A371-C297FB7A4C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8F21922-8513-46F7-9DF2-D7ADBEEB2DB8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9D9D2E9-F204-4902-A6B3-8BFC732CF1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80% reduction in manual monitoring costs.</a:t>
          </a:r>
        </a:p>
      </dgm:t>
    </dgm:pt>
    <dgm:pt modelId="{A130D910-DD22-4649-8E39-C74743E3F4A6}" type="parTrans" cxnId="{F012352A-3EB4-45FF-BA07-5562A9B5C35C}">
      <dgm:prSet/>
      <dgm:spPr/>
      <dgm:t>
        <a:bodyPr/>
        <a:lstStyle/>
        <a:p>
          <a:endParaRPr lang="en-US"/>
        </a:p>
      </dgm:t>
    </dgm:pt>
    <dgm:pt modelId="{239B05C4-CAD9-48CF-A9E1-AAB9B49D3339}" type="sibTrans" cxnId="{F012352A-3EB4-45FF-BA07-5562A9B5C3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3B6F3A-0180-462A-BD5C-191BA9F6F65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threat detection and alerts.</a:t>
          </a:r>
        </a:p>
      </dgm:t>
    </dgm:pt>
    <dgm:pt modelId="{46B32F40-CC33-4C71-9087-06CAD38DC950}" type="parTrans" cxnId="{C8A9D98A-6BE0-48F5-BBC9-D163B0FEE4C0}">
      <dgm:prSet/>
      <dgm:spPr/>
      <dgm:t>
        <a:bodyPr/>
        <a:lstStyle/>
        <a:p>
          <a:endParaRPr lang="en-US"/>
        </a:p>
      </dgm:t>
    </dgm:pt>
    <dgm:pt modelId="{0939FE99-ADA0-45B6-A821-B12EC1DFFE7B}" type="sibTrans" cxnId="{C8A9D98A-6BE0-48F5-BBC9-D163B0FEE4C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FF4418-EB6D-4599-938B-A6762F8237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10+ lakh annual savings per department.</a:t>
          </a:r>
        </a:p>
      </dgm:t>
    </dgm:pt>
    <dgm:pt modelId="{F8991676-CDBB-4DBC-BE72-5FB5E422297C}" type="parTrans" cxnId="{AFA2D011-05CF-4519-A565-9FBB72656113}">
      <dgm:prSet/>
      <dgm:spPr/>
      <dgm:t>
        <a:bodyPr/>
        <a:lstStyle/>
        <a:p>
          <a:endParaRPr lang="en-US"/>
        </a:p>
      </dgm:t>
    </dgm:pt>
    <dgm:pt modelId="{C8FBDD16-6024-49D6-8722-D5623EB39F31}" type="sibTrans" cxnId="{AFA2D011-05CF-4519-A565-9FBB7265611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B945815-FE84-4025-92C3-A57B9C70CD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Establishes India as AI governance leader.</a:t>
          </a:r>
        </a:p>
      </dgm:t>
    </dgm:pt>
    <dgm:pt modelId="{736A07CC-0AA5-4902-BDA7-5B0DE4AB953C}" type="parTrans" cxnId="{44E2F7B6-EEBA-44E2-9EB1-343EF8C6BD56}">
      <dgm:prSet/>
      <dgm:spPr/>
      <dgm:t>
        <a:bodyPr/>
        <a:lstStyle/>
        <a:p>
          <a:endParaRPr lang="en-US"/>
        </a:p>
      </dgm:t>
    </dgm:pt>
    <dgm:pt modelId="{102F95A7-C890-44DF-A3B5-F7F3D15E3F9E}" type="sibTrans" cxnId="{44E2F7B6-EEBA-44E2-9EB1-343EF8C6BD56}">
      <dgm:prSet/>
      <dgm:spPr/>
      <dgm:t>
        <a:bodyPr/>
        <a:lstStyle/>
        <a:p>
          <a:endParaRPr lang="en-US"/>
        </a:p>
      </dgm:t>
    </dgm:pt>
    <dgm:pt modelId="{77885DDE-43BC-4B9E-AAA7-6EA97B6BAFD6}" type="pres">
      <dgm:prSet presAssocID="{D8F21922-8513-46F7-9DF2-D7ADBEEB2DB8}" presName="root" presStyleCnt="0">
        <dgm:presLayoutVars>
          <dgm:dir/>
          <dgm:resizeHandles val="exact"/>
        </dgm:presLayoutVars>
      </dgm:prSet>
      <dgm:spPr/>
    </dgm:pt>
    <dgm:pt modelId="{BAF61778-3CB2-4F39-B56C-BB9B2FCED7A1}" type="pres">
      <dgm:prSet presAssocID="{D8F21922-8513-46F7-9DF2-D7ADBEEB2DB8}" presName="container" presStyleCnt="0">
        <dgm:presLayoutVars>
          <dgm:dir/>
          <dgm:resizeHandles val="exact"/>
        </dgm:presLayoutVars>
      </dgm:prSet>
      <dgm:spPr/>
    </dgm:pt>
    <dgm:pt modelId="{BB8F5641-18C1-4BAD-832D-95B4352AD7EA}" type="pres">
      <dgm:prSet presAssocID="{19D9D2E9-F204-4902-A6B3-8BFC732CF116}" presName="compNode" presStyleCnt="0"/>
      <dgm:spPr/>
    </dgm:pt>
    <dgm:pt modelId="{2DF8EF0A-5F2E-49F0-83DE-9B0C1FDFDEDB}" type="pres">
      <dgm:prSet presAssocID="{19D9D2E9-F204-4902-A6B3-8BFC732CF116}" presName="iconBgRect" presStyleLbl="bgShp" presStyleIdx="0" presStyleCnt="4"/>
      <dgm:spPr/>
    </dgm:pt>
    <dgm:pt modelId="{5F6D247C-00DE-4D7D-BAC7-254B1AA257CF}" type="pres">
      <dgm:prSet presAssocID="{19D9D2E9-F204-4902-A6B3-8BFC732CF11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6012650-FF57-432B-9B5F-99DE20A9B4F3}" type="pres">
      <dgm:prSet presAssocID="{19D9D2E9-F204-4902-A6B3-8BFC732CF116}" presName="spaceRect" presStyleCnt="0"/>
      <dgm:spPr/>
    </dgm:pt>
    <dgm:pt modelId="{0DB7A70C-F2CE-431F-A538-7B223943D585}" type="pres">
      <dgm:prSet presAssocID="{19D9D2E9-F204-4902-A6B3-8BFC732CF116}" presName="textRect" presStyleLbl="revTx" presStyleIdx="0" presStyleCnt="4">
        <dgm:presLayoutVars>
          <dgm:chMax val="1"/>
          <dgm:chPref val="1"/>
        </dgm:presLayoutVars>
      </dgm:prSet>
      <dgm:spPr/>
    </dgm:pt>
    <dgm:pt modelId="{3ECC6F7C-589E-4B20-BA3F-83B98CF981E0}" type="pres">
      <dgm:prSet presAssocID="{239B05C4-CAD9-48CF-A9E1-AAB9B49D3339}" presName="sibTrans" presStyleLbl="sibTrans2D1" presStyleIdx="0" presStyleCnt="0"/>
      <dgm:spPr/>
    </dgm:pt>
    <dgm:pt modelId="{3E0253E8-0C87-4AC7-8965-C4AA57C8C242}" type="pres">
      <dgm:prSet presAssocID="{9A3B6F3A-0180-462A-BD5C-191BA9F6F653}" presName="compNode" presStyleCnt="0"/>
      <dgm:spPr/>
    </dgm:pt>
    <dgm:pt modelId="{C4B0B845-6CD7-4013-ABAD-5A2360DAC3D7}" type="pres">
      <dgm:prSet presAssocID="{9A3B6F3A-0180-462A-BD5C-191BA9F6F653}" presName="iconBgRect" presStyleLbl="bgShp" presStyleIdx="1" presStyleCnt="4"/>
      <dgm:spPr/>
    </dgm:pt>
    <dgm:pt modelId="{6982242A-2A8B-4A33-B7A4-4DAAE638CD01}" type="pres">
      <dgm:prSet presAssocID="{9A3B6F3A-0180-462A-BD5C-191BA9F6F65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6203C4E-CE97-41BF-A1D4-19E4E311255D}" type="pres">
      <dgm:prSet presAssocID="{9A3B6F3A-0180-462A-BD5C-191BA9F6F653}" presName="spaceRect" presStyleCnt="0"/>
      <dgm:spPr/>
    </dgm:pt>
    <dgm:pt modelId="{5A5224FA-5E11-4D76-BEF5-1FA6273DA8D7}" type="pres">
      <dgm:prSet presAssocID="{9A3B6F3A-0180-462A-BD5C-191BA9F6F653}" presName="textRect" presStyleLbl="revTx" presStyleIdx="1" presStyleCnt="4">
        <dgm:presLayoutVars>
          <dgm:chMax val="1"/>
          <dgm:chPref val="1"/>
        </dgm:presLayoutVars>
      </dgm:prSet>
      <dgm:spPr/>
    </dgm:pt>
    <dgm:pt modelId="{E9F3BA25-362F-4878-8D6F-AAF072F5748B}" type="pres">
      <dgm:prSet presAssocID="{0939FE99-ADA0-45B6-A821-B12EC1DFFE7B}" presName="sibTrans" presStyleLbl="sibTrans2D1" presStyleIdx="0" presStyleCnt="0"/>
      <dgm:spPr/>
    </dgm:pt>
    <dgm:pt modelId="{54419096-9D39-4414-ABAD-2AED22F5AD6C}" type="pres">
      <dgm:prSet presAssocID="{ABFF4418-EB6D-4599-938B-A6762F82376A}" presName="compNode" presStyleCnt="0"/>
      <dgm:spPr/>
    </dgm:pt>
    <dgm:pt modelId="{2061371D-0112-43F9-A5FF-F3E9B1DAA816}" type="pres">
      <dgm:prSet presAssocID="{ABFF4418-EB6D-4599-938B-A6762F82376A}" presName="iconBgRect" presStyleLbl="bgShp" presStyleIdx="2" presStyleCnt="4"/>
      <dgm:spPr/>
    </dgm:pt>
    <dgm:pt modelId="{AFC1DAED-837D-47FA-B408-ABC8E1D8CB5F}" type="pres">
      <dgm:prSet presAssocID="{ABFF4418-EB6D-4599-938B-A6762F8237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9058836A-661B-45DB-88F5-623C72148B0C}" type="pres">
      <dgm:prSet presAssocID="{ABFF4418-EB6D-4599-938B-A6762F82376A}" presName="spaceRect" presStyleCnt="0"/>
      <dgm:spPr/>
    </dgm:pt>
    <dgm:pt modelId="{1F8E500C-6F3C-4A93-8619-5D8E87E213AB}" type="pres">
      <dgm:prSet presAssocID="{ABFF4418-EB6D-4599-938B-A6762F82376A}" presName="textRect" presStyleLbl="revTx" presStyleIdx="2" presStyleCnt="4">
        <dgm:presLayoutVars>
          <dgm:chMax val="1"/>
          <dgm:chPref val="1"/>
        </dgm:presLayoutVars>
      </dgm:prSet>
      <dgm:spPr/>
    </dgm:pt>
    <dgm:pt modelId="{FC0B17B6-316B-4F66-A044-85C1156F7959}" type="pres">
      <dgm:prSet presAssocID="{C8FBDD16-6024-49D6-8722-D5623EB39F31}" presName="sibTrans" presStyleLbl="sibTrans2D1" presStyleIdx="0" presStyleCnt="0"/>
      <dgm:spPr/>
    </dgm:pt>
    <dgm:pt modelId="{7099CE63-8DD1-4547-98E0-DCE381336F8F}" type="pres">
      <dgm:prSet presAssocID="{AB945815-FE84-4025-92C3-A57B9C70CD86}" presName="compNode" presStyleCnt="0"/>
      <dgm:spPr/>
    </dgm:pt>
    <dgm:pt modelId="{24F00078-81BB-4C3D-ABB0-4385AD86DA80}" type="pres">
      <dgm:prSet presAssocID="{AB945815-FE84-4025-92C3-A57B9C70CD86}" presName="iconBgRect" presStyleLbl="bgShp" presStyleIdx="3" presStyleCnt="4"/>
      <dgm:spPr/>
    </dgm:pt>
    <dgm:pt modelId="{A649A955-D189-49C9-BF46-B8FB77AFE4AB}" type="pres">
      <dgm:prSet presAssocID="{AB945815-FE84-4025-92C3-A57B9C70CD8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CA12295-6DE1-4C10-8871-484B5FAA5A02}" type="pres">
      <dgm:prSet presAssocID="{AB945815-FE84-4025-92C3-A57B9C70CD86}" presName="spaceRect" presStyleCnt="0"/>
      <dgm:spPr/>
    </dgm:pt>
    <dgm:pt modelId="{189EB493-45F5-4777-8E4A-342766FED911}" type="pres">
      <dgm:prSet presAssocID="{AB945815-FE84-4025-92C3-A57B9C70CD8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543ED00-DD3F-4D37-BE92-57C1A3590BEA}" type="presOf" srcId="{0939FE99-ADA0-45B6-A821-B12EC1DFFE7B}" destId="{E9F3BA25-362F-4878-8D6F-AAF072F5748B}" srcOrd="0" destOrd="0" presId="urn:microsoft.com/office/officeart/2018/2/layout/IconCircleList"/>
    <dgm:cxn modelId="{B9B5490A-566A-4411-94D9-EE3ACB570970}" type="presOf" srcId="{19D9D2E9-F204-4902-A6B3-8BFC732CF116}" destId="{0DB7A70C-F2CE-431F-A538-7B223943D585}" srcOrd="0" destOrd="0" presId="urn:microsoft.com/office/officeart/2018/2/layout/IconCircleList"/>
    <dgm:cxn modelId="{28056C0C-C4E5-4140-9CB5-7A38B036064C}" type="presOf" srcId="{ABFF4418-EB6D-4599-938B-A6762F82376A}" destId="{1F8E500C-6F3C-4A93-8619-5D8E87E213AB}" srcOrd="0" destOrd="0" presId="urn:microsoft.com/office/officeart/2018/2/layout/IconCircleList"/>
    <dgm:cxn modelId="{AFA2D011-05CF-4519-A565-9FBB72656113}" srcId="{D8F21922-8513-46F7-9DF2-D7ADBEEB2DB8}" destId="{ABFF4418-EB6D-4599-938B-A6762F82376A}" srcOrd="2" destOrd="0" parTransId="{F8991676-CDBB-4DBC-BE72-5FB5E422297C}" sibTransId="{C8FBDD16-6024-49D6-8722-D5623EB39F31}"/>
    <dgm:cxn modelId="{F8B5691B-E3AE-41DF-AB1D-BC27F591D0E3}" type="presOf" srcId="{239B05C4-CAD9-48CF-A9E1-AAB9B49D3339}" destId="{3ECC6F7C-589E-4B20-BA3F-83B98CF981E0}" srcOrd="0" destOrd="0" presId="urn:microsoft.com/office/officeart/2018/2/layout/IconCircleList"/>
    <dgm:cxn modelId="{F012352A-3EB4-45FF-BA07-5562A9B5C35C}" srcId="{D8F21922-8513-46F7-9DF2-D7ADBEEB2DB8}" destId="{19D9D2E9-F204-4902-A6B3-8BFC732CF116}" srcOrd="0" destOrd="0" parTransId="{A130D910-DD22-4649-8E39-C74743E3F4A6}" sibTransId="{239B05C4-CAD9-48CF-A9E1-AAB9B49D3339}"/>
    <dgm:cxn modelId="{024EBB6B-920B-4341-9C1D-1B6E3D593A74}" type="presOf" srcId="{C8FBDD16-6024-49D6-8722-D5623EB39F31}" destId="{FC0B17B6-316B-4F66-A044-85C1156F7959}" srcOrd="0" destOrd="0" presId="urn:microsoft.com/office/officeart/2018/2/layout/IconCircleList"/>
    <dgm:cxn modelId="{6D4DBD85-25BE-4DCD-BBA0-3F231652E7AD}" type="presOf" srcId="{D8F21922-8513-46F7-9DF2-D7ADBEEB2DB8}" destId="{77885DDE-43BC-4B9E-AAA7-6EA97B6BAFD6}" srcOrd="0" destOrd="0" presId="urn:microsoft.com/office/officeart/2018/2/layout/IconCircleList"/>
    <dgm:cxn modelId="{C8A9D98A-6BE0-48F5-BBC9-D163B0FEE4C0}" srcId="{D8F21922-8513-46F7-9DF2-D7ADBEEB2DB8}" destId="{9A3B6F3A-0180-462A-BD5C-191BA9F6F653}" srcOrd="1" destOrd="0" parTransId="{46B32F40-CC33-4C71-9087-06CAD38DC950}" sibTransId="{0939FE99-ADA0-45B6-A821-B12EC1DFFE7B}"/>
    <dgm:cxn modelId="{44E2F7B6-EEBA-44E2-9EB1-343EF8C6BD56}" srcId="{D8F21922-8513-46F7-9DF2-D7ADBEEB2DB8}" destId="{AB945815-FE84-4025-92C3-A57B9C70CD86}" srcOrd="3" destOrd="0" parTransId="{736A07CC-0AA5-4902-BDA7-5B0DE4AB953C}" sibTransId="{102F95A7-C890-44DF-A3B5-F7F3D15E3F9E}"/>
    <dgm:cxn modelId="{4104B7C0-8D21-4953-B6A4-8BDF5A922200}" type="presOf" srcId="{AB945815-FE84-4025-92C3-A57B9C70CD86}" destId="{189EB493-45F5-4777-8E4A-342766FED911}" srcOrd="0" destOrd="0" presId="urn:microsoft.com/office/officeart/2018/2/layout/IconCircleList"/>
    <dgm:cxn modelId="{DD6BE6DD-C399-4031-80AC-DB80F7BE522E}" type="presOf" srcId="{9A3B6F3A-0180-462A-BD5C-191BA9F6F653}" destId="{5A5224FA-5E11-4D76-BEF5-1FA6273DA8D7}" srcOrd="0" destOrd="0" presId="urn:microsoft.com/office/officeart/2018/2/layout/IconCircleList"/>
    <dgm:cxn modelId="{64ABCB24-D301-49D9-A6F4-50313BDBEF50}" type="presParOf" srcId="{77885DDE-43BC-4B9E-AAA7-6EA97B6BAFD6}" destId="{BAF61778-3CB2-4F39-B56C-BB9B2FCED7A1}" srcOrd="0" destOrd="0" presId="urn:microsoft.com/office/officeart/2018/2/layout/IconCircleList"/>
    <dgm:cxn modelId="{07CFAA50-0325-410A-B01D-91B7DADFCDA1}" type="presParOf" srcId="{BAF61778-3CB2-4F39-B56C-BB9B2FCED7A1}" destId="{BB8F5641-18C1-4BAD-832D-95B4352AD7EA}" srcOrd="0" destOrd="0" presId="urn:microsoft.com/office/officeart/2018/2/layout/IconCircleList"/>
    <dgm:cxn modelId="{DA8DFED3-6A7A-4485-8A55-C18C14A702D6}" type="presParOf" srcId="{BB8F5641-18C1-4BAD-832D-95B4352AD7EA}" destId="{2DF8EF0A-5F2E-49F0-83DE-9B0C1FDFDEDB}" srcOrd="0" destOrd="0" presId="urn:microsoft.com/office/officeart/2018/2/layout/IconCircleList"/>
    <dgm:cxn modelId="{BF9BDCBB-BA71-462E-9D90-965FD5E74D4B}" type="presParOf" srcId="{BB8F5641-18C1-4BAD-832D-95B4352AD7EA}" destId="{5F6D247C-00DE-4D7D-BAC7-254B1AA257CF}" srcOrd="1" destOrd="0" presId="urn:microsoft.com/office/officeart/2018/2/layout/IconCircleList"/>
    <dgm:cxn modelId="{438490A3-E970-47AB-863F-EB5F89895CDE}" type="presParOf" srcId="{BB8F5641-18C1-4BAD-832D-95B4352AD7EA}" destId="{56012650-FF57-432B-9B5F-99DE20A9B4F3}" srcOrd="2" destOrd="0" presId="urn:microsoft.com/office/officeart/2018/2/layout/IconCircleList"/>
    <dgm:cxn modelId="{19FF608A-4819-46F4-B983-E0C787DAE548}" type="presParOf" srcId="{BB8F5641-18C1-4BAD-832D-95B4352AD7EA}" destId="{0DB7A70C-F2CE-431F-A538-7B223943D585}" srcOrd="3" destOrd="0" presId="urn:microsoft.com/office/officeart/2018/2/layout/IconCircleList"/>
    <dgm:cxn modelId="{94AF36B3-8266-4BDF-A7BE-18B5EF14E16C}" type="presParOf" srcId="{BAF61778-3CB2-4F39-B56C-BB9B2FCED7A1}" destId="{3ECC6F7C-589E-4B20-BA3F-83B98CF981E0}" srcOrd="1" destOrd="0" presId="urn:microsoft.com/office/officeart/2018/2/layout/IconCircleList"/>
    <dgm:cxn modelId="{A55F3BCB-9275-41D6-8236-EBC36D67F854}" type="presParOf" srcId="{BAF61778-3CB2-4F39-B56C-BB9B2FCED7A1}" destId="{3E0253E8-0C87-4AC7-8965-C4AA57C8C242}" srcOrd="2" destOrd="0" presId="urn:microsoft.com/office/officeart/2018/2/layout/IconCircleList"/>
    <dgm:cxn modelId="{A36FB20B-282D-4E6C-B94B-BB8EDAAA89F1}" type="presParOf" srcId="{3E0253E8-0C87-4AC7-8965-C4AA57C8C242}" destId="{C4B0B845-6CD7-4013-ABAD-5A2360DAC3D7}" srcOrd="0" destOrd="0" presId="urn:microsoft.com/office/officeart/2018/2/layout/IconCircleList"/>
    <dgm:cxn modelId="{1126ACEE-933D-4A64-9745-E88AFB63FC6F}" type="presParOf" srcId="{3E0253E8-0C87-4AC7-8965-C4AA57C8C242}" destId="{6982242A-2A8B-4A33-B7A4-4DAAE638CD01}" srcOrd="1" destOrd="0" presId="urn:microsoft.com/office/officeart/2018/2/layout/IconCircleList"/>
    <dgm:cxn modelId="{D1362A14-3C17-4468-AF99-0E26A03515F4}" type="presParOf" srcId="{3E0253E8-0C87-4AC7-8965-C4AA57C8C242}" destId="{06203C4E-CE97-41BF-A1D4-19E4E311255D}" srcOrd="2" destOrd="0" presId="urn:microsoft.com/office/officeart/2018/2/layout/IconCircleList"/>
    <dgm:cxn modelId="{506ECE4A-1634-49A3-AC44-7704E3CCE797}" type="presParOf" srcId="{3E0253E8-0C87-4AC7-8965-C4AA57C8C242}" destId="{5A5224FA-5E11-4D76-BEF5-1FA6273DA8D7}" srcOrd="3" destOrd="0" presId="urn:microsoft.com/office/officeart/2018/2/layout/IconCircleList"/>
    <dgm:cxn modelId="{1FBB5A63-3A0A-41CD-AF9A-EAE317E70DE5}" type="presParOf" srcId="{BAF61778-3CB2-4F39-B56C-BB9B2FCED7A1}" destId="{E9F3BA25-362F-4878-8D6F-AAF072F5748B}" srcOrd="3" destOrd="0" presId="urn:microsoft.com/office/officeart/2018/2/layout/IconCircleList"/>
    <dgm:cxn modelId="{7821533D-8701-4D59-98BC-CE533348C7D8}" type="presParOf" srcId="{BAF61778-3CB2-4F39-B56C-BB9B2FCED7A1}" destId="{54419096-9D39-4414-ABAD-2AED22F5AD6C}" srcOrd="4" destOrd="0" presId="urn:microsoft.com/office/officeart/2018/2/layout/IconCircleList"/>
    <dgm:cxn modelId="{4C2C4063-911B-4BB0-BD7E-F991EC86C87D}" type="presParOf" srcId="{54419096-9D39-4414-ABAD-2AED22F5AD6C}" destId="{2061371D-0112-43F9-A5FF-F3E9B1DAA816}" srcOrd="0" destOrd="0" presId="urn:microsoft.com/office/officeart/2018/2/layout/IconCircleList"/>
    <dgm:cxn modelId="{52D8F2C1-7262-44AA-B755-2B048782DDC2}" type="presParOf" srcId="{54419096-9D39-4414-ABAD-2AED22F5AD6C}" destId="{AFC1DAED-837D-47FA-B408-ABC8E1D8CB5F}" srcOrd="1" destOrd="0" presId="urn:microsoft.com/office/officeart/2018/2/layout/IconCircleList"/>
    <dgm:cxn modelId="{292582BD-1F76-4296-BCB1-9C180DAC215F}" type="presParOf" srcId="{54419096-9D39-4414-ABAD-2AED22F5AD6C}" destId="{9058836A-661B-45DB-88F5-623C72148B0C}" srcOrd="2" destOrd="0" presId="urn:microsoft.com/office/officeart/2018/2/layout/IconCircleList"/>
    <dgm:cxn modelId="{ED9770EA-56E7-4FB2-B9EC-BF6D9CFA0C93}" type="presParOf" srcId="{54419096-9D39-4414-ABAD-2AED22F5AD6C}" destId="{1F8E500C-6F3C-4A93-8619-5D8E87E213AB}" srcOrd="3" destOrd="0" presId="urn:microsoft.com/office/officeart/2018/2/layout/IconCircleList"/>
    <dgm:cxn modelId="{F4616E5C-55A0-4FAD-9A7F-611A4BC03F3A}" type="presParOf" srcId="{BAF61778-3CB2-4F39-B56C-BB9B2FCED7A1}" destId="{FC0B17B6-316B-4F66-A044-85C1156F7959}" srcOrd="5" destOrd="0" presId="urn:microsoft.com/office/officeart/2018/2/layout/IconCircleList"/>
    <dgm:cxn modelId="{B930176D-583E-4B38-B8B1-9C847F13F2DD}" type="presParOf" srcId="{BAF61778-3CB2-4F39-B56C-BB9B2FCED7A1}" destId="{7099CE63-8DD1-4547-98E0-DCE381336F8F}" srcOrd="6" destOrd="0" presId="urn:microsoft.com/office/officeart/2018/2/layout/IconCircleList"/>
    <dgm:cxn modelId="{4DB493B9-BA2D-4C16-95E3-14DFA534B914}" type="presParOf" srcId="{7099CE63-8DD1-4547-98E0-DCE381336F8F}" destId="{24F00078-81BB-4C3D-ABB0-4385AD86DA80}" srcOrd="0" destOrd="0" presId="urn:microsoft.com/office/officeart/2018/2/layout/IconCircleList"/>
    <dgm:cxn modelId="{2EFA0FB2-FF0B-41DA-9A75-93229D500FE1}" type="presParOf" srcId="{7099CE63-8DD1-4547-98E0-DCE381336F8F}" destId="{A649A955-D189-49C9-BF46-B8FB77AFE4AB}" srcOrd="1" destOrd="0" presId="urn:microsoft.com/office/officeart/2018/2/layout/IconCircleList"/>
    <dgm:cxn modelId="{52D5E7C3-4A79-44A0-8E41-A7BFCC9AB898}" type="presParOf" srcId="{7099CE63-8DD1-4547-98E0-DCE381336F8F}" destId="{FCA12295-6DE1-4C10-8871-484B5FAA5A02}" srcOrd="2" destOrd="0" presId="urn:microsoft.com/office/officeart/2018/2/layout/IconCircleList"/>
    <dgm:cxn modelId="{255D0EC9-0D05-4062-A162-CC410181C2C0}" type="presParOf" srcId="{7099CE63-8DD1-4547-98E0-DCE381336F8F}" destId="{189EB493-45F5-4777-8E4A-342766FED91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34C0F7D-4E1F-4E54-BFC0-53813912445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CB1C578-FF71-4967-A4B3-A3D837F00A6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KL University, SIH 2024 Finalist.</a:t>
          </a:r>
        </a:p>
      </dgm:t>
    </dgm:pt>
    <dgm:pt modelId="{7DAD0555-0B40-42AC-B018-A876D7B2BC64}" type="parTrans" cxnId="{36B06CF0-3B87-4D08-847C-C5D5B6AEFB55}">
      <dgm:prSet/>
      <dgm:spPr/>
      <dgm:t>
        <a:bodyPr/>
        <a:lstStyle/>
        <a:p>
          <a:endParaRPr lang="en-US"/>
        </a:p>
      </dgm:t>
    </dgm:pt>
    <dgm:pt modelId="{E7D79C26-FABD-4B7B-B569-1A9C945BED9D}" type="sibTrans" cxnId="{36B06CF0-3B87-4D08-847C-C5D5B6AEFB55}">
      <dgm:prSet/>
      <dgm:spPr/>
      <dgm:t>
        <a:bodyPr/>
        <a:lstStyle/>
        <a:p>
          <a:endParaRPr lang="en-US"/>
        </a:p>
      </dgm:t>
    </dgm:pt>
    <dgm:pt modelId="{CF68F6EC-1183-4440-99D2-547CFB43EC0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Certified in Google Analytics, Cisco Networking.</a:t>
          </a:r>
        </a:p>
      </dgm:t>
    </dgm:pt>
    <dgm:pt modelId="{66D6EBF5-559D-475A-8D50-3776EC8AAA93}" type="parTrans" cxnId="{42C9B7E8-05CA-48E0-9CAE-276B0FA8CF4F}">
      <dgm:prSet/>
      <dgm:spPr/>
      <dgm:t>
        <a:bodyPr/>
        <a:lstStyle/>
        <a:p>
          <a:endParaRPr lang="en-US"/>
        </a:p>
      </dgm:t>
    </dgm:pt>
    <dgm:pt modelId="{DECEF3D9-3AEF-4733-A0CE-0BCEB3726E6F}" type="sibTrans" cxnId="{42C9B7E8-05CA-48E0-9CAE-276B0FA8CF4F}">
      <dgm:prSet/>
      <dgm:spPr/>
      <dgm:t>
        <a:bodyPr/>
        <a:lstStyle/>
        <a:p>
          <a:endParaRPr lang="en-US"/>
        </a:p>
      </dgm:t>
    </dgm:pt>
    <dgm:pt modelId="{49C2394D-F778-4BE1-A1C8-6DF16A61EF7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HawkVance AI project success.</a:t>
          </a:r>
        </a:p>
      </dgm:t>
    </dgm:pt>
    <dgm:pt modelId="{04ECBAC0-D71B-4706-8594-87FFB84838EE}" type="parTrans" cxnId="{55EBA7C5-E5E2-47D1-BE56-AA7ABECDAC4E}">
      <dgm:prSet/>
      <dgm:spPr/>
      <dgm:t>
        <a:bodyPr/>
        <a:lstStyle/>
        <a:p>
          <a:endParaRPr lang="en-US"/>
        </a:p>
      </dgm:t>
    </dgm:pt>
    <dgm:pt modelId="{8BC830BB-FDF9-401B-B000-5114CFEDFC07}" type="sibTrans" cxnId="{55EBA7C5-E5E2-47D1-BE56-AA7ABECDAC4E}">
      <dgm:prSet/>
      <dgm:spPr/>
      <dgm:t>
        <a:bodyPr/>
        <a:lstStyle/>
        <a:p>
          <a:endParaRPr lang="en-US"/>
        </a:p>
      </dgm:t>
    </dgm:pt>
    <dgm:pt modelId="{6A57A611-BB31-48A0-9540-49003F69FDC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Supported by AP Government digital initiatives.</a:t>
          </a:r>
        </a:p>
      </dgm:t>
    </dgm:pt>
    <dgm:pt modelId="{CD48FA36-0D12-4DBE-8BFA-D73CC1F985A0}" type="parTrans" cxnId="{45801EFF-7B84-4290-B002-FB5521217FFA}">
      <dgm:prSet/>
      <dgm:spPr/>
      <dgm:t>
        <a:bodyPr/>
        <a:lstStyle/>
        <a:p>
          <a:endParaRPr lang="en-US"/>
        </a:p>
      </dgm:t>
    </dgm:pt>
    <dgm:pt modelId="{195510DA-7E6C-4AE1-9757-0D6651E56876}" type="sibTrans" cxnId="{45801EFF-7B84-4290-B002-FB5521217FFA}">
      <dgm:prSet/>
      <dgm:spPr/>
      <dgm:t>
        <a:bodyPr/>
        <a:lstStyle/>
        <a:p>
          <a:endParaRPr lang="en-US"/>
        </a:p>
      </dgm:t>
    </dgm:pt>
    <dgm:pt modelId="{86ACFB0A-8C2B-4F14-97F7-7142F325CE7D}" type="pres">
      <dgm:prSet presAssocID="{334C0F7D-4E1F-4E54-BFC0-538139124452}" presName="root" presStyleCnt="0">
        <dgm:presLayoutVars>
          <dgm:dir/>
          <dgm:resizeHandles val="exact"/>
        </dgm:presLayoutVars>
      </dgm:prSet>
      <dgm:spPr/>
    </dgm:pt>
    <dgm:pt modelId="{F68547B1-C67D-4CC7-AAC8-399C6436CA3C}" type="pres">
      <dgm:prSet presAssocID="{ACB1C578-FF71-4967-A4B3-A3D837F00A69}" presName="compNode" presStyleCnt="0"/>
      <dgm:spPr/>
    </dgm:pt>
    <dgm:pt modelId="{5FE9F48F-3D8A-4B56-81D2-F026A5FBFD26}" type="pres">
      <dgm:prSet presAssocID="{ACB1C578-FF71-4967-A4B3-A3D837F00A69}" presName="iconBgRect" presStyleLbl="bgShp" presStyleIdx="0" presStyleCnt="4"/>
      <dgm:spPr/>
    </dgm:pt>
    <dgm:pt modelId="{524274C1-DA2A-491A-BC6F-145A3415451C}" type="pres">
      <dgm:prSet presAssocID="{ACB1C578-FF71-4967-A4B3-A3D837F00A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5AE37DE4-2B45-461B-9348-BBA6476BCF9A}" type="pres">
      <dgm:prSet presAssocID="{ACB1C578-FF71-4967-A4B3-A3D837F00A69}" presName="spaceRect" presStyleCnt="0"/>
      <dgm:spPr/>
    </dgm:pt>
    <dgm:pt modelId="{3361236F-3BDD-4AE0-8045-E82F18345FCB}" type="pres">
      <dgm:prSet presAssocID="{ACB1C578-FF71-4967-A4B3-A3D837F00A69}" presName="textRect" presStyleLbl="revTx" presStyleIdx="0" presStyleCnt="4">
        <dgm:presLayoutVars>
          <dgm:chMax val="1"/>
          <dgm:chPref val="1"/>
        </dgm:presLayoutVars>
      </dgm:prSet>
      <dgm:spPr/>
    </dgm:pt>
    <dgm:pt modelId="{FBEE4D19-792C-4E58-A281-0152821DA570}" type="pres">
      <dgm:prSet presAssocID="{E7D79C26-FABD-4B7B-B569-1A9C945BED9D}" presName="sibTrans" presStyleCnt="0"/>
      <dgm:spPr/>
    </dgm:pt>
    <dgm:pt modelId="{C12956BA-9D55-4680-8E78-EF1FD97AB10E}" type="pres">
      <dgm:prSet presAssocID="{CF68F6EC-1183-4440-99D2-547CFB43EC0E}" presName="compNode" presStyleCnt="0"/>
      <dgm:spPr/>
    </dgm:pt>
    <dgm:pt modelId="{0F5D1F82-FB4C-4D19-A55E-C92A65B5A3A7}" type="pres">
      <dgm:prSet presAssocID="{CF68F6EC-1183-4440-99D2-547CFB43EC0E}" presName="iconBgRect" presStyleLbl="bgShp" presStyleIdx="1" presStyleCnt="4"/>
      <dgm:spPr/>
    </dgm:pt>
    <dgm:pt modelId="{FFA45971-E9F9-4A28-B3B5-C817FD05D174}" type="pres">
      <dgm:prSet presAssocID="{CF68F6EC-1183-4440-99D2-547CFB43EC0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11B02E48-557D-449E-B603-E673A6408B2E}" type="pres">
      <dgm:prSet presAssocID="{CF68F6EC-1183-4440-99D2-547CFB43EC0E}" presName="spaceRect" presStyleCnt="0"/>
      <dgm:spPr/>
    </dgm:pt>
    <dgm:pt modelId="{4DB8DE10-DF0F-42B5-BD66-8F52125A9B4C}" type="pres">
      <dgm:prSet presAssocID="{CF68F6EC-1183-4440-99D2-547CFB43EC0E}" presName="textRect" presStyleLbl="revTx" presStyleIdx="1" presStyleCnt="4">
        <dgm:presLayoutVars>
          <dgm:chMax val="1"/>
          <dgm:chPref val="1"/>
        </dgm:presLayoutVars>
      </dgm:prSet>
      <dgm:spPr/>
    </dgm:pt>
    <dgm:pt modelId="{70868C81-D7BF-4F69-8A3B-44B4E2F4CFD4}" type="pres">
      <dgm:prSet presAssocID="{DECEF3D9-3AEF-4733-A0CE-0BCEB3726E6F}" presName="sibTrans" presStyleCnt="0"/>
      <dgm:spPr/>
    </dgm:pt>
    <dgm:pt modelId="{C9095CF8-1B1E-40B5-AC31-EF37F6552857}" type="pres">
      <dgm:prSet presAssocID="{49C2394D-F778-4BE1-A1C8-6DF16A61EF7D}" presName="compNode" presStyleCnt="0"/>
      <dgm:spPr/>
    </dgm:pt>
    <dgm:pt modelId="{B88061A0-4E95-4F39-BB14-7EFAC1D090C7}" type="pres">
      <dgm:prSet presAssocID="{49C2394D-F778-4BE1-A1C8-6DF16A61EF7D}" presName="iconBgRect" presStyleLbl="bgShp" presStyleIdx="2" presStyleCnt="4"/>
      <dgm:spPr/>
    </dgm:pt>
    <dgm:pt modelId="{529D0332-9072-4E3F-801E-3C0C095402EF}" type="pres">
      <dgm:prSet presAssocID="{49C2394D-F778-4BE1-A1C8-6DF16A61EF7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3A5652D-E9F6-41F1-8E83-4AD9BA94352A}" type="pres">
      <dgm:prSet presAssocID="{49C2394D-F778-4BE1-A1C8-6DF16A61EF7D}" presName="spaceRect" presStyleCnt="0"/>
      <dgm:spPr/>
    </dgm:pt>
    <dgm:pt modelId="{F022CAD2-97FA-4210-B7D9-19E72A0DB381}" type="pres">
      <dgm:prSet presAssocID="{49C2394D-F778-4BE1-A1C8-6DF16A61EF7D}" presName="textRect" presStyleLbl="revTx" presStyleIdx="2" presStyleCnt="4">
        <dgm:presLayoutVars>
          <dgm:chMax val="1"/>
          <dgm:chPref val="1"/>
        </dgm:presLayoutVars>
      </dgm:prSet>
      <dgm:spPr/>
    </dgm:pt>
    <dgm:pt modelId="{75600DDC-D849-44E7-BCAA-2A1D4825E00E}" type="pres">
      <dgm:prSet presAssocID="{8BC830BB-FDF9-401B-B000-5114CFEDFC07}" presName="sibTrans" presStyleCnt="0"/>
      <dgm:spPr/>
    </dgm:pt>
    <dgm:pt modelId="{9D331DCD-4C62-482D-AC96-68404640A63F}" type="pres">
      <dgm:prSet presAssocID="{6A57A611-BB31-48A0-9540-49003F69FDCA}" presName="compNode" presStyleCnt="0"/>
      <dgm:spPr/>
    </dgm:pt>
    <dgm:pt modelId="{E844ED17-8820-43C6-803C-2010ED7A395E}" type="pres">
      <dgm:prSet presAssocID="{6A57A611-BB31-48A0-9540-49003F69FDCA}" presName="iconBgRect" presStyleLbl="bgShp" presStyleIdx="3" presStyleCnt="4"/>
      <dgm:spPr/>
    </dgm:pt>
    <dgm:pt modelId="{15235D56-8465-4633-8F97-78CEF5E07016}" type="pres">
      <dgm:prSet presAssocID="{6A57A611-BB31-48A0-9540-49003F69FDCA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3ACB428F-1AB2-495C-9FA6-C1F1D7410ADE}" type="pres">
      <dgm:prSet presAssocID="{6A57A611-BB31-48A0-9540-49003F69FDCA}" presName="spaceRect" presStyleCnt="0"/>
      <dgm:spPr/>
    </dgm:pt>
    <dgm:pt modelId="{73FD5BCD-C268-49E7-9129-A56B97715C69}" type="pres">
      <dgm:prSet presAssocID="{6A57A611-BB31-48A0-9540-49003F69FDCA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3615605-9E19-4D21-953F-BF7460D4BF10}" type="presOf" srcId="{6A57A611-BB31-48A0-9540-49003F69FDCA}" destId="{73FD5BCD-C268-49E7-9129-A56B97715C69}" srcOrd="0" destOrd="0" presId="urn:microsoft.com/office/officeart/2018/5/layout/IconCircleLabelList"/>
    <dgm:cxn modelId="{58010B2C-FC43-4A53-A4BC-1C693E159501}" type="presOf" srcId="{ACB1C578-FF71-4967-A4B3-A3D837F00A69}" destId="{3361236F-3BDD-4AE0-8045-E82F18345FCB}" srcOrd="0" destOrd="0" presId="urn:microsoft.com/office/officeart/2018/5/layout/IconCircleLabelList"/>
    <dgm:cxn modelId="{B6CC7368-9842-4892-A377-975FFB141FCB}" type="presOf" srcId="{CF68F6EC-1183-4440-99D2-547CFB43EC0E}" destId="{4DB8DE10-DF0F-42B5-BD66-8F52125A9B4C}" srcOrd="0" destOrd="0" presId="urn:microsoft.com/office/officeart/2018/5/layout/IconCircleLabelList"/>
    <dgm:cxn modelId="{C05CB872-696C-4D70-B164-5A754A1912C8}" type="presOf" srcId="{49C2394D-F778-4BE1-A1C8-6DF16A61EF7D}" destId="{F022CAD2-97FA-4210-B7D9-19E72A0DB381}" srcOrd="0" destOrd="0" presId="urn:microsoft.com/office/officeart/2018/5/layout/IconCircleLabelList"/>
    <dgm:cxn modelId="{60CE219E-AAF6-477B-9CA7-D6F042B22922}" type="presOf" srcId="{334C0F7D-4E1F-4E54-BFC0-538139124452}" destId="{86ACFB0A-8C2B-4F14-97F7-7142F325CE7D}" srcOrd="0" destOrd="0" presId="urn:microsoft.com/office/officeart/2018/5/layout/IconCircleLabelList"/>
    <dgm:cxn modelId="{55EBA7C5-E5E2-47D1-BE56-AA7ABECDAC4E}" srcId="{334C0F7D-4E1F-4E54-BFC0-538139124452}" destId="{49C2394D-F778-4BE1-A1C8-6DF16A61EF7D}" srcOrd="2" destOrd="0" parTransId="{04ECBAC0-D71B-4706-8594-87FFB84838EE}" sibTransId="{8BC830BB-FDF9-401B-B000-5114CFEDFC07}"/>
    <dgm:cxn modelId="{42C9B7E8-05CA-48E0-9CAE-276B0FA8CF4F}" srcId="{334C0F7D-4E1F-4E54-BFC0-538139124452}" destId="{CF68F6EC-1183-4440-99D2-547CFB43EC0E}" srcOrd="1" destOrd="0" parTransId="{66D6EBF5-559D-475A-8D50-3776EC8AAA93}" sibTransId="{DECEF3D9-3AEF-4733-A0CE-0BCEB3726E6F}"/>
    <dgm:cxn modelId="{36B06CF0-3B87-4D08-847C-C5D5B6AEFB55}" srcId="{334C0F7D-4E1F-4E54-BFC0-538139124452}" destId="{ACB1C578-FF71-4967-A4B3-A3D837F00A69}" srcOrd="0" destOrd="0" parTransId="{7DAD0555-0B40-42AC-B018-A876D7B2BC64}" sibTransId="{E7D79C26-FABD-4B7B-B569-1A9C945BED9D}"/>
    <dgm:cxn modelId="{45801EFF-7B84-4290-B002-FB5521217FFA}" srcId="{334C0F7D-4E1F-4E54-BFC0-538139124452}" destId="{6A57A611-BB31-48A0-9540-49003F69FDCA}" srcOrd="3" destOrd="0" parTransId="{CD48FA36-0D12-4DBE-8BFA-D73CC1F985A0}" sibTransId="{195510DA-7E6C-4AE1-9757-0D6651E56876}"/>
    <dgm:cxn modelId="{C2B90DDD-EF52-4BD4-8963-3FFEF6686304}" type="presParOf" srcId="{86ACFB0A-8C2B-4F14-97F7-7142F325CE7D}" destId="{F68547B1-C67D-4CC7-AAC8-399C6436CA3C}" srcOrd="0" destOrd="0" presId="urn:microsoft.com/office/officeart/2018/5/layout/IconCircleLabelList"/>
    <dgm:cxn modelId="{E394DB34-1E89-40EF-9A19-ECABAEE1F6DB}" type="presParOf" srcId="{F68547B1-C67D-4CC7-AAC8-399C6436CA3C}" destId="{5FE9F48F-3D8A-4B56-81D2-F026A5FBFD26}" srcOrd="0" destOrd="0" presId="urn:microsoft.com/office/officeart/2018/5/layout/IconCircleLabelList"/>
    <dgm:cxn modelId="{88CA8BE8-13F0-46DA-A862-55FD724F3997}" type="presParOf" srcId="{F68547B1-C67D-4CC7-AAC8-399C6436CA3C}" destId="{524274C1-DA2A-491A-BC6F-145A3415451C}" srcOrd="1" destOrd="0" presId="urn:microsoft.com/office/officeart/2018/5/layout/IconCircleLabelList"/>
    <dgm:cxn modelId="{D5A883B1-D541-472F-BD0E-F46EE73F4582}" type="presParOf" srcId="{F68547B1-C67D-4CC7-AAC8-399C6436CA3C}" destId="{5AE37DE4-2B45-461B-9348-BBA6476BCF9A}" srcOrd="2" destOrd="0" presId="urn:microsoft.com/office/officeart/2018/5/layout/IconCircleLabelList"/>
    <dgm:cxn modelId="{DD78A143-9006-4156-877E-9C831EE6955F}" type="presParOf" srcId="{F68547B1-C67D-4CC7-AAC8-399C6436CA3C}" destId="{3361236F-3BDD-4AE0-8045-E82F18345FCB}" srcOrd="3" destOrd="0" presId="urn:microsoft.com/office/officeart/2018/5/layout/IconCircleLabelList"/>
    <dgm:cxn modelId="{44304877-3FA7-4B12-8BBB-D621ADCB9829}" type="presParOf" srcId="{86ACFB0A-8C2B-4F14-97F7-7142F325CE7D}" destId="{FBEE4D19-792C-4E58-A281-0152821DA570}" srcOrd="1" destOrd="0" presId="urn:microsoft.com/office/officeart/2018/5/layout/IconCircleLabelList"/>
    <dgm:cxn modelId="{AE1166AB-E385-4AC6-95C0-262298184B9E}" type="presParOf" srcId="{86ACFB0A-8C2B-4F14-97F7-7142F325CE7D}" destId="{C12956BA-9D55-4680-8E78-EF1FD97AB10E}" srcOrd="2" destOrd="0" presId="urn:microsoft.com/office/officeart/2018/5/layout/IconCircleLabelList"/>
    <dgm:cxn modelId="{F38FA88B-C058-4BF8-B27B-BEDFF15E5795}" type="presParOf" srcId="{C12956BA-9D55-4680-8E78-EF1FD97AB10E}" destId="{0F5D1F82-FB4C-4D19-A55E-C92A65B5A3A7}" srcOrd="0" destOrd="0" presId="urn:microsoft.com/office/officeart/2018/5/layout/IconCircleLabelList"/>
    <dgm:cxn modelId="{DD2A337B-389A-4124-B414-A683EEB3B27D}" type="presParOf" srcId="{C12956BA-9D55-4680-8E78-EF1FD97AB10E}" destId="{FFA45971-E9F9-4A28-B3B5-C817FD05D174}" srcOrd="1" destOrd="0" presId="urn:microsoft.com/office/officeart/2018/5/layout/IconCircleLabelList"/>
    <dgm:cxn modelId="{7F5CF73A-97AD-4A04-865D-1A2CB99D9C20}" type="presParOf" srcId="{C12956BA-9D55-4680-8E78-EF1FD97AB10E}" destId="{11B02E48-557D-449E-B603-E673A6408B2E}" srcOrd="2" destOrd="0" presId="urn:microsoft.com/office/officeart/2018/5/layout/IconCircleLabelList"/>
    <dgm:cxn modelId="{055286AA-2A19-4E57-966C-7FC975E273CC}" type="presParOf" srcId="{C12956BA-9D55-4680-8E78-EF1FD97AB10E}" destId="{4DB8DE10-DF0F-42B5-BD66-8F52125A9B4C}" srcOrd="3" destOrd="0" presId="urn:microsoft.com/office/officeart/2018/5/layout/IconCircleLabelList"/>
    <dgm:cxn modelId="{4EFFB11F-CE31-428F-80B4-FE0F78C8BCB8}" type="presParOf" srcId="{86ACFB0A-8C2B-4F14-97F7-7142F325CE7D}" destId="{70868C81-D7BF-4F69-8A3B-44B4E2F4CFD4}" srcOrd="3" destOrd="0" presId="urn:microsoft.com/office/officeart/2018/5/layout/IconCircleLabelList"/>
    <dgm:cxn modelId="{0F05B2D6-8012-429A-9FBE-32F182E28661}" type="presParOf" srcId="{86ACFB0A-8C2B-4F14-97F7-7142F325CE7D}" destId="{C9095CF8-1B1E-40B5-AC31-EF37F6552857}" srcOrd="4" destOrd="0" presId="urn:microsoft.com/office/officeart/2018/5/layout/IconCircleLabelList"/>
    <dgm:cxn modelId="{A977456C-FBFD-4BB2-A0B9-B762120F31B5}" type="presParOf" srcId="{C9095CF8-1B1E-40B5-AC31-EF37F6552857}" destId="{B88061A0-4E95-4F39-BB14-7EFAC1D090C7}" srcOrd="0" destOrd="0" presId="urn:microsoft.com/office/officeart/2018/5/layout/IconCircleLabelList"/>
    <dgm:cxn modelId="{2739ED66-934B-42A5-B1EA-7E013652182F}" type="presParOf" srcId="{C9095CF8-1B1E-40B5-AC31-EF37F6552857}" destId="{529D0332-9072-4E3F-801E-3C0C095402EF}" srcOrd="1" destOrd="0" presId="urn:microsoft.com/office/officeart/2018/5/layout/IconCircleLabelList"/>
    <dgm:cxn modelId="{254A5DF6-EE06-4B61-B78D-2A17EDEB1883}" type="presParOf" srcId="{C9095CF8-1B1E-40B5-AC31-EF37F6552857}" destId="{43A5652D-E9F6-41F1-8E83-4AD9BA94352A}" srcOrd="2" destOrd="0" presId="urn:microsoft.com/office/officeart/2018/5/layout/IconCircleLabelList"/>
    <dgm:cxn modelId="{DDBF0A16-15F7-4AF4-AFB3-FDBD7AC62049}" type="presParOf" srcId="{C9095CF8-1B1E-40B5-AC31-EF37F6552857}" destId="{F022CAD2-97FA-4210-B7D9-19E72A0DB381}" srcOrd="3" destOrd="0" presId="urn:microsoft.com/office/officeart/2018/5/layout/IconCircleLabelList"/>
    <dgm:cxn modelId="{2B983E16-2D8A-4105-B25D-89BA28D76BAB}" type="presParOf" srcId="{86ACFB0A-8C2B-4F14-97F7-7142F325CE7D}" destId="{75600DDC-D849-44E7-BCAA-2A1D4825E00E}" srcOrd="5" destOrd="0" presId="urn:microsoft.com/office/officeart/2018/5/layout/IconCircleLabelList"/>
    <dgm:cxn modelId="{47E8520A-E81D-4DD3-A108-935392E92CAA}" type="presParOf" srcId="{86ACFB0A-8C2B-4F14-97F7-7142F325CE7D}" destId="{9D331DCD-4C62-482D-AC96-68404640A63F}" srcOrd="6" destOrd="0" presId="urn:microsoft.com/office/officeart/2018/5/layout/IconCircleLabelList"/>
    <dgm:cxn modelId="{86A84865-ECE9-4F42-957E-0F830C8F5978}" type="presParOf" srcId="{9D331DCD-4C62-482D-AC96-68404640A63F}" destId="{E844ED17-8820-43C6-803C-2010ED7A395E}" srcOrd="0" destOrd="0" presId="urn:microsoft.com/office/officeart/2018/5/layout/IconCircleLabelList"/>
    <dgm:cxn modelId="{E6ECB269-ADFF-4F31-B5BC-A5B258C1175C}" type="presParOf" srcId="{9D331DCD-4C62-482D-AC96-68404640A63F}" destId="{15235D56-8465-4633-8F97-78CEF5E07016}" srcOrd="1" destOrd="0" presId="urn:microsoft.com/office/officeart/2018/5/layout/IconCircleLabelList"/>
    <dgm:cxn modelId="{F06423CD-DB79-4EE4-9F9A-229B311BFAF5}" type="presParOf" srcId="{9D331DCD-4C62-482D-AC96-68404640A63F}" destId="{3ACB428F-1AB2-495C-9FA6-C1F1D7410ADE}" srcOrd="2" destOrd="0" presId="urn:microsoft.com/office/officeart/2018/5/layout/IconCircleLabelList"/>
    <dgm:cxn modelId="{A9BCDD60-2F30-4A7D-BCCB-356D2FE787BF}" type="presParOf" srcId="{9D331DCD-4C62-482D-AC96-68404640A63F}" destId="{73FD5BCD-C268-49E7-9129-A56B97715C6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0927F7F-F205-4F38-A110-B7A2D45756D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6F6443-903C-4B96-AF21-9C1630D0993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1. Pilot deployment approval.</a:t>
          </a:r>
        </a:p>
      </dgm:t>
    </dgm:pt>
    <dgm:pt modelId="{1395CBCC-EF61-457A-A749-8EFA21A77D86}" type="parTrans" cxnId="{B21D5EE4-5B80-4E1C-8281-848C92466E06}">
      <dgm:prSet/>
      <dgm:spPr/>
      <dgm:t>
        <a:bodyPr/>
        <a:lstStyle/>
        <a:p>
          <a:endParaRPr lang="en-US"/>
        </a:p>
      </dgm:t>
    </dgm:pt>
    <dgm:pt modelId="{BD1DB3AE-0396-41C7-BE77-BFF9A42BE3EA}" type="sibTrans" cxnId="{B21D5EE4-5B80-4E1C-8281-848C92466E0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DDC5749-A6F2-4C74-BC97-61E1555499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2. Stakeholder engagement.</a:t>
          </a:r>
        </a:p>
      </dgm:t>
    </dgm:pt>
    <dgm:pt modelId="{FE4A61A9-2BD0-4CA3-B284-D23A65E3822F}" type="parTrans" cxnId="{A0C9C4DB-3216-44AE-B895-F621A284900A}">
      <dgm:prSet/>
      <dgm:spPr/>
      <dgm:t>
        <a:bodyPr/>
        <a:lstStyle/>
        <a:p>
          <a:endParaRPr lang="en-US"/>
        </a:p>
      </dgm:t>
    </dgm:pt>
    <dgm:pt modelId="{33DE6DB8-C59A-4522-BC64-D4A0730CD106}" type="sibTrans" cxnId="{A0C9C4DB-3216-44AE-B895-F621A284900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F674F56-54A3-46ED-9696-F8DB11AD9BF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3. System integrator partnerships.</a:t>
          </a:r>
        </a:p>
      </dgm:t>
    </dgm:pt>
    <dgm:pt modelId="{1DFE64DA-72DE-4157-8382-DEDD93828AC6}" type="parTrans" cxnId="{63C4BCEE-D73C-4760-BFE4-6F22994AC16C}">
      <dgm:prSet/>
      <dgm:spPr/>
      <dgm:t>
        <a:bodyPr/>
        <a:lstStyle/>
        <a:p>
          <a:endParaRPr lang="en-US"/>
        </a:p>
      </dgm:t>
    </dgm:pt>
    <dgm:pt modelId="{DA8F68EB-26D7-4501-B321-45BCC2A7A8C3}" type="sibTrans" cxnId="{63C4BCEE-D73C-4760-BFE4-6F22994AC16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91EAB24-C978-40F9-8A68-8365072935C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4. Project funding and resource allocation.</a:t>
          </a:r>
        </a:p>
      </dgm:t>
    </dgm:pt>
    <dgm:pt modelId="{0AC16D0A-92E6-4218-A25D-F78A0C9B6D56}" type="parTrans" cxnId="{6F59331D-3B93-4429-9A3C-75710CA628B1}">
      <dgm:prSet/>
      <dgm:spPr/>
      <dgm:t>
        <a:bodyPr/>
        <a:lstStyle/>
        <a:p>
          <a:endParaRPr lang="en-US"/>
        </a:p>
      </dgm:t>
    </dgm:pt>
    <dgm:pt modelId="{CA324596-350B-487E-BC9D-39C7233D2A38}" type="sibTrans" cxnId="{6F59331D-3B93-4429-9A3C-75710CA628B1}">
      <dgm:prSet/>
      <dgm:spPr/>
      <dgm:t>
        <a:bodyPr/>
        <a:lstStyle/>
        <a:p>
          <a:endParaRPr lang="en-US"/>
        </a:p>
      </dgm:t>
    </dgm:pt>
    <dgm:pt modelId="{C38FBD64-57A2-40A6-8B6C-F768C466AA99}" type="pres">
      <dgm:prSet presAssocID="{D0927F7F-F205-4F38-A110-B7A2D45756DA}" presName="root" presStyleCnt="0">
        <dgm:presLayoutVars>
          <dgm:dir/>
          <dgm:resizeHandles val="exact"/>
        </dgm:presLayoutVars>
      </dgm:prSet>
      <dgm:spPr/>
    </dgm:pt>
    <dgm:pt modelId="{3E095EF9-00FB-4E2A-A88F-59D224DA4F26}" type="pres">
      <dgm:prSet presAssocID="{D0927F7F-F205-4F38-A110-B7A2D45756DA}" presName="container" presStyleCnt="0">
        <dgm:presLayoutVars>
          <dgm:dir/>
          <dgm:resizeHandles val="exact"/>
        </dgm:presLayoutVars>
      </dgm:prSet>
      <dgm:spPr/>
    </dgm:pt>
    <dgm:pt modelId="{0800389C-BFA8-43D8-A7C1-63F680C74163}" type="pres">
      <dgm:prSet presAssocID="{036F6443-903C-4B96-AF21-9C1630D0993B}" presName="compNode" presStyleCnt="0"/>
      <dgm:spPr/>
    </dgm:pt>
    <dgm:pt modelId="{9FED1A5A-67B7-4188-B9D5-06B0D81EB543}" type="pres">
      <dgm:prSet presAssocID="{036F6443-903C-4B96-AF21-9C1630D0993B}" presName="iconBgRect" presStyleLbl="bgShp" presStyleIdx="0" presStyleCnt="4"/>
      <dgm:spPr/>
    </dgm:pt>
    <dgm:pt modelId="{6069C00E-CE32-4CC8-ACE6-A6670FEDA8BD}" type="pres">
      <dgm:prSet presAssocID="{036F6443-903C-4B96-AF21-9C1630D0993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6981272E-C1E0-4273-BD47-E3B3A5DE9168}" type="pres">
      <dgm:prSet presAssocID="{036F6443-903C-4B96-AF21-9C1630D0993B}" presName="spaceRect" presStyleCnt="0"/>
      <dgm:spPr/>
    </dgm:pt>
    <dgm:pt modelId="{2816E748-2407-4A8F-B1D2-AF47482F0261}" type="pres">
      <dgm:prSet presAssocID="{036F6443-903C-4B96-AF21-9C1630D0993B}" presName="textRect" presStyleLbl="revTx" presStyleIdx="0" presStyleCnt="4">
        <dgm:presLayoutVars>
          <dgm:chMax val="1"/>
          <dgm:chPref val="1"/>
        </dgm:presLayoutVars>
      </dgm:prSet>
      <dgm:spPr/>
    </dgm:pt>
    <dgm:pt modelId="{0E8E150F-B0D6-428E-B722-45DB98C87CE2}" type="pres">
      <dgm:prSet presAssocID="{BD1DB3AE-0396-41C7-BE77-BFF9A42BE3EA}" presName="sibTrans" presStyleLbl="sibTrans2D1" presStyleIdx="0" presStyleCnt="0"/>
      <dgm:spPr/>
    </dgm:pt>
    <dgm:pt modelId="{73BFFD68-4078-42BF-9423-FD117B4A448F}" type="pres">
      <dgm:prSet presAssocID="{ADDC5749-A6F2-4C74-BC97-61E15554996A}" presName="compNode" presStyleCnt="0"/>
      <dgm:spPr/>
    </dgm:pt>
    <dgm:pt modelId="{FA59FB56-C031-4ADD-BC26-6C3FA8383C6E}" type="pres">
      <dgm:prSet presAssocID="{ADDC5749-A6F2-4C74-BC97-61E15554996A}" presName="iconBgRect" presStyleLbl="bgShp" presStyleIdx="1" presStyleCnt="4"/>
      <dgm:spPr/>
    </dgm:pt>
    <dgm:pt modelId="{5A7CF798-6D70-4EB2-BFC1-890E8DF224BB}" type="pres">
      <dgm:prSet presAssocID="{ADDC5749-A6F2-4C74-BC97-61E15554996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056C2404-4E3E-49CF-AC72-0855A33E1533}" type="pres">
      <dgm:prSet presAssocID="{ADDC5749-A6F2-4C74-BC97-61E15554996A}" presName="spaceRect" presStyleCnt="0"/>
      <dgm:spPr/>
    </dgm:pt>
    <dgm:pt modelId="{E7B25150-B3F1-4D00-AE05-408FC45438D2}" type="pres">
      <dgm:prSet presAssocID="{ADDC5749-A6F2-4C74-BC97-61E15554996A}" presName="textRect" presStyleLbl="revTx" presStyleIdx="1" presStyleCnt="4">
        <dgm:presLayoutVars>
          <dgm:chMax val="1"/>
          <dgm:chPref val="1"/>
        </dgm:presLayoutVars>
      </dgm:prSet>
      <dgm:spPr/>
    </dgm:pt>
    <dgm:pt modelId="{B71DC1A1-2B75-4D15-8CCA-BBB1F9ADBD2A}" type="pres">
      <dgm:prSet presAssocID="{33DE6DB8-C59A-4522-BC64-D4A0730CD106}" presName="sibTrans" presStyleLbl="sibTrans2D1" presStyleIdx="0" presStyleCnt="0"/>
      <dgm:spPr/>
    </dgm:pt>
    <dgm:pt modelId="{1C4E80D9-4C1D-4DC5-B271-C28B114F7D05}" type="pres">
      <dgm:prSet presAssocID="{4F674F56-54A3-46ED-9696-F8DB11AD9BF4}" presName="compNode" presStyleCnt="0"/>
      <dgm:spPr/>
    </dgm:pt>
    <dgm:pt modelId="{A5B112DE-4B41-49E4-B4A4-710A01E3FD19}" type="pres">
      <dgm:prSet presAssocID="{4F674F56-54A3-46ED-9696-F8DB11AD9BF4}" presName="iconBgRect" presStyleLbl="bgShp" presStyleIdx="2" presStyleCnt="4"/>
      <dgm:spPr/>
    </dgm:pt>
    <dgm:pt modelId="{6147EEE6-37DF-434C-B5C6-BDC6820F8455}" type="pres">
      <dgm:prSet presAssocID="{4F674F56-54A3-46ED-9696-F8DB11AD9BF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AED1B646-8936-4073-91FC-43747D2EEE0C}" type="pres">
      <dgm:prSet presAssocID="{4F674F56-54A3-46ED-9696-F8DB11AD9BF4}" presName="spaceRect" presStyleCnt="0"/>
      <dgm:spPr/>
    </dgm:pt>
    <dgm:pt modelId="{67413C30-B993-4303-BBA2-C88122D29971}" type="pres">
      <dgm:prSet presAssocID="{4F674F56-54A3-46ED-9696-F8DB11AD9BF4}" presName="textRect" presStyleLbl="revTx" presStyleIdx="2" presStyleCnt="4">
        <dgm:presLayoutVars>
          <dgm:chMax val="1"/>
          <dgm:chPref val="1"/>
        </dgm:presLayoutVars>
      </dgm:prSet>
      <dgm:spPr/>
    </dgm:pt>
    <dgm:pt modelId="{B58117B2-9FC3-4EA3-A33C-675BA04C226A}" type="pres">
      <dgm:prSet presAssocID="{DA8F68EB-26D7-4501-B321-45BCC2A7A8C3}" presName="sibTrans" presStyleLbl="sibTrans2D1" presStyleIdx="0" presStyleCnt="0"/>
      <dgm:spPr/>
    </dgm:pt>
    <dgm:pt modelId="{ED55DF88-5DCD-45EB-B7A1-1643BBDD1F85}" type="pres">
      <dgm:prSet presAssocID="{891EAB24-C978-40F9-8A68-8365072935C0}" presName="compNode" presStyleCnt="0"/>
      <dgm:spPr/>
    </dgm:pt>
    <dgm:pt modelId="{2FAAE964-3751-4C62-B308-667FEF39D707}" type="pres">
      <dgm:prSet presAssocID="{891EAB24-C978-40F9-8A68-8365072935C0}" presName="iconBgRect" presStyleLbl="bgShp" presStyleIdx="3" presStyleCnt="4"/>
      <dgm:spPr/>
    </dgm:pt>
    <dgm:pt modelId="{DD8B1CC1-6D95-498F-9047-DF73ADB60EEA}" type="pres">
      <dgm:prSet presAssocID="{891EAB24-C978-40F9-8A68-8365072935C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123F74FB-B5A5-4E3B-A822-DC70FB0A09EB}" type="pres">
      <dgm:prSet presAssocID="{891EAB24-C978-40F9-8A68-8365072935C0}" presName="spaceRect" presStyleCnt="0"/>
      <dgm:spPr/>
    </dgm:pt>
    <dgm:pt modelId="{F79EC5D4-F705-4112-B8D1-BEF9F8232C93}" type="pres">
      <dgm:prSet presAssocID="{891EAB24-C978-40F9-8A68-8365072935C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50969402-8FE0-427F-A105-F378D702A2A8}" type="presOf" srcId="{DA8F68EB-26D7-4501-B321-45BCC2A7A8C3}" destId="{B58117B2-9FC3-4EA3-A33C-675BA04C226A}" srcOrd="0" destOrd="0" presId="urn:microsoft.com/office/officeart/2018/2/layout/IconCircleList"/>
    <dgm:cxn modelId="{6F59331D-3B93-4429-9A3C-75710CA628B1}" srcId="{D0927F7F-F205-4F38-A110-B7A2D45756DA}" destId="{891EAB24-C978-40F9-8A68-8365072935C0}" srcOrd="3" destOrd="0" parTransId="{0AC16D0A-92E6-4218-A25D-F78A0C9B6D56}" sibTransId="{CA324596-350B-487E-BC9D-39C7233D2A38}"/>
    <dgm:cxn modelId="{99E9A92B-2096-42A0-80EB-C36B1362D5F4}" type="presOf" srcId="{036F6443-903C-4B96-AF21-9C1630D0993B}" destId="{2816E748-2407-4A8F-B1D2-AF47482F0261}" srcOrd="0" destOrd="0" presId="urn:microsoft.com/office/officeart/2018/2/layout/IconCircleList"/>
    <dgm:cxn modelId="{2049DF60-66D2-4A85-815B-AC7D5AFA35A1}" type="presOf" srcId="{891EAB24-C978-40F9-8A68-8365072935C0}" destId="{F79EC5D4-F705-4112-B8D1-BEF9F8232C93}" srcOrd="0" destOrd="0" presId="urn:microsoft.com/office/officeart/2018/2/layout/IconCircleList"/>
    <dgm:cxn modelId="{1CB1F478-FDE6-4C3D-BD90-F0421DC10347}" type="presOf" srcId="{4F674F56-54A3-46ED-9696-F8DB11AD9BF4}" destId="{67413C30-B993-4303-BBA2-C88122D29971}" srcOrd="0" destOrd="0" presId="urn:microsoft.com/office/officeart/2018/2/layout/IconCircleList"/>
    <dgm:cxn modelId="{A3234D86-E902-4FC5-91E7-93B30C705CA8}" type="presOf" srcId="{BD1DB3AE-0396-41C7-BE77-BFF9A42BE3EA}" destId="{0E8E150F-B0D6-428E-B722-45DB98C87CE2}" srcOrd="0" destOrd="0" presId="urn:microsoft.com/office/officeart/2018/2/layout/IconCircleList"/>
    <dgm:cxn modelId="{FCEFC69C-79D1-431C-8366-54BC4346B477}" type="presOf" srcId="{D0927F7F-F205-4F38-A110-B7A2D45756DA}" destId="{C38FBD64-57A2-40A6-8B6C-F768C466AA99}" srcOrd="0" destOrd="0" presId="urn:microsoft.com/office/officeart/2018/2/layout/IconCircleList"/>
    <dgm:cxn modelId="{F86AC4A3-2B18-44C7-8BBA-58FA6595E33E}" type="presOf" srcId="{33DE6DB8-C59A-4522-BC64-D4A0730CD106}" destId="{B71DC1A1-2B75-4D15-8CCA-BBB1F9ADBD2A}" srcOrd="0" destOrd="0" presId="urn:microsoft.com/office/officeart/2018/2/layout/IconCircleList"/>
    <dgm:cxn modelId="{A0C9C4DB-3216-44AE-B895-F621A284900A}" srcId="{D0927F7F-F205-4F38-A110-B7A2D45756DA}" destId="{ADDC5749-A6F2-4C74-BC97-61E15554996A}" srcOrd="1" destOrd="0" parTransId="{FE4A61A9-2BD0-4CA3-B284-D23A65E3822F}" sibTransId="{33DE6DB8-C59A-4522-BC64-D4A0730CD106}"/>
    <dgm:cxn modelId="{61B666E0-C032-4DC8-BD29-C9745CEE95DE}" type="presOf" srcId="{ADDC5749-A6F2-4C74-BC97-61E15554996A}" destId="{E7B25150-B3F1-4D00-AE05-408FC45438D2}" srcOrd="0" destOrd="0" presId="urn:microsoft.com/office/officeart/2018/2/layout/IconCircleList"/>
    <dgm:cxn modelId="{B21D5EE4-5B80-4E1C-8281-848C92466E06}" srcId="{D0927F7F-F205-4F38-A110-B7A2D45756DA}" destId="{036F6443-903C-4B96-AF21-9C1630D0993B}" srcOrd="0" destOrd="0" parTransId="{1395CBCC-EF61-457A-A749-8EFA21A77D86}" sibTransId="{BD1DB3AE-0396-41C7-BE77-BFF9A42BE3EA}"/>
    <dgm:cxn modelId="{63C4BCEE-D73C-4760-BFE4-6F22994AC16C}" srcId="{D0927F7F-F205-4F38-A110-B7A2D45756DA}" destId="{4F674F56-54A3-46ED-9696-F8DB11AD9BF4}" srcOrd="2" destOrd="0" parTransId="{1DFE64DA-72DE-4157-8382-DEDD93828AC6}" sibTransId="{DA8F68EB-26D7-4501-B321-45BCC2A7A8C3}"/>
    <dgm:cxn modelId="{DD207265-0B3A-4EDA-A670-77644935CF14}" type="presParOf" srcId="{C38FBD64-57A2-40A6-8B6C-F768C466AA99}" destId="{3E095EF9-00FB-4E2A-A88F-59D224DA4F26}" srcOrd="0" destOrd="0" presId="urn:microsoft.com/office/officeart/2018/2/layout/IconCircleList"/>
    <dgm:cxn modelId="{48283209-C5A8-4C5B-BC42-C1E88F464A96}" type="presParOf" srcId="{3E095EF9-00FB-4E2A-A88F-59D224DA4F26}" destId="{0800389C-BFA8-43D8-A7C1-63F680C74163}" srcOrd="0" destOrd="0" presId="urn:microsoft.com/office/officeart/2018/2/layout/IconCircleList"/>
    <dgm:cxn modelId="{4604EE2C-9F81-49FE-8529-7BDDAB0B21BA}" type="presParOf" srcId="{0800389C-BFA8-43D8-A7C1-63F680C74163}" destId="{9FED1A5A-67B7-4188-B9D5-06B0D81EB543}" srcOrd="0" destOrd="0" presId="urn:microsoft.com/office/officeart/2018/2/layout/IconCircleList"/>
    <dgm:cxn modelId="{C2C98BDC-5EA2-468D-9B08-DE387287DD37}" type="presParOf" srcId="{0800389C-BFA8-43D8-A7C1-63F680C74163}" destId="{6069C00E-CE32-4CC8-ACE6-A6670FEDA8BD}" srcOrd="1" destOrd="0" presId="urn:microsoft.com/office/officeart/2018/2/layout/IconCircleList"/>
    <dgm:cxn modelId="{D2FA7EB8-0A44-4440-B27B-727049721A6B}" type="presParOf" srcId="{0800389C-BFA8-43D8-A7C1-63F680C74163}" destId="{6981272E-C1E0-4273-BD47-E3B3A5DE9168}" srcOrd="2" destOrd="0" presId="urn:microsoft.com/office/officeart/2018/2/layout/IconCircleList"/>
    <dgm:cxn modelId="{355B0B5C-4200-4300-863D-E1710FE9A1F9}" type="presParOf" srcId="{0800389C-BFA8-43D8-A7C1-63F680C74163}" destId="{2816E748-2407-4A8F-B1D2-AF47482F0261}" srcOrd="3" destOrd="0" presId="urn:microsoft.com/office/officeart/2018/2/layout/IconCircleList"/>
    <dgm:cxn modelId="{BD1EED3A-D2ED-49AB-B552-887B1798EAC5}" type="presParOf" srcId="{3E095EF9-00FB-4E2A-A88F-59D224DA4F26}" destId="{0E8E150F-B0D6-428E-B722-45DB98C87CE2}" srcOrd="1" destOrd="0" presId="urn:microsoft.com/office/officeart/2018/2/layout/IconCircleList"/>
    <dgm:cxn modelId="{AA7DC0C7-208B-49A8-B5E7-167FCE5711EC}" type="presParOf" srcId="{3E095EF9-00FB-4E2A-A88F-59D224DA4F26}" destId="{73BFFD68-4078-42BF-9423-FD117B4A448F}" srcOrd="2" destOrd="0" presId="urn:microsoft.com/office/officeart/2018/2/layout/IconCircleList"/>
    <dgm:cxn modelId="{52B407BA-9B30-401C-B451-412F12376C4A}" type="presParOf" srcId="{73BFFD68-4078-42BF-9423-FD117B4A448F}" destId="{FA59FB56-C031-4ADD-BC26-6C3FA8383C6E}" srcOrd="0" destOrd="0" presId="urn:microsoft.com/office/officeart/2018/2/layout/IconCircleList"/>
    <dgm:cxn modelId="{5981596F-D81F-42C9-928B-0C53494426CC}" type="presParOf" srcId="{73BFFD68-4078-42BF-9423-FD117B4A448F}" destId="{5A7CF798-6D70-4EB2-BFC1-890E8DF224BB}" srcOrd="1" destOrd="0" presId="urn:microsoft.com/office/officeart/2018/2/layout/IconCircleList"/>
    <dgm:cxn modelId="{167EA2FD-2B5A-403D-954D-16379A8A5D7A}" type="presParOf" srcId="{73BFFD68-4078-42BF-9423-FD117B4A448F}" destId="{056C2404-4E3E-49CF-AC72-0855A33E1533}" srcOrd="2" destOrd="0" presId="urn:microsoft.com/office/officeart/2018/2/layout/IconCircleList"/>
    <dgm:cxn modelId="{D828C870-72D3-4759-8739-2B712CE1EED8}" type="presParOf" srcId="{73BFFD68-4078-42BF-9423-FD117B4A448F}" destId="{E7B25150-B3F1-4D00-AE05-408FC45438D2}" srcOrd="3" destOrd="0" presId="urn:microsoft.com/office/officeart/2018/2/layout/IconCircleList"/>
    <dgm:cxn modelId="{7DD5987D-B3B3-4818-8BA6-5F4D401A478F}" type="presParOf" srcId="{3E095EF9-00FB-4E2A-A88F-59D224DA4F26}" destId="{B71DC1A1-2B75-4D15-8CCA-BBB1F9ADBD2A}" srcOrd="3" destOrd="0" presId="urn:microsoft.com/office/officeart/2018/2/layout/IconCircleList"/>
    <dgm:cxn modelId="{FA000289-6426-4316-BF17-682F6B3DCA2E}" type="presParOf" srcId="{3E095EF9-00FB-4E2A-A88F-59D224DA4F26}" destId="{1C4E80D9-4C1D-4DC5-B271-C28B114F7D05}" srcOrd="4" destOrd="0" presId="urn:microsoft.com/office/officeart/2018/2/layout/IconCircleList"/>
    <dgm:cxn modelId="{9D2B382A-A334-43FF-A863-E3992ADD1B1D}" type="presParOf" srcId="{1C4E80D9-4C1D-4DC5-B271-C28B114F7D05}" destId="{A5B112DE-4B41-49E4-B4A4-710A01E3FD19}" srcOrd="0" destOrd="0" presId="urn:microsoft.com/office/officeart/2018/2/layout/IconCircleList"/>
    <dgm:cxn modelId="{050F6B3A-5E04-4A59-BA17-BE458E41E9C7}" type="presParOf" srcId="{1C4E80D9-4C1D-4DC5-B271-C28B114F7D05}" destId="{6147EEE6-37DF-434C-B5C6-BDC6820F8455}" srcOrd="1" destOrd="0" presId="urn:microsoft.com/office/officeart/2018/2/layout/IconCircleList"/>
    <dgm:cxn modelId="{B141D165-F49A-4174-B56D-4879DA8E1B75}" type="presParOf" srcId="{1C4E80D9-4C1D-4DC5-B271-C28B114F7D05}" destId="{AED1B646-8936-4073-91FC-43747D2EEE0C}" srcOrd="2" destOrd="0" presId="urn:microsoft.com/office/officeart/2018/2/layout/IconCircleList"/>
    <dgm:cxn modelId="{A370A461-6D54-4BB9-B7E3-7A3F8EA97FC3}" type="presParOf" srcId="{1C4E80D9-4C1D-4DC5-B271-C28B114F7D05}" destId="{67413C30-B993-4303-BBA2-C88122D29971}" srcOrd="3" destOrd="0" presId="urn:microsoft.com/office/officeart/2018/2/layout/IconCircleList"/>
    <dgm:cxn modelId="{4C3CD6D2-D7E4-4D83-B3E8-FF0D1AE9259F}" type="presParOf" srcId="{3E095EF9-00FB-4E2A-A88F-59D224DA4F26}" destId="{B58117B2-9FC3-4EA3-A33C-675BA04C226A}" srcOrd="5" destOrd="0" presId="urn:microsoft.com/office/officeart/2018/2/layout/IconCircleList"/>
    <dgm:cxn modelId="{B724D4E7-9C3E-4D68-AA26-8DE8AC104C76}" type="presParOf" srcId="{3E095EF9-00FB-4E2A-A88F-59D224DA4F26}" destId="{ED55DF88-5DCD-45EB-B7A1-1643BBDD1F85}" srcOrd="6" destOrd="0" presId="urn:microsoft.com/office/officeart/2018/2/layout/IconCircleList"/>
    <dgm:cxn modelId="{606FCD7C-1E4E-415E-9C37-285B65AC2025}" type="presParOf" srcId="{ED55DF88-5DCD-45EB-B7A1-1643BBDD1F85}" destId="{2FAAE964-3751-4C62-B308-667FEF39D707}" srcOrd="0" destOrd="0" presId="urn:microsoft.com/office/officeart/2018/2/layout/IconCircleList"/>
    <dgm:cxn modelId="{B9455715-0CBB-4CB1-8E22-2FE1C6800197}" type="presParOf" srcId="{ED55DF88-5DCD-45EB-B7A1-1643BBDD1F85}" destId="{DD8B1CC1-6D95-498F-9047-DF73ADB60EEA}" srcOrd="1" destOrd="0" presId="urn:microsoft.com/office/officeart/2018/2/layout/IconCircleList"/>
    <dgm:cxn modelId="{E51AD772-C072-4C39-877B-899F8DBE521B}" type="presParOf" srcId="{ED55DF88-5DCD-45EB-B7A1-1643BBDD1F85}" destId="{123F74FB-B5A5-4E3B-A822-DC70FB0A09EB}" srcOrd="2" destOrd="0" presId="urn:microsoft.com/office/officeart/2018/2/layout/IconCircleList"/>
    <dgm:cxn modelId="{9BE9423A-2B43-49FB-AD2B-D84C4A9B93B2}" type="presParOf" srcId="{ED55DF88-5DCD-45EB-B7A1-1643BBDD1F85}" destId="{F79EC5D4-F705-4112-B8D1-BEF9F8232C93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02928CC-3187-4464-AFE6-A730A663823B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31D8F93-903C-4511-8F16-A8BB8B984B2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1. Gunny Bag Counter: Real-time inventory tracking via CCTV.</a:t>
          </a:r>
          <a:endParaRPr lang="en-US"/>
        </a:p>
      </dgm:t>
    </dgm:pt>
    <dgm:pt modelId="{1401B9C7-F532-4F89-B889-6908B9E449D9}" type="parTrans" cxnId="{8DAD70A5-624D-4938-8D6B-F0F70EAAEA09}">
      <dgm:prSet/>
      <dgm:spPr/>
      <dgm:t>
        <a:bodyPr/>
        <a:lstStyle/>
        <a:p>
          <a:endParaRPr lang="en-US"/>
        </a:p>
      </dgm:t>
    </dgm:pt>
    <dgm:pt modelId="{406666E2-9CDC-4EA2-9681-220581438635}" type="sibTrans" cxnId="{8DAD70A5-624D-4938-8D6B-F0F70EAAEA09}">
      <dgm:prSet/>
      <dgm:spPr/>
      <dgm:t>
        <a:bodyPr/>
        <a:lstStyle/>
        <a:p>
          <a:endParaRPr lang="en-US"/>
        </a:p>
      </dgm:t>
    </dgm:pt>
    <dgm:pt modelId="{69677A16-9438-4A65-8A6F-EE79CCDC281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2. License Plate Detection: AI-optimized for Indian vehicles.</a:t>
          </a:r>
          <a:endParaRPr lang="en-US"/>
        </a:p>
      </dgm:t>
    </dgm:pt>
    <dgm:pt modelId="{051BE330-635F-4155-B73F-051A5D0B35FD}" type="parTrans" cxnId="{E7664AA3-C761-43F9-ADD9-867702BFA89B}">
      <dgm:prSet/>
      <dgm:spPr/>
      <dgm:t>
        <a:bodyPr/>
        <a:lstStyle/>
        <a:p>
          <a:endParaRPr lang="en-US"/>
        </a:p>
      </dgm:t>
    </dgm:pt>
    <dgm:pt modelId="{06835918-1261-4318-94E7-B714EB211492}" type="sibTrans" cxnId="{E7664AA3-C761-43F9-ADD9-867702BFA89B}">
      <dgm:prSet/>
      <dgm:spPr/>
      <dgm:t>
        <a:bodyPr/>
        <a:lstStyle/>
        <a:p>
          <a:endParaRPr lang="en-US"/>
        </a:p>
      </dgm:t>
    </dgm:pt>
    <dgm:pt modelId="{D311B6A4-8C12-4A73-BBE2-8C10D727A264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3. Contextual Intelligence: Scene analysis with emergency alerts.</a:t>
          </a:r>
          <a:endParaRPr lang="en-US"/>
        </a:p>
      </dgm:t>
    </dgm:pt>
    <dgm:pt modelId="{7EF8FE2C-CE75-455F-8669-9DBC28F6C7AB}" type="parTrans" cxnId="{F133574F-2D2E-4995-91B8-0160CD928C63}">
      <dgm:prSet/>
      <dgm:spPr/>
      <dgm:t>
        <a:bodyPr/>
        <a:lstStyle/>
        <a:p>
          <a:endParaRPr lang="en-US"/>
        </a:p>
      </dgm:t>
    </dgm:pt>
    <dgm:pt modelId="{FE039367-C53A-4C5A-88C6-BBE0DD66F75D}" type="sibTrans" cxnId="{F133574F-2D2E-4995-91B8-0160CD928C63}">
      <dgm:prSet/>
      <dgm:spPr/>
      <dgm:t>
        <a:bodyPr/>
        <a:lstStyle/>
        <a:p>
          <a:endParaRPr lang="en-US"/>
        </a:p>
      </dgm:t>
    </dgm:pt>
    <dgm:pt modelId="{297BA349-8E4C-46C4-B560-A487A87E69B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IN"/>
            <a:t>4. Facial Recognition: Role-based identification and location tracking.</a:t>
          </a:r>
          <a:endParaRPr lang="en-US"/>
        </a:p>
      </dgm:t>
    </dgm:pt>
    <dgm:pt modelId="{9562C49B-0676-4BB3-ABAA-475F2CE03997}" type="parTrans" cxnId="{1276DFC2-2CC2-4F15-AD62-89EB45D3DEFD}">
      <dgm:prSet/>
      <dgm:spPr/>
      <dgm:t>
        <a:bodyPr/>
        <a:lstStyle/>
        <a:p>
          <a:endParaRPr lang="en-US"/>
        </a:p>
      </dgm:t>
    </dgm:pt>
    <dgm:pt modelId="{E47EA6E8-37FF-4C41-AE74-FBF94F318DA0}" type="sibTrans" cxnId="{1276DFC2-2CC2-4F15-AD62-89EB45D3DEFD}">
      <dgm:prSet/>
      <dgm:spPr/>
      <dgm:t>
        <a:bodyPr/>
        <a:lstStyle/>
        <a:p>
          <a:endParaRPr lang="en-US"/>
        </a:p>
      </dgm:t>
    </dgm:pt>
    <dgm:pt modelId="{F7D6DC27-93FE-4EF9-B180-AD050FFA71C6}" type="pres">
      <dgm:prSet presAssocID="{D02928CC-3187-4464-AFE6-A730A663823B}" presName="root" presStyleCnt="0">
        <dgm:presLayoutVars>
          <dgm:dir/>
          <dgm:resizeHandles val="exact"/>
        </dgm:presLayoutVars>
      </dgm:prSet>
      <dgm:spPr/>
    </dgm:pt>
    <dgm:pt modelId="{89A69965-DCF0-4E36-9431-0CAE0363CE90}" type="pres">
      <dgm:prSet presAssocID="{731D8F93-903C-4511-8F16-A8BB8B984B2A}" presName="compNode" presStyleCnt="0"/>
      <dgm:spPr/>
    </dgm:pt>
    <dgm:pt modelId="{A6744411-726D-4525-A683-DD7FCFD839AA}" type="pres">
      <dgm:prSet presAssocID="{731D8F93-903C-4511-8F16-A8BB8B984B2A}" presName="iconBgRect" presStyleLbl="bgShp" presStyleIdx="0" presStyleCnt="4"/>
      <dgm:spPr/>
    </dgm:pt>
    <dgm:pt modelId="{3934D36B-64A9-44A1-A990-D932516A460C}" type="pres">
      <dgm:prSet presAssocID="{731D8F93-903C-4511-8F16-A8BB8B984B2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8E292046-F458-4524-A4FE-4D55523039ED}" type="pres">
      <dgm:prSet presAssocID="{731D8F93-903C-4511-8F16-A8BB8B984B2A}" presName="spaceRect" presStyleCnt="0"/>
      <dgm:spPr/>
    </dgm:pt>
    <dgm:pt modelId="{F952D721-5851-44BF-A5D3-4CF8756AA7E0}" type="pres">
      <dgm:prSet presAssocID="{731D8F93-903C-4511-8F16-A8BB8B984B2A}" presName="textRect" presStyleLbl="revTx" presStyleIdx="0" presStyleCnt="4">
        <dgm:presLayoutVars>
          <dgm:chMax val="1"/>
          <dgm:chPref val="1"/>
        </dgm:presLayoutVars>
      </dgm:prSet>
      <dgm:spPr/>
    </dgm:pt>
    <dgm:pt modelId="{9F95AC10-86CF-40C2-8E0E-24500D1FEC23}" type="pres">
      <dgm:prSet presAssocID="{406666E2-9CDC-4EA2-9681-220581438635}" presName="sibTrans" presStyleCnt="0"/>
      <dgm:spPr/>
    </dgm:pt>
    <dgm:pt modelId="{581E0B1A-9945-4032-8AFB-5A3E57A8D678}" type="pres">
      <dgm:prSet presAssocID="{69677A16-9438-4A65-8A6F-EE79CCDC281B}" presName="compNode" presStyleCnt="0"/>
      <dgm:spPr/>
    </dgm:pt>
    <dgm:pt modelId="{623A7445-51D5-4548-8586-7E77294AE9C8}" type="pres">
      <dgm:prSet presAssocID="{69677A16-9438-4A65-8A6F-EE79CCDC281B}" presName="iconBgRect" presStyleLbl="bgShp" presStyleIdx="1" presStyleCnt="4"/>
      <dgm:spPr/>
    </dgm:pt>
    <dgm:pt modelId="{BD23AEEC-9676-4858-A7E9-65947484E97C}" type="pres">
      <dgm:prSet presAssocID="{69677A16-9438-4A65-8A6F-EE79CCDC281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9C2907D-40A3-4B9E-B95E-CC17A102F555}" type="pres">
      <dgm:prSet presAssocID="{69677A16-9438-4A65-8A6F-EE79CCDC281B}" presName="spaceRect" presStyleCnt="0"/>
      <dgm:spPr/>
    </dgm:pt>
    <dgm:pt modelId="{89025B88-C800-433F-A884-3844F9AA9187}" type="pres">
      <dgm:prSet presAssocID="{69677A16-9438-4A65-8A6F-EE79CCDC281B}" presName="textRect" presStyleLbl="revTx" presStyleIdx="1" presStyleCnt="4">
        <dgm:presLayoutVars>
          <dgm:chMax val="1"/>
          <dgm:chPref val="1"/>
        </dgm:presLayoutVars>
      </dgm:prSet>
      <dgm:spPr/>
    </dgm:pt>
    <dgm:pt modelId="{0B868950-1327-4DF9-9B03-F9CE5A3594D7}" type="pres">
      <dgm:prSet presAssocID="{06835918-1261-4318-94E7-B714EB211492}" presName="sibTrans" presStyleCnt="0"/>
      <dgm:spPr/>
    </dgm:pt>
    <dgm:pt modelId="{DB9FEDC8-B6B7-4785-9DAF-9658F1AA47CC}" type="pres">
      <dgm:prSet presAssocID="{D311B6A4-8C12-4A73-BBE2-8C10D727A264}" presName="compNode" presStyleCnt="0"/>
      <dgm:spPr/>
    </dgm:pt>
    <dgm:pt modelId="{6C774485-1A72-4725-ABEA-647F9C4A5822}" type="pres">
      <dgm:prSet presAssocID="{D311B6A4-8C12-4A73-BBE2-8C10D727A264}" presName="iconBgRect" presStyleLbl="bgShp" presStyleIdx="2" presStyleCnt="4"/>
      <dgm:spPr/>
    </dgm:pt>
    <dgm:pt modelId="{C380D473-2D2E-4944-8516-F57FEC9A663F}" type="pres">
      <dgm:prSet presAssocID="{D311B6A4-8C12-4A73-BBE2-8C10D727A26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BCC8205F-E879-4927-9D6D-8044E070B5E8}" type="pres">
      <dgm:prSet presAssocID="{D311B6A4-8C12-4A73-BBE2-8C10D727A264}" presName="spaceRect" presStyleCnt="0"/>
      <dgm:spPr/>
    </dgm:pt>
    <dgm:pt modelId="{A888C5D6-BC11-45C5-A3B8-B680676CD28F}" type="pres">
      <dgm:prSet presAssocID="{D311B6A4-8C12-4A73-BBE2-8C10D727A264}" presName="textRect" presStyleLbl="revTx" presStyleIdx="2" presStyleCnt="4">
        <dgm:presLayoutVars>
          <dgm:chMax val="1"/>
          <dgm:chPref val="1"/>
        </dgm:presLayoutVars>
      </dgm:prSet>
      <dgm:spPr/>
    </dgm:pt>
    <dgm:pt modelId="{C330B77F-69E5-4C14-8257-C7D95BFC6087}" type="pres">
      <dgm:prSet presAssocID="{FE039367-C53A-4C5A-88C6-BBE0DD66F75D}" presName="sibTrans" presStyleCnt="0"/>
      <dgm:spPr/>
    </dgm:pt>
    <dgm:pt modelId="{62B566F3-A592-466B-A4B2-FD6B365D6EE0}" type="pres">
      <dgm:prSet presAssocID="{297BA349-8E4C-46C4-B560-A487A87E69B1}" presName="compNode" presStyleCnt="0"/>
      <dgm:spPr/>
    </dgm:pt>
    <dgm:pt modelId="{26BD7114-FBFD-4926-BD88-D1709E6081E7}" type="pres">
      <dgm:prSet presAssocID="{297BA349-8E4C-46C4-B560-A487A87E69B1}" presName="iconBgRect" presStyleLbl="bgShp" presStyleIdx="3" presStyleCnt="4"/>
      <dgm:spPr/>
    </dgm:pt>
    <dgm:pt modelId="{90D67CEA-5235-41B6-A7F3-E71C4DCFFA03}" type="pres">
      <dgm:prSet presAssocID="{297BA349-8E4C-46C4-B560-A487A87E69B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3FC80D1E-33FF-48F0-8585-563C7891C89D}" type="pres">
      <dgm:prSet presAssocID="{297BA349-8E4C-46C4-B560-A487A87E69B1}" presName="spaceRect" presStyleCnt="0"/>
      <dgm:spPr/>
    </dgm:pt>
    <dgm:pt modelId="{F4459AB2-7AD1-48B0-90F5-F742B61C50A2}" type="pres">
      <dgm:prSet presAssocID="{297BA349-8E4C-46C4-B560-A487A87E69B1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133574F-2D2E-4995-91B8-0160CD928C63}" srcId="{D02928CC-3187-4464-AFE6-A730A663823B}" destId="{D311B6A4-8C12-4A73-BBE2-8C10D727A264}" srcOrd="2" destOrd="0" parTransId="{7EF8FE2C-CE75-455F-8669-9DBC28F6C7AB}" sibTransId="{FE039367-C53A-4C5A-88C6-BBE0DD66F75D}"/>
    <dgm:cxn modelId="{66E1388A-19E3-4F3F-9D19-D1BFEA7748F8}" type="presOf" srcId="{69677A16-9438-4A65-8A6F-EE79CCDC281B}" destId="{89025B88-C800-433F-A884-3844F9AA9187}" srcOrd="0" destOrd="0" presId="urn:microsoft.com/office/officeart/2018/5/layout/IconCircleLabelList"/>
    <dgm:cxn modelId="{A40D9790-7D04-4B6E-AFF8-85E418986F6A}" type="presOf" srcId="{D311B6A4-8C12-4A73-BBE2-8C10D727A264}" destId="{A888C5D6-BC11-45C5-A3B8-B680676CD28F}" srcOrd="0" destOrd="0" presId="urn:microsoft.com/office/officeart/2018/5/layout/IconCircleLabelList"/>
    <dgm:cxn modelId="{A74D9E9A-E0DF-4EDD-BE02-A2A221B58249}" type="presOf" srcId="{297BA349-8E4C-46C4-B560-A487A87E69B1}" destId="{F4459AB2-7AD1-48B0-90F5-F742B61C50A2}" srcOrd="0" destOrd="0" presId="urn:microsoft.com/office/officeart/2018/5/layout/IconCircleLabelList"/>
    <dgm:cxn modelId="{E7664AA3-C761-43F9-ADD9-867702BFA89B}" srcId="{D02928CC-3187-4464-AFE6-A730A663823B}" destId="{69677A16-9438-4A65-8A6F-EE79CCDC281B}" srcOrd="1" destOrd="0" parTransId="{051BE330-635F-4155-B73F-051A5D0B35FD}" sibTransId="{06835918-1261-4318-94E7-B714EB211492}"/>
    <dgm:cxn modelId="{8DAD70A5-624D-4938-8D6B-F0F70EAAEA09}" srcId="{D02928CC-3187-4464-AFE6-A730A663823B}" destId="{731D8F93-903C-4511-8F16-A8BB8B984B2A}" srcOrd="0" destOrd="0" parTransId="{1401B9C7-F532-4F89-B889-6908B9E449D9}" sibTransId="{406666E2-9CDC-4EA2-9681-220581438635}"/>
    <dgm:cxn modelId="{F11E5CBA-B467-4791-9A79-1786709474DE}" type="presOf" srcId="{D02928CC-3187-4464-AFE6-A730A663823B}" destId="{F7D6DC27-93FE-4EF9-B180-AD050FFA71C6}" srcOrd="0" destOrd="0" presId="urn:microsoft.com/office/officeart/2018/5/layout/IconCircleLabelList"/>
    <dgm:cxn modelId="{1276DFC2-2CC2-4F15-AD62-89EB45D3DEFD}" srcId="{D02928CC-3187-4464-AFE6-A730A663823B}" destId="{297BA349-8E4C-46C4-B560-A487A87E69B1}" srcOrd="3" destOrd="0" parTransId="{9562C49B-0676-4BB3-ABAA-475F2CE03997}" sibTransId="{E47EA6E8-37FF-4C41-AE74-FBF94F318DA0}"/>
    <dgm:cxn modelId="{5032B0FC-A219-42B6-A4BA-55840331FB99}" type="presOf" srcId="{731D8F93-903C-4511-8F16-A8BB8B984B2A}" destId="{F952D721-5851-44BF-A5D3-4CF8756AA7E0}" srcOrd="0" destOrd="0" presId="urn:microsoft.com/office/officeart/2018/5/layout/IconCircleLabelList"/>
    <dgm:cxn modelId="{EBFE401C-2B9A-44D5-A0C6-4FDBFDA5FAE6}" type="presParOf" srcId="{F7D6DC27-93FE-4EF9-B180-AD050FFA71C6}" destId="{89A69965-DCF0-4E36-9431-0CAE0363CE90}" srcOrd="0" destOrd="0" presId="urn:microsoft.com/office/officeart/2018/5/layout/IconCircleLabelList"/>
    <dgm:cxn modelId="{65FD0FA3-F874-4240-98BE-C941709927D6}" type="presParOf" srcId="{89A69965-DCF0-4E36-9431-0CAE0363CE90}" destId="{A6744411-726D-4525-A683-DD7FCFD839AA}" srcOrd="0" destOrd="0" presId="urn:microsoft.com/office/officeart/2018/5/layout/IconCircleLabelList"/>
    <dgm:cxn modelId="{068A1670-2DF1-4676-905B-A1AE03C69194}" type="presParOf" srcId="{89A69965-DCF0-4E36-9431-0CAE0363CE90}" destId="{3934D36B-64A9-44A1-A990-D932516A460C}" srcOrd="1" destOrd="0" presId="urn:microsoft.com/office/officeart/2018/5/layout/IconCircleLabelList"/>
    <dgm:cxn modelId="{6B87B670-D94C-4274-9DB3-F532C4492930}" type="presParOf" srcId="{89A69965-DCF0-4E36-9431-0CAE0363CE90}" destId="{8E292046-F458-4524-A4FE-4D55523039ED}" srcOrd="2" destOrd="0" presId="urn:microsoft.com/office/officeart/2018/5/layout/IconCircleLabelList"/>
    <dgm:cxn modelId="{76AE0C0F-E019-4D1B-9F90-42066EEC6BAE}" type="presParOf" srcId="{89A69965-DCF0-4E36-9431-0CAE0363CE90}" destId="{F952D721-5851-44BF-A5D3-4CF8756AA7E0}" srcOrd="3" destOrd="0" presId="urn:microsoft.com/office/officeart/2018/5/layout/IconCircleLabelList"/>
    <dgm:cxn modelId="{73BCB36E-102B-4DC8-9EDC-8D943A2ED556}" type="presParOf" srcId="{F7D6DC27-93FE-4EF9-B180-AD050FFA71C6}" destId="{9F95AC10-86CF-40C2-8E0E-24500D1FEC23}" srcOrd="1" destOrd="0" presId="urn:microsoft.com/office/officeart/2018/5/layout/IconCircleLabelList"/>
    <dgm:cxn modelId="{67BA7BBF-A246-4C80-95CB-0E3ED1048974}" type="presParOf" srcId="{F7D6DC27-93FE-4EF9-B180-AD050FFA71C6}" destId="{581E0B1A-9945-4032-8AFB-5A3E57A8D678}" srcOrd="2" destOrd="0" presId="urn:microsoft.com/office/officeart/2018/5/layout/IconCircleLabelList"/>
    <dgm:cxn modelId="{88E54096-8535-44C5-B2E3-302D64512585}" type="presParOf" srcId="{581E0B1A-9945-4032-8AFB-5A3E57A8D678}" destId="{623A7445-51D5-4548-8586-7E77294AE9C8}" srcOrd="0" destOrd="0" presId="urn:microsoft.com/office/officeart/2018/5/layout/IconCircleLabelList"/>
    <dgm:cxn modelId="{F3705BBF-89FA-4369-BE57-AFF19B7CD7E0}" type="presParOf" srcId="{581E0B1A-9945-4032-8AFB-5A3E57A8D678}" destId="{BD23AEEC-9676-4858-A7E9-65947484E97C}" srcOrd="1" destOrd="0" presId="urn:microsoft.com/office/officeart/2018/5/layout/IconCircleLabelList"/>
    <dgm:cxn modelId="{416C2279-D8DC-4C0E-A8CA-8E55827A5253}" type="presParOf" srcId="{581E0B1A-9945-4032-8AFB-5A3E57A8D678}" destId="{A9C2907D-40A3-4B9E-B95E-CC17A102F555}" srcOrd="2" destOrd="0" presId="urn:microsoft.com/office/officeart/2018/5/layout/IconCircleLabelList"/>
    <dgm:cxn modelId="{92AFB6F1-393F-4A55-84E1-8059017BFC26}" type="presParOf" srcId="{581E0B1A-9945-4032-8AFB-5A3E57A8D678}" destId="{89025B88-C800-433F-A884-3844F9AA9187}" srcOrd="3" destOrd="0" presId="urn:microsoft.com/office/officeart/2018/5/layout/IconCircleLabelList"/>
    <dgm:cxn modelId="{B20085AD-A9C0-42C8-8095-917A1B35D7D2}" type="presParOf" srcId="{F7D6DC27-93FE-4EF9-B180-AD050FFA71C6}" destId="{0B868950-1327-4DF9-9B03-F9CE5A3594D7}" srcOrd="3" destOrd="0" presId="urn:microsoft.com/office/officeart/2018/5/layout/IconCircleLabelList"/>
    <dgm:cxn modelId="{B3CEE669-1D96-4899-8F73-3E5562653816}" type="presParOf" srcId="{F7D6DC27-93FE-4EF9-B180-AD050FFA71C6}" destId="{DB9FEDC8-B6B7-4785-9DAF-9658F1AA47CC}" srcOrd="4" destOrd="0" presId="urn:microsoft.com/office/officeart/2018/5/layout/IconCircleLabelList"/>
    <dgm:cxn modelId="{B5C23917-24E6-4E14-94CF-CE3810B0BFE7}" type="presParOf" srcId="{DB9FEDC8-B6B7-4785-9DAF-9658F1AA47CC}" destId="{6C774485-1A72-4725-ABEA-647F9C4A5822}" srcOrd="0" destOrd="0" presId="urn:microsoft.com/office/officeart/2018/5/layout/IconCircleLabelList"/>
    <dgm:cxn modelId="{15C98206-BA87-494C-9A79-5237CC23A901}" type="presParOf" srcId="{DB9FEDC8-B6B7-4785-9DAF-9658F1AA47CC}" destId="{C380D473-2D2E-4944-8516-F57FEC9A663F}" srcOrd="1" destOrd="0" presId="urn:microsoft.com/office/officeart/2018/5/layout/IconCircleLabelList"/>
    <dgm:cxn modelId="{F3D2FC40-B75B-4059-959D-4EB59CCC2947}" type="presParOf" srcId="{DB9FEDC8-B6B7-4785-9DAF-9658F1AA47CC}" destId="{BCC8205F-E879-4927-9D6D-8044E070B5E8}" srcOrd="2" destOrd="0" presId="urn:microsoft.com/office/officeart/2018/5/layout/IconCircleLabelList"/>
    <dgm:cxn modelId="{753DC480-20B8-4834-96C2-0F515B64A1C6}" type="presParOf" srcId="{DB9FEDC8-B6B7-4785-9DAF-9658F1AA47CC}" destId="{A888C5D6-BC11-45C5-A3B8-B680676CD28F}" srcOrd="3" destOrd="0" presId="urn:microsoft.com/office/officeart/2018/5/layout/IconCircleLabelList"/>
    <dgm:cxn modelId="{3139F63B-ED21-4334-B767-2BB44EBF30E1}" type="presParOf" srcId="{F7D6DC27-93FE-4EF9-B180-AD050FFA71C6}" destId="{C330B77F-69E5-4C14-8257-C7D95BFC6087}" srcOrd="5" destOrd="0" presId="urn:microsoft.com/office/officeart/2018/5/layout/IconCircleLabelList"/>
    <dgm:cxn modelId="{B5CD9212-F69A-480F-B409-054B44DD471F}" type="presParOf" srcId="{F7D6DC27-93FE-4EF9-B180-AD050FFA71C6}" destId="{62B566F3-A592-466B-A4B2-FD6B365D6EE0}" srcOrd="6" destOrd="0" presId="urn:microsoft.com/office/officeart/2018/5/layout/IconCircleLabelList"/>
    <dgm:cxn modelId="{F9FD056F-30CF-47CF-B21A-BFDE3660C0E8}" type="presParOf" srcId="{62B566F3-A592-466B-A4B2-FD6B365D6EE0}" destId="{26BD7114-FBFD-4926-BD88-D1709E6081E7}" srcOrd="0" destOrd="0" presId="urn:microsoft.com/office/officeart/2018/5/layout/IconCircleLabelList"/>
    <dgm:cxn modelId="{70755C03-D28D-4DF1-BBD5-9901DE59A2CA}" type="presParOf" srcId="{62B566F3-A592-466B-A4B2-FD6B365D6EE0}" destId="{90D67CEA-5235-41B6-A7F3-E71C4DCFFA03}" srcOrd="1" destOrd="0" presId="urn:microsoft.com/office/officeart/2018/5/layout/IconCircleLabelList"/>
    <dgm:cxn modelId="{DC6CA10B-CE68-4A22-AC74-BD02A2A03554}" type="presParOf" srcId="{62B566F3-A592-466B-A4B2-FD6B365D6EE0}" destId="{3FC80D1E-33FF-48F0-8585-563C7891C89D}" srcOrd="2" destOrd="0" presId="urn:microsoft.com/office/officeart/2018/5/layout/IconCircleLabelList"/>
    <dgm:cxn modelId="{450BFF2C-CAC7-416C-A683-5A419046C74F}" type="presParOf" srcId="{62B566F3-A592-466B-A4B2-FD6B365D6EE0}" destId="{F4459AB2-7AD1-48B0-90F5-F742B61C50A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661B7AD-DFD1-4994-8AE1-052B0D5042B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26F3FB-05C3-404B-AE14-260EDDCFFBF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Custom YOLO v8 model, 92.8% accuracy.</a:t>
          </a:r>
        </a:p>
      </dgm:t>
    </dgm:pt>
    <dgm:pt modelId="{7C3B3E02-3725-4109-9F94-FAAA777AA358}" type="parTrans" cxnId="{17D1BC50-9233-469F-82AE-0DAE09F0B9CB}">
      <dgm:prSet/>
      <dgm:spPr/>
      <dgm:t>
        <a:bodyPr/>
        <a:lstStyle/>
        <a:p>
          <a:endParaRPr lang="en-US"/>
        </a:p>
      </dgm:t>
    </dgm:pt>
    <dgm:pt modelId="{8073C999-E989-41B3-A590-AA74006B1996}" type="sibTrans" cxnId="{17D1BC50-9233-469F-82AE-0DAE09F0B9CB}">
      <dgm:prSet/>
      <dgm:spPr/>
      <dgm:t>
        <a:bodyPr/>
        <a:lstStyle/>
        <a:p>
          <a:endParaRPr lang="en-US"/>
        </a:p>
      </dgm:t>
    </dgm:pt>
    <dgm:pt modelId="{2ADE8845-289A-4C1D-BABB-1A7BE0054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Real-time object detection and line crossing logic.</a:t>
          </a:r>
        </a:p>
      </dgm:t>
    </dgm:pt>
    <dgm:pt modelId="{1DBCBCCD-0773-4F9E-92D9-F4C5877006DD}" type="parTrans" cxnId="{93B3A55D-C04C-4A8E-9F32-523D85029843}">
      <dgm:prSet/>
      <dgm:spPr/>
      <dgm:t>
        <a:bodyPr/>
        <a:lstStyle/>
        <a:p>
          <a:endParaRPr lang="en-US"/>
        </a:p>
      </dgm:t>
    </dgm:pt>
    <dgm:pt modelId="{5A88049E-B40D-4CF7-99DF-0B9663366388}" type="sibTrans" cxnId="{93B3A55D-C04C-4A8E-9F32-523D85029843}">
      <dgm:prSet/>
      <dgm:spPr/>
      <dgm:t>
        <a:bodyPr/>
        <a:lstStyle/>
        <a:p>
          <a:endParaRPr lang="en-US"/>
        </a:p>
      </dgm:t>
    </dgm:pt>
    <dgm:pt modelId="{0F032977-55D4-48AA-B83C-9BB6899D31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40% reduction in counting errors, 10x faster than manual.</a:t>
          </a:r>
        </a:p>
      </dgm:t>
    </dgm:pt>
    <dgm:pt modelId="{01C08F12-D81F-47E6-993C-70102B11A90F}" type="parTrans" cxnId="{42E9EC6D-DC83-4DBB-9E6C-9781C8258F29}">
      <dgm:prSet/>
      <dgm:spPr/>
      <dgm:t>
        <a:bodyPr/>
        <a:lstStyle/>
        <a:p>
          <a:endParaRPr lang="en-US"/>
        </a:p>
      </dgm:t>
    </dgm:pt>
    <dgm:pt modelId="{F4C01CC4-F578-410E-BC0F-69409B7F55AC}" type="sibTrans" cxnId="{42E9EC6D-DC83-4DBB-9E6C-9781C8258F29}">
      <dgm:prSet/>
      <dgm:spPr/>
      <dgm:t>
        <a:bodyPr/>
        <a:lstStyle/>
        <a:p>
          <a:endParaRPr lang="en-US"/>
        </a:p>
      </dgm:t>
    </dgm:pt>
    <dgm:pt modelId="{5E870AAB-47CF-469C-A029-A09D1D773C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50% cost reduction in inventory management.</a:t>
          </a:r>
        </a:p>
      </dgm:t>
    </dgm:pt>
    <dgm:pt modelId="{FF3B4A6A-E51A-4A6D-A448-8A18A1DFBE59}" type="parTrans" cxnId="{CFEBF431-4767-440D-BFD8-6FC105E84484}">
      <dgm:prSet/>
      <dgm:spPr/>
      <dgm:t>
        <a:bodyPr/>
        <a:lstStyle/>
        <a:p>
          <a:endParaRPr lang="en-US"/>
        </a:p>
      </dgm:t>
    </dgm:pt>
    <dgm:pt modelId="{F38305C4-58AF-4D3E-8D4C-1CFB1C454810}" type="sibTrans" cxnId="{CFEBF431-4767-440D-BFD8-6FC105E84484}">
      <dgm:prSet/>
      <dgm:spPr/>
      <dgm:t>
        <a:bodyPr/>
        <a:lstStyle/>
        <a:p>
          <a:endParaRPr lang="en-US"/>
        </a:p>
      </dgm:t>
    </dgm:pt>
    <dgm:pt modelId="{00E8A1A8-B781-44F6-9183-152176DDC513}" type="pres">
      <dgm:prSet presAssocID="{E661B7AD-DFD1-4994-8AE1-052B0D5042B7}" presName="root" presStyleCnt="0">
        <dgm:presLayoutVars>
          <dgm:dir/>
          <dgm:resizeHandles val="exact"/>
        </dgm:presLayoutVars>
      </dgm:prSet>
      <dgm:spPr/>
    </dgm:pt>
    <dgm:pt modelId="{F1FFD1DA-A4D4-46F0-9F39-82E3E816BD69}" type="pres">
      <dgm:prSet presAssocID="{1B26F3FB-05C3-404B-AE14-260EDDCFFBF9}" presName="compNode" presStyleCnt="0"/>
      <dgm:spPr/>
    </dgm:pt>
    <dgm:pt modelId="{156956E3-CF7B-42A8-A573-C27883DDD85F}" type="pres">
      <dgm:prSet presAssocID="{1B26F3FB-05C3-404B-AE14-260EDDCFFBF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74F12BE1-8DAB-46B4-BFDF-4DD342F072C2}" type="pres">
      <dgm:prSet presAssocID="{1B26F3FB-05C3-404B-AE14-260EDDCFFBF9}" presName="spaceRect" presStyleCnt="0"/>
      <dgm:spPr/>
    </dgm:pt>
    <dgm:pt modelId="{D6171AD7-DFF8-4EF2-B3D7-65FAA5C2478E}" type="pres">
      <dgm:prSet presAssocID="{1B26F3FB-05C3-404B-AE14-260EDDCFFBF9}" presName="textRect" presStyleLbl="revTx" presStyleIdx="0" presStyleCnt="4">
        <dgm:presLayoutVars>
          <dgm:chMax val="1"/>
          <dgm:chPref val="1"/>
        </dgm:presLayoutVars>
      </dgm:prSet>
      <dgm:spPr/>
    </dgm:pt>
    <dgm:pt modelId="{28B86F64-DB03-4F12-ABB0-39426B9917C5}" type="pres">
      <dgm:prSet presAssocID="{8073C999-E989-41B3-A590-AA74006B1996}" presName="sibTrans" presStyleCnt="0"/>
      <dgm:spPr/>
    </dgm:pt>
    <dgm:pt modelId="{B0A44C1B-D6B9-45B4-B12E-2735FF69821A}" type="pres">
      <dgm:prSet presAssocID="{2ADE8845-289A-4C1D-BABB-1A7BE0054738}" presName="compNode" presStyleCnt="0"/>
      <dgm:spPr/>
    </dgm:pt>
    <dgm:pt modelId="{010108CB-53D2-46E1-870F-5FC506CEDB62}" type="pres">
      <dgm:prSet presAssocID="{2ADE8845-289A-4C1D-BABB-1A7BE005473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8C0B0F1-AE46-405E-A714-A520A1147FAD}" type="pres">
      <dgm:prSet presAssocID="{2ADE8845-289A-4C1D-BABB-1A7BE0054738}" presName="spaceRect" presStyleCnt="0"/>
      <dgm:spPr/>
    </dgm:pt>
    <dgm:pt modelId="{494EF2E7-B897-4380-B719-0A7BB2B3E54A}" type="pres">
      <dgm:prSet presAssocID="{2ADE8845-289A-4C1D-BABB-1A7BE0054738}" presName="textRect" presStyleLbl="revTx" presStyleIdx="1" presStyleCnt="4">
        <dgm:presLayoutVars>
          <dgm:chMax val="1"/>
          <dgm:chPref val="1"/>
        </dgm:presLayoutVars>
      </dgm:prSet>
      <dgm:spPr/>
    </dgm:pt>
    <dgm:pt modelId="{62AE33DB-641C-4970-9D63-6FEF6F791B83}" type="pres">
      <dgm:prSet presAssocID="{5A88049E-B40D-4CF7-99DF-0B9663366388}" presName="sibTrans" presStyleCnt="0"/>
      <dgm:spPr/>
    </dgm:pt>
    <dgm:pt modelId="{A63265CB-2A65-4EEA-82FB-58F6C43F7392}" type="pres">
      <dgm:prSet presAssocID="{0F032977-55D4-48AA-B83C-9BB6899D3166}" presName="compNode" presStyleCnt="0"/>
      <dgm:spPr/>
    </dgm:pt>
    <dgm:pt modelId="{A578EA36-F60D-42C9-A95C-6FCD058F5C0A}" type="pres">
      <dgm:prSet presAssocID="{0F032977-55D4-48AA-B83C-9BB6899D316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C8237799-3DDC-4601-9E35-C74057AC06D1}" type="pres">
      <dgm:prSet presAssocID="{0F032977-55D4-48AA-B83C-9BB6899D3166}" presName="spaceRect" presStyleCnt="0"/>
      <dgm:spPr/>
    </dgm:pt>
    <dgm:pt modelId="{F4DF2843-025E-4A40-8073-D339E81E55FD}" type="pres">
      <dgm:prSet presAssocID="{0F032977-55D4-48AA-B83C-9BB6899D3166}" presName="textRect" presStyleLbl="revTx" presStyleIdx="2" presStyleCnt="4">
        <dgm:presLayoutVars>
          <dgm:chMax val="1"/>
          <dgm:chPref val="1"/>
        </dgm:presLayoutVars>
      </dgm:prSet>
      <dgm:spPr/>
    </dgm:pt>
    <dgm:pt modelId="{07DD298C-2072-4F4E-A5E3-DACDA72CC105}" type="pres">
      <dgm:prSet presAssocID="{F4C01CC4-F578-410E-BC0F-69409B7F55AC}" presName="sibTrans" presStyleCnt="0"/>
      <dgm:spPr/>
    </dgm:pt>
    <dgm:pt modelId="{27E042BA-CA05-46ED-B0D4-6C7C655D4E08}" type="pres">
      <dgm:prSet presAssocID="{5E870AAB-47CF-469C-A029-A09D1D773CFD}" presName="compNode" presStyleCnt="0"/>
      <dgm:spPr/>
    </dgm:pt>
    <dgm:pt modelId="{3DCD5D68-8345-4480-A6EE-0D3974841698}" type="pres">
      <dgm:prSet presAssocID="{5E870AAB-47CF-469C-A029-A09D1D773CF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76EEF01F-3A84-4EAB-80F8-F45C60419A53}" type="pres">
      <dgm:prSet presAssocID="{5E870AAB-47CF-469C-A029-A09D1D773CFD}" presName="spaceRect" presStyleCnt="0"/>
      <dgm:spPr/>
    </dgm:pt>
    <dgm:pt modelId="{01E6DF78-CF27-42E1-8445-3A752A5D4006}" type="pres">
      <dgm:prSet presAssocID="{5E870AAB-47CF-469C-A029-A09D1D773CFD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83EC91F-50A8-4B1F-83FA-5A10AB0E19FC}" type="presOf" srcId="{2ADE8845-289A-4C1D-BABB-1A7BE0054738}" destId="{494EF2E7-B897-4380-B719-0A7BB2B3E54A}" srcOrd="0" destOrd="0" presId="urn:microsoft.com/office/officeart/2018/2/layout/IconLabelList"/>
    <dgm:cxn modelId="{05A95323-0D43-4CA4-ABD8-7595C885A339}" type="presOf" srcId="{1B26F3FB-05C3-404B-AE14-260EDDCFFBF9}" destId="{D6171AD7-DFF8-4EF2-B3D7-65FAA5C2478E}" srcOrd="0" destOrd="0" presId="urn:microsoft.com/office/officeart/2018/2/layout/IconLabelList"/>
    <dgm:cxn modelId="{CFEBF431-4767-440D-BFD8-6FC105E84484}" srcId="{E661B7AD-DFD1-4994-8AE1-052B0D5042B7}" destId="{5E870AAB-47CF-469C-A029-A09D1D773CFD}" srcOrd="3" destOrd="0" parTransId="{FF3B4A6A-E51A-4A6D-A448-8A18A1DFBE59}" sibTransId="{F38305C4-58AF-4D3E-8D4C-1CFB1C454810}"/>
    <dgm:cxn modelId="{93B3A55D-C04C-4A8E-9F32-523D85029843}" srcId="{E661B7AD-DFD1-4994-8AE1-052B0D5042B7}" destId="{2ADE8845-289A-4C1D-BABB-1A7BE0054738}" srcOrd="1" destOrd="0" parTransId="{1DBCBCCD-0773-4F9E-92D9-F4C5877006DD}" sibTransId="{5A88049E-B40D-4CF7-99DF-0B9663366388}"/>
    <dgm:cxn modelId="{CB0FBF5E-CFD0-46CB-9869-4C4926CA1FF5}" type="presOf" srcId="{E661B7AD-DFD1-4994-8AE1-052B0D5042B7}" destId="{00E8A1A8-B781-44F6-9183-152176DDC513}" srcOrd="0" destOrd="0" presId="urn:microsoft.com/office/officeart/2018/2/layout/IconLabelList"/>
    <dgm:cxn modelId="{42E9EC6D-DC83-4DBB-9E6C-9781C8258F29}" srcId="{E661B7AD-DFD1-4994-8AE1-052B0D5042B7}" destId="{0F032977-55D4-48AA-B83C-9BB6899D3166}" srcOrd="2" destOrd="0" parTransId="{01C08F12-D81F-47E6-993C-70102B11A90F}" sibTransId="{F4C01CC4-F578-410E-BC0F-69409B7F55AC}"/>
    <dgm:cxn modelId="{17D1BC50-9233-469F-82AE-0DAE09F0B9CB}" srcId="{E661B7AD-DFD1-4994-8AE1-052B0D5042B7}" destId="{1B26F3FB-05C3-404B-AE14-260EDDCFFBF9}" srcOrd="0" destOrd="0" parTransId="{7C3B3E02-3725-4109-9F94-FAAA777AA358}" sibTransId="{8073C999-E989-41B3-A590-AA74006B1996}"/>
    <dgm:cxn modelId="{FCB7ACDD-B7DB-435B-8315-F8CB2F336FCF}" type="presOf" srcId="{5E870AAB-47CF-469C-A029-A09D1D773CFD}" destId="{01E6DF78-CF27-42E1-8445-3A752A5D4006}" srcOrd="0" destOrd="0" presId="urn:microsoft.com/office/officeart/2018/2/layout/IconLabelList"/>
    <dgm:cxn modelId="{BF99C2EC-E47A-40CD-BCFE-0C70A5D2846A}" type="presOf" srcId="{0F032977-55D4-48AA-B83C-9BB6899D3166}" destId="{F4DF2843-025E-4A40-8073-D339E81E55FD}" srcOrd="0" destOrd="0" presId="urn:microsoft.com/office/officeart/2018/2/layout/IconLabelList"/>
    <dgm:cxn modelId="{EF03D373-6E43-4B19-8AAC-761D99185647}" type="presParOf" srcId="{00E8A1A8-B781-44F6-9183-152176DDC513}" destId="{F1FFD1DA-A4D4-46F0-9F39-82E3E816BD69}" srcOrd="0" destOrd="0" presId="urn:microsoft.com/office/officeart/2018/2/layout/IconLabelList"/>
    <dgm:cxn modelId="{1FF49FBA-271E-4CD6-A499-8D8D646E20CB}" type="presParOf" srcId="{F1FFD1DA-A4D4-46F0-9F39-82E3E816BD69}" destId="{156956E3-CF7B-42A8-A573-C27883DDD85F}" srcOrd="0" destOrd="0" presId="urn:microsoft.com/office/officeart/2018/2/layout/IconLabelList"/>
    <dgm:cxn modelId="{95EA07D3-4892-4B57-9F2A-40F9C258C068}" type="presParOf" srcId="{F1FFD1DA-A4D4-46F0-9F39-82E3E816BD69}" destId="{74F12BE1-8DAB-46B4-BFDF-4DD342F072C2}" srcOrd="1" destOrd="0" presId="urn:microsoft.com/office/officeart/2018/2/layout/IconLabelList"/>
    <dgm:cxn modelId="{206CC039-ED1C-495F-8C76-B45B917C4D2F}" type="presParOf" srcId="{F1FFD1DA-A4D4-46F0-9F39-82E3E816BD69}" destId="{D6171AD7-DFF8-4EF2-B3D7-65FAA5C2478E}" srcOrd="2" destOrd="0" presId="urn:microsoft.com/office/officeart/2018/2/layout/IconLabelList"/>
    <dgm:cxn modelId="{AD7C97E6-2EBC-4DB7-8BD3-800CA7A3FBCD}" type="presParOf" srcId="{00E8A1A8-B781-44F6-9183-152176DDC513}" destId="{28B86F64-DB03-4F12-ABB0-39426B9917C5}" srcOrd="1" destOrd="0" presId="urn:microsoft.com/office/officeart/2018/2/layout/IconLabelList"/>
    <dgm:cxn modelId="{6C7A87BC-4282-48E5-8BEC-9E28B9A37C99}" type="presParOf" srcId="{00E8A1A8-B781-44F6-9183-152176DDC513}" destId="{B0A44C1B-D6B9-45B4-B12E-2735FF69821A}" srcOrd="2" destOrd="0" presId="urn:microsoft.com/office/officeart/2018/2/layout/IconLabelList"/>
    <dgm:cxn modelId="{2227DBF7-0708-4873-84B1-3D71E625BA8E}" type="presParOf" srcId="{B0A44C1B-D6B9-45B4-B12E-2735FF69821A}" destId="{010108CB-53D2-46E1-870F-5FC506CEDB62}" srcOrd="0" destOrd="0" presId="urn:microsoft.com/office/officeart/2018/2/layout/IconLabelList"/>
    <dgm:cxn modelId="{1A6FD10C-6B58-4130-AE70-384C4F4A4A51}" type="presParOf" srcId="{B0A44C1B-D6B9-45B4-B12E-2735FF69821A}" destId="{A8C0B0F1-AE46-405E-A714-A520A1147FAD}" srcOrd="1" destOrd="0" presId="urn:microsoft.com/office/officeart/2018/2/layout/IconLabelList"/>
    <dgm:cxn modelId="{9068C1E9-8B3D-49A4-924F-3C4958AA0D43}" type="presParOf" srcId="{B0A44C1B-D6B9-45B4-B12E-2735FF69821A}" destId="{494EF2E7-B897-4380-B719-0A7BB2B3E54A}" srcOrd="2" destOrd="0" presId="urn:microsoft.com/office/officeart/2018/2/layout/IconLabelList"/>
    <dgm:cxn modelId="{4DE94773-4799-4C5F-A4D8-C6332910EAE6}" type="presParOf" srcId="{00E8A1A8-B781-44F6-9183-152176DDC513}" destId="{62AE33DB-641C-4970-9D63-6FEF6F791B83}" srcOrd="3" destOrd="0" presId="urn:microsoft.com/office/officeart/2018/2/layout/IconLabelList"/>
    <dgm:cxn modelId="{9DF24F1E-EBE4-4148-A3DA-7F3168E47320}" type="presParOf" srcId="{00E8A1A8-B781-44F6-9183-152176DDC513}" destId="{A63265CB-2A65-4EEA-82FB-58F6C43F7392}" srcOrd="4" destOrd="0" presId="urn:microsoft.com/office/officeart/2018/2/layout/IconLabelList"/>
    <dgm:cxn modelId="{8D9CC3E5-3F5E-4F09-BD86-4FD505FFBB4C}" type="presParOf" srcId="{A63265CB-2A65-4EEA-82FB-58F6C43F7392}" destId="{A578EA36-F60D-42C9-A95C-6FCD058F5C0A}" srcOrd="0" destOrd="0" presId="urn:microsoft.com/office/officeart/2018/2/layout/IconLabelList"/>
    <dgm:cxn modelId="{2BD6E039-D02F-4EB9-B5E6-CF75D9947B15}" type="presParOf" srcId="{A63265CB-2A65-4EEA-82FB-58F6C43F7392}" destId="{C8237799-3DDC-4601-9E35-C74057AC06D1}" srcOrd="1" destOrd="0" presId="urn:microsoft.com/office/officeart/2018/2/layout/IconLabelList"/>
    <dgm:cxn modelId="{F2433CDF-14E9-4B0E-A815-18EF50B24F3A}" type="presParOf" srcId="{A63265CB-2A65-4EEA-82FB-58F6C43F7392}" destId="{F4DF2843-025E-4A40-8073-D339E81E55FD}" srcOrd="2" destOrd="0" presId="urn:microsoft.com/office/officeart/2018/2/layout/IconLabelList"/>
    <dgm:cxn modelId="{7262E484-29A7-4998-9E9A-52DA89F579AF}" type="presParOf" srcId="{00E8A1A8-B781-44F6-9183-152176DDC513}" destId="{07DD298C-2072-4F4E-A5E3-DACDA72CC105}" srcOrd="5" destOrd="0" presId="urn:microsoft.com/office/officeart/2018/2/layout/IconLabelList"/>
    <dgm:cxn modelId="{325E3204-5CFC-4AB5-B660-2DEAE9960A3F}" type="presParOf" srcId="{00E8A1A8-B781-44F6-9183-152176DDC513}" destId="{27E042BA-CA05-46ED-B0D4-6C7C655D4E08}" srcOrd="6" destOrd="0" presId="urn:microsoft.com/office/officeart/2018/2/layout/IconLabelList"/>
    <dgm:cxn modelId="{8DD3ACDE-5849-4457-8C1F-35F37A14140D}" type="presParOf" srcId="{27E042BA-CA05-46ED-B0D4-6C7C655D4E08}" destId="{3DCD5D68-8345-4480-A6EE-0D3974841698}" srcOrd="0" destOrd="0" presId="urn:microsoft.com/office/officeart/2018/2/layout/IconLabelList"/>
    <dgm:cxn modelId="{C750F67E-71F7-449B-84E9-836E84A009AF}" type="presParOf" srcId="{27E042BA-CA05-46ED-B0D4-6C7C655D4E08}" destId="{76EEF01F-3A84-4EAB-80F8-F45C60419A53}" srcOrd="1" destOrd="0" presId="urn:microsoft.com/office/officeart/2018/2/layout/IconLabelList"/>
    <dgm:cxn modelId="{70BE2DE7-EEA7-48EB-B14F-484FA61C78BD}" type="presParOf" srcId="{27E042BA-CA05-46ED-B0D4-6C7C655D4E08}" destId="{01E6DF78-CF27-42E1-8445-3A752A5D4006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0D9292-465C-4621-AE7A-7C72F328C34D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0C0570-9EFA-42C0-8FD3-0660317F54C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Proprietary AI model, 60% better for Indian trucks.</a:t>
          </a:r>
          <a:endParaRPr lang="en-US"/>
        </a:p>
      </dgm:t>
    </dgm:pt>
    <dgm:pt modelId="{65669163-64F9-4AD3-A1E1-B9D9A7F68B78}" type="parTrans" cxnId="{21EB1662-2A9A-438A-87E2-33447D3D1711}">
      <dgm:prSet/>
      <dgm:spPr/>
      <dgm:t>
        <a:bodyPr/>
        <a:lstStyle/>
        <a:p>
          <a:endParaRPr lang="en-US"/>
        </a:p>
      </dgm:t>
    </dgm:pt>
    <dgm:pt modelId="{E50A8FAC-D88B-420E-8413-47436F2EC600}" type="sibTrans" cxnId="{21EB1662-2A9A-438A-87E2-33447D3D171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8332EFA-C821-4CF3-83A5-D06AEEBBB42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Scans entire vehicle, then extracts plate.</a:t>
          </a:r>
          <a:endParaRPr lang="en-US"/>
        </a:p>
      </dgm:t>
    </dgm:pt>
    <dgm:pt modelId="{EC424242-8434-4AFC-818E-6E55A46F6569}" type="parTrans" cxnId="{3CB25D13-F1E5-4AA6-A39A-0C286AA79934}">
      <dgm:prSet/>
      <dgm:spPr/>
      <dgm:t>
        <a:bodyPr/>
        <a:lstStyle/>
        <a:p>
          <a:endParaRPr lang="en-US"/>
        </a:p>
      </dgm:t>
    </dgm:pt>
    <dgm:pt modelId="{4307EB93-5B18-45EC-9DAB-923DB3271E44}" type="sibTrans" cxnId="{3CB25D13-F1E5-4AA6-A39A-0C286AA7993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B232C12-5825-40F5-8F30-9ECCC97642D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85–90% accuracy vs 45–55% for open-source.</a:t>
          </a:r>
          <a:endParaRPr lang="en-US"/>
        </a:p>
      </dgm:t>
    </dgm:pt>
    <dgm:pt modelId="{63929C83-271B-4C12-A041-571389253405}" type="parTrans" cxnId="{61AE0F00-1B52-48E0-A936-CAC343CC6D62}">
      <dgm:prSet/>
      <dgm:spPr/>
      <dgm:t>
        <a:bodyPr/>
        <a:lstStyle/>
        <a:p>
          <a:endParaRPr lang="en-US"/>
        </a:p>
      </dgm:t>
    </dgm:pt>
    <dgm:pt modelId="{B336F080-11C8-471D-AB87-EB274CEE8606}" type="sibTrans" cxnId="{61AE0F00-1B52-48E0-A936-CAC343CC6D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1EF36C-62F8-4966-8FED-91F2DF82A7E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&lt;500ms processing time, optimized for Indian formats.</a:t>
          </a:r>
          <a:endParaRPr lang="en-US"/>
        </a:p>
      </dgm:t>
    </dgm:pt>
    <dgm:pt modelId="{EEBAC0BF-521A-4734-BF87-8967DE9E6C6E}" type="parTrans" cxnId="{8F2462C7-BAE9-4C29-834D-95C3F82A2C5F}">
      <dgm:prSet/>
      <dgm:spPr/>
      <dgm:t>
        <a:bodyPr/>
        <a:lstStyle/>
        <a:p>
          <a:endParaRPr lang="en-US"/>
        </a:p>
      </dgm:t>
    </dgm:pt>
    <dgm:pt modelId="{80CD8C85-C369-46FB-91D1-BEEE8D949177}" type="sibTrans" cxnId="{8F2462C7-BAE9-4C29-834D-95C3F82A2C5F}">
      <dgm:prSet/>
      <dgm:spPr/>
      <dgm:t>
        <a:bodyPr/>
        <a:lstStyle/>
        <a:p>
          <a:endParaRPr lang="en-US"/>
        </a:p>
      </dgm:t>
    </dgm:pt>
    <dgm:pt modelId="{7CBDBE2A-7E3C-4313-A743-5D8C7013AF0A}" type="pres">
      <dgm:prSet presAssocID="{7D0D9292-465C-4621-AE7A-7C72F328C34D}" presName="root" presStyleCnt="0">
        <dgm:presLayoutVars>
          <dgm:dir/>
          <dgm:resizeHandles val="exact"/>
        </dgm:presLayoutVars>
      </dgm:prSet>
      <dgm:spPr/>
    </dgm:pt>
    <dgm:pt modelId="{DAC4CB0F-F0E4-43F4-8595-EFC8601702E3}" type="pres">
      <dgm:prSet presAssocID="{7D0D9292-465C-4621-AE7A-7C72F328C34D}" presName="container" presStyleCnt="0">
        <dgm:presLayoutVars>
          <dgm:dir/>
          <dgm:resizeHandles val="exact"/>
        </dgm:presLayoutVars>
      </dgm:prSet>
      <dgm:spPr/>
    </dgm:pt>
    <dgm:pt modelId="{A7D24F27-C03B-4712-8FAE-32B0ABC96E2C}" type="pres">
      <dgm:prSet presAssocID="{660C0570-9EFA-42C0-8FD3-0660317F54C4}" presName="compNode" presStyleCnt="0"/>
      <dgm:spPr/>
    </dgm:pt>
    <dgm:pt modelId="{8A546E1C-3513-4D74-B942-5A3E28C3F8EE}" type="pres">
      <dgm:prSet presAssocID="{660C0570-9EFA-42C0-8FD3-0660317F54C4}" presName="iconBgRect" presStyleLbl="bgShp" presStyleIdx="0" presStyleCnt="4"/>
      <dgm:spPr/>
    </dgm:pt>
    <dgm:pt modelId="{F3EDA40B-2FA3-4150-A83C-B381A13BA914}" type="pres">
      <dgm:prSet presAssocID="{660C0570-9EFA-42C0-8FD3-0660317F54C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ump truck"/>
        </a:ext>
      </dgm:extLst>
    </dgm:pt>
    <dgm:pt modelId="{1F5790B6-1A1F-4F21-BE3D-888CCCAFBE1D}" type="pres">
      <dgm:prSet presAssocID="{660C0570-9EFA-42C0-8FD3-0660317F54C4}" presName="spaceRect" presStyleCnt="0"/>
      <dgm:spPr/>
    </dgm:pt>
    <dgm:pt modelId="{300FF9B6-BB38-4EA5-AD12-3F9D8546D7EF}" type="pres">
      <dgm:prSet presAssocID="{660C0570-9EFA-42C0-8FD3-0660317F54C4}" presName="textRect" presStyleLbl="revTx" presStyleIdx="0" presStyleCnt="4">
        <dgm:presLayoutVars>
          <dgm:chMax val="1"/>
          <dgm:chPref val="1"/>
        </dgm:presLayoutVars>
      </dgm:prSet>
      <dgm:spPr/>
    </dgm:pt>
    <dgm:pt modelId="{8DF8423A-F111-4288-A255-B2384A518827}" type="pres">
      <dgm:prSet presAssocID="{E50A8FAC-D88B-420E-8413-47436F2EC600}" presName="sibTrans" presStyleLbl="sibTrans2D1" presStyleIdx="0" presStyleCnt="0"/>
      <dgm:spPr/>
    </dgm:pt>
    <dgm:pt modelId="{9F2ED61C-672B-4E39-82B7-141FB976E281}" type="pres">
      <dgm:prSet presAssocID="{18332EFA-C821-4CF3-83A5-D06AEEBBB420}" presName="compNode" presStyleCnt="0"/>
      <dgm:spPr/>
    </dgm:pt>
    <dgm:pt modelId="{2EA1AD92-B48B-4FAB-B0EE-9BA99335EBDF}" type="pres">
      <dgm:prSet presAssocID="{18332EFA-C821-4CF3-83A5-D06AEEBBB420}" presName="iconBgRect" presStyleLbl="bgShp" presStyleIdx="1" presStyleCnt="4"/>
      <dgm:spPr/>
    </dgm:pt>
    <dgm:pt modelId="{8BC75BF9-820C-432A-A951-64E87484E219}" type="pres">
      <dgm:prSet presAssocID="{18332EFA-C821-4CF3-83A5-D06AEEBBB42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"/>
        </a:ext>
      </dgm:extLst>
    </dgm:pt>
    <dgm:pt modelId="{A09EB4FF-9B89-4DE7-8BCF-CF72AFF60AE8}" type="pres">
      <dgm:prSet presAssocID="{18332EFA-C821-4CF3-83A5-D06AEEBBB420}" presName="spaceRect" presStyleCnt="0"/>
      <dgm:spPr/>
    </dgm:pt>
    <dgm:pt modelId="{F92BC641-F187-4F87-9F7A-5BB52BB0215E}" type="pres">
      <dgm:prSet presAssocID="{18332EFA-C821-4CF3-83A5-D06AEEBBB420}" presName="textRect" presStyleLbl="revTx" presStyleIdx="1" presStyleCnt="4">
        <dgm:presLayoutVars>
          <dgm:chMax val="1"/>
          <dgm:chPref val="1"/>
        </dgm:presLayoutVars>
      </dgm:prSet>
      <dgm:spPr/>
    </dgm:pt>
    <dgm:pt modelId="{B8D71BDD-B1E9-420E-BFF5-8A55AC0228D1}" type="pres">
      <dgm:prSet presAssocID="{4307EB93-5B18-45EC-9DAB-923DB3271E44}" presName="sibTrans" presStyleLbl="sibTrans2D1" presStyleIdx="0" presStyleCnt="0"/>
      <dgm:spPr/>
    </dgm:pt>
    <dgm:pt modelId="{790E99D4-E36A-4886-9E7C-1C999ADD6895}" type="pres">
      <dgm:prSet presAssocID="{5B232C12-5825-40F5-8F30-9ECCC97642D2}" presName="compNode" presStyleCnt="0"/>
      <dgm:spPr/>
    </dgm:pt>
    <dgm:pt modelId="{6EDCF912-4C2E-4600-9AC4-5CF4B01B0735}" type="pres">
      <dgm:prSet presAssocID="{5B232C12-5825-40F5-8F30-9ECCC97642D2}" presName="iconBgRect" presStyleLbl="bgShp" presStyleIdx="2" presStyleCnt="4"/>
      <dgm:spPr/>
    </dgm:pt>
    <dgm:pt modelId="{45108993-4FC2-462E-95BA-84A5D394B81B}" type="pres">
      <dgm:prSet presAssocID="{5B232C12-5825-40F5-8F30-9ECCC97642D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6570C10E-FCBF-4F7D-9A54-8303DC0D8C60}" type="pres">
      <dgm:prSet presAssocID="{5B232C12-5825-40F5-8F30-9ECCC97642D2}" presName="spaceRect" presStyleCnt="0"/>
      <dgm:spPr/>
    </dgm:pt>
    <dgm:pt modelId="{7D3EDD92-9E51-4888-AF3A-8021FBD9D0F1}" type="pres">
      <dgm:prSet presAssocID="{5B232C12-5825-40F5-8F30-9ECCC97642D2}" presName="textRect" presStyleLbl="revTx" presStyleIdx="2" presStyleCnt="4">
        <dgm:presLayoutVars>
          <dgm:chMax val="1"/>
          <dgm:chPref val="1"/>
        </dgm:presLayoutVars>
      </dgm:prSet>
      <dgm:spPr/>
    </dgm:pt>
    <dgm:pt modelId="{D2BBC9E3-B323-4F83-AC20-522F175D0CFF}" type="pres">
      <dgm:prSet presAssocID="{B336F080-11C8-471D-AB87-EB274CEE8606}" presName="sibTrans" presStyleLbl="sibTrans2D1" presStyleIdx="0" presStyleCnt="0"/>
      <dgm:spPr/>
    </dgm:pt>
    <dgm:pt modelId="{4A14DF0C-9440-49E9-92B1-CB6852978434}" type="pres">
      <dgm:prSet presAssocID="{AF1EF36C-62F8-4966-8FED-91F2DF82A7E7}" presName="compNode" presStyleCnt="0"/>
      <dgm:spPr/>
    </dgm:pt>
    <dgm:pt modelId="{C8CE8129-1663-46C4-A6DC-5270924AB7E1}" type="pres">
      <dgm:prSet presAssocID="{AF1EF36C-62F8-4966-8FED-91F2DF82A7E7}" presName="iconBgRect" presStyleLbl="bgShp" presStyleIdx="3" presStyleCnt="4"/>
      <dgm:spPr/>
    </dgm:pt>
    <dgm:pt modelId="{EE5F874E-0EDE-4A52-9175-CE1FFAA4D751}" type="pres">
      <dgm:prSet presAssocID="{AF1EF36C-62F8-4966-8FED-91F2DF82A7E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4EDED69A-0EC6-45EE-B268-ABEA1489515F}" type="pres">
      <dgm:prSet presAssocID="{AF1EF36C-62F8-4966-8FED-91F2DF82A7E7}" presName="spaceRect" presStyleCnt="0"/>
      <dgm:spPr/>
    </dgm:pt>
    <dgm:pt modelId="{EBD0AF52-D5FA-4FFF-AF67-1FCFEF30302B}" type="pres">
      <dgm:prSet presAssocID="{AF1EF36C-62F8-4966-8FED-91F2DF82A7E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1AE0F00-1B52-48E0-A936-CAC343CC6D62}" srcId="{7D0D9292-465C-4621-AE7A-7C72F328C34D}" destId="{5B232C12-5825-40F5-8F30-9ECCC97642D2}" srcOrd="2" destOrd="0" parTransId="{63929C83-271B-4C12-A041-571389253405}" sibTransId="{B336F080-11C8-471D-AB87-EB274CEE8606}"/>
    <dgm:cxn modelId="{CC857704-F5C4-42A0-A73F-7393628203A6}" type="presOf" srcId="{5B232C12-5825-40F5-8F30-9ECCC97642D2}" destId="{7D3EDD92-9E51-4888-AF3A-8021FBD9D0F1}" srcOrd="0" destOrd="0" presId="urn:microsoft.com/office/officeart/2018/2/layout/IconCircleList"/>
    <dgm:cxn modelId="{23F66F0F-95F5-4279-92F3-0E7DD7E9D373}" type="presOf" srcId="{7D0D9292-465C-4621-AE7A-7C72F328C34D}" destId="{7CBDBE2A-7E3C-4313-A743-5D8C7013AF0A}" srcOrd="0" destOrd="0" presId="urn:microsoft.com/office/officeart/2018/2/layout/IconCircleList"/>
    <dgm:cxn modelId="{3CB25D13-F1E5-4AA6-A39A-0C286AA79934}" srcId="{7D0D9292-465C-4621-AE7A-7C72F328C34D}" destId="{18332EFA-C821-4CF3-83A5-D06AEEBBB420}" srcOrd="1" destOrd="0" parTransId="{EC424242-8434-4AFC-818E-6E55A46F6569}" sibTransId="{4307EB93-5B18-45EC-9DAB-923DB3271E44}"/>
    <dgm:cxn modelId="{87232C22-7298-4FB0-982D-E32CC1DAFC8E}" type="presOf" srcId="{AF1EF36C-62F8-4966-8FED-91F2DF82A7E7}" destId="{EBD0AF52-D5FA-4FFF-AF67-1FCFEF30302B}" srcOrd="0" destOrd="0" presId="urn:microsoft.com/office/officeart/2018/2/layout/IconCircleList"/>
    <dgm:cxn modelId="{21EB1662-2A9A-438A-87E2-33447D3D1711}" srcId="{7D0D9292-465C-4621-AE7A-7C72F328C34D}" destId="{660C0570-9EFA-42C0-8FD3-0660317F54C4}" srcOrd="0" destOrd="0" parTransId="{65669163-64F9-4AD3-A1E1-B9D9A7F68B78}" sibTransId="{E50A8FAC-D88B-420E-8413-47436F2EC600}"/>
    <dgm:cxn modelId="{E39EFF55-E149-4E67-BA43-F0B6DDD5468D}" type="presOf" srcId="{E50A8FAC-D88B-420E-8413-47436F2EC600}" destId="{8DF8423A-F111-4288-A255-B2384A518827}" srcOrd="0" destOrd="0" presId="urn:microsoft.com/office/officeart/2018/2/layout/IconCircleList"/>
    <dgm:cxn modelId="{DB746058-6A0D-4C6C-A2F5-58B450C5A6D0}" type="presOf" srcId="{B336F080-11C8-471D-AB87-EB274CEE8606}" destId="{D2BBC9E3-B323-4F83-AC20-522F175D0CFF}" srcOrd="0" destOrd="0" presId="urn:microsoft.com/office/officeart/2018/2/layout/IconCircleList"/>
    <dgm:cxn modelId="{BF96B581-8D16-405E-ADA2-4433A2AD0E9B}" type="presOf" srcId="{660C0570-9EFA-42C0-8FD3-0660317F54C4}" destId="{300FF9B6-BB38-4EA5-AD12-3F9D8546D7EF}" srcOrd="0" destOrd="0" presId="urn:microsoft.com/office/officeart/2018/2/layout/IconCircleList"/>
    <dgm:cxn modelId="{15DC43B0-8E45-46B1-AF7D-4FC3097A5A4B}" type="presOf" srcId="{4307EB93-5B18-45EC-9DAB-923DB3271E44}" destId="{B8D71BDD-B1E9-420E-BFF5-8A55AC0228D1}" srcOrd="0" destOrd="0" presId="urn:microsoft.com/office/officeart/2018/2/layout/IconCircleList"/>
    <dgm:cxn modelId="{8F2462C7-BAE9-4C29-834D-95C3F82A2C5F}" srcId="{7D0D9292-465C-4621-AE7A-7C72F328C34D}" destId="{AF1EF36C-62F8-4966-8FED-91F2DF82A7E7}" srcOrd="3" destOrd="0" parTransId="{EEBAC0BF-521A-4734-BF87-8967DE9E6C6E}" sibTransId="{80CD8C85-C369-46FB-91D1-BEEE8D949177}"/>
    <dgm:cxn modelId="{A05B0DFE-46B5-480A-8BDE-8C9871D5B498}" type="presOf" srcId="{18332EFA-C821-4CF3-83A5-D06AEEBBB420}" destId="{F92BC641-F187-4F87-9F7A-5BB52BB0215E}" srcOrd="0" destOrd="0" presId="urn:microsoft.com/office/officeart/2018/2/layout/IconCircleList"/>
    <dgm:cxn modelId="{8C094DC6-F04C-4320-9FDF-9EC630D15F1D}" type="presParOf" srcId="{7CBDBE2A-7E3C-4313-A743-5D8C7013AF0A}" destId="{DAC4CB0F-F0E4-43F4-8595-EFC8601702E3}" srcOrd="0" destOrd="0" presId="urn:microsoft.com/office/officeart/2018/2/layout/IconCircleList"/>
    <dgm:cxn modelId="{1FC105A1-ED6B-4053-907D-D97E866A72C2}" type="presParOf" srcId="{DAC4CB0F-F0E4-43F4-8595-EFC8601702E3}" destId="{A7D24F27-C03B-4712-8FAE-32B0ABC96E2C}" srcOrd="0" destOrd="0" presId="urn:microsoft.com/office/officeart/2018/2/layout/IconCircleList"/>
    <dgm:cxn modelId="{5E943E37-8987-4B51-A707-EE1291BC29C4}" type="presParOf" srcId="{A7D24F27-C03B-4712-8FAE-32B0ABC96E2C}" destId="{8A546E1C-3513-4D74-B942-5A3E28C3F8EE}" srcOrd="0" destOrd="0" presId="urn:microsoft.com/office/officeart/2018/2/layout/IconCircleList"/>
    <dgm:cxn modelId="{F3941C89-932B-4EA5-A965-3778BA8527D0}" type="presParOf" srcId="{A7D24F27-C03B-4712-8FAE-32B0ABC96E2C}" destId="{F3EDA40B-2FA3-4150-A83C-B381A13BA914}" srcOrd="1" destOrd="0" presId="urn:microsoft.com/office/officeart/2018/2/layout/IconCircleList"/>
    <dgm:cxn modelId="{090CE9D3-D96E-488C-AFEB-D84F3A0DE3D6}" type="presParOf" srcId="{A7D24F27-C03B-4712-8FAE-32B0ABC96E2C}" destId="{1F5790B6-1A1F-4F21-BE3D-888CCCAFBE1D}" srcOrd="2" destOrd="0" presId="urn:microsoft.com/office/officeart/2018/2/layout/IconCircleList"/>
    <dgm:cxn modelId="{3C794970-3FD9-479D-AE92-159336F54844}" type="presParOf" srcId="{A7D24F27-C03B-4712-8FAE-32B0ABC96E2C}" destId="{300FF9B6-BB38-4EA5-AD12-3F9D8546D7EF}" srcOrd="3" destOrd="0" presId="urn:microsoft.com/office/officeart/2018/2/layout/IconCircleList"/>
    <dgm:cxn modelId="{0521B568-FD40-4DEF-A4D9-E6A150E05424}" type="presParOf" srcId="{DAC4CB0F-F0E4-43F4-8595-EFC8601702E3}" destId="{8DF8423A-F111-4288-A255-B2384A518827}" srcOrd="1" destOrd="0" presId="urn:microsoft.com/office/officeart/2018/2/layout/IconCircleList"/>
    <dgm:cxn modelId="{359971F4-4F61-46D1-B57C-4274B2B9FCD9}" type="presParOf" srcId="{DAC4CB0F-F0E4-43F4-8595-EFC8601702E3}" destId="{9F2ED61C-672B-4E39-82B7-141FB976E281}" srcOrd="2" destOrd="0" presId="urn:microsoft.com/office/officeart/2018/2/layout/IconCircleList"/>
    <dgm:cxn modelId="{0E004DAE-2FA5-42BD-923C-CC9087EFE618}" type="presParOf" srcId="{9F2ED61C-672B-4E39-82B7-141FB976E281}" destId="{2EA1AD92-B48B-4FAB-B0EE-9BA99335EBDF}" srcOrd="0" destOrd="0" presId="urn:microsoft.com/office/officeart/2018/2/layout/IconCircleList"/>
    <dgm:cxn modelId="{0CE721FF-52DC-4B5C-B3DA-D4D18A22EE0D}" type="presParOf" srcId="{9F2ED61C-672B-4E39-82B7-141FB976E281}" destId="{8BC75BF9-820C-432A-A951-64E87484E219}" srcOrd="1" destOrd="0" presId="urn:microsoft.com/office/officeart/2018/2/layout/IconCircleList"/>
    <dgm:cxn modelId="{36B3D264-654C-4B2E-9083-8AF49D8008E7}" type="presParOf" srcId="{9F2ED61C-672B-4E39-82B7-141FB976E281}" destId="{A09EB4FF-9B89-4DE7-8BCF-CF72AFF60AE8}" srcOrd="2" destOrd="0" presId="urn:microsoft.com/office/officeart/2018/2/layout/IconCircleList"/>
    <dgm:cxn modelId="{9E7C10F3-08AA-46C1-A4BA-76F830EE4E6C}" type="presParOf" srcId="{9F2ED61C-672B-4E39-82B7-141FB976E281}" destId="{F92BC641-F187-4F87-9F7A-5BB52BB0215E}" srcOrd="3" destOrd="0" presId="urn:microsoft.com/office/officeart/2018/2/layout/IconCircleList"/>
    <dgm:cxn modelId="{65C9B7D9-06B5-4652-86FB-9D62E23EBF45}" type="presParOf" srcId="{DAC4CB0F-F0E4-43F4-8595-EFC8601702E3}" destId="{B8D71BDD-B1E9-420E-BFF5-8A55AC0228D1}" srcOrd="3" destOrd="0" presId="urn:microsoft.com/office/officeart/2018/2/layout/IconCircleList"/>
    <dgm:cxn modelId="{88AB7179-97F5-4F18-A044-BDC20A0575C4}" type="presParOf" srcId="{DAC4CB0F-F0E4-43F4-8595-EFC8601702E3}" destId="{790E99D4-E36A-4886-9E7C-1C999ADD6895}" srcOrd="4" destOrd="0" presId="urn:microsoft.com/office/officeart/2018/2/layout/IconCircleList"/>
    <dgm:cxn modelId="{ACCFF27F-3DE6-41AA-8DC1-CDE08A3DB1FF}" type="presParOf" srcId="{790E99D4-E36A-4886-9E7C-1C999ADD6895}" destId="{6EDCF912-4C2E-4600-9AC4-5CF4B01B0735}" srcOrd="0" destOrd="0" presId="urn:microsoft.com/office/officeart/2018/2/layout/IconCircleList"/>
    <dgm:cxn modelId="{3D2D85BA-75A8-4AF0-82C7-108BC9D158D5}" type="presParOf" srcId="{790E99D4-E36A-4886-9E7C-1C999ADD6895}" destId="{45108993-4FC2-462E-95BA-84A5D394B81B}" srcOrd="1" destOrd="0" presId="urn:microsoft.com/office/officeart/2018/2/layout/IconCircleList"/>
    <dgm:cxn modelId="{1AEEEE31-8A86-4B71-96AE-F7CBD6247684}" type="presParOf" srcId="{790E99D4-E36A-4886-9E7C-1C999ADD6895}" destId="{6570C10E-FCBF-4F7D-9A54-8303DC0D8C60}" srcOrd="2" destOrd="0" presId="urn:microsoft.com/office/officeart/2018/2/layout/IconCircleList"/>
    <dgm:cxn modelId="{3DADB5D8-A2AE-43EF-90DB-BFF7C939A741}" type="presParOf" srcId="{790E99D4-E36A-4886-9E7C-1C999ADD6895}" destId="{7D3EDD92-9E51-4888-AF3A-8021FBD9D0F1}" srcOrd="3" destOrd="0" presId="urn:microsoft.com/office/officeart/2018/2/layout/IconCircleList"/>
    <dgm:cxn modelId="{F027CD62-E2FA-4CD5-A57C-3FE5C13BB421}" type="presParOf" srcId="{DAC4CB0F-F0E4-43F4-8595-EFC8601702E3}" destId="{D2BBC9E3-B323-4F83-AC20-522F175D0CFF}" srcOrd="5" destOrd="0" presId="urn:microsoft.com/office/officeart/2018/2/layout/IconCircleList"/>
    <dgm:cxn modelId="{A9CE29B7-86B4-424C-A117-51B8F1C78F7E}" type="presParOf" srcId="{DAC4CB0F-F0E4-43F4-8595-EFC8601702E3}" destId="{4A14DF0C-9440-49E9-92B1-CB6852978434}" srcOrd="6" destOrd="0" presId="urn:microsoft.com/office/officeart/2018/2/layout/IconCircleList"/>
    <dgm:cxn modelId="{99A91461-0A7F-46EF-B0E0-62F800987929}" type="presParOf" srcId="{4A14DF0C-9440-49E9-92B1-CB6852978434}" destId="{C8CE8129-1663-46C4-A6DC-5270924AB7E1}" srcOrd="0" destOrd="0" presId="urn:microsoft.com/office/officeart/2018/2/layout/IconCircleList"/>
    <dgm:cxn modelId="{73F64F0E-A030-411F-816A-D945D8465BDD}" type="presParOf" srcId="{4A14DF0C-9440-49E9-92B1-CB6852978434}" destId="{EE5F874E-0EDE-4A52-9175-CE1FFAA4D751}" srcOrd="1" destOrd="0" presId="urn:microsoft.com/office/officeart/2018/2/layout/IconCircleList"/>
    <dgm:cxn modelId="{CA18CCB0-F70B-480F-86E8-471BCCBA12D1}" type="presParOf" srcId="{4A14DF0C-9440-49E9-92B1-CB6852978434}" destId="{4EDED69A-0EC6-45EE-B268-ABEA1489515F}" srcOrd="2" destOrd="0" presId="urn:microsoft.com/office/officeart/2018/2/layout/IconCircleList"/>
    <dgm:cxn modelId="{9C91BCF9-370C-43D4-9212-C239248D352A}" type="presParOf" srcId="{4A14DF0C-9440-49E9-92B1-CB6852978434}" destId="{EBD0AF52-D5FA-4FFF-AF67-1FCFEF30302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5236D5-0F7F-43D2-BAF3-954F330E6A2B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F2328FC-51AD-4B3E-882F-0A4F8D39F720}">
      <dgm:prSet/>
      <dgm:spPr/>
      <dgm:t>
        <a:bodyPr/>
        <a:lstStyle/>
        <a:p>
          <a:r>
            <a:rPr lang="en-US"/>
            <a:t>• Proprietary AI/ML for real-time scene analysis.</a:t>
          </a:r>
        </a:p>
      </dgm:t>
    </dgm:pt>
    <dgm:pt modelId="{437EB4AB-CE03-4FDC-B765-3D34DA388B3A}" type="parTrans" cxnId="{C15A7753-A440-4147-A15F-1FA6C5EA0DDB}">
      <dgm:prSet/>
      <dgm:spPr/>
      <dgm:t>
        <a:bodyPr/>
        <a:lstStyle/>
        <a:p>
          <a:endParaRPr lang="en-US"/>
        </a:p>
      </dgm:t>
    </dgm:pt>
    <dgm:pt modelId="{3B8B81BE-5032-4EBB-B869-FC25EA1B026C}" type="sibTrans" cxnId="{C15A7753-A440-4147-A15F-1FA6C5EA0DDB}">
      <dgm:prSet/>
      <dgm:spPr/>
      <dgm:t>
        <a:bodyPr/>
        <a:lstStyle/>
        <a:p>
          <a:endParaRPr lang="en-US"/>
        </a:p>
      </dgm:t>
    </dgm:pt>
    <dgm:pt modelId="{6EDC6015-D6AB-438E-8ADA-A49682B6095E}">
      <dgm:prSet/>
      <dgm:spPr/>
      <dgm:t>
        <a:bodyPr/>
        <a:lstStyle/>
        <a:p>
          <a:r>
            <a:rPr lang="en-US"/>
            <a:t>• Emergency and breach alerts, behavioral analysis.</a:t>
          </a:r>
        </a:p>
      </dgm:t>
    </dgm:pt>
    <dgm:pt modelId="{36AF12B7-1580-4850-88BD-0EAB0BFFF5C6}" type="parTrans" cxnId="{CD1EF464-5102-4537-889E-51337C75D518}">
      <dgm:prSet/>
      <dgm:spPr/>
      <dgm:t>
        <a:bodyPr/>
        <a:lstStyle/>
        <a:p>
          <a:endParaRPr lang="en-US"/>
        </a:p>
      </dgm:t>
    </dgm:pt>
    <dgm:pt modelId="{22944F0B-1448-432B-8AF2-EBEEED35F2FC}" type="sibTrans" cxnId="{CD1EF464-5102-4537-889E-51337C75D518}">
      <dgm:prSet/>
      <dgm:spPr/>
      <dgm:t>
        <a:bodyPr/>
        <a:lstStyle/>
        <a:p>
          <a:endParaRPr lang="en-US"/>
        </a:p>
      </dgm:t>
    </dgm:pt>
    <dgm:pt modelId="{F9BC8EB4-B5AB-4E4B-9116-02522A6AC8A7}">
      <dgm:prSet/>
      <dgm:spPr/>
      <dgm:t>
        <a:bodyPr/>
        <a:lstStyle/>
        <a:p>
          <a:r>
            <a:rPr lang="en-US"/>
            <a:t>• Multi-camera fusion, predictive analytics.</a:t>
          </a:r>
        </a:p>
      </dgm:t>
    </dgm:pt>
    <dgm:pt modelId="{37676FFF-936D-4F36-B7E3-BEFD55760000}" type="parTrans" cxnId="{4F0C94A1-7852-424E-90EE-84BDB2612D2E}">
      <dgm:prSet/>
      <dgm:spPr/>
      <dgm:t>
        <a:bodyPr/>
        <a:lstStyle/>
        <a:p>
          <a:endParaRPr lang="en-US"/>
        </a:p>
      </dgm:t>
    </dgm:pt>
    <dgm:pt modelId="{0744E322-DC49-482F-9052-89029E7BD96B}" type="sibTrans" cxnId="{4F0C94A1-7852-424E-90EE-84BDB2612D2E}">
      <dgm:prSet/>
      <dgm:spPr/>
      <dgm:t>
        <a:bodyPr/>
        <a:lstStyle/>
        <a:p>
          <a:endParaRPr lang="en-US"/>
        </a:p>
      </dgm:t>
    </dgm:pt>
    <dgm:pt modelId="{749C4EE3-6A3E-4DE8-8A25-D57CFC86B23B}">
      <dgm:prSet/>
      <dgm:spPr/>
      <dgm:t>
        <a:bodyPr/>
        <a:lstStyle/>
        <a:p>
          <a:r>
            <a:rPr lang="en-US"/>
            <a:t>• 88% threat detection accuracy.</a:t>
          </a:r>
        </a:p>
      </dgm:t>
    </dgm:pt>
    <dgm:pt modelId="{D8577A03-3950-4878-85E7-5191743BC165}" type="parTrans" cxnId="{F35E6C42-8F22-4C09-8578-3A226B404D64}">
      <dgm:prSet/>
      <dgm:spPr/>
      <dgm:t>
        <a:bodyPr/>
        <a:lstStyle/>
        <a:p>
          <a:endParaRPr lang="en-US"/>
        </a:p>
      </dgm:t>
    </dgm:pt>
    <dgm:pt modelId="{CD2EC9C0-EE89-42D2-BCE3-DA3457B6AB36}" type="sibTrans" cxnId="{F35E6C42-8F22-4C09-8578-3A226B404D64}">
      <dgm:prSet/>
      <dgm:spPr/>
      <dgm:t>
        <a:bodyPr/>
        <a:lstStyle/>
        <a:p>
          <a:endParaRPr lang="en-US"/>
        </a:p>
      </dgm:t>
    </dgm:pt>
    <dgm:pt modelId="{DD1D7C28-4B30-4387-930A-3CF2FC16649F}" type="pres">
      <dgm:prSet presAssocID="{3E5236D5-0F7F-43D2-BAF3-954F330E6A2B}" presName="matrix" presStyleCnt="0">
        <dgm:presLayoutVars>
          <dgm:chMax val="1"/>
          <dgm:dir/>
          <dgm:resizeHandles val="exact"/>
        </dgm:presLayoutVars>
      </dgm:prSet>
      <dgm:spPr/>
    </dgm:pt>
    <dgm:pt modelId="{02F22D0B-3AC5-4041-81DC-C36009A6FB64}" type="pres">
      <dgm:prSet presAssocID="{3E5236D5-0F7F-43D2-BAF3-954F330E6A2B}" presName="diamond" presStyleLbl="bgShp" presStyleIdx="0" presStyleCnt="1"/>
      <dgm:spPr/>
    </dgm:pt>
    <dgm:pt modelId="{C523F5CD-2177-465C-A5DC-38956E5D22BD}" type="pres">
      <dgm:prSet presAssocID="{3E5236D5-0F7F-43D2-BAF3-954F330E6A2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CF62F0-64B2-4AD7-BCA9-51C6B7B2D955}" type="pres">
      <dgm:prSet presAssocID="{3E5236D5-0F7F-43D2-BAF3-954F330E6A2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054BE14-C425-4F58-9FC8-2FA3E31FA84B}" type="pres">
      <dgm:prSet presAssocID="{3E5236D5-0F7F-43D2-BAF3-954F330E6A2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D2B220E-A747-462C-BF81-D91B207FC0EF}" type="pres">
      <dgm:prSet presAssocID="{3E5236D5-0F7F-43D2-BAF3-954F330E6A2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F35E6C42-8F22-4C09-8578-3A226B404D64}" srcId="{3E5236D5-0F7F-43D2-BAF3-954F330E6A2B}" destId="{749C4EE3-6A3E-4DE8-8A25-D57CFC86B23B}" srcOrd="3" destOrd="0" parTransId="{D8577A03-3950-4878-85E7-5191743BC165}" sibTransId="{CD2EC9C0-EE89-42D2-BCE3-DA3457B6AB36}"/>
    <dgm:cxn modelId="{CD1EF464-5102-4537-889E-51337C75D518}" srcId="{3E5236D5-0F7F-43D2-BAF3-954F330E6A2B}" destId="{6EDC6015-D6AB-438E-8ADA-A49682B6095E}" srcOrd="1" destOrd="0" parTransId="{36AF12B7-1580-4850-88BD-0EAB0BFFF5C6}" sibTransId="{22944F0B-1448-432B-8AF2-EBEEED35F2FC}"/>
    <dgm:cxn modelId="{E599E54A-0E50-41D5-A105-9D11BD5B53B2}" type="presOf" srcId="{6EDC6015-D6AB-438E-8ADA-A49682B6095E}" destId="{45CF62F0-64B2-4AD7-BCA9-51C6B7B2D955}" srcOrd="0" destOrd="0" presId="urn:microsoft.com/office/officeart/2005/8/layout/matrix3"/>
    <dgm:cxn modelId="{C15A7753-A440-4147-A15F-1FA6C5EA0DDB}" srcId="{3E5236D5-0F7F-43D2-BAF3-954F330E6A2B}" destId="{0F2328FC-51AD-4B3E-882F-0A4F8D39F720}" srcOrd="0" destOrd="0" parTransId="{437EB4AB-CE03-4FDC-B765-3D34DA388B3A}" sibTransId="{3B8B81BE-5032-4EBB-B869-FC25EA1B026C}"/>
    <dgm:cxn modelId="{8ABBDA94-4F7E-4ACF-A0D3-C6FA6C96BA5F}" type="presOf" srcId="{3E5236D5-0F7F-43D2-BAF3-954F330E6A2B}" destId="{DD1D7C28-4B30-4387-930A-3CF2FC16649F}" srcOrd="0" destOrd="0" presId="urn:microsoft.com/office/officeart/2005/8/layout/matrix3"/>
    <dgm:cxn modelId="{C4437298-51BE-4FF8-89A9-FDC3086B8BC3}" type="presOf" srcId="{F9BC8EB4-B5AB-4E4B-9116-02522A6AC8A7}" destId="{3054BE14-C425-4F58-9FC8-2FA3E31FA84B}" srcOrd="0" destOrd="0" presId="urn:microsoft.com/office/officeart/2005/8/layout/matrix3"/>
    <dgm:cxn modelId="{4F0C94A1-7852-424E-90EE-84BDB2612D2E}" srcId="{3E5236D5-0F7F-43D2-BAF3-954F330E6A2B}" destId="{F9BC8EB4-B5AB-4E4B-9116-02522A6AC8A7}" srcOrd="2" destOrd="0" parTransId="{37676FFF-936D-4F36-B7E3-BEFD55760000}" sibTransId="{0744E322-DC49-482F-9052-89029E7BD96B}"/>
    <dgm:cxn modelId="{C52CDCDF-1E6A-47CA-8FE2-881324E608B6}" type="presOf" srcId="{0F2328FC-51AD-4B3E-882F-0A4F8D39F720}" destId="{C523F5CD-2177-465C-A5DC-38956E5D22BD}" srcOrd="0" destOrd="0" presId="urn:microsoft.com/office/officeart/2005/8/layout/matrix3"/>
    <dgm:cxn modelId="{B6EAA2F4-A30E-4CE7-9C45-E5B640547D94}" type="presOf" srcId="{749C4EE3-6A3E-4DE8-8A25-D57CFC86B23B}" destId="{8D2B220E-A747-462C-BF81-D91B207FC0EF}" srcOrd="0" destOrd="0" presId="urn:microsoft.com/office/officeart/2005/8/layout/matrix3"/>
    <dgm:cxn modelId="{85D9A56C-4FAC-499E-A7BC-58B631D38B0F}" type="presParOf" srcId="{DD1D7C28-4B30-4387-930A-3CF2FC16649F}" destId="{02F22D0B-3AC5-4041-81DC-C36009A6FB64}" srcOrd="0" destOrd="0" presId="urn:microsoft.com/office/officeart/2005/8/layout/matrix3"/>
    <dgm:cxn modelId="{DBF59898-4B1E-4FA6-B100-EFFB312688A6}" type="presParOf" srcId="{DD1D7C28-4B30-4387-930A-3CF2FC16649F}" destId="{C523F5CD-2177-465C-A5DC-38956E5D22BD}" srcOrd="1" destOrd="0" presId="urn:microsoft.com/office/officeart/2005/8/layout/matrix3"/>
    <dgm:cxn modelId="{E9ABB765-9B04-44E6-A7E4-4CA305CC14DA}" type="presParOf" srcId="{DD1D7C28-4B30-4387-930A-3CF2FC16649F}" destId="{45CF62F0-64B2-4AD7-BCA9-51C6B7B2D955}" srcOrd="2" destOrd="0" presId="urn:microsoft.com/office/officeart/2005/8/layout/matrix3"/>
    <dgm:cxn modelId="{BF01AE2C-0A33-456A-824D-69B82C320CF8}" type="presParOf" srcId="{DD1D7C28-4B30-4387-930A-3CF2FC16649F}" destId="{3054BE14-C425-4F58-9FC8-2FA3E31FA84B}" srcOrd="3" destOrd="0" presId="urn:microsoft.com/office/officeart/2005/8/layout/matrix3"/>
    <dgm:cxn modelId="{A2E8DF88-2D7E-4AD5-BC1D-C1F910101297}" type="presParOf" srcId="{DD1D7C28-4B30-4387-930A-3CF2FC16649F}" destId="{8D2B220E-A747-462C-BF81-D91B207FC0EF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B3BA8DE-E574-4A65-BB25-036536B588F5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37EB8B6-E5AD-416A-8955-1FEB4BD4AFCA}">
      <dgm:prSet/>
      <dgm:spPr/>
      <dgm:t>
        <a:bodyPr/>
        <a:lstStyle/>
        <a:p>
          <a:r>
            <a:rPr lang="en-US"/>
            <a:t>• YOLO + OpenCV, role-based identification.</a:t>
          </a:r>
        </a:p>
      </dgm:t>
    </dgm:pt>
    <dgm:pt modelId="{DE83A1B7-A0EA-4718-A01A-DA288D0F63CC}" type="parTrans" cxnId="{A43F1D97-55C3-4EF1-8386-FE167D155FC6}">
      <dgm:prSet/>
      <dgm:spPr/>
      <dgm:t>
        <a:bodyPr/>
        <a:lstStyle/>
        <a:p>
          <a:endParaRPr lang="en-US"/>
        </a:p>
      </dgm:t>
    </dgm:pt>
    <dgm:pt modelId="{F9469AF1-83FF-4642-9B1F-B0094EE2A4BE}" type="sibTrans" cxnId="{A43F1D97-55C3-4EF1-8386-FE167D155FC6}">
      <dgm:prSet/>
      <dgm:spPr/>
      <dgm:t>
        <a:bodyPr/>
        <a:lstStyle/>
        <a:p>
          <a:endParaRPr lang="en-US"/>
        </a:p>
      </dgm:t>
    </dgm:pt>
    <dgm:pt modelId="{B9F6F5FA-0DAB-4F9A-A8B0-30165856D6FA}">
      <dgm:prSet/>
      <dgm:spPr/>
      <dgm:t>
        <a:bodyPr/>
        <a:lstStyle/>
        <a:p>
          <a:r>
            <a:rPr lang="en-US"/>
            <a:t>• 98.5% detection, 95.2% recognition accuracy.</a:t>
          </a:r>
        </a:p>
      </dgm:t>
    </dgm:pt>
    <dgm:pt modelId="{7EBD7E12-D09B-49DC-8865-1051AAB915C1}" type="parTrans" cxnId="{EC222E80-835E-4DFC-A5FB-B0AC72FBAFA3}">
      <dgm:prSet/>
      <dgm:spPr/>
      <dgm:t>
        <a:bodyPr/>
        <a:lstStyle/>
        <a:p>
          <a:endParaRPr lang="en-US"/>
        </a:p>
      </dgm:t>
    </dgm:pt>
    <dgm:pt modelId="{EB31CCE1-5978-429B-8BED-C2304D8A92DF}" type="sibTrans" cxnId="{EC222E80-835E-4DFC-A5FB-B0AC72FBAFA3}">
      <dgm:prSet/>
      <dgm:spPr/>
      <dgm:t>
        <a:bodyPr/>
        <a:lstStyle/>
        <a:p>
          <a:endParaRPr lang="en-US"/>
        </a:p>
      </dgm:t>
    </dgm:pt>
    <dgm:pt modelId="{72621BDA-715C-4953-A12B-696ED5C02A8E}">
      <dgm:prSet/>
      <dgm:spPr/>
      <dgm:t>
        <a:bodyPr/>
        <a:lstStyle/>
        <a:p>
          <a:r>
            <a:rPr lang="en-US"/>
            <a:t>• Real-time location tracking with timestamps.</a:t>
          </a:r>
        </a:p>
      </dgm:t>
    </dgm:pt>
    <dgm:pt modelId="{F0EA5451-F83A-43BC-8D4C-2BF25E0E1EDC}" type="parTrans" cxnId="{891F2E8A-2E15-49A2-8178-818B23517810}">
      <dgm:prSet/>
      <dgm:spPr/>
      <dgm:t>
        <a:bodyPr/>
        <a:lstStyle/>
        <a:p>
          <a:endParaRPr lang="en-US"/>
        </a:p>
      </dgm:t>
    </dgm:pt>
    <dgm:pt modelId="{B6C34303-95C2-42D1-A2AF-60E9EE18FC3C}" type="sibTrans" cxnId="{891F2E8A-2E15-49A2-8178-818B23517810}">
      <dgm:prSet/>
      <dgm:spPr/>
      <dgm:t>
        <a:bodyPr/>
        <a:lstStyle/>
        <a:p>
          <a:endParaRPr lang="en-US"/>
        </a:p>
      </dgm:t>
    </dgm:pt>
    <dgm:pt modelId="{5BF3B95B-7CFF-4B52-9E8B-44163038167A}">
      <dgm:prSet/>
      <dgm:spPr/>
      <dgm:t>
        <a:bodyPr/>
        <a:lstStyle/>
        <a:p>
          <a:r>
            <a:rPr lang="en-US"/>
            <a:t>• On-premise privacy and audit trails.</a:t>
          </a:r>
        </a:p>
      </dgm:t>
    </dgm:pt>
    <dgm:pt modelId="{A36F5590-91E1-4611-AA1F-D50B8763BD73}" type="parTrans" cxnId="{99F62E7C-B928-4E7D-9A44-5C2936C4CE86}">
      <dgm:prSet/>
      <dgm:spPr/>
      <dgm:t>
        <a:bodyPr/>
        <a:lstStyle/>
        <a:p>
          <a:endParaRPr lang="en-US"/>
        </a:p>
      </dgm:t>
    </dgm:pt>
    <dgm:pt modelId="{46A598A5-E59E-4002-9181-0B854A3C251A}" type="sibTrans" cxnId="{99F62E7C-B928-4E7D-9A44-5C2936C4CE86}">
      <dgm:prSet/>
      <dgm:spPr/>
      <dgm:t>
        <a:bodyPr/>
        <a:lstStyle/>
        <a:p>
          <a:endParaRPr lang="en-US"/>
        </a:p>
      </dgm:t>
    </dgm:pt>
    <dgm:pt modelId="{73CD66AE-A32A-42A9-BCF8-4B5DC814822C}" type="pres">
      <dgm:prSet presAssocID="{8B3BA8DE-E574-4A65-BB25-036536B588F5}" presName="matrix" presStyleCnt="0">
        <dgm:presLayoutVars>
          <dgm:chMax val="1"/>
          <dgm:dir/>
          <dgm:resizeHandles val="exact"/>
        </dgm:presLayoutVars>
      </dgm:prSet>
      <dgm:spPr/>
    </dgm:pt>
    <dgm:pt modelId="{EB56A3A4-EB21-4589-86E3-A90CB5F443B0}" type="pres">
      <dgm:prSet presAssocID="{8B3BA8DE-E574-4A65-BB25-036536B588F5}" presName="diamond" presStyleLbl="bgShp" presStyleIdx="0" presStyleCnt="1"/>
      <dgm:spPr/>
    </dgm:pt>
    <dgm:pt modelId="{748E30D8-7C09-4D4A-87D8-D9D0A51C4F8F}" type="pres">
      <dgm:prSet presAssocID="{8B3BA8DE-E574-4A65-BB25-036536B588F5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45AE499E-5C42-48BB-BF94-BA9D1DE0CFBE}" type="pres">
      <dgm:prSet presAssocID="{8B3BA8DE-E574-4A65-BB25-036536B588F5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CD9F79A-F012-4E80-8179-3C5E471FF493}" type="pres">
      <dgm:prSet presAssocID="{8B3BA8DE-E574-4A65-BB25-036536B588F5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5671967-9E05-4B62-824D-051442F8CBCE}" type="pres">
      <dgm:prSet presAssocID="{8B3BA8DE-E574-4A65-BB25-036536B588F5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7A38524-FB99-4B51-90D1-F597D9DA65D3}" type="presOf" srcId="{8B3BA8DE-E574-4A65-BB25-036536B588F5}" destId="{73CD66AE-A32A-42A9-BCF8-4B5DC814822C}" srcOrd="0" destOrd="0" presId="urn:microsoft.com/office/officeart/2005/8/layout/matrix3"/>
    <dgm:cxn modelId="{A9C37F76-B482-48D7-88F8-4C766D21D673}" type="presOf" srcId="{5BF3B95B-7CFF-4B52-9E8B-44163038167A}" destId="{15671967-9E05-4B62-824D-051442F8CBCE}" srcOrd="0" destOrd="0" presId="urn:microsoft.com/office/officeart/2005/8/layout/matrix3"/>
    <dgm:cxn modelId="{99F62E7C-B928-4E7D-9A44-5C2936C4CE86}" srcId="{8B3BA8DE-E574-4A65-BB25-036536B588F5}" destId="{5BF3B95B-7CFF-4B52-9E8B-44163038167A}" srcOrd="3" destOrd="0" parTransId="{A36F5590-91E1-4611-AA1F-D50B8763BD73}" sibTransId="{46A598A5-E59E-4002-9181-0B854A3C251A}"/>
    <dgm:cxn modelId="{EC222E80-835E-4DFC-A5FB-B0AC72FBAFA3}" srcId="{8B3BA8DE-E574-4A65-BB25-036536B588F5}" destId="{B9F6F5FA-0DAB-4F9A-A8B0-30165856D6FA}" srcOrd="1" destOrd="0" parTransId="{7EBD7E12-D09B-49DC-8865-1051AAB915C1}" sibTransId="{EB31CCE1-5978-429B-8BED-C2304D8A92DF}"/>
    <dgm:cxn modelId="{891F2E8A-2E15-49A2-8178-818B23517810}" srcId="{8B3BA8DE-E574-4A65-BB25-036536B588F5}" destId="{72621BDA-715C-4953-A12B-696ED5C02A8E}" srcOrd="2" destOrd="0" parTransId="{F0EA5451-F83A-43BC-8D4C-2BF25E0E1EDC}" sibTransId="{B6C34303-95C2-42D1-A2AF-60E9EE18FC3C}"/>
    <dgm:cxn modelId="{0E191B93-510A-43D7-BD2A-5616DF5DA271}" type="presOf" srcId="{72621BDA-715C-4953-A12B-696ED5C02A8E}" destId="{8CD9F79A-F012-4E80-8179-3C5E471FF493}" srcOrd="0" destOrd="0" presId="urn:microsoft.com/office/officeart/2005/8/layout/matrix3"/>
    <dgm:cxn modelId="{A43F1D97-55C3-4EF1-8386-FE167D155FC6}" srcId="{8B3BA8DE-E574-4A65-BB25-036536B588F5}" destId="{737EB8B6-E5AD-416A-8955-1FEB4BD4AFCA}" srcOrd="0" destOrd="0" parTransId="{DE83A1B7-A0EA-4718-A01A-DA288D0F63CC}" sibTransId="{F9469AF1-83FF-4642-9B1F-B0094EE2A4BE}"/>
    <dgm:cxn modelId="{7FA5CDB4-3221-481F-ACCE-645B17306EE4}" type="presOf" srcId="{737EB8B6-E5AD-416A-8955-1FEB4BD4AFCA}" destId="{748E30D8-7C09-4D4A-87D8-D9D0A51C4F8F}" srcOrd="0" destOrd="0" presId="urn:microsoft.com/office/officeart/2005/8/layout/matrix3"/>
    <dgm:cxn modelId="{0F8234BF-922C-494F-9085-09322A3234FF}" type="presOf" srcId="{B9F6F5FA-0DAB-4F9A-A8B0-30165856D6FA}" destId="{45AE499E-5C42-48BB-BF94-BA9D1DE0CFBE}" srcOrd="0" destOrd="0" presId="urn:microsoft.com/office/officeart/2005/8/layout/matrix3"/>
    <dgm:cxn modelId="{8993B6AC-549F-4B0A-A8D2-4348360E46D0}" type="presParOf" srcId="{73CD66AE-A32A-42A9-BCF8-4B5DC814822C}" destId="{EB56A3A4-EB21-4589-86E3-A90CB5F443B0}" srcOrd="0" destOrd="0" presId="urn:microsoft.com/office/officeart/2005/8/layout/matrix3"/>
    <dgm:cxn modelId="{DAF19C68-8F65-4AA8-A6F1-D7A3DED2BB7F}" type="presParOf" srcId="{73CD66AE-A32A-42A9-BCF8-4B5DC814822C}" destId="{748E30D8-7C09-4D4A-87D8-D9D0A51C4F8F}" srcOrd="1" destOrd="0" presId="urn:microsoft.com/office/officeart/2005/8/layout/matrix3"/>
    <dgm:cxn modelId="{B0BC7518-86B0-475E-A798-A982E3298775}" type="presParOf" srcId="{73CD66AE-A32A-42A9-BCF8-4B5DC814822C}" destId="{45AE499E-5C42-48BB-BF94-BA9D1DE0CFBE}" srcOrd="2" destOrd="0" presId="urn:microsoft.com/office/officeart/2005/8/layout/matrix3"/>
    <dgm:cxn modelId="{03339D2F-EA92-46FE-8FD4-7B35EEC95B6D}" type="presParOf" srcId="{73CD66AE-A32A-42A9-BCF8-4B5DC814822C}" destId="{8CD9F79A-F012-4E80-8179-3C5E471FF493}" srcOrd="3" destOrd="0" presId="urn:microsoft.com/office/officeart/2005/8/layout/matrix3"/>
    <dgm:cxn modelId="{F66610CD-DA68-4EDD-B0C1-A6796246AE49}" type="presParOf" srcId="{73CD66AE-A32A-42A9-BCF8-4B5DC814822C}" destId="{15671967-9E05-4B62-824D-051442F8CBC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455B108-D54E-45C5-B1C1-B78BC4C39302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CA69801-B621-46E2-8CFD-B4D65C7BA24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All models built from scratch, optimized for Indian context.</a:t>
          </a:r>
        </a:p>
      </dgm:t>
    </dgm:pt>
    <dgm:pt modelId="{4470C62B-42C1-4249-AF2A-F0DDE5ABA785}" type="parTrans" cxnId="{A5A8F848-F140-4B25-A3C8-7127E390E7DE}">
      <dgm:prSet/>
      <dgm:spPr/>
      <dgm:t>
        <a:bodyPr/>
        <a:lstStyle/>
        <a:p>
          <a:endParaRPr lang="en-US"/>
        </a:p>
      </dgm:t>
    </dgm:pt>
    <dgm:pt modelId="{2A2CC610-C379-41AA-91AA-1A6A809C8A9D}" type="sibTrans" cxnId="{A5A8F848-F140-4B25-A3C8-7127E390E7DE}">
      <dgm:prSet/>
      <dgm:spPr/>
      <dgm:t>
        <a:bodyPr/>
        <a:lstStyle/>
        <a:p>
          <a:endParaRPr lang="en-US"/>
        </a:p>
      </dgm:t>
    </dgm:pt>
    <dgm:pt modelId="{D8C573BC-B0F8-4A88-AB96-CE63125C08BC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Unified real-time pipeline: CCTV ? AI Models ? Alerts/UI ? Government Systems.</a:t>
          </a:r>
        </a:p>
      </dgm:t>
    </dgm:pt>
    <dgm:pt modelId="{AF066B70-DAB2-4FDF-9C50-1D285CB2828F}" type="parTrans" cxnId="{8A47D341-9B0C-4A30-A927-BDE711787955}">
      <dgm:prSet/>
      <dgm:spPr/>
      <dgm:t>
        <a:bodyPr/>
        <a:lstStyle/>
        <a:p>
          <a:endParaRPr lang="en-US"/>
        </a:p>
      </dgm:t>
    </dgm:pt>
    <dgm:pt modelId="{C0D09AC3-4F1C-4AA9-A0ED-91D5138D2437}" type="sibTrans" cxnId="{8A47D341-9B0C-4A30-A927-BDE711787955}">
      <dgm:prSet/>
      <dgm:spPr/>
      <dgm:t>
        <a:bodyPr/>
        <a:lstStyle/>
        <a:p>
          <a:endParaRPr lang="en-US"/>
        </a:p>
      </dgm:t>
    </dgm:pt>
    <dgm:pt modelId="{EAFFB211-9DDE-47E6-8BDF-6FFBC692C76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Modular, scalable, and secure architecture.</a:t>
          </a:r>
        </a:p>
      </dgm:t>
    </dgm:pt>
    <dgm:pt modelId="{FBE37EA5-A8B0-4B7F-BC78-DE15E65A10E1}" type="parTrans" cxnId="{1D2C124C-0A76-47CC-9C66-2030B59CFED4}">
      <dgm:prSet/>
      <dgm:spPr/>
      <dgm:t>
        <a:bodyPr/>
        <a:lstStyle/>
        <a:p>
          <a:endParaRPr lang="en-US"/>
        </a:p>
      </dgm:t>
    </dgm:pt>
    <dgm:pt modelId="{7FED971F-B530-4B5B-8BB8-8BB5C3F4F348}" type="sibTrans" cxnId="{1D2C124C-0A76-47CC-9C66-2030B59CFED4}">
      <dgm:prSet/>
      <dgm:spPr/>
      <dgm:t>
        <a:bodyPr/>
        <a:lstStyle/>
        <a:p>
          <a:endParaRPr lang="en-US"/>
        </a:p>
      </dgm:t>
    </dgm:pt>
    <dgm:pt modelId="{CB431459-69E2-444B-BFE7-B4F33FE7B9EE}" type="pres">
      <dgm:prSet presAssocID="{8455B108-D54E-45C5-B1C1-B78BC4C39302}" presName="root" presStyleCnt="0">
        <dgm:presLayoutVars>
          <dgm:dir/>
          <dgm:resizeHandles val="exact"/>
        </dgm:presLayoutVars>
      </dgm:prSet>
      <dgm:spPr/>
    </dgm:pt>
    <dgm:pt modelId="{C254293B-2A48-4B5A-B990-3E3E791EB911}" type="pres">
      <dgm:prSet presAssocID="{6CA69801-B621-46E2-8CFD-B4D65C7BA243}" presName="compNode" presStyleCnt="0"/>
      <dgm:spPr/>
    </dgm:pt>
    <dgm:pt modelId="{AD94C147-DF4B-44EB-8F74-6962E1471D1B}" type="pres">
      <dgm:prSet presAssocID="{6CA69801-B621-46E2-8CFD-B4D65C7BA243}" presName="iconBgRect" presStyleLbl="bgShp" presStyleIdx="0" presStyleCnt="3"/>
      <dgm:spPr/>
    </dgm:pt>
    <dgm:pt modelId="{E2EAF755-DCD1-4D50-8585-76202F4D5120}" type="pres">
      <dgm:prSet presAssocID="{6CA69801-B621-46E2-8CFD-B4D65C7BA24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3F537629-EF71-4C34-B2D0-8996AD6672A1}" type="pres">
      <dgm:prSet presAssocID="{6CA69801-B621-46E2-8CFD-B4D65C7BA243}" presName="spaceRect" presStyleCnt="0"/>
      <dgm:spPr/>
    </dgm:pt>
    <dgm:pt modelId="{56D4D8DA-AD42-4FED-8630-15CD209DAD24}" type="pres">
      <dgm:prSet presAssocID="{6CA69801-B621-46E2-8CFD-B4D65C7BA243}" presName="textRect" presStyleLbl="revTx" presStyleIdx="0" presStyleCnt="3">
        <dgm:presLayoutVars>
          <dgm:chMax val="1"/>
          <dgm:chPref val="1"/>
        </dgm:presLayoutVars>
      </dgm:prSet>
      <dgm:spPr/>
    </dgm:pt>
    <dgm:pt modelId="{2887DB3E-BF9A-45C4-AB1A-38D3161ACEC6}" type="pres">
      <dgm:prSet presAssocID="{2A2CC610-C379-41AA-91AA-1A6A809C8A9D}" presName="sibTrans" presStyleCnt="0"/>
      <dgm:spPr/>
    </dgm:pt>
    <dgm:pt modelId="{3940DF1D-95A0-40F7-8525-760E8E5FF8E1}" type="pres">
      <dgm:prSet presAssocID="{D8C573BC-B0F8-4A88-AB96-CE63125C08BC}" presName="compNode" presStyleCnt="0"/>
      <dgm:spPr/>
    </dgm:pt>
    <dgm:pt modelId="{F93B521A-51B3-477F-8D7A-8EECDE49C092}" type="pres">
      <dgm:prSet presAssocID="{D8C573BC-B0F8-4A88-AB96-CE63125C08BC}" presName="iconBgRect" presStyleLbl="bgShp" presStyleIdx="1" presStyleCnt="3"/>
      <dgm:spPr/>
    </dgm:pt>
    <dgm:pt modelId="{9D74C650-9A2D-407C-B92A-DC66E60C90B9}" type="pres">
      <dgm:prSet presAssocID="{D8C573BC-B0F8-4A88-AB96-CE63125C08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E655E488-DD4C-4F8C-9ADA-4C996A16A50E}" type="pres">
      <dgm:prSet presAssocID="{D8C573BC-B0F8-4A88-AB96-CE63125C08BC}" presName="spaceRect" presStyleCnt="0"/>
      <dgm:spPr/>
    </dgm:pt>
    <dgm:pt modelId="{CBEC2AF5-877A-48C5-B844-491CFE907732}" type="pres">
      <dgm:prSet presAssocID="{D8C573BC-B0F8-4A88-AB96-CE63125C08BC}" presName="textRect" presStyleLbl="revTx" presStyleIdx="1" presStyleCnt="3">
        <dgm:presLayoutVars>
          <dgm:chMax val="1"/>
          <dgm:chPref val="1"/>
        </dgm:presLayoutVars>
      </dgm:prSet>
      <dgm:spPr/>
    </dgm:pt>
    <dgm:pt modelId="{0420C9CC-7175-4027-AD59-48F0243D7CC4}" type="pres">
      <dgm:prSet presAssocID="{C0D09AC3-4F1C-4AA9-A0ED-91D5138D2437}" presName="sibTrans" presStyleCnt="0"/>
      <dgm:spPr/>
    </dgm:pt>
    <dgm:pt modelId="{7B59AF5E-1616-452D-BB8D-DA16EC77F93C}" type="pres">
      <dgm:prSet presAssocID="{EAFFB211-9DDE-47E6-8BDF-6FFBC692C76F}" presName="compNode" presStyleCnt="0"/>
      <dgm:spPr/>
    </dgm:pt>
    <dgm:pt modelId="{55D6850B-4244-452C-9FBA-EBE866796AE0}" type="pres">
      <dgm:prSet presAssocID="{EAFFB211-9DDE-47E6-8BDF-6FFBC692C76F}" presName="iconBgRect" presStyleLbl="bgShp" presStyleIdx="2" presStyleCnt="3"/>
      <dgm:spPr/>
    </dgm:pt>
    <dgm:pt modelId="{443CDB9E-0A53-4293-B150-B8728849F1E9}" type="pres">
      <dgm:prSet presAssocID="{EAFFB211-9DDE-47E6-8BDF-6FFBC692C76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96B46A9-14BE-4E97-9606-13D4078648AD}" type="pres">
      <dgm:prSet presAssocID="{EAFFB211-9DDE-47E6-8BDF-6FFBC692C76F}" presName="spaceRect" presStyleCnt="0"/>
      <dgm:spPr/>
    </dgm:pt>
    <dgm:pt modelId="{D356B45C-4147-4C1E-8394-3FAED48FE613}" type="pres">
      <dgm:prSet presAssocID="{EAFFB211-9DDE-47E6-8BDF-6FFBC692C76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62C0413-B67D-4D97-813B-918978E4A8BC}" type="presOf" srcId="{D8C573BC-B0F8-4A88-AB96-CE63125C08BC}" destId="{CBEC2AF5-877A-48C5-B844-491CFE907732}" srcOrd="0" destOrd="0" presId="urn:microsoft.com/office/officeart/2018/5/layout/IconCircleLabelList"/>
    <dgm:cxn modelId="{ABDECD34-2BA1-4E8A-BD47-12201B240553}" type="presOf" srcId="{8455B108-D54E-45C5-B1C1-B78BC4C39302}" destId="{CB431459-69E2-444B-BFE7-B4F33FE7B9EE}" srcOrd="0" destOrd="0" presId="urn:microsoft.com/office/officeart/2018/5/layout/IconCircleLabelList"/>
    <dgm:cxn modelId="{8A47D341-9B0C-4A30-A927-BDE711787955}" srcId="{8455B108-D54E-45C5-B1C1-B78BC4C39302}" destId="{D8C573BC-B0F8-4A88-AB96-CE63125C08BC}" srcOrd="1" destOrd="0" parTransId="{AF066B70-DAB2-4FDF-9C50-1D285CB2828F}" sibTransId="{C0D09AC3-4F1C-4AA9-A0ED-91D5138D2437}"/>
    <dgm:cxn modelId="{A5A8F848-F140-4B25-A3C8-7127E390E7DE}" srcId="{8455B108-D54E-45C5-B1C1-B78BC4C39302}" destId="{6CA69801-B621-46E2-8CFD-B4D65C7BA243}" srcOrd="0" destOrd="0" parTransId="{4470C62B-42C1-4249-AF2A-F0DDE5ABA785}" sibTransId="{2A2CC610-C379-41AA-91AA-1A6A809C8A9D}"/>
    <dgm:cxn modelId="{1D2C124C-0A76-47CC-9C66-2030B59CFED4}" srcId="{8455B108-D54E-45C5-B1C1-B78BC4C39302}" destId="{EAFFB211-9DDE-47E6-8BDF-6FFBC692C76F}" srcOrd="2" destOrd="0" parTransId="{FBE37EA5-A8B0-4B7F-BC78-DE15E65A10E1}" sibTransId="{7FED971F-B530-4B5B-8BB8-8BB5C3F4F348}"/>
    <dgm:cxn modelId="{AADB3C75-3EBD-4DBB-8ACF-E07CC0F91094}" type="presOf" srcId="{EAFFB211-9DDE-47E6-8BDF-6FFBC692C76F}" destId="{D356B45C-4147-4C1E-8394-3FAED48FE613}" srcOrd="0" destOrd="0" presId="urn:microsoft.com/office/officeart/2018/5/layout/IconCircleLabelList"/>
    <dgm:cxn modelId="{77A54FA1-4575-4BE2-A7B9-46D7101F89B4}" type="presOf" srcId="{6CA69801-B621-46E2-8CFD-B4D65C7BA243}" destId="{56D4D8DA-AD42-4FED-8630-15CD209DAD24}" srcOrd="0" destOrd="0" presId="urn:microsoft.com/office/officeart/2018/5/layout/IconCircleLabelList"/>
    <dgm:cxn modelId="{AB53579B-829B-4C19-995F-B0558B869850}" type="presParOf" srcId="{CB431459-69E2-444B-BFE7-B4F33FE7B9EE}" destId="{C254293B-2A48-4B5A-B990-3E3E791EB911}" srcOrd="0" destOrd="0" presId="urn:microsoft.com/office/officeart/2018/5/layout/IconCircleLabelList"/>
    <dgm:cxn modelId="{F1F669F5-2222-42C0-82FE-4F70FCCADFDF}" type="presParOf" srcId="{C254293B-2A48-4B5A-B990-3E3E791EB911}" destId="{AD94C147-DF4B-44EB-8F74-6962E1471D1B}" srcOrd="0" destOrd="0" presId="urn:microsoft.com/office/officeart/2018/5/layout/IconCircleLabelList"/>
    <dgm:cxn modelId="{F29918A8-936E-4485-B77D-82C80B4C10F7}" type="presParOf" srcId="{C254293B-2A48-4B5A-B990-3E3E791EB911}" destId="{E2EAF755-DCD1-4D50-8585-76202F4D5120}" srcOrd="1" destOrd="0" presId="urn:microsoft.com/office/officeart/2018/5/layout/IconCircleLabelList"/>
    <dgm:cxn modelId="{9E80FA88-0727-4900-B73E-778097405072}" type="presParOf" srcId="{C254293B-2A48-4B5A-B990-3E3E791EB911}" destId="{3F537629-EF71-4C34-B2D0-8996AD6672A1}" srcOrd="2" destOrd="0" presId="urn:microsoft.com/office/officeart/2018/5/layout/IconCircleLabelList"/>
    <dgm:cxn modelId="{42BD3578-F6AA-427C-A954-23F906990A40}" type="presParOf" srcId="{C254293B-2A48-4B5A-B990-3E3E791EB911}" destId="{56D4D8DA-AD42-4FED-8630-15CD209DAD24}" srcOrd="3" destOrd="0" presId="urn:microsoft.com/office/officeart/2018/5/layout/IconCircleLabelList"/>
    <dgm:cxn modelId="{CC7BAF84-C5B0-4ABA-A825-0AEDC0A2CD12}" type="presParOf" srcId="{CB431459-69E2-444B-BFE7-B4F33FE7B9EE}" destId="{2887DB3E-BF9A-45C4-AB1A-38D3161ACEC6}" srcOrd="1" destOrd="0" presId="urn:microsoft.com/office/officeart/2018/5/layout/IconCircleLabelList"/>
    <dgm:cxn modelId="{ACB35CED-1B2F-4701-B294-90DFFC8EB34C}" type="presParOf" srcId="{CB431459-69E2-444B-BFE7-B4F33FE7B9EE}" destId="{3940DF1D-95A0-40F7-8525-760E8E5FF8E1}" srcOrd="2" destOrd="0" presId="urn:microsoft.com/office/officeart/2018/5/layout/IconCircleLabelList"/>
    <dgm:cxn modelId="{33BB3039-8BBB-44DC-9909-48FE427DA514}" type="presParOf" srcId="{3940DF1D-95A0-40F7-8525-760E8E5FF8E1}" destId="{F93B521A-51B3-477F-8D7A-8EECDE49C092}" srcOrd="0" destOrd="0" presId="urn:microsoft.com/office/officeart/2018/5/layout/IconCircleLabelList"/>
    <dgm:cxn modelId="{E783BAF8-65C1-4E45-95DF-9C457350C5CC}" type="presParOf" srcId="{3940DF1D-95A0-40F7-8525-760E8E5FF8E1}" destId="{9D74C650-9A2D-407C-B92A-DC66E60C90B9}" srcOrd="1" destOrd="0" presId="urn:microsoft.com/office/officeart/2018/5/layout/IconCircleLabelList"/>
    <dgm:cxn modelId="{F3539724-F93C-49AD-A548-A2A329D1F606}" type="presParOf" srcId="{3940DF1D-95A0-40F7-8525-760E8E5FF8E1}" destId="{E655E488-DD4C-4F8C-9ADA-4C996A16A50E}" srcOrd="2" destOrd="0" presId="urn:microsoft.com/office/officeart/2018/5/layout/IconCircleLabelList"/>
    <dgm:cxn modelId="{65953B13-751A-4AFE-B38C-8A139DB0BCA3}" type="presParOf" srcId="{3940DF1D-95A0-40F7-8525-760E8E5FF8E1}" destId="{CBEC2AF5-877A-48C5-B844-491CFE907732}" srcOrd="3" destOrd="0" presId="urn:microsoft.com/office/officeart/2018/5/layout/IconCircleLabelList"/>
    <dgm:cxn modelId="{73642C7B-C983-43FB-B21A-9679C792E503}" type="presParOf" srcId="{CB431459-69E2-444B-BFE7-B4F33FE7B9EE}" destId="{0420C9CC-7175-4027-AD59-48F0243D7CC4}" srcOrd="3" destOrd="0" presId="urn:microsoft.com/office/officeart/2018/5/layout/IconCircleLabelList"/>
    <dgm:cxn modelId="{7115A5DB-1029-4988-8181-471CD98062A8}" type="presParOf" srcId="{CB431459-69E2-444B-BFE7-B4F33FE7B9EE}" destId="{7B59AF5E-1616-452D-BB8D-DA16EC77F93C}" srcOrd="4" destOrd="0" presId="urn:microsoft.com/office/officeart/2018/5/layout/IconCircleLabelList"/>
    <dgm:cxn modelId="{D631A326-E0E9-4E32-B3DB-BB77C60CE580}" type="presParOf" srcId="{7B59AF5E-1616-452D-BB8D-DA16EC77F93C}" destId="{55D6850B-4244-452C-9FBA-EBE866796AE0}" srcOrd="0" destOrd="0" presId="urn:microsoft.com/office/officeart/2018/5/layout/IconCircleLabelList"/>
    <dgm:cxn modelId="{1CEA41EC-1344-4788-9BE1-BCC9E6281C97}" type="presParOf" srcId="{7B59AF5E-1616-452D-BB8D-DA16EC77F93C}" destId="{443CDB9E-0A53-4293-B150-B8728849F1E9}" srcOrd="1" destOrd="0" presId="urn:microsoft.com/office/officeart/2018/5/layout/IconCircleLabelList"/>
    <dgm:cxn modelId="{C6062C49-F682-41EB-9A15-498150DA7430}" type="presParOf" srcId="{7B59AF5E-1616-452D-BB8D-DA16EC77F93C}" destId="{496B46A9-14BE-4E97-9606-13D4078648AD}" srcOrd="2" destOrd="0" presId="urn:microsoft.com/office/officeart/2018/5/layout/IconCircleLabelList"/>
    <dgm:cxn modelId="{2FEA90F1-3391-4AFB-ADB2-DF18FB0BFD25}" type="presParOf" srcId="{7B59AF5E-1616-452D-BB8D-DA16EC77F93C}" destId="{D356B45C-4147-4C1E-8394-3FAED48FE61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4E1C282-6EA8-4534-A750-6F35ABB8BA8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752D804-B27C-45DA-A108-A912B618E8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Gunny Bag Counter: 92.8% accuracy (vs 60% manual)</a:t>
          </a:r>
          <a:endParaRPr lang="en-US"/>
        </a:p>
      </dgm:t>
    </dgm:pt>
    <dgm:pt modelId="{CDCB03DC-8301-43E2-82CD-19BC1125A171}" type="parTrans" cxnId="{B93CD963-2E6B-451C-BE5B-E71350A264B9}">
      <dgm:prSet/>
      <dgm:spPr/>
      <dgm:t>
        <a:bodyPr/>
        <a:lstStyle/>
        <a:p>
          <a:endParaRPr lang="en-US"/>
        </a:p>
      </dgm:t>
    </dgm:pt>
    <dgm:pt modelId="{4411EEAE-DC2B-4C77-B841-6BD69A731440}" type="sibTrans" cxnId="{B93CD963-2E6B-451C-BE5B-E71350A264B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9761C04-FF16-4FE1-9B43-ED47B6521E66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License Plate Detection: 85–90% accuracy (vs 45–55% existing)</a:t>
          </a:r>
          <a:endParaRPr lang="en-US"/>
        </a:p>
      </dgm:t>
    </dgm:pt>
    <dgm:pt modelId="{071A4B4F-C3E6-449C-A8FC-DAE673DD8441}" type="parTrans" cxnId="{24F6C573-C6C4-4463-9E43-05B853936742}">
      <dgm:prSet/>
      <dgm:spPr/>
      <dgm:t>
        <a:bodyPr/>
        <a:lstStyle/>
        <a:p>
          <a:endParaRPr lang="en-US"/>
        </a:p>
      </dgm:t>
    </dgm:pt>
    <dgm:pt modelId="{F6ECAF9B-8529-4AD5-8084-FAD7CEC1F2AB}" type="sibTrans" cxnId="{24F6C573-C6C4-4463-9E43-05B85393674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B94C00-4D62-4E47-B17D-7EE177E16D0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Facial Recognition: 95.2% accuracy (vs 85% standard)</a:t>
          </a:r>
          <a:endParaRPr lang="en-US"/>
        </a:p>
      </dgm:t>
    </dgm:pt>
    <dgm:pt modelId="{204246CD-5B8C-425B-A164-AA66B648591F}" type="parTrans" cxnId="{9189814F-2A38-42E2-9920-FB92C681AC0F}">
      <dgm:prSet/>
      <dgm:spPr/>
      <dgm:t>
        <a:bodyPr/>
        <a:lstStyle/>
        <a:p>
          <a:endParaRPr lang="en-US"/>
        </a:p>
      </dgm:t>
    </dgm:pt>
    <dgm:pt modelId="{B6A99A6C-5DFD-4916-94D8-25930C31DE0D}" type="sibTrans" cxnId="{9189814F-2A38-42E2-9920-FB92C681AC0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49E0691-4705-4D04-AC8D-808AA39ECA67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• Contextual Intelligence: 88% threat detection accuracy</a:t>
          </a:r>
          <a:endParaRPr lang="en-US"/>
        </a:p>
      </dgm:t>
    </dgm:pt>
    <dgm:pt modelId="{A3F4E3B2-9793-422C-AE14-93A8AC3F58B1}" type="parTrans" cxnId="{99D1A892-8D6B-4E9B-A9BE-3A0FDA514DA4}">
      <dgm:prSet/>
      <dgm:spPr/>
      <dgm:t>
        <a:bodyPr/>
        <a:lstStyle/>
        <a:p>
          <a:endParaRPr lang="en-US"/>
        </a:p>
      </dgm:t>
    </dgm:pt>
    <dgm:pt modelId="{AFBEC863-BDD2-487F-82D8-F89AFEBEF837}" type="sibTrans" cxnId="{99D1A892-8D6B-4E9B-A9BE-3A0FDA514DA4}">
      <dgm:prSet/>
      <dgm:spPr/>
      <dgm:t>
        <a:bodyPr/>
        <a:lstStyle/>
        <a:p>
          <a:endParaRPr lang="en-US"/>
        </a:p>
      </dgm:t>
    </dgm:pt>
    <dgm:pt modelId="{D4126E7D-87D6-4CD4-AC5F-BBA4E6DB397C}" type="pres">
      <dgm:prSet presAssocID="{E4E1C282-6EA8-4534-A750-6F35ABB8BA8E}" presName="root" presStyleCnt="0">
        <dgm:presLayoutVars>
          <dgm:dir/>
          <dgm:resizeHandles val="exact"/>
        </dgm:presLayoutVars>
      </dgm:prSet>
      <dgm:spPr/>
    </dgm:pt>
    <dgm:pt modelId="{A7DF34DD-FE8F-4306-B7EE-1F8061B146CF}" type="pres">
      <dgm:prSet presAssocID="{E4E1C282-6EA8-4534-A750-6F35ABB8BA8E}" presName="container" presStyleCnt="0">
        <dgm:presLayoutVars>
          <dgm:dir/>
          <dgm:resizeHandles val="exact"/>
        </dgm:presLayoutVars>
      </dgm:prSet>
      <dgm:spPr/>
    </dgm:pt>
    <dgm:pt modelId="{DD2272C6-A30C-400D-A53F-838A1A988047}" type="pres">
      <dgm:prSet presAssocID="{0752D804-B27C-45DA-A108-A912B618E86F}" presName="compNode" presStyleCnt="0"/>
      <dgm:spPr/>
    </dgm:pt>
    <dgm:pt modelId="{ADE2F02D-7343-4664-A0C4-A716BE493A45}" type="pres">
      <dgm:prSet presAssocID="{0752D804-B27C-45DA-A108-A912B618E86F}" presName="iconBgRect" presStyleLbl="bgShp" presStyleIdx="0" presStyleCnt="4"/>
      <dgm:spPr/>
    </dgm:pt>
    <dgm:pt modelId="{62A84656-B079-4053-9E6B-E087A3894BB3}" type="pres">
      <dgm:prSet presAssocID="{0752D804-B27C-45DA-A108-A912B618E86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hopping bag"/>
        </a:ext>
      </dgm:extLst>
    </dgm:pt>
    <dgm:pt modelId="{09D96853-32FC-47C3-AF2F-D1702CEB4784}" type="pres">
      <dgm:prSet presAssocID="{0752D804-B27C-45DA-A108-A912B618E86F}" presName="spaceRect" presStyleCnt="0"/>
      <dgm:spPr/>
    </dgm:pt>
    <dgm:pt modelId="{816F2851-E3E4-43DD-B690-87F46098D0CC}" type="pres">
      <dgm:prSet presAssocID="{0752D804-B27C-45DA-A108-A912B618E86F}" presName="textRect" presStyleLbl="revTx" presStyleIdx="0" presStyleCnt="4">
        <dgm:presLayoutVars>
          <dgm:chMax val="1"/>
          <dgm:chPref val="1"/>
        </dgm:presLayoutVars>
      </dgm:prSet>
      <dgm:spPr/>
    </dgm:pt>
    <dgm:pt modelId="{9BB921A4-713E-4A52-9240-3005AC96FFE1}" type="pres">
      <dgm:prSet presAssocID="{4411EEAE-DC2B-4C77-B841-6BD69A731440}" presName="sibTrans" presStyleLbl="sibTrans2D1" presStyleIdx="0" presStyleCnt="0"/>
      <dgm:spPr/>
    </dgm:pt>
    <dgm:pt modelId="{B25B5281-803D-439E-8146-EC8F56DA011A}" type="pres">
      <dgm:prSet presAssocID="{A9761C04-FF16-4FE1-9B43-ED47B6521E66}" presName="compNode" presStyleCnt="0"/>
      <dgm:spPr/>
    </dgm:pt>
    <dgm:pt modelId="{5B98253A-392B-4493-84CE-424DC471DC37}" type="pres">
      <dgm:prSet presAssocID="{A9761C04-FF16-4FE1-9B43-ED47B6521E66}" presName="iconBgRect" presStyleLbl="bgShp" presStyleIdx="1" presStyleCnt="4"/>
      <dgm:spPr/>
    </dgm:pt>
    <dgm:pt modelId="{9CC0D8D7-8BAA-4DD6-89A1-FBF637B93F1C}" type="pres">
      <dgm:prSet presAssocID="{A9761C04-FF16-4FE1-9B43-ED47B6521E6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97E35889-0B1C-4701-B457-65B3EC90C8E1}" type="pres">
      <dgm:prSet presAssocID="{A9761C04-FF16-4FE1-9B43-ED47B6521E66}" presName="spaceRect" presStyleCnt="0"/>
      <dgm:spPr/>
    </dgm:pt>
    <dgm:pt modelId="{2E4F9ADC-01F6-4133-B09A-42EF78A9D901}" type="pres">
      <dgm:prSet presAssocID="{A9761C04-FF16-4FE1-9B43-ED47B6521E66}" presName="textRect" presStyleLbl="revTx" presStyleIdx="1" presStyleCnt="4">
        <dgm:presLayoutVars>
          <dgm:chMax val="1"/>
          <dgm:chPref val="1"/>
        </dgm:presLayoutVars>
      </dgm:prSet>
      <dgm:spPr/>
    </dgm:pt>
    <dgm:pt modelId="{9F686E7B-6BD1-4804-B34B-7E8F40BCD94A}" type="pres">
      <dgm:prSet presAssocID="{F6ECAF9B-8529-4AD5-8084-FAD7CEC1F2AB}" presName="sibTrans" presStyleLbl="sibTrans2D1" presStyleIdx="0" presStyleCnt="0"/>
      <dgm:spPr/>
    </dgm:pt>
    <dgm:pt modelId="{1B0E7B09-BA7A-4E72-A9CA-DC2EC5738830}" type="pres">
      <dgm:prSet presAssocID="{C1B94C00-4D62-4E47-B17D-7EE177E16D02}" presName="compNode" presStyleCnt="0"/>
      <dgm:spPr/>
    </dgm:pt>
    <dgm:pt modelId="{8A1B06DD-F7D7-4E98-BC90-FE33A9D10C7B}" type="pres">
      <dgm:prSet presAssocID="{C1B94C00-4D62-4E47-B17D-7EE177E16D02}" presName="iconBgRect" presStyleLbl="bgShp" presStyleIdx="2" presStyleCnt="4"/>
      <dgm:spPr/>
    </dgm:pt>
    <dgm:pt modelId="{27D6594B-B265-4246-BD93-03D6E013945F}" type="pres">
      <dgm:prSet presAssocID="{C1B94C00-4D62-4E47-B17D-7EE177E16D0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s"/>
        </a:ext>
      </dgm:extLst>
    </dgm:pt>
    <dgm:pt modelId="{4345DD1A-8E42-4EA3-99BC-8C6F7BE6D2F0}" type="pres">
      <dgm:prSet presAssocID="{C1B94C00-4D62-4E47-B17D-7EE177E16D02}" presName="spaceRect" presStyleCnt="0"/>
      <dgm:spPr/>
    </dgm:pt>
    <dgm:pt modelId="{79DCE832-E8CB-482B-B16E-8EB625A108AC}" type="pres">
      <dgm:prSet presAssocID="{C1B94C00-4D62-4E47-B17D-7EE177E16D02}" presName="textRect" presStyleLbl="revTx" presStyleIdx="2" presStyleCnt="4">
        <dgm:presLayoutVars>
          <dgm:chMax val="1"/>
          <dgm:chPref val="1"/>
        </dgm:presLayoutVars>
      </dgm:prSet>
      <dgm:spPr/>
    </dgm:pt>
    <dgm:pt modelId="{4DE5B91D-5589-4B6A-811B-9047C31AB546}" type="pres">
      <dgm:prSet presAssocID="{B6A99A6C-5DFD-4916-94D8-25930C31DE0D}" presName="sibTrans" presStyleLbl="sibTrans2D1" presStyleIdx="0" presStyleCnt="0"/>
      <dgm:spPr/>
    </dgm:pt>
    <dgm:pt modelId="{E1B9123C-7CEC-41B9-8C87-B6E20F6073D0}" type="pres">
      <dgm:prSet presAssocID="{C49E0691-4705-4D04-AC8D-808AA39ECA67}" presName="compNode" presStyleCnt="0"/>
      <dgm:spPr/>
    </dgm:pt>
    <dgm:pt modelId="{5F418DF1-F0FB-47F8-9F04-FA76C10E9E1F}" type="pres">
      <dgm:prSet presAssocID="{C49E0691-4705-4D04-AC8D-808AA39ECA67}" presName="iconBgRect" presStyleLbl="bgShp" presStyleIdx="3" presStyleCnt="4"/>
      <dgm:spPr/>
    </dgm:pt>
    <dgm:pt modelId="{8DC86F75-2BB1-4510-88DF-D753EB216019}" type="pres">
      <dgm:prSet presAssocID="{C49E0691-4705-4D04-AC8D-808AA39ECA6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84B7668D-F805-4FBF-AB0C-16F62094E7C7}" type="pres">
      <dgm:prSet presAssocID="{C49E0691-4705-4D04-AC8D-808AA39ECA67}" presName="spaceRect" presStyleCnt="0"/>
      <dgm:spPr/>
    </dgm:pt>
    <dgm:pt modelId="{8E2DCEBC-1C73-422B-8EE0-DC75FC3543DD}" type="pres">
      <dgm:prSet presAssocID="{C49E0691-4705-4D04-AC8D-808AA39ECA6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70EDB106-2A59-4ACD-85B6-10E55A78958E}" type="presOf" srcId="{C1B94C00-4D62-4E47-B17D-7EE177E16D02}" destId="{79DCE832-E8CB-482B-B16E-8EB625A108AC}" srcOrd="0" destOrd="0" presId="urn:microsoft.com/office/officeart/2018/2/layout/IconCircleList"/>
    <dgm:cxn modelId="{E7853E16-AEB3-4333-A947-88016335A542}" type="presOf" srcId="{F6ECAF9B-8529-4AD5-8084-FAD7CEC1F2AB}" destId="{9F686E7B-6BD1-4804-B34B-7E8F40BCD94A}" srcOrd="0" destOrd="0" presId="urn:microsoft.com/office/officeart/2018/2/layout/IconCircleList"/>
    <dgm:cxn modelId="{7C106D1A-D09C-427F-8E9A-7F706F8C5334}" type="presOf" srcId="{B6A99A6C-5DFD-4916-94D8-25930C31DE0D}" destId="{4DE5B91D-5589-4B6A-811B-9047C31AB546}" srcOrd="0" destOrd="0" presId="urn:microsoft.com/office/officeart/2018/2/layout/IconCircleList"/>
    <dgm:cxn modelId="{3AB2D05D-7786-4371-9195-529F5F48D959}" type="presOf" srcId="{0752D804-B27C-45DA-A108-A912B618E86F}" destId="{816F2851-E3E4-43DD-B690-87F46098D0CC}" srcOrd="0" destOrd="0" presId="urn:microsoft.com/office/officeart/2018/2/layout/IconCircleList"/>
    <dgm:cxn modelId="{C7C84D60-8147-4773-A539-DFCF5293253C}" type="presOf" srcId="{E4E1C282-6EA8-4534-A750-6F35ABB8BA8E}" destId="{D4126E7D-87D6-4CD4-AC5F-BBA4E6DB397C}" srcOrd="0" destOrd="0" presId="urn:microsoft.com/office/officeart/2018/2/layout/IconCircleList"/>
    <dgm:cxn modelId="{B93CD963-2E6B-451C-BE5B-E71350A264B9}" srcId="{E4E1C282-6EA8-4534-A750-6F35ABB8BA8E}" destId="{0752D804-B27C-45DA-A108-A912B618E86F}" srcOrd="0" destOrd="0" parTransId="{CDCB03DC-8301-43E2-82CD-19BC1125A171}" sibTransId="{4411EEAE-DC2B-4C77-B841-6BD69A731440}"/>
    <dgm:cxn modelId="{8696A947-17B1-4983-9566-9F2B7CA1137C}" type="presOf" srcId="{4411EEAE-DC2B-4C77-B841-6BD69A731440}" destId="{9BB921A4-713E-4A52-9240-3005AC96FFE1}" srcOrd="0" destOrd="0" presId="urn:microsoft.com/office/officeart/2018/2/layout/IconCircleList"/>
    <dgm:cxn modelId="{64DB7A6F-8FB1-4580-A18C-17EE32131370}" type="presOf" srcId="{A9761C04-FF16-4FE1-9B43-ED47B6521E66}" destId="{2E4F9ADC-01F6-4133-B09A-42EF78A9D901}" srcOrd="0" destOrd="0" presId="urn:microsoft.com/office/officeart/2018/2/layout/IconCircleList"/>
    <dgm:cxn modelId="{9189814F-2A38-42E2-9920-FB92C681AC0F}" srcId="{E4E1C282-6EA8-4534-A750-6F35ABB8BA8E}" destId="{C1B94C00-4D62-4E47-B17D-7EE177E16D02}" srcOrd="2" destOrd="0" parTransId="{204246CD-5B8C-425B-A164-AA66B648591F}" sibTransId="{B6A99A6C-5DFD-4916-94D8-25930C31DE0D}"/>
    <dgm:cxn modelId="{24F6C573-C6C4-4463-9E43-05B853936742}" srcId="{E4E1C282-6EA8-4534-A750-6F35ABB8BA8E}" destId="{A9761C04-FF16-4FE1-9B43-ED47B6521E66}" srcOrd="1" destOrd="0" parTransId="{071A4B4F-C3E6-449C-A8FC-DAE673DD8441}" sibTransId="{F6ECAF9B-8529-4AD5-8084-FAD7CEC1F2AB}"/>
    <dgm:cxn modelId="{5D67E355-4CA3-4CF2-8280-7E927A7A7C7D}" type="presOf" srcId="{C49E0691-4705-4D04-AC8D-808AA39ECA67}" destId="{8E2DCEBC-1C73-422B-8EE0-DC75FC3543DD}" srcOrd="0" destOrd="0" presId="urn:microsoft.com/office/officeart/2018/2/layout/IconCircleList"/>
    <dgm:cxn modelId="{99D1A892-8D6B-4E9B-A9BE-3A0FDA514DA4}" srcId="{E4E1C282-6EA8-4534-A750-6F35ABB8BA8E}" destId="{C49E0691-4705-4D04-AC8D-808AA39ECA67}" srcOrd="3" destOrd="0" parTransId="{A3F4E3B2-9793-422C-AE14-93A8AC3F58B1}" sibTransId="{AFBEC863-BDD2-487F-82D8-F89AFEBEF837}"/>
    <dgm:cxn modelId="{233F98C3-0231-499B-8BFE-9290DACBE096}" type="presParOf" srcId="{D4126E7D-87D6-4CD4-AC5F-BBA4E6DB397C}" destId="{A7DF34DD-FE8F-4306-B7EE-1F8061B146CF}" srcOrd="0" destOrd="0" presId="urn:microsoft.com/office/officeart/2018/2/layout/IconCircleList"/>
    <dgm:cxn modelId="{5C8F7522-0AEA-40F3-90E7-F79748B69AA3}" type="presParOf" srcId="{A7DF34DD-FE8F-4306-B7EE-1F8061B146CF}" destId="{DD2272C6-A30C-400D-A53F-838A1A988047}" srcOrd="0" destOrd="0" presId="urn:microsoft.com/office/officeart/2018/2/layout/IconCircleList"/>
    <dgm:cxn modelId="{99C4AAAB-99A8-467B-8E2E-76221F6B7B7F}" type="presParOf" srcId="{DD2272C6-A30C-400D-A53F-838A1A988047}" destId="{ADE2F02D-7343-4664-A0C4-A716BE493A45}" srcOrd="0" destOrd="0" presId="urn:microsoft.com/office/officeart/2018/2/layout/IconCircleList"/>
    <dgm:cxn modelId="{58EEAF1B-3668-4FA1-9B6C-03D372BDF933}" type="presParOf" srcId="{DD2272C6-A30C-400D-A53F-838A1A988047}" destId="{62A84656-B079-4053-9E6B-E087A3894BB3}" srcOrd="1" destOrd="0" presId="urn:microsoft.com/office/officeart/2018/2/layout/IconCircleList"/>
    <dgm:cxn modelId="{1020957A-6854-4D45-880F-7A0AFF4408C5}" type="presParOf" srcId="{DD2272C6-A30C-400D-A53F-838A1A988047}" destId="{09D96853-32FC-47C3-AF2F-D1702CEB4784}" srcOrd="2" destOrd="0" presId="urn:microsoft.com/office/officeart/2018/2/layout/IconCircleList"/>
    <dgm:cxn modelId="{DE2A3CBE-1B8A-4C25-BD43-1341E5EB6E08}" type="presParOf" srcId="{DD2272C6-A30C-400D-A53F-838A1A988047}" destId="{816F2851-E3E4-43DD-B690-87F46098D0CC}" srcOrd="3" destOrd="0" presId="urn:microsoft.com/office/officeart/2018/2/layout/IconCircleList"/>
    <dgm:cxn modelId="{21D6551D-1B21-4928-B70F-A0A068FA4A58}" type="presParOf" srcId="{A7DF34DD-FE8F-4306-B7EE-1F8061B146CF}" destId="{9BB921A4-713E-4A52-9240-3005AC96FFE1}" srcOrd="1" destOrd="0" presId="urn:microsoft.com/office/officeart/2018/2/layout/IconCircleList"/>
    <dgm:cxn modelId="{1F790731-F304-4247-BD30-BB87CE75B71C}" type="presParOf" srcId="{A7DF34DD-FE8F-4306-B7EE-1F8061B146CF}" destId="{B25B5281-803D-439E-8146-EC8F56DA011A}" srcOrd="2" destOrd="0" presId="urn:microsoft.com/office/officeart/2018/2/layout/IconCircleList"/>
    <dgm:cxn modelId="{6C7741BB-2A40-44AF-81B4-ED073F2FE5B6}" type="presParOf" srcId="{B25B5281-803D-439E-8146-EC8F56DA011A}" destId="{5B98253A-392B-4493-84CE-424DC471DC37}" srcOrd="0" destOrd="0" presId="urn:microsoft.com/office/officeart/2018/2/layout/IconCircleList"/>
    <dgm:cxn modelId="{00F0FC3A-4577-4620-91D1-54313C131156}" type="presParOf" srcId="{B25B5281-803D-439E-8146-EC8F56DA011A}" destId="{9CC0D8D7-8BAA-4DD6-89A1-FBF637B93F1C}" srcOrd="1" destOrd="0" presId="urn:microsoft.com/office/officeart/2018/2/layout/IconCircleList"/>
    <dgm:cxn modelId="{85FBA7BC-A104-4A7B-8C14-27A1749EFB82}" type="presParOf" srcId="{B25B5281-803D-439E-8146-EC8F56DA011A}" destId="{97E35889-0B1C-4701-B457-65B3EC90C8E1}" srcOrd="2" destOrd="0" presId="urn:microsoft.com/office/officeart/2018/2/layout/IconCircleList"/>
    <dgm:cxn modelId="{97A29F03-AFCB-49AD-9648-09F48B05CD5F}" type="presParOf" srcId="{B25B5281-803D-439E-8146-EC8F56DA011A}" destId="{2E4F9ADC-01F6-4133-B09A-42EF78A9D901}" srcOrd="3" destOrd="0" presId="urn:microsoft.com/office/officeart/2018/2/layout/IconCircleList"/>
    <dgm:cxn modelId="{5050FBB9-4FB0-4152-A399-FCED4CEF74DC}" type="presParOf" srcId="{A7DF34DD-FE8F-4306-B7EE-1F8061B146CF}" destId="{9F686E7B-6BD1-4804-B34B-7E8F40BCD94A}" srcOrd="3" destOrd="0" presId="urn:microsoft.com/office/officeart/2018/2/layout/IconCircleList"/>
    <dgm:cxn modelId="{A3D969CD-A5D0-4FE0-9E87-5E57B610E537}" type="presParOf" srcId="{A7DF34DD-FE8F-4306-B7EE-1F8061B146CF}" destId="{1B0E7B09-BA7A-4E72-A9CA-DC2EC5738830}" srcOrd="4" destOrd="0" presId="urn:microsoft.com/office/officeart/2018/2/layout/IconCircleList"/>
    <dgm:cxn modelId="{C37D409A-F95F-4747-B53B-B49C3391B881}" type="presParOf" srcId="{1B0E7B09-BA7A-4E72-A9CA-DC2EC5738830}" destId="{8A1B06DD-F7D7-4E98-BC90-FE33A9D10C7B}" srcOrd="0" destOrd="0" presId="urn:microsoft.com/office/officeart/2018/2/layout/IconCircleList"/>
    <dgm:cxn modelId="{A3917892-6B1C-40A2-96CB-0EABBB6C5F7C}" type="presParOf" srcId="{1B0E7B09-BA7A-4E72-A9CA-DC2EC5738830}" destId="{27D6594B-B265-4246-BD93-03D6E013945F}" srcOrd="1" destOrd="0" presId="urn:microsoft.com/office/officeart/2018/2/layout/IconCircleList"/>
    <dgm:cxn modelId="{AB71570C-F482-464B-9480-BDB89F19E292}" type="presParOf" srcId="{1B0E7B09-BA7A-4E72-A9CA-DC2EC5738830}" destId="{4345DD1A-8E42-4EA3-99BC-8C6F7BE6D2F0}" srcOrd="2" destOrd="0" presId="urn:microsoft.com/office/officeart/2018/2/layout/IconCircleList"/>
    <dgm:cxn modelId="{B76FF493-2A91-4511-B71A-36D85D24CE55}" type="presParOf" srcId="{1B0E7B09-BA7A-4E72-A9CA-DC2EC5738830}" destId="{79DCE832-E8CB-482B-B16E-8EB625A108AC}" srcOrd="3" destOrd="0" presId="urn:microsoft.com/office/officeart/2018/2/layout/IconCircleList"/>
    <dgm:cxn modelId="{ED5351FB-7896-48F1-B0E5-E0F6B94FB565}" type="presParOf" srcId="{A7DF34DD-FE8F-4306-B7EE-1F8061B146CF}" destId="{4DE5B91D-5589-4B6A-811B-9047C31AB546}" srcOrd="5" destOrd="0" presId="urn:microsoft.com/office/officeart/2018/2/layout/IconCircleList"/>
    <dgm:cxn modelId="{9F4B97D7-0BA7-4BD5-A404-0AE11B02FA2E}" type="presParOf" srcId="{A7DF34DD-FE8F-4306-B7EE-1F8061B146CF}" destId="{E1B9123C-7CEC-41B9-8C87-B6E20F6073D0}" srcOrd="6" destOrd="0" presId="urn:microsoft.com/office/officeart/2018/2/layout/IconCircleList"/>
    <dgm:cxn modelId="{143E3736-EE8C-4DF9-A1C4-26673C479C85}" type="presParOf" srcId="{E1B9123C-7CEC-41B9-8C87-B6E20F6073D0}" destId="{5F418DF1-F0FB-47F8-9F04-FA76C10E9E1F}" srcOrd="0" destOrd="0" presId="urn:microsoft.com/office/officeart/2018/2/layout/IconCircleList"/>
    <dgm:cxn modelId="{E1A8FD7D-F071-4588-B3A1-94A25112C703}" type="presParOf" srcId="{E1B9123C-7CEC-41B9-8C87-B6E20F6073D0}" destId="{8DC86F75-2BB1-4510-88DF-D753EB216019}" srcOrd="1" destOrd="0" presId="urn:microsoft.com/office/officeart/2018/2/layout/IconCircleList"/>
    <dgm:cxn modelId="{193DEB73-7082-4FFD-9D23-4821079081AE}" type="presParOf" srcId="{E1B9123C-7CEC-41B9-8C87-B6E20F6073D0}" destId="{84B7668D-F805-4FBF-AB0C-16F62094E7C7}" srcOrd="2" destOrd="0" presId="urn:microsoft.com/office/officeart/2018/2/layout/IconCircleList"/>
    <dgm:cxn modelId="{FE6C51E9-473D-4707-8382-7ADE2809B2E6}" type="presParOf" srcId="{E1B9123C-7CEC-41B9-8C87-B6E20F6073D0}" destId="{8E2DCEBC-1C73-422B-8EE0-DC75FC3543D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ADF9F9D-6A00-4C7B-BFDF-1B92DC2471A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2A3B34-278F-4A9F-BE4F-27F08351FBD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Custom models, Indian context optimization.</a:t>
          </a:r>
        </a:p>
      </dgm:t>
    </dgm:pt>
    <dgm:pt modelId="{F0F824CC-96F1-464F-B56F-E38AC134A963}" type="parTrans" cxnId="{6D24F0A8-33A4-420A-908A-2B21120C4FD1}">
      <dgm:prSet/>
      <dgm:spPr/>
      <dgm:t>
        <a:bodyPr/>
        <a:lstStyle/>
        <a:p>
          <a:endParaRPr lang="en-US"/>
        </a:p>
      </dgm:t>
    </dgm:pt>
    <dgm:pt modelId="{12B2DFDA-FF9F-4181-A68B-068B19901466}" type="sibTrans" cxnId="{6D24F0A8-33A4-420A-908A-2B21120C4FD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C522655-0C63-42B0-ABA9-3934C0257E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Unified real-time ecosystem.</a:t>
          </a:r>
        </a:p>
      </dgm:t>
    </dgm:pt>
    <dgm:pt modelId="{16319FB2-7535-441B-A16E-3030E04E38E1}" type="parTrans" cxnId="{03317D0B-E6F8-435E-84B4-177F61D232AF}">
      <dgm:prSet/>
      <dgm:spPr/>
      <dgm:t>
        <a:bodyPr/>
        <a:lstStyle/>
        <a:p>
          <a:endParaRPr lang="en-US"/>
        </a:p>
      </dgm:t>
    </dgm:pt>
    <dgm:pt modelId="{F715F52D-7E34-4AFD-8EF0-CB0D93078330}" type="sibTrans" cxnId="{03317D0B-E6F8-435E-84B4-177F61D232AF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F8C24B0-0AD2-46E6-9FB8-4639E331FC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72% cost reduction, 24/7 uptime.</a:t>
          </a:r>
        </a:p>
      </dgm:t>
    </dgm:pt>
    <dgm:pt modelId="{7A1E4260-C91D-4B3D-9987-BAE6618E7076}" type="parTrans" cxnId="{1FD083C8-5068-42D9-B7DA-351C928ADD47}">
      <dgm:prSet/>
      <dgm:spPr/>
      <dgm:t>
        <a:bodyPr/>
        <a:lstStyle/>
        <a:p>
          <a:endParaRPr lang="en-US"/>
        </a:p>
      </dgm:t>
    </dgm:pt>
    <dgm:pt modelId="{2E8F69D4-5D6F-4325-AEEB-232498E31141}" type="sibTrans" cxnId="{1FD083C8-5068-42D9-B7DA-351C928ADD4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07F7E15-7BC2-4A51-94BC-9F50996672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Ready for state-wide deployment.</a:t>
          </a:r>
        </a:p>
      </dgm:t>
    </dgm:pt>
    <dgm:pt modelId="{1F534BD5-7063-494A-84BF-735A706DAAA3}" type="parTrans" cxnId="{BC00D9F9-C720-4BE8-8A61-1C3B3823B7BB}">
      <dgm:prSet/>
      <dgm:spPr/>
      <dgm:t>
        <a:bodyPr/>
        <a:lstStyle/>
        <a:p>
          <a:endParaRPr lang="en-US"/>
        </a:p>
      </dgm:t>
    </dgm:pt>
    <dgm:pt modelId="{73A1E911-1BC7-4DC0-9B2E-74E815761AE4}" type="sibTrans" cxnId="{BC00D9F9-C720-4BE8-8A61-1C3B3823B7BB}">
      <dgm:prSet/>
      <dgm:spPr/>
      <dgm:t>
        <a:bodyPr/>
        <a:lstStyle/>
        <a:p>
          <a:endParaRPr lang="en-US"/>
        </a:p>
      </dgm:t>
    </dgm:pt>
    <dgm:pt modelId="{36C71FC8-DC7A-4294-8661-BB986A4932B3}" type="pres">
      <dgm:prSet presAssocID="{3ADF9F9D-6A00-4C7B-BFDF-1B92DC2471A9}" presName="root" presStyleCnt="0">
        <dgm:presLayoutVars>
          <dgm:dir/>
          <dgm:resizeHandles val="exact"/>
        </dgm:presLayoutVars>
      </dgm:prSet>
      <dgm:spPr/>
    </dgm:pt>
    <dgm:pt modelId="{73E72D11-D28F-4D11-8D83-DBCF627C46F0}" type="pres">
      <dgm:prSet presAssocID="{3ADF9F9D-6A00-4C7B-BFDF-1B92DC2471A9}" presName="container" presStyleCnt="0">
        <dgm:presLayoutVars>
          <dgm:dir/>
          <dgm:resizeHandles val="exact"/>
        </dgm:presLayoutVars>
      </dgm:prSet>
      <dgm:spPr/>
    </dgm:pt>
    <dgm:pt modelId="{3A7DD1DA-09EC-42EF-93A4-3013F0B68428}" type="pres">
      <dgm:prSet presAssocID="{902A3B34-278F-4A9F-BE4F-27F08351FBD3}" presName="compNode" presStyleCnt="0"/>
      <dgm:spPr/>
    </dgm:pt>
    <dgm:pt modelId="{8E0D0002-A18F-4E9B-AA08-AFFD82B50D7D}" type="pres">
      <dgm:prSet presAssocID="{902A3B34-278F-4A9F-BE4F-27F08351FBD3}" presName="iconBgRect" presStyleLbl="bgShp" presStyleIdx="0" presStyleCnt="4"/>
      <dgm:spPr/>
    </dgm:pt>
    <dgm:pt modelId="{4C2E5398-5D53-4172-B360-34E454D0A91B}" type="pres">
      <dgm:prSet presAssocID="{902A3B34-278F-4A9F-BE4F-27F08351FBD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CEF8AF7-02C5-4012-9308-0C39E7D71A55}" type="pres">
      <dgm:prSet presAssocID="{902A3B34-278F-4A9F-BE4F-27F08351FBD3}" presName="spaceRect" presStyleCnt="0"/>
      <dgm:spPr/>
    </dgm:pt>
    <dgm:pt modelId="{1D9650C9-54A9-43FE-B9F3-76FEDB71598A}" type="pres">
      <dgm:prSet presAssocID="{902A3B34-278F-4A9F-BE4F-27F08351FBD3}" presName="textRect" presStyleLbl="revTx" presStyleIdx="0" presStyleCnt="4">
        <dgm:presLayoutVars>
          <dgm:chMax val="1"/>
          <dgm:chPref val="1"/>
        </dgm:presLayoutVars>
      </dgm:prSet>
      <dgm:spPr/>
    </dgm:pt>
    <dgm:pt modelId="{845CD6C7-6501-4B34-9D0A-AA0F77FE1E2C}" type="pres">
      <dgm:prSet presAssocID="{12B2DFDA-FF9F-4181-A68B-068B19901466}" presName="sibTrans" presStyleLbl="sibTrans2D1" presStyleIdx="0" presStyleCnt="0"/>
      <dgm:spPr/>
    </dgm:pt>
    <dgm:pt modelId="{EAE9960E-B076-490A-B487-284029AB86EA}" type="pres">
      <dgm:prSet presAssocID="{9C522655-0C63-42B0-ABA9-3934C0257E99}" presName="compNode" presStyleCnt="0"/>
      <dgm:spPr/>
    </dgm:pt>
    <dgm:pt modelId="{C92F77CA-0E75-4539-99B9-F6D9C3204EC9}" type="pres">
      <dgm:prSet presAssocID="{9C522655-0C63-42B0-ABA9-3934C0257E99}" presName="iconBgRect" presStyleLbl="bgShp" presStyleIdx="1" presStyleCnt="4"/>
      <dgm:spPr/>
    </dgm:pt>
    <dgm:pt modelId="{991F440F-F108-4A03-9F02-7013A11DDA79}" type="pres">
      <dgm:prSet presAssocID="{9C522655-0C63-42B0-ABA9-3934C0257E9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3393E7D-58D9-4E91-BD43-BCE3601A39E1}" type="pres">
      <dgm:prSet presAssocID="{9C522655-0C63-42B0-ABA9-3934C0257E99}" presName="spaceRect" presStyleCnt="0"/>
      <dgm:spPr/>
    </dgm:pt>
    <dgm:pt modelId="{6A0A1FA8-12D3-49C1-9DD7-066318C53D72}" type="pres">
      <dgm:prSet presAssocID="{9C522655-0C63-42B0-ABA9-3934C0257E99}" presName="textRect" presStyleLbl="revTx" presStyleIdx="1" presStyleCnt="4">
        <dgm:presLayoutVars>
          <dgm:chMax val="1"/>
          <dgm:chPref val="1"/>
        </dgm:presLayoutVars>
      </dgm:prSet>
      <dgm:spPr/>
    </dgm:pt>
    <dgm:pt modelId="{573D3C89-AEC1-4D0D-A95B-0AAEA671A5F8}" type="pres">
      <dgm:prSet presAssocID="{F715F52D-7E34-4AFD-8EF0-CB0D93078330}" presName="sibTrans" presStyleLbl="sibTrans2D1" presStyleIdx="0" presStyleCnt="0"/>
      <dgm:spPr/>
    </dgm:pt>
    <dgm:pt modelId="{1EECDD7B-27A9-4A38-A45F-354A3D510491}" type="pres">
      <dgm:prSet presAssocID="{EF8C24B0-0AD2-46E6-9FB8-4639E331FC1B}" presName="compNode" presStyleCnt="0"/>
      <dgm:spPr/>
    </dgm:pt>
    <dgm:pt modelId="{32771F3F-A3CB-40F8-A9B7-98EBC02B0B0B}" type="pres">
      <dgm:prSet presAssocID="{EF8C24B0-0AD2-46E6-9FB8-4639E331FC1B}" presName="iconBgRect" presStyleLbl="bgShp" presStyleIdx="2" presStyleCnt="4"/>
      <dgm:spPr/>
    </dgm:pt>
    <dgm:pt modelId="{E545E751-8B0A-4582-BF79-B3BCE64BE139}" type="pres">
      <dgm:prSet presAssocID="{EF8C24B0-0AD2-46E6-9FB8-4639E331FC1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F5C60F36-3001-4F9F-AD98-D10E6AE3F2CB}" type="pres">
      <dgm:prSet presAssocID="{EF8C24B0-0AD2-46E6-9FB8-4639E331FC1B}" presName="spaceRect" presStyleCnt="0"/>
      <dgm:spPr/>
    </dgm:pt>
    <dgm:pt modelId="{3C132B0C-6249-4FCC-AADB-638C9F33CB0C}" type="pres">
      <dgm:prSet presAssocID="{EF8C24B0-0AD2-46E6-9FB8-4639E331FC1B}" presName="textRect" presStyleLbl="revTx" presStyleIdx="2" presStyleCnt="4">
        <dgm:presLayoutVars>
          <dgm:chMax val="1"/>
          <dgm:chPref val="1"/>
        </dgm:presLayoutVars>
      </dgm:prSet>
      <dgm:spPr/>
    </dgm:pt>
    <dgm:pt modelId="{DC8125D8-FB5B-48DF-9D82-92672CE44E3E}" type="pres">
      <dgm:prSet presAssocID="{2E8F69D4-5D6F-4325-AEEB-232498E31141}" presName="sibTrans" presStyleLbl="sibTrans2D1" presStyleIdx="0" presStyleCnt="0"/>
      <dgm:spPr/>
    </dgm:pt>
    <dgm:pt modelId="{B57C8BD1-2904-41E9-8FE0-5D77803CD4DE}" type="pres">
      <dgm:prSet presAssocID="{A07F7E15-7BC2-4A51-94BC-9F50996672AC}" presName="compNode" presStyleCnt="0"/>
      <dgm:spPr/>
    </dgm:pt>
    <dgm:pt modelId="{BC55D9B9-4F60-4CEA-B8DB-0B9D517B22FA}" type="pres">
      <dgm:prSet presAssocID="{A07F7E15-7BC2-4A51-94BC-9F50996672AC}" presName="iconBgRect" presStyleLbl="bgShp" presStyleIdx="3" presStyleCnt="4"/>
      <dgm:spPr/>
    </dgm:pt>
    <dgm:pt modelId="{E06FE2F5-6165-4FB1-B26E-3CA6FFDF5434}" type="pres">
      <dgm:prSet presAssocID="{A07F7E15-7BC2-4A51-94BC-9F50996672A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licopter"/>
        </a:ext>
      </dgm:extLst>
    </dgm:pt>
    <dgm:pt modelId="{62604669-D4E8-4D82-B45C-1AB154913FDE}" type="pres">
      <dgm:prSet presAssocID="{A07F7E15-7BC2-4A51-94BC-9F50996672AC}" presName="spaceRect" presStyleCnt="0"/>
      <dgm:spPr/>
    </dgm:pt>
    <dgm:pt modelId="{D0EAE351-43A2-468D-A4E5-05AF716F1250}" type="pres">
      <dgm:prSet presAssocID="{A07F7E15-7BC2-4A51-94BC-9F50996672A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3317D0B-E6F8-435E-84B4-177F61D232AF}" srcId="{3ADF9F9D-6A00-4C7B-BFDF-1B92DC2471A9}" destId="{9C522655-0C63-42B0-ABA9-3934C0257E99}" srcOrd="1" destOrd="0" parTransId="{16319FB2-7535-441B-A16E-3030E04E38E1}" sibTransId="{F715F52D-7E34-4AFD-8EF0-CB0D93078330}"/>
    <dgm:cxn modelId="{8C4ADE10-62E5-4A7D-825C-EADD816A187F}" type="presOf" srcId="{2E8F69D4-5D6F-4325-AEEB-232498E31141}" destId="{DC8125D8-FB5B-48DF-9D82-92672CE44E3E}" srcOrd="0" destOrd="0" presId="urn:microsoft.com/office/officeart/2018/2/layout/IconCircleList"/>
    <dgm:cxn modelId="{9AE7FE1F-84DA-455E-A04A-D7208EC2B65B}" type="presOf" srcId="{F715F52D-7E34-4AFD-8EF0-CB0D93078330}" destId="{573D3C89-AEC1-4D0D-A95B-0AAEA671A5F8}" srcOrd="0" destOrd="0" presId="urn:microsoft.com/office/officeart/2018/2/layout/IconCircleList"/>
    <dgm:cxn modelId="{B1D7AA3B-4288-4117-9F95-28F8FFBC8E46}" type="presOf" srcId="{902A3B34-278F-4A9F-BE4F-27F08351FBD3}" destId="{1D9650C9-54A9-43FE-B9F3-76FEDB71598A}" srcOrd="0" destOrd="0" presId="urn:microsoft.com/office/officeart/2018/2/layout/IconCircleList"/>
    <dgm:cxn modelId="{483BDD61-9F8C-4732-9817-0FBAB098BEE9}" type="presOf" srcId="{EF8C24B0-0AD2-46E6-9FB8-4639E331FC1B}" destId="{3C132B0C-6249-4FCC-AADB-638C9F33CB0C}" srcOrd="0" destOrd="0" presId="urn:microsoft.com/office/officeart/2018/2/layout/IconCircleList"/>
    <dgm:cxn modelId="{FA951957-F27D-4F27-8EAE-FF2B9D6C9CA7}" type="presOf" srcId="{12B2DFDA-FF9F-4181-A68B-068B19901466}" destId="{845CD6C7-6501-4B34-9D0A-AA0F77FE1E2C}" srcOrd="0" destOrd="0" presId="urn:microsoft.com/office/officeart/2018/2/layout/IconCircleList"/>
    <dgm:cxn modelId="{61249F7D-0614-4C66-8E1A-58D8EFB9015A}" type="presOf" srcId="{A07F7E15-7BC2-4A51-94BC-9F50996672AC}" destId="{D0EAE351-43A2-468D-A4E5-05AF716F1250}" srcOrd="0" destOrd="0" presId="urn:microsoft.com/office/officeart/2018/2/layout/IconCircleList"/>
    <dgm:cxn modelId="{6D24F0A8-33A4-420A-908A-2B21120C4FD1}" srcId="{3ADF9F9D-6A00-4C7B-BFDF-1B92DC2471A9}" destId="{902A3B34-278F-4A9F-BE4F-27F08351FBD3}" srcOrd="0" destOrd="0" parTransId="{F0F824CC-96F1-464F-B56F-E38AC134A963}" sibTransId="{12B2DFDA-FF9F-4181-A68B-068B19901466}"/>
    <dgm:cxn modelId="{1FD083C8-5068-42D9-B7DA-351C928ADD47}" srcId="{3ADF9F9D-6A00-4C7B-BFDF-1B92DC2471A9}" destId="{EF8C24B0-0AD2-46E6-9FB8-4639E331FC1B}" srcOrd="2" destOrd="0" parTransId="{7A1E4260-C91D-4B3D-9987-BAE6618E7076}" sibTransId="{2E8F69D4-5D6F-4325-AEEB-232498E31141}"/>
    <dgm:cxn modelId="{D55CEEDA-4E8F-4D7E-A6E9-BB9B22B00F1A}" type="presOf" srcId="{9C522655-0C63-42B0-ABA9-3934C0257E99}" destId="{6A0A1FA8-12D3-49C1-9DD7-066318C53D72}" srcOrd="0" destOrd="0" presId="urn:microsoft.com/office/officeart/2018/2/layout/IconCircleList"/>
    <dgm:cxn modelId="{BC00D9F9-C720-4BE8-8A61-1C3B3823B7BB}" srcId="{3ADF9F9D-6A00-4C7B-BFDF-1B92DC2471A9}" destId="{A07F7E15-7BC2-4A51-94BC-9F50996672AC}" srcOrd="3" destOrd="0" parTransId="{1F534BD5-7063-494A-84BF-735A706DAAA3}" sibTransId="{73A1E911-1BC7-4DC0-9B2E-74E815761AE4}"/>
    <dgm:cxn modelId="{F21461FE-C484-4C4E-904D-23E99B1B0461}" type="presOf" srcId="{3ADF9F9D-6A00-4C7B-BFDF-1B92DC2471A9}" destId="{36C71FC8-DC7A-4294-8661-BB986A4932B3}" srcOrd="0" destOrd="0" presId="urn:microsoft.com/office/officeart/2018/2/layout/IconCircleList"/>
    <dgm:cxn modelId="{1B127FC3-011D-44C0-BD7A-9C0F12687819}" type="presParOf" srcId="{36C71FC8-DC7A-4294-8661-BB986A4932B3}" destId="{73E72D11-D28F-4D11-8D83-DBCF627C46F0}" srcOrd="0" destOrd="0" presId="urn:microsoft.com/office/officeart/2018/2/layout/IconCircleList"/>
    <dgm:cxn modelId="{7C51A486-3794-4908-908C-89BE08492CEA}" type="presParOf" srcId="{73E72D11-D28F-4D11-8D83-DBCF627C46F0}" destId="{3A7DD1DA-09EC-42EF-93A4-3013F0B68428}" srcOrd="0" destOrd="0" presId="urn:microsoft.com/office/officeart/2018/2/layout/IconCircleList"/>
    <dgm:cxn modelId="{77249561-B132-4A60-B23A-88AB9A08EAA3}" type="presParOf" srcId="{3A7DD1DA-09EC-42EF-93A4-3013F0B68428}" destId="{8E0D0002-A18F-4E9B-AA08-AFFD82B50D7D}" srcOrd="0" destOrd="0" presId="urn:microsoft.com/office/officeart/2018/2/layout/IconCircleList"/>
    <dgm:cxn modelId="{F48ECDC6-E4D5-4712-B6C6-0F0878A88730}" type="presParOf" srcId="{3A7DD1DA-09EC-42EF-93A4-3013F0B68428}" destId="{4C2E5398-5D53-4172-B360-34E454D0A91B}" srcOrd="1" destOrd="0" presId="urn:microsoft.com/office/officeart/2018/2/layout/IconCircleList"/>
    <dgm:cxn modelId="{0024AF79-DB74-4E46-AAA7-7AE0CF97CC83}" type="presParOf" srcId="{3A7DD1DA-09EC-42EF-93A4-3013F0B68428}" destId="{FCEF8AF7-02C5-4012-9308-0C39E7D71A55}" srcOrd="2" destOrd="0" presId="urn:microsoft.com/office/officeart/2018/2/layout/IconCircleList"/>
    <dgm:cxn modelId="{2FAB9FC5-5772-4FA6-BFAB-C40BFCA6E4EA}" type="presParOf" srcId="{3A7DD1DA-09EC-42EF-93A4-3013F0B68428}" destId="{1D9650C9-54A9-43FE-B9F3-76FEDB71598A}" srcOrd="3" destOrd="0" presId="urn:microsoft.com/office/officeart/2018/2/layout/IconCircleList"/>
    <dgm:cxn modelId="{4946FE41-0C7B-4F59-9C89-43A8CF731337}" type="presParOf" srcId="{73E72D11-D28F-4D11-8D83-DBCF627C46F0}" destId="{845CD6C7-6501-4B34-9D0A-AA0F77FE1E2C}" srcOrd="1" destOrd="0" presId="urn:microsoft.com/office/officeart/2018/2/layout/IconCircleList"/>
    <dgm:cxn modelId="{3A1DDDA5-8089-4A8A-8DE1-4A81DB608B93}" type="presParOf" srcId="{73E72D11-D28F-4D11-8D83-DBCF627C46F0}" destId="{EAE9960E-B076-490A-B487-284029AB86EA}" srcOrd="2" destOrd="0" presId="urn:microsoft.com/office/officeart/2018/2/layout/IconCircleList"/>
    <dgm:cxn modelId="{B78DD905-9946-4C32-9F42-F9679FE4D6B8}" type="presParOf" srcId="{EAE9960E-B076-490A-B487-284029AB86EA}" destId="{C92F77CA-0E75-4539-99B9-F6D9C3204EC9}" srcOrd="0" destOrd="0" presId="urn:microsoft.com/office/officeart/2018/2/layout/IconCircleList"/>
    <dgm:cxn modelId="{1E3F22D8-B586-4E63-AEF1-5CE923393111}" type="presParOf" srcId="{EAE9960E-B076-490A-B487-284029AB86EA}" destId="{991F440F-F108-4A03-9F02-7013A11DDA79}" srcOrd="1" destOrd="0" presId="urn:microsoft.com/office/officeart/2018/2/layout/IconCircleList"/>
    <dgm:cxn modelId="{36674208-5083-4372-81ED-68204DA586D9}" type="presParOf" srcId="{EAE9960E-B076-490A-B487-284029AB86EA}" destId="{63393E7D-58D9-4E91-BD43-BCE3601A39E1}" srcOrd="2" destOrd="0" presId="urn:microsoft.com/office/officeart/2018/2/layout/IconCircleList"/>
    <dgm:cxn modelId="{B3EAF1C3-F05C-4AF1-909E-6632398FD682}" type="presParOf" srcId="{EAE9960E-B076-490A-B487-284029AB86EA}" destId="{6A0A1FA8-12D3-49C1-9DD7-066318C53D72}" srcOrd="3" destOrd="0" presId="urn:microsoft.com/office/officeart/2018/2/layout/IconCircleList"/>
    <dgm:cxn modelId="{91A6D14D-E8A2-4D3B-A675-5C9B306E6CD6}" type="presParOf" srcId="{73E72D11-D28F-4D11-8D83-DBCF627C46F0}" destId="{573D3C89-AEC1-4D0D-A95B-0AAEA671A5F8}" srcOrd="3" destOrd="0" presId="urn:microsoft.com/office/officeart/2018/2/layout/IconCircleList"/>
    <dgm:cxn modelId="{C9DD564C-F761-43AD-A22F-FE61ACE15CD3}" type="presParOf" srcId="{73E72D11-D28F-4D11-8D83-DBCF627C46F0}" destId="{1EECDD7B-27A9-4A38-A45F-354A3D510491}" srcOrd="4" destOrd="0" presId="urn:microsoft.com/office/officeart/2018/2/layout/IconCircleList"/>
    <dgm:cxn modelId="{ED1F2D1D-DC6D-464E-9E58-F2CFB0AB47C2}" type="presParOf" srcId="{1EECDD7B-27A9-4A38-A45F-354A3D510491}" destId="{32771F3F-A3CB-40F8-A9B7-98EBC02B0B0B}" srcOrd="0" destOrd="0" presId="urn:microsoft.com/office/officeart/2018/2/layout/IconCircleList"/>
    <dgm:cxn modelId="{A623F2CA-691B-4C19-8B89-01B70F4915F5}" type="presParOf" srcId="{1EECDD7B-27A9-4A38-A45F-354A3D510491}" destId="{E545E751-8B0A-4582-BF79-B3BCE64BE139}" srcOrd="1" destOrd="0" presId="urn:microsoft.com/office/officeart/2018/2/layout/IconCircleList"/>
    <dgm:cxn modelId="{417379D6-6655-46C7-BE98-D6184E29BE1E}" type="presParOf" srcId="{1EECDD7B-27A9-4A38-A45F-354A3D510491}" destId="{F5C60F36-3001-4F9F-AD98-D10E6AE3F2CB}" srcOrd="2" destOrd="0" presId="urn:microsoft.com/office/officeart/2018/2/layout/IconCircleList"/>
    <dgm:cxn modelId="{B70CABD4-374A-4DE1-8C61-8208E8B98844}" type="presParOf" srcId="{1EECDD7B-27A9-4A38-A45F-354A3D510491}" destId="{3C132B0C-6249-4FCC-AADB-638C9F33CB0C}" srcOrd="3" destOrd="0" presId="urn:microsoft.com/office/officeart/2018/2/layout/IconCircleList"/>
    <dgm:cxn modelId="{EF9F0973-2817-4101-AF02-ACE710E0A01F}" type="presParOf" srcId="{73E72D11-D28F-4D11-8D83-DBCF627C46F0}" destId="{DC8125D8-FB5B-48DF-9D82-92672CE44E3E}" srcOrd="5" destOrd="0" presId="urn:microsoft.com/office/officeart/2018/2/layout/IconCircleList"/>
    <dgm:cxn modelId="{EBD5E768-E235-45F7-86C9-65BD9FB27700}" type="presParOf" srcId="{73E72D11-D28F-4D11-8D83-DBCF627C46F0}" destId="{B57C8BD1-2904-41E9-8FE0-5D77803CD4DE}" srcOrd="6" destOrd="0" presId="urn:microsoft.com/office/officeart/2018/2/layout/IconCircleList"/>
    <dgm:cxn modelId="{E37931D2-7505-46EB-AD40-732E0477E731}" type="presParOf" srcId="{B57C8BD1-2904-41E9-8FE0-5D77803CD4DE}" destId="{BC55D9B9-4F60-4CEA-B8DB-0B9D517B22FA}" srcOrd="0" destOrd="0" presId="urn:microsoft.com/office/officeart/2018/2/layout/IconCircleList"/>
    <dgm:cxn modelId="{24298E84-32A7-47CF-BBB0-22C8ED6C6F5F}" type="presParOf" srcId="{B57C8BD1-2904-41E9-8FE0-5D77803CD4DE}" destId="{E06FE2F5-6165-4FB1-B26E-3CA6FFDF5434}" srcOrd="1" destOrd="0" presId="urn:microsoft.com/office/officeart/2018/2/layout/IconCircleList"/>
    <dgm:cxn modelId="{00D3BCD3-2ECA-473D-80BA-F0C747C63841}" type="presParOf" srcId="{B57C8BD1-2904-41E9-8FE0-5D77803CD4DE}" destId="{62604669-D4E8-4D82-B45C-1AB154913FDE}" srcOrd="2" destOrd="0" presId="urn:microsoft.com/office/officeart/2018/2/layout/IconCircleList"/>
    <dgm:cxn modelId="{BCD54C71-7797-4C76-9B04-C6F82330F39B}" type="presParOf" srcId="{B57C8BD1-2904-41E9-8FE0-5D77803CD4DE}" destId="{D0EAE351-43A2-468D-A4E5-05AF716F12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4F93F-5699-49B6-893A-E8156F61C3FB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6252F5-32B2-438F-A3C5-877AA1D8CC10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4E95D-1A32-489D-97B7-35A27BE2BFFC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Manual monitoring is slow, costly, and error-prone.</a:t>
          </a:r>
        </a:p>
      </dsp:txBody>
      <dsp:txXfrm>
        <a:off x="1435590" y="531"/>
        <a:ext cx="9080009" cy="1242935"/>
      </dsp:txXfrm>
    </dsp:sp>
    <dsp:sp modelId="{F464EA7A-A288-4403-A7A3-C6B3831A43EF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11A6EC-7836-4ACF-AEB5-184C74CFE052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9246A5-F59E-4B2A-9B9A-30F380FBD1ED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Existing AI solutions are not optimized for Indian government needs.</a:t>
          </a:r>
        </a:p>
      </dsp:txBody>
      <dsp:txXfrm>
        <a:off x="1435590" y="1554201"/>
        <a:ext cx="9080009" cy="1242935"/>
      </dsp:txXfrm>
    </dsp:sp>
    <dsp:sp modelId="{0E25DCC1-F1DF-411E-9926-6F8021448224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3FCF62-F078-4345-8B39-D0EB51B366AD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B0177D-457F-4803-9928-A0C2B9AFC6D8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Andhra Pradesh requires real-time, scalable, and accurate AI tools for governance and security.</a:t>
          </a:r>
        </a:p>
      </dsp:txBody>
      <dsp:txXfrm>
        <a:off x="1435590" y="3107870"/>
        <a:ext cx="9080009" cy="12429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F67F3B-3390-4428-8007-D02F6B7CA2B8}">
      <dsp:nvSpPr>
        <dsp:cNvPr id="0" name=""/>
        <dsp:cNvSpPr/>
      </dsp:nvSpPr>
      <dsp:spPr>
        <a:xfrm>
          <a:off x="1212569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792D3-CEC8-4D73-8FFD-CC10456616AE}">
      <dsp:nvSpPr>
        <dsp:cNvPr id="0" name=""/>
        <dsp:cNvSpPr/>
      </dsp:nvSpPr>
      <dsp:spPr>
        <a:xfrm>
          <a:off x="417971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Supports AP's digital transformation and AI university partnership.</a:t>
          </a:r>
        </a:p>
      </dsp:txBody>
      <dsp:txXfrm>
        <a:off x="417971" y="2644140"/>
        <a:ext cx="2889450" cy="720000"/>
      </dsp:txXfrm>
    </dsp:sp>
    <dsp:sp modelId="{6E0C9068-6E65-4F54-BE89-3827748BCF2E}">
      <dsp:nvSpPr>
        <dsp:cNvPr id="0" name=""/>
        <dsp:cNvSpPr/>
      </dsp:nvSpPr>
      <dsp:spPr>
        <a:xfrm>
          <a:off x="4607673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50AFD1-6B6B-4B20-8D01-1F3E72EAB8DC}">
      <dsp:nvSpPr>
        <dsp:cNvPr id="0" name=""/>
        <dsp:cNvSpPr/>
      </dsp:nvSpPr>
      <dsp:spPr>
        <a:xfrm>
          <a:off x="3813075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Targets 20 departments for AI adoption.</a:t>
          </a:r>
        </a:p>
      </dsp:txBody>
      <dsp:txXfrm>
        <a:off x="3813075" y="2644140"/>
        <a:ext cx="2889450" cy="720000"/>
      </dsp:txXfrm>
    </dsp:sp>
    <dsp:sp modelId="{3536B437-058C-44DD-BFE9-77AD2C16EA19}">
      <dsp:nvSpPr>
        <dsp:cNvPr id="0" name=""/>
        <dsp:cNvSpPr/>
      </dsp:nvSpPr>
      <dsp:spPr>
        <a:xfrm>
          <a:off x="8002777" y="987197"/>
          <a:ext cx="1300252" cy="130025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18285F-32BB-43CE-96B8-8376E142AAC1}">
      <dsp:nvSpPr>
        <dsp:cNvPr id="0" name=""/>
        <dsp:cNvSpPr/>
      </dsp:nvSpPr>
      <dsp:spPr>
        <a:xfrm>
          <a:off x="7208178" y="2644140"/>
          <a:ext cx="28894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Innovation leadership for Andhra Pradesh and India.</a:t>
          </a:r>
        </a:p>
      </dsp:txBody>
      <dsp:txXfrm>
        <a:off x="7208178" y="2644140"/>
        <a:ext cx="2889450" cy="720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BEAA3-7C59-4E39-AC00-EC8E9C0CD079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95335D-5CF6-4412-B494-AD5710E2E6B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441014-5DEB-4DD3-BCD4-21BB14F55484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Indian AI Market: $7.8B by 2025.</a:t>
          </a:r>
        </a:p>
      </dsp:txBody>
      <dsp:txXfrm>
        <a:off x="1834517" y="469890"/>
        <a:ext cx="3148942" cy="1335915"/>
      </dsp:txXfrm>
    </dsp:sp>
    <dsp:sp modelId="{4D6FE509-340A-4F88-B291-801CFFA9218B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A8F6EF-5D8F-4777-97EF-FE4CDDCB36E6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59E054-CCE5-49F1-A6C6-B73197816724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Government AI spending: 15% CAGR.</a:t>
          </a:r>
        </a:p>
      </dsp:txBody>
      <dsp:txXfrm>
        <a:off x="7154322" y="469890"/>
        <a:ext cx="3148942" cy="1335915"/>
      </dsp:txXfrm>
    </dsp:sp>
    <dsp:sp modelId="{22F93973-F00A-4464-A62B-3014136E9B9A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53B350-7EDB-47E2-952B-1D18FDCD4DB4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79E23-D123-4B2E-91C5-F501FACB7483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Smart City investment: 2 lakh crore.</a:t>
          </a:r>
        </a:p>
      </dsp:txBody>
      <dsp:txXfrm>
        <a:off x="1834517" y="2545532"/>
        <a:ext cx="3148942" cy="1335915"/>
      </dsp:txXfrm>
    </dsp:sp>
    <dsp:sp modelId="{53F173B5-5EAC-465C-8F86-27D370041D38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A1E166-0DBE-4411-B9F4-2223DFFF9568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93BFB5-5269-4147-9002-B94441A2DCF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AP focus: Digital governance transformation.</a:t>
          </a:r>
        </a:p>
      </dsp:txBody>
      <dsp:txXfrm>
        <a:off x="7154322" y="2545532"/>
        <a:ext cx="3148942" cy="133591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155998-7B72-411A-B736-3CEB11F1FE4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E846AC-3D38-423A-9D65-7317FD1B8C27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A8020E-F983-400B-9D99-A5526216603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Phase 1: Pilot in 2–3 facilities (Months 1–3).</a:t>
          </a:r>
        </a:p>
      </dsp:txBody>
      <dsp:txXfrm>
        <a:off x="1834517" y="469890"/>
        <a:ext cx="3148942" cy="1335915"/>
      </dsp:txXfrm>
    </dsp:sp>
    <dsp:sp modelId="{F77CE1A8-E9D9-4A03-B4B6-D0C6D1A3DBF4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DCCD14-C141-4802-970A-7A3A0A26D40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7AD74B-88AD-4F78-B1D5-4BCA9CA2A453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Phase 2: Integrate 5 key departments (Months 4–6).</a:t>
          </a:r>
        </a:p>
      </dsp:txBody>
      <dsp:txXfrm>
        <a:off x="7154322" y="469890"/>
        <a:ext cx="3148942" cy="1335915"/>
      </dsp:txXfrm>
    </dsp:sp>
    <dsp:sp modelId="{3071737F-EC71-4DF5-B9E3-6CCBCB013202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EE0F57-26BD-4AB2-9E49-A8621AA407D0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53A377-C3F4-4D62-882A-EE18A28AE0ED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Phase 3: State-wide rollout (Months 7–12).</a:t>
          </a:r>
        </a:p>
      </dsp:txBody>
      <dsp:txXfrm>
        <a:off x="1834517" y="2545532"/>
        <a:ext cx="3148942" cy="1335915"/>
      </dsp:txXfrm>
    </dsp:sp>
    <dsp:sp modelId="{EF354E2C-1DC1-4BBD-85FD-8A2CB18FA68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1889C4-9552-4085-B363-BDB2A88800A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F6C152-C34E-4EE3-A371-C297FB7A4C1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Phase 4: Expand to other states (Year 2).</a:t>
          </a:r>
        </a:p>
      </dsp:txBody>
      <dsp:txXfrm>
        <a:off x="7154322" y="2545532"/>
        <a:ext cx="3148942" cy="1335915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F8EF0A-5F2E-49F0-83DE-9B0C1FDFDEDB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6D247C-00DE-4D7D-BAC7-254B1AA257CF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B7A70C-F2CE-431F-A538-7B223943D585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80% reduction in manual monitoring costs.</a:t>
          </a:r>
        </a:p>
      </dsp:txBody>
      <dsp:txXfrm>
        <a:off x="1834517" y="469890"/>
        <a:ext cx="3148942" cy="1335915"/>
      </dsp:txXfrm>
    </dsp:sp>
    <dsp:sp modelId="{C4B0B845-6CD7-4013-ABAD-5A2360DAC3D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82242A-2A8B-4A33-B7A4-4DAAE638CD01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5224FA-5E11-4D76-BEF5-1FA6273DA8D7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Real-time threat detection and alerts.</a:t>
          </a:r>
        </a:p>
      </dsp:txBody>
      <dsp:txXfrm>
        <a:off x="7154322" y="469890"/>
        <a:ext cx="3148942" cy="1335915"/>
      </dsp:txXfrm>
    </dsp:sp>
    <dsp:sp modelId="{2061371D-0112-43F9-A5FF-F3E9B1DAA816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1DAED-837D-47FA-B408-ABC8E1D8CB5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E500C-6F3C-4A93-8619-5D8E87E213AB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• 10+ lakh annual savings per department.</a:t>
          </a:r>
        </a:p>
      </dsp:txBody>
      <dsp:txXfrm>
        <a:off x="1834517" y="2545532"/>
        <a:ext cx="3148942" cy="1335915"/>
      </dsp:txXfrm>
    </dsp:sp>
    <dsp:sp modelId="{24F00078-81BB-4C3D-ABB0-4385AD86DA80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9A955-D189-49C9-BF46-B8FB77AFE4AB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9EB493-45F5-4777-8E4A-342766FED911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Establishes India as AI governance leader.</a:t>
          </a:r>
        </a:p>
      </dsp:txBody>
      <dsp:txXfrm>
        <a:off x="7154322" y="2545532"/>
        <a:ext cx="3148942" cy="133591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E9F48F-3D8A-4B56-81D2-F026A5FBFD26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4274C1-DA2A-491A-BC6F-145A3415451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61236F-3BDD-4AE0-8045-E82F18345FCB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KL University, SIH 2024 Finalist.</a:t>
          </a:r>
        </a:p>
      </dsp:txBody>
      <dsp:txXfrm>
        <a:off x="569079" y="2644614"/>
        <a:ext cx="2072362" cy="720000"/>
      </dsp:txXfrm>
    </dsp:sp>
    <dsp:sp modelId="{0F5D1F82-FB4C-4D19-A55E-C92A65B5A3A7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A45971-E9F9-4A28-B3B5-C817FD05D174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B8DE10-DF0F-42B5-BD66-8F52125A9B4C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Certified in Google Analytics, Cisco Networking.</a:t>
          </a:r>
        </a:p>
      </dsp:txBody>
      <dsp:txXfrm>
        <a:off x="3004105" y="2644614"/>
        <a:ext cx="2072362" cy="720000"/>
      </dsp:txXfrm>
    </dsp:sp>
    <dsp:sp modelId="{B88061A0-4E95-4F39-BB14-7EFAC1D090C7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9D0332-9072-4E3F-801E-3C0C095402EF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2CAD2-97FA-4210-B7D9-19E72A0DB381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HawkVance AI project success.</a:t>
          </a:r>
        </a:p>
      </dsp:txBody>
      <dsp:txXfrm>
        <a:off x="5439131" y="2644614"/>
        <a:ext cx="2072362" cy="720000"/>
      </dsp:txXfrm>
    </dsp:sp>
    <dsp:sp modelId="{E844ED17-8820-43C6-803C-2010ED7A395E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5235D56-8465-4633-8F97-78CEF5E07016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FD5BCD-C268-49E7-9129-A56B97715C69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kern="1200"/>
            <a:t>• Supported by AP Government digital initiatives.</a:t>
          </a:r>
        </a:p>
      </dsp:txBody>
      <dsp:txXfrm>
        <a:off x="7874157" y="2644614"/>
        <a:ext cx="2072362" cy="72000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ED1A5A-67B7-4188-B9D5-06B0D81EB543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69C00E-CE32-4CC8-ACE6-A6670FEDA8BD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16E748-2407-4A8F-B1D2-AF47482F0261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1. Pilot deployment approval.</a:t>
          </a:r>
        </a:p>
      </dsp:txBody>
      <dsp:txXfrm>
        <a:off x="1834517" y="469890"/>
        <a:ext cx="3148942" cy="1335915"/>
      </dsp:txXfrm>
    </dsp:sp>
    <dsp:sp modelId="{FA59FB56-C031-4ADD-BC26-6C3FA8383C6E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7CF798-6D70-4EB2-BFC1-890E8DF224BB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B25150-B3F1-4D00-AE05-408FC45438D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2. Stakeholder engagement.</a:t>
          </a:r>
        </a:p>
      </dsp:txBody>
      <dsp:txXfrm>
        <a:off x="7154322" y="469890"/>
        <a:ext cx="3148942" cy="1335915"/>
      </dsp:txXfrm>
    </dsp:sp>
    <dsp:sp modelId="{A5B112DE-4B41-49E4-B4A4-710A01E3FD19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47EEE6-37DF-434C-B5C6-BDC6820F8455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13C30-B993-4303-BBA2-C88122D2997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3. System integrator partnerships.</a:t>
          </a:r>
        </a:p>
      </dsp:txBody>
      <dsp:txXfrm>
        <a:off x="1834517" y="2545532"/>
        <a:ext cx="3148942" cy="1335915"/>
      </dsp:txXfrm>
    </dsp:sp>
    <dsp:sp modelId="{2FAAE964-3751-4C62-B308-667FEF39D707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8B1CC1-6D95-498F-9047-DF73ADB60EEA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9EC5D4-F705-4112-B8D1-BEF9F8232C93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4. Project funding and resource allocation.</a:t>
          </a:r>
        </a:p>
      </dsp:txBody>
      <dsp:txXfrm>
        <a:off x="7154322" y="2545532"/>
        <a:ext cx="3148942" cy="133591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744411-726D-4525-A683-DD7FCFD839AA}">
      <dsp:nvSpPr>
        <dsp:cNvPr id="0" name=""/>
        <dsp:cNvSpPr/>
      </dsp:nvSpPr>
      <dsp:spPr>
        <a:xfrm>
          <a:off x="973190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34D36B-64A9-44A1-A990-D932516A460C}">
      <dsp:nvSpPr>
        <dsp:cNvPr id="0" name=""/>
        <dsp:cNvSpPr/>
      </dsp:nvSpPr>
      <dsp:spPr>
        <a:xfrm>
          <a:off x="1242597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2D721-5851-44BF-A5D3-4CF8756AA7E0}">
      <dsp:nvSpPr>
        <dsp:cNvPr id="0" name=""/>
        <dsp:cNvSpPr/>
      </dsp:nvSpPr>
      <dsp:spPr>
        <a:xfrm>
          <a:off x="569079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1. Gunny Bag Counter: Real-time inventory tracking via CCTV.</a:t>
          </a:r>
          <a:endParaRPr lang="en-US" sz="1200" kern="1200"/>
        </a:p>
      </dsp:txBody>
      <dsp:txXfrm>
        <a:off x="569079" y="2644614"/>
        <a:ext cx="2072362" cy="720000"/>
      </dsp:txXfrm>
    </dsp:sp>
    <dsp:sp modelId="{623A7445-51D5-4548-8586-7E77294AE9C8}">
      <dsp:nvSpPr>
        <dsp:cNvPr id="0" name=""/>
        <dsp:cNvSpPr/>
      </dsp:nvSpPr>
      <dsp:spPr>
        <a:xfrm>
          <a:off x="3408216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23AEEC-9676-4858-A7E9-65947484E97C}">
      <dsp:nvSpPr>
        <dsp:cNvPr id="0" name=""/>
        <dsp:cNvSpPr/>
      </dsp:nvSpPr>
      <dsp:spPr>
        <a:xfrm>
          <a:off x="3677623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025B88-C800-433F-A884-3844F9AA9187}">
      <dsp:nvSpPr>
        <dsp:cNvPr id="0" name=""/>
        <dsp:cNvSpPr/>
      </dsp:nvSpPr>
      <dsp:spPr>
        <a:xfrm>
          <a:off x="3004105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2. License Plate Detection: AI-optimized for Indian vehicles.</a:t>
          </a:r>
          <a:endParaRPr lang="en-US" sz="1200" kern="1200"/>
        </a:p>
      </dsp:txBody>
      <dsp:txXfrm>
        <a:off x="3004105" y="2644614"/>
        <a:ext cx="2072362" cy="720000"/>
      </dsp:txXfrm>
    </dsp:sp>
    <dsp:sp modelId="{6C774485-1A72-4725-ABEA-647F9C4A5822}">
      <dsp:nvSpPr>
        <dsp:cNvPr id="0" name=""/>
        <dsp:cNvSpPr/>
      </dsp:nvSpPr>
      <dsp:spPr>
        <a:xfrm>
          <a:off x="5843242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0D473-2D2E-4944-8516-F57FEC9A663F}">
      <dsp:nvSpPr>
        <dsp:cNvPr id="0" name=""/>
        <dsp:cNvSpPr/>
      </dsp:nvSpPr>
      <dsp:spPr>
        <a:xfrm>
          <a:off x="6112649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88C5D6-BC11-45C5-A3B8-B680676CD28F}">
      <dsp:nvSpPr>
        <dsp:cNvPr id="0" name=""/>
        <dsp:cNvSpPr/>
      </dsp:nvSpPr>
      <dsp:spPr>
        <a:xfrm>
          <a:off x="5439131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3. Contextual Intelligence: Scene analysis with emergency alerts.</a:t>
          </a:r>
          <a:endParaRPr lang="en-US" sz="1200" kern="1200"/>
        </a:p>
      </dsp:txBody>
      <dsp:txXfrm>
        <a:off x="5439131" y="2644614"/>
        <a:ext cx="2072362" cy="720000"/>
      </dsp:txXfrm>
    </dsp:sp>
    <dsp:sp modelId="{26BD7114-FBFD-4926-BD88-D1709E6081E7}">
      <dsp:nvSpPr>
        <dsp:cNvPr id="0" name=""/>
        <dsp:cNvSpPr/>
      </dsp:nvSpPr>
      <dsp:spPr>
        <a:xfrm>
          <a:off x="8278268" y="986724"/>
          <a:ext cx="1264141" cy="126414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D67CEA-5235-41B6-A7F3-E71C4DCFFA03}">
      <dsp:nvSpPr>
        <dsp:cNvPr id="0" name=""/>
        <dsp:cNvSpPr/>
      </dsp:nvSpPr>
      <dsp:spPr>
        <a:xfrm>
          <a:off x="8547675" y="1256131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59AB2-7AD1-48B0-90F5-F742B61C50A2}">
      <dsp:nvSpPr>
        <dsp:cNvPr id="0" name=""/>
        <dsp:cNvSpPr/>
      </dsp:nvSpPr>
      <dsp:spPr>
        <a:xfrm>
          <a:off x="7874157" y="2644614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200" kern="1200"/>
            <a:t>4. Facial Recognition: Role-based identification and location tracking.</a:t>
          </a:r>
          <a:endParaRPr lang="en-US" sz="1200" kern="1200"/>
        </a:p>
      </dsp:txBody>
      <dsp:txXfrm>
        <a:off x="7874157" y="2644614"/>
        <a:ext cx="207236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6956E3-CF7B-42A8-A573-C27883DDD85F}">
      <dsp:nvSpPr>
        <dsp:cNvPr id="0" name=""/>
        <dsp:cNvSpPr/>
      </dsp:nvSpPr>
      <dsp:spPr>
        <a:xfrm>
          <a:off x="1138979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171AD7-DFF8-4EF2-B3D7-65FAA5C2478E}">
      <dsp:nvSpPr>
        <dsp:cNvPr id="0" name=""/>
        <dsp:cNvSpPr/>
      </dsp:nvSpPr>
      <dsp:spPr>
        <a:xfrm>
          <a:off x="569079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Custom YOLO v8 model, 92.8% accuracy.</a:t>
          </a:r>
        </a:p>
      </dsp:txBody>
      <dsp:txXfrm>
        <a:off x="569079" y="2427788"/>
        <a:ext cx="2072362" cy="720000"/>
      </dsp:txXfrm>
    </dsp:sp>
    <dsp:sp modelId="{010108CB-53D2-46E1-870F-5FC506CEDB62}">
      <dsp:nvSpPr>
        <dsp:cNvPr id="0" name=""/>
        <dsp:cNvSpPr/>
      </dsp:nvSpPr>
      <dsp:spPr>
        <a:xfrm>
          <a:off x="3574005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4EF2E7-B897-4380-B719-0A7BB2B3E54A}">
      <dsp:nvSpPr>
        <dsp:cNvPr id="0" name=""/>
        <dsp:cNvSpPr/>
      </dsp:nvSpPr>
      <dsp:spPr>
        <a:xfrm>
          <a:off x="3004105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Real-time object detection and line crossing logic.</a:t>
          </a:r>
        </a:p>
      </dsp:txBody>
      <dsp:txXfrm>
        <a:off x="3004105" y="2427788"/>
        <a:ext cx="2072362" cy="720000"/>
      </dsp:txXfrm>
    </dsp:sp>
    <dsp:sp modelId="{A578EA36-F60D-42C9-A95C-6FCD058F5C0A}">
      <dsp:nvSpPr>
        <dsp:cNvPr id="0" name=""/>
        <dsp:cNvSpPr/>
      </dsp:nvSpPr>
      <dsp:spPr>
        <a:xfrm>
          <a:off x="6009031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DF2843-025E-4A40-8073-D339E81E55FD}">
      <dsp:nvSpPr>
        <dsp:cNvPr id="0" name=""/>
        <dsp:cNvSpPr/>
      </dsp:nvSpPr>
      <dsp:spPr>
        <a:xfrm>
          <a:off x="5439131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40% reduction in counting errors, 10x faster than manual.</a:t>
          </a:r>
        </a:p>
      </dsp:txBody>
      <dsp:txXfrm>
        <a:off x="5439131" y="2427788"/>
        <a:ext cx="2072362" cy="720000"/>
      </dsp:txXfrm>
    </dsp:sp>
    <dsp:sp modelId="{3DCD5D68-8345-4480-A6EE-0D3974841698}">
      <dsp:nvSpPr>
        <dsp:cNvPr id="0" name=""/>
        <dsp:cNvSpPr/>
      </dsp:nvSpPr>
      <dsp:spPr>
        <a:xfrm>
          <a:off x="8444057" y="1203549"/>
          <a:ext cx="932563" cy="9325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E6DF78-CF27-42E1-8445-3A752A5D4006}">
      <dsp:nvSpPr>
        <dsp:cNvPr id="0" name=""/>
        <dsp:cNvSpPr/>
      </dsp:nvSpPr>
      <dsp:spPr>
        <a:xfrm>
          <a:off x="7874157" y="2427788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50% cost reduction in inventory management.</a:t>
          </a:r>
        </a:p>
      </dsp:txBody>
      <dsp:txXfrm>
        <a:off x="7874157" y="2427788"/>
        <a:ext cx="2072362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546E1C-3513-4D74-B942-5A3E28C3F8EE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EDA40B-2FA3-4150-A83C-B381A13BA914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0FF9B6-BB38-4EA5-AD12-3F9D8546D7EF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Proprietary AI model, 60% better for Indian trucks.</a:t>
          </a:r>
          <a:endParaRPr lang="en-US" sz="2400" kern="1200"/>
        </a:p>
      </dsp:txBody>
      <dsp:txXfrm>
        <a:off x="1834517" y="469890"/>
        <a:ext cx="3148942" cy="1335915"/>
      </dsp:txXfrm>
    </dsp:sp>
    <dsp:sp modelId="{2EA1AD92-B48B-4FAB-B0EE-9BA99335EBDF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75BF9-820C-432A-A951-64E87484E21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BC641-F187-4F87-9F7A-5BB52BB0215E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Scans entire vehicle, then extracts plate.</a:t>
          </a:r>
          <a:endParaRPr lang="en-US" sz="2400" kern="1200"/>
        </a:p>
      </dsp:txBody>
      <dsp:txXfrm>
        <a:off x="7154322" y="469890"/>
        <a:ext cx="3148942" cy="1335915"/>
      </dsp:txXfrm>
    </dsp:sp>
    <dsp:sp modelId="{6EDCF912-4C2E-4600-9AC4-5CF4B01B0735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08993-4FC2-462E-95BA-84A5D394B81B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3EDD92-9E51-4888-AF3A-8021FBD9D0F1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85–90% accuracy vs 45–55% for open-source.</a:t>
          </a:r>
          <a:endParaRPr lang="en-US" sz="2400" kern="1200"/>
        </a:p>
      </dsp:txBody>
      <dsp:txXfrm>
        <a:off x="1834517" y="2545532"/>
        <a:ext cx="3148942" cy="1335915"/>
      </dsp:txXfrm>
    </dsp:sp>
    <dsp:sp modelId="{C8CE8129-1663-46C4-A6DC-5270924AB7E1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5F874E-0EDE-4A52-9175-CE1FFAA4D751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0AF52-D5FA-4FFF-AF67-1FCFEF30302B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&lt;500ms processing time, optimized for Indian formats.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F22D0B-3AC5-4041-81DC-C36009A6FB64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23F5CD-2177-465C-A5DC-38956E5D22BD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Proprietary AI/ML for real-time scene analysis.</a:t>
          </a:r>
        </a:p>
      </dsp:txBody>
      <dsp:txXfrm>
        <a:off x="3578350" y="496219"/>
        <a:ext cx="1531337" cy="1531337"/>
      </dsp:txXfrm>
    </dsp:sp>
    <dsp:sp modelId="{45CF62F0-64B2-4AD7-BCA9-51C6B7B2D955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Emergency and breach alerts, behavioral analysis.</a:t>
          </a:r>
        </a:p>
      </dsp:txBody>
      <dsp:txXfrm>
        <a:off x="5405912" y="496219"/>
        <a:ext cx="1531337" cy="1531337"/>
      </dsp:txXfrm>
    </dsp:sp>
    <dsp:sp modelId="{3054BE14-C425-4F58-9FC8-2FA3E31FA84B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Multi-camera fusion, predictive analytics.</a:t>
          </a:r>
        </a:p>
      </dsp:txBody>
      <dsp:txXfrm>
        <a:off x="3578350" y="2323781"/>
        <a:ext cx="1531337" cy="1531337"/>
      </dsp:txXfrm>
    </dsp:sp>
    <dsp:sp modelId="{8D2B220E-A747-462C-BF81-D91B207FC0EF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• 88% threat detection accuracy.</a:t>
          </a:r>
        </a:p>
      </dsp:txBody>
      <dsp:txXfrm>
        <a:off x="5405912" y="2323781"/>
        <a:ext cx="1531337" cy="153133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56A3A4-EB21-4589-86E3-A90CB5F443B0}">
      <dsp:nvSpPr>
        <dsp:cNvPr id="0" name=""/>
        <dsp:cNvSpPr/>
      </dsp:nvSpPr>
      <dsp:spPr>
        <a:xfrm>
          <a:off x="3082131" y="0"/>
          <a:ext cx="4351338" cy="4351338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8E30D8-7C09-4D4A-87D8-D9D0A51C4F8F}">
      <dsp:nvSpPr>
        <dsp:cNvPr id="0" name=""/>
        <dsp:cNvSpPr/>
      </dsp:nvSpPr>
      <dsp:spPr>
        <a:xfrm>
          <a:off x="3495508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YOLO + OpenCV, role-based identification.</a:t>
          </a:r>
        </a:p>
      </dsp:txBody>
      <dsp:txXfrm>
        <a:off x="3578350" y="496219"/>
        <a:ext cx="1531337" cy="1531337"/>
      </dsp:txXfrm>
    </dsp:sp>
    <dsp:sp modelId="{45AE499E-5C42-48BB-BF94-BA9D1DE0CFBE}">
      <dsp:nvSpPr>
        <dsp:cNvPr id="0" name=""/>
        <dsp:cNvSpPr/>
      </dsp:nvSpPr>
      <dsp:spPr>
        <a:xfrm>
          <a:off x="5323070" y="413377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98.5% detection, 95.2% recognition accuracy.</a:t>
          </a:r>
        </a:p>
      </dsp:txBody>
      <dsp:txXfrm>
        <a:off x="5405912" y="496219"/>
        <a:ext cx="1531337" cy="1531337"/>
      </dsp:txXfrm>
    </dsp:sp>
    <dsp:sp modelId="{8CD9F79A-F012-4E80-8179-3C5E471FF493}">
      <dsp:nvSpPr>
        <dsp:cNvPr id="0" name=""/>
        <dsp:cNvSpPr/>
      </dsp:nvSpPr>
      <dsp:spPr>
        <a:xfrm>
          <a:off x="3495508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Real-time location tracking with timestamps.</a:t>
          </a:r>
        </a:p>
      </dsp:txBody>
      <dsp:txXfrm>
        <a:off x="3578350" y="2323781"/>
        <a:ext cx="1531337" cy="1531337"/>
      </dsp:txXfrm>
    </dsp:sp>
    <dsp:sp modelId="{15671967-9E05-4B62-824D-051442F8CBCE}">
      <dsp:nvSpPr>
        <dsp:cNvPr id="0" name=""/>
        <dsp:cNvSpPr/>
      </dsp:nvSpPr>
      <dsp:spPr>
        <a:xfrm>
          <a:off x="5323070" y="2240939"/>
          <a:ext cx="1697021" cy="169702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• On-premise privacy and audit trails.</a:t>
          </a:r>
        </a:p>
      </dsp:txBody>
      <dsp:txXfrm>
        <a:off x="5405912" y="2323781"/>
        <a:ext cx="1531337" cy="153133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94C147-DF4B-44EB-8F74-6962E1471D1B}">
      <dsp:nvSpPr>
        <dsp:cNvPr id="0" name=""/>
        <dsp:cNvSpPr/>
      </dsp:nvSpPr>
      <dsp:spPr>
        <a:xfrm>
          <a:off x="353520" y="9682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EAF755-DCD1-4D50-8585-76202F4D5120}">
      <dsp:nvSpPr>
        <dsp:cNvPr id="0" name=""/>
        <dsp:cNvSpPr/>
      </dsp:nvSpPr>
      <dsp:spPr>
        <a:xfrm>
          <a:off x="587520" y="1202256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D4D8DA-AD42-4FED-8630-15CD209DAD24}">
      <dsp:nvSpPr>
        <dsp:cNvPr id="0" name=""/>
        <dsp:cNvSpPr/>
      </dsp:nvSpPr>
      <dsp:spPr>
        <a:xfrm>
          <a:off x="2520" y="24082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All models built from scratch, optimized for Indian context.</a:t>
          </a:r>
        </a:p>
      </dsp:txBody>
      <dsp:txXfrm>
        <a:off x="2520" y="2408256"/>
        <a:ext cx="1800000" cy="720000"/>
      </dsp:txXfrm>
    </dsp:sp>
    <dsp:sp modelId="{F93B521A-51B3-477F-8D7A-8EECDE49C092}">
      <dsp:nvSpPr>
        <dsp:cNvPr id="0" name=""/>
        <dsp:cNvSpPr/>
      </dsp:nvSpPr>
      <dsp:spPr>
        <a:xfrm>
          <a:off x="2468520" y="9682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74C650-9A2D-407C-B92A-DC66E60C90B9}">
      <dsp:nvSpPr>
        <dsp:cNvPr id="0" name=""/>
        <dsp:cNvSpPr/>
      </dsp:nvSpPr>
      <dsp:spPr>
        <a:xfrm>
          <a:off x="2702520" y="1202256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EC2AF5-877A-48C5-B844-491CFE907732}">
      <dsp:nvSpPr>
        <dsp:cNvPr id="0" name=""/>
        <dsp:cNvSpPr/>
      </dsp:nvSpPr>
      <dsp:spPr>
        <a:xfrm>
          <a:off x="2117520" y="24082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Unified real-time pipeline: CCTV ? AI Models ? Alerts/UI ? Government Systems.</a:t>
          </a:r>
        </a:p>
      </dsp:txBody>
      <dsp:txXfrm>
        <a:off x="2117520" y="2408256"/>
        <a:ext cx="1800000" cy="720000"/>
      </dsp:txXfrm>
    </dsp:sp>
    <dsp:sp modelId="{55D6850B-4244-452C-9FBA-EBE866796AE0}">
      <dsp:nvSpPr>
        <dsp:cNvPr id="0" name=""/>
        <dsp:cNvSpPr/>
      </dsp:nvSpPr>
      <dsp:spPr>
        <a:xfrm>
          <a:off x="4583520" y="968255"/>
          <a:ext cx="1098000" cy="1098000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3CDB9E-0A53-4293-B150-B8728849F1E9}">
      <dsp:nvSpPr>
        <dsp:cNvPr id="0" name=""/>
        <dsp:cNvSpPr/>
      </dsp:nvSpPr>
      <dsp:spPr>
        <a:xfrm>
          <a:off x="4817520" y="1202256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6B45C-4147-4C1E-8394-3FAED48FE613}">
      <dsp:nvSpPr>
        <dsp:cNvPr id="0" name=""/>
        <dsp:cNvSpPr/>
      </dsp:nvSpPr>
      <dsp:spPr>
        <a:xfrm>
          <a:off x="4232520" y="2408256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• Modular, scalable, and secure architecture.</a:t>
          </a:r>
        </a:p>
      </dsp:txBody>
      <dsp:txXfrm>
        <a:off x="4232520" y="2408256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E2F02D-7343-4664-A0C4-A716BE493A45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A84656-B079-4053-9E6B-E087A3894BB3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6F2851-E3E4-43DD-B690-87F46098D0CC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Gunny Bag Counter: 92.8% accuracy (vs 60% manual)</a:t>
          </a:r>
          <a:endParaRPr lang="en-US" sz="2400" kern="1200"/>
        </a:p>
      </dsp:txBody>
      <dsp:txXfrm>
        <a:off x="1834517" y="469890"/>
        <a:ext cx="3148942" cy="1335915"/>
      </dsp:txXfrm>
    </dsp:sp>
    <dsp:sp modelId="{5B98253A-392B-4493-84CE-424DC471DC37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C0D8D7-8BAA-4DD6-89A1-FBF637B93F1C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F9ADC-01F6-4133-B09A-42EF78A9D901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License Plate Detection: 85–90% accuracy (vs 45–55% existing)</a:t>
          </a:r>
          <a:endParaRPr lang="en-US" sz="2400" kern="1200"/>
        </a:p>
      </dsp:txBody>
      <dsp:txXfrm>
        <a:off x="7154322" y="469890"/>
        <a:ext cx="3148942" cy="1335915"/>
      </dsp:txXfrm>
    </dsp:sp>
    <dsp:sp modelId="{8A1B06DD-F7D7-4E98-BC90-FE33A9D10C7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6594B-B265-4246-BD93-03D6E013945F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DCE832-E8CB-482B-B16E-8EB625A108A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Facial Recognition: 95.2% accuracy (vs 85% standard)</a:t>
          </a:r>
          <a:endParaRPr lang="en-US" sz="2400" kern="1200"/>
        </a:p>
      </dsp:txBody>
      <dsp:txXfrm>
        <a:off x="1834517" y="2545532"/>
        <a:ext cx="3148942" cy="1335915"/>
      </dsp:txXfrm>
    </dsp:sp>
    <dsp:sp modelId="{5F418DF1-F0FB-47F8-9F04-FA76C10E9E1F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C86F75-2BB1-4510-88DF-D753EB216019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2DCEBC-1C73-422B-8EE0-DC75FC3543DD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/>
            <a:t>• Contextual Intelligence: 88% threat detection accuracy</a:t>
          </a:r>
          <a:endParaRPr lang="en-US" sz="2400" kern="1200"/>
        </a:p>
      </dsp:txBody>
      <dsp:txXfrm>
        <a:off x="7154322" y="2545532"/>
        <a:ext cx="3148942" cy="133591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0D0002-A18F-4E9B-AA08-AFFD82B50D7D}">
      <dsp:nvSpPr>
        <dsp:cNvPr id="0" name=""/>
        <dsp:cNvSpPr/>
      </dsp:nvSpPr>
      <dsp:spPr>
        <a:xfrm>
          <a:off x="212335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E5398-5D53-4172-B360-34E454D0A91B}">
      <dsp:nvSpPr>
        <dsp:cNvPr id="0" name=""/>
        <dsp:cNvSpPr/>
      </dsp:nvSpPr>
      <dsp:spPr>
        <a:xfrm>
          <a:off x="492877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9650C9-54A9-43FE-B9F3-76FEDB71598A}">
      <dsp:nvSpPr>
        <dsp:cNvPr id="0" name=""/>
        <dsp:cNvSpPr/>
      </dsp:nvSpPr>
      <dsp:spPr>
        <a:xfrm>
          <a:off x="1834517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Custom models, Indian context optimization.</a:t>
          </a:r>
        </a:p>
      </dsp:txBody>
      <dsp:txXfrm>
        <a:off x="1834517" y="469890"/>
        <a:ext cx="3148942" cy="1335915"/>
      </dsp:txXfrm>
    </dsp:sp>
    <dsp:sp modelId="{C92F77CA-0E75-4539-99B9-F6D9C3204EC9}">
      <dsp:nvSpPr>
        <dsp:cNvPr id="0" name=""/>
        <dsp:cNvSpPr/>
      </dsp:nvSpPr>
      <dsp:spPr>
        <a:xfrm>
          <a:off x="5532139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91F440F-F108-4A03-9F02-7013A11DDA79}">
      <dsp:nvSpPr>
        <dsp:cNvPr id="0" name=""/>
        <dsp:cNvSpPr/>
      </dsp:nvSpPr>
      <dsp:spPr>
        <a:xfrm>
          <a:off x="5812681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0A1FA8-12D3-49C1-9DD7-066318C53D72}">
      <dsp:nvSpPr>
        <dsp:cNvPr id="0" name=""/>
        <dsp:cNvSpPr/>
      </dsp:nvSpPr>
      <dsp:spPr>
        <a:xfrm>
          <a:off x="715432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Unified real-time ecosystem.</a:t>
          </a:r>
        </a:p>
      </dsp:txBody>
      <dsp:txXfrm>
        <a:off x="7154322" y="469890"/>
        <a:ext cx="3148942" cy="1335915"/>
      </dsp:txXfrm>
    </dsp:sp>
    <dsp:sp modelId="{32771F3F-A3CB-40F8-A9B7-98EBC02B0B0B}">
      <dsp:nvSpPr>
        <dsp:cNvPr id="0" name=""/>
        <dsp:cNvSpPr/>
      </dsp:nvSpPr>
      <dsp:spPr>
        <a:xfrm>
          <a:off x="212335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45E751-8B0A-4582-BF79-B3BCE64BE139}">
      <dsp:nvSpPr>
        <dsp:cNvPr id="0" name=""/>
        <dsp:cNvSpPr/>
      </dsp:nvSpPr>
      <dsp:spPr>
        <a:xfrm>
          <a:off x="492877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32B0C-6249-4FCC-AADB-638C9F33CB0C}">
      <dsp:nvSpPr>
        <dsp:cNvPr id="0" name=""/>
        <dsp:cNvSpPr/>
      </dsp:nvSpPr>
      <dsp:spPr>
        <a:xfrm>
          <a:off x="1834517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72% cost reduction, 24/7 uptime.</a:t>
          </a:r>
        </a:p>
      </dsp:txBody>
      <dsp:txXfrm>
        <a:off x="1834517" y="2545532"/>
        <a:ext cx="3148942" cy="1335915"/>
      </dsp:txXfrm>
    </dsp:sp>
    <dsp:sp modelId="{BC55D9B9-4F60-4CEA-B8DB-0B9D517B22FA}">
      <dsp:nvSpPr>
        <dsp:cNvPr id="0" name=""/>
        <dsp:cNvSpPr/>
      </dsp:nvSpPr>
      <dsp:spPr>
        <a:xfrm>
          <a:off x="5532139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6FE2F5-6165-4FB1-B26E-3CA6FFDF5434}">
      <dsp:nvSpPr>
        <dsp:cNvPr id="0" name=""/>
        <dsp:cNvSpPr/>
      </dsp:nvSpPr>
      <dsp:spPr>
        <a:xfrm>
          <a:off x="5812681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EAE351-43A2-468D-A4E5-05AF716F1250}">
      <dsp:nvSpPr>
        <dsp:cNvPr id="0" name=""/>
        <dsp:cNvSpPr/>
      </dsp:nvSpPr>
      <dsp:spPr>
        <a:xfrm>
          <a:off x="715432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• Ready for state-wide deployment.</a:t>
          </a:r>
        </a:p>
      </dsp:txBody>
      <dsp:txXfrm>
        <a:off x="7154322" y="2545532"/>
        <a:ext cx="3148942" cy="13359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760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4500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2775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90657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742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7919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648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623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653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1B5AE-EEF9-06DF-81B3-9F0C6DE61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802D7D-3D35-117C-0C9F-8222A61A49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DE82-098C-6877-A6CE-F85902B3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05A559-07DC-F596-CC44-9C619F10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06D70-212E-FBFE-7C94-EED2DB9A1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831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103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384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35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52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2973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680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76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744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7D48C81-87AB-4B56-8824-32B42C0EE487}" type="datetimeFigureOut">
              <a:rPr lang="en-IN" smtClean="0"/>
              <a:t>02-07-2025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9C04920-AC65-4A8C-916B-D5967B14F9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2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op view of the city">
            <a:extLst>
              <a:ext uri="{FF2B5EF4-FFF2-40B4-BE49-F238E27FC236}">
                <a16:creationId xmlns:a16="http://schemas.microsoft.com/office/drawing/2014/main" id="{AA298B0C-5126-D35C-6192-22088932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282" b="244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6F875F-CBE4-4DF9-058A-5CC570B09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t">
            <a:normAutofit/>
          </a:bodyPr>
          <a:lstStyle/>
          <a:p>
            <a:pPr algn="l"/>
            <a:r>
              <a:rPr lang="en-IN" sz="6600" dirty="0">
                <a:solidFill>
                  <a:srgbClr val="002060"/>
                </a:solidFill>
              </a:rPr>
              <a:t>Real-Time AI Governance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0B9D85-813E-B1AE-1B86-37A060D86B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6506" y="4604325"/>
            <a:ext cx="5649211" cy="1953791"/>
          </a:xfr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anchor="ctr">
            <a:normAutofit/>
          </a:bodyPr>
          <a:lstStyle/>
          <a:p>
            <a:pPr algn="l"/>
            <a:endParaRPr lang="en-US" sz="2400" b="1" dirty="0">
              <a:solidFill>
                <a:srgbClr val="002060"/>
              </a:solidFill>
            </a:endParaRPr>
          </a:p>
          <a:p>
            <a:pPr algn="l"/>
            <a:r>
              <a:rPr lang="en-US" sz="2400" b="1" dirty="0">
                <a:solidFill>
                  <a:srgbClr val="002060"/>
                </a:solidFill>
              </a:rPr>
              <a:t>For Andhra Pradesh State Civil Supplies Corporation Limited</a:t>
            </a:r>
          </a:p>
          <a:p>
            <a:pPr algn="l"/>
            <a:r>
              <a:rPr lang="en-US" sz="2400" b="1" dirty="0">
                <a:solidFill>
                  <a:srgbClr val="002060"/>
                </a:solidFill>
              </a:rPr>
              <a:t>Team: KL University </a:t>
            </a:r>
          </a:p>
          <a:p>
            <a:pPr algn="l"/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63783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B2B4-87E7-F2B2-A1A3-F45C0802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Individual Tool Performance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01792160-41EC-ACC1-A26E-91311D71380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3575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0B74-8C5F-2FDA-06F9-7725D7FDD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Innovation &amp; Market Advantage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43DD3B05-BEAF-E966-4B50-1C052BFEAE36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942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621E-4B5B-629D-3BE2-95AE2BC31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Strategic Alignment with AP Government</a:t>
            </a:r>
            <a:endParaRPr lang="en-IN"/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D902367D-99A6-C5A4-5E01-A0F17ADD45CD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79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9BDF1-31BD-D2BD-6277-D86F14FB4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Market Opportunity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5DCD70E-58EB-1E25-B49D-74D74F1ADE15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5915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26C73-9D69-8040-D326-3A4763D8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Deployment Roadmap</a:t>
            </a:r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1122758F-B3AE-281E-009C-B1DFEA59CB3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8904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67CA3-2944-400F-39FF-096EC1D5A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Expected Benefits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D9ABDC8F-E3B9-3043-D259-9F82C0FF45B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596218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57124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7E89-8B60-7FFA-3925-154D5C66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Team &amp; Credentials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9942400C-4210-AB9C-E526-C4A24DC188FE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866696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5D43-BBBF-2FF0-3074-164AE3B61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&amp; Call to Action</a:t>
            </a:r>
            <a:endParaRPr lang="en-IN"/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7C543D99-0B27-57F9-E78F-04C0B3956119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48549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6E586-6161-807C-6699-0AA7DF59A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Vision Statement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C3D23-7DEA-AE71-F98F-7023137B3C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"To transform governance through intelligent automation, making public administration more efficient, transparent, and responsive to citizen needs while establishing India as a global leader in AI-driven governance solutions."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7220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11A8-6781-D90B-17BE-58B648A5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Problem Statement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21F855D-F1DA-EBDD-E743-E851EBA25522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4804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A0F70-1E79-9BDE-6C87-1490F4460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Solution Overview: 4-Tool AI Ecosystem</a:t>
            </a:r>
            <a:endParaRPr lang="en-IN"/>
          </a:p>
        </p:txBody>
      </p:sp>
      <p:graphicFrame>
        <p:nvGraphicFramePr>
          <p:cNvPr id="11" name="Text Placeholder 2">
            <a:extLst>
              <a:ext uri="{FF2B5EF4-FFF2-40B4-BE49-F238E27FC236}">
                <a16:creationId xmlns:a16="http://schemas.microsoft.com/office/drawing/2014/main" id="{3DE8F65B-6DFA-BDFE-D2CD-63E7C0C627B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004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56918-8450-2FFF-9EEE-3A922A4DC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Gunny Bag Counter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19BAC3B8-A2E8-DFC4-FD45-5C12AA12514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39673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640DC-D07D-D597-655D-EB436E0D0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License Plate Detection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AD4545A3-FA1C-6018-8B32-496730E6D8E3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0155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85962-39CE-6399-7BE5-64A8363B5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Contextual Intelligence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13AE854-6806-46C9-CAC0-62EC61F9F3C0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925378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C59ED-21BA-E0E0-69D0-F84F8D6B65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Facial Recognition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D1A4AB51-6367-B615-ABA9-23BEE9817701}"/>
              </a:ext>
            </a:extLst>
          </p:cNvPr>
          <p:cNvGraphicFramePr/>
          <p:nvPr/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3923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8BF4-3413-DCED-79A6-0D748CB30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Technical Architecture</a:t>
            </a:r>
          </a:p>
        </p:txBody>
      </p:sp>
      <p:pic>
        <p:nvPicPr>
          <p:cNvPr id="12" name="Picture 11" descr="Blue blocks and networks technology background">
            <a:extLst>
              <a:ext uri="{FF2B5EF4-FFF2-40B4-BE49-F238E27FC236}">
                <a16:creationId xmlns:a16="http://schemas.microsoft.com/office/drawing/2014/main" id="{7B4FA59F-D798-4C9F-79BA-0908190E42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670" r="45580" b="-446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  <p:graphicFrame>
        <p:nvGraphicFramePr>
          <p:cNvPr id="14" name="Text Placeholder 2">
            <a:extLst>
              <a:ext uri="{FF2B5EF4-FFF2-40B4-BE49-F238E27FC236}">
                <a16:creationId xmlns:a16="http://schemas.microsoft.com/office/drawing/2014/main" id="{A095D1BA-8BD0-46AE-7BF1-0D1EBC9B56F7}"/>
              </a:ext>
            </a:extLst>
          </p:cNvPr>
          <p:cNvGraphicFramePr/>
          <p:nvPr/>
        </p:nvGraphicFramePr>
        <p:xfrm>
          <a:off x="612647" y="2212848"/>
          <a:ext cx="6035041" cy="4096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59276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4E564-A730-D1D0-D629-3B68ACD29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/>
              <a:t>System Performance Comparison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15EA11-CDC3-EC92-74AD-B8496942AD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2304416"/>
              </p:ext>
            </p:extLst>
          </p:nvPr>
        </p:nvGraphicFramePr>
        <p:xfrm>
          <a:off x="1994916" y="1999898"/>
          <a:ext cx="8202169" cy="4136438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  <a:tableStyleId>{5C22544A-7EE6-4342-B048-85BDC9FD1C3A}</a:tableStyleId>
              </a:tblPr>
              <a:tblGrid>
                <a:gridCol w="1691835">
                  <a:extLst>
                    <a:ext uri="{9D8B030D-6E8A-4147-A177-3AD203B41FA5}">
                      <a16:colId xmlns:a16="http://schemas.microsoft.com/office/drawing/2014/main" val="2176793299"/>
                    </a:ext>
                  </a:extLst>
                </a:gridCol>
                <a:gridCol w="2585973">
                  <a:extLst>
                    <a:ext uri="{9D8B030D-6E8A-4147-A177-3AD203B41FA5}">
                      <a16:colId xmlns:a16="http://schemas.microsoft.com/office/drawing/2014/main" val="1394389489"/>
                    </a:ext>
                  </a:extLst>
                </a:gridCol>
                <a:gridCol w="1738120">
                  <a:extLst>
                    <a:ext uri="{9D8B030D-6E8A-4147-A177-3AD203B41FA5}">
                      <a16:colId xmlns:a16="http://schemas.microsoft.com/office/drawing/2014/main" val="1534324468"/>
                    </a:ext>
                  </a:extLst>
                </a:gridCol>
                <a:gridCol w="2186241">
                  <a:extLst>
                    <a:ext uri="{9D8B030D-6E8A-4147-A177-3AD203B41FA5}">
                      <a16:colId xmlns:a16="http://schemas.microsoft.com/office/drawing/2014/main" val="952848435"/>
                    </a:ext>
                  </a:extLst>
                </a:gridCol>
              </a:tblGrid>
              <a:tr h="1033297">
                <a:tc>
                  <a:txBody>
                    <a:bodyPr/>
                    <a:lstStyle/>
                    <a:p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Metric</a:t>
                      </a:r>
                    </a:p>
                  </a:txBody>
                  <a:tcPr marL="193781" marR="149063" marT="149063" marB="149063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Traditional</a:t>
                      </a:r>
                    </a:p>
                  </a:txBody>
                  <a:tcPr marL="193781" marR="149063" marT="149063" marB="1490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Our Solution</a:t>
                      </a:r>
                    </a:p>
                  </a:txBody>
                  <a:tcPr marL="193781" marR="149063" marT="149063" marB="1490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b="0" cap="none" spc="0">
                          <a:solidFill>
                            <a:schemeClr val="bg1"/>
                          </a:solidFill>
                        </a:rPr>
                        <a:t>Improvement</a:t>
                      </a:r>
                    </a:p>
                  </a:txBody>
                  <a:tcPr marL="193781" marR="149063" marT="149063" marB="149063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9753949"/>
                  </a:ext>
                </a:extLst>
              </a:tr>
              <a:tr h="689948"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Accuracy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60–70%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85–95%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+35%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3679674"/>
                  </a:ext>
                </a:extLst>
              </a:tr>
              <a:tr h="689948"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Speed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Manual/Delayed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Real-time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10x faster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232409"/>
                  </a:ext>
                </a:extLst>
              </a:tr>
              <a:tr h="1033297"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Cost (Annual)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15,00,000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4,16,000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72% savings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661319"/>
                  </a:ext>
                </a:extLst>
              </a:tr>
              <a:tr h="689948"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Uptime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Limited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24/7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IN" sz="2300" cap="none" spc="0">
                          <a:solidFill>
                            <a:schemeClr val="tx1"/>
                          </a:solidFill>
                        </a:rPr>
                        <a:t>Continuous</a:t>
                      </a:r>
                    </a:p>
                  </a:txBody>
                  <a:tcPr marL="193781" marR="149063" marT="149063" marB="149063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73228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960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TM02900743[[fn=Organic]]</Template>
  <TotalTime>35</TotalTime>
  <Words>681</Words>
  <Application>Microsoft Office PowerPoint</Application>
  <PresentationFormat>Widescreen</PresentationFormat>
  <Paragraphs>99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Garamond</vt:lpstr>
      <vt:lpstr>Organic</vt:lpstr>
      <vt:lpstr>Real-Time AI Governance System</vt:lpstr>
      <vt:lpstr>Problem Statement</vt:lpstr>
      <vt:lpstr>Solution Overview: 4-Tool AI Ecosystem</vt:lpstr>
      <vt:lpstr>Gunny Bag Counter</vt:lpstr>
      <vt:lpstr>License Plate Detection</vt:lpstr>
      <vt:lpstr>Contextual Intelligence</vt:lpstr>
      <vt:lpstr>Facial Recognition</vt:lpstr>
      <vt:lpstr>Technical Architecture</vt:lpstr>
      <vt:lpstr>System Performance Comparison</vt:lpstr>
      <vt:lpstr>Individual Tool Performance</vt:lpstr>
      <vt:lpstr>Innovation &amp; Market Advantage</vt:lpstr>
      <vt:lpstr>Strategic Alignment with AP Government</vt:lpstr>
      <vt:lpstr>Market Opportunity</vt:lpstr>
      <vt:lpstr>Deployment Roadmap</vt:lpstr>
      <vt:lpstr>Expected Benefits</vt:lpstr>
      <vt:lpstr>Team &amp; Credentials</vt:lpstr>
      <vt:lpstr>Next Steps &amp; Call to Action</vt:lpstr>
      <vt:lpstr>Vision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KSR .</dc:creator>
  <cp:lastModifiedBy>KSR .</cp:lastModifiedBy>
  <cp:revision>4</cp:revision>
  <dcterms:created xsi:type="dcterms:W3CDTF">2025-07-02T18:19:36Z</dcterms:created>
  <dcterms:modified xsi:type="dcterms:W3CDTF">2025-07-02T18:55:33Z</dcterms:modified>
</cp:coreProperties>
</file>