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1454-7B5C-4C09-ADD6-409673C7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672C8-85B9-48B1-9FF1-4C90F3F7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A67E-A01A-4F49-896E-350F3C2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5BC-9C0F-47F7-9BC5-9025B5C28D6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C44F-DBBF-4A4D-B966-7D8B7ABA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BA97-7EBF-4AAC-8D9C-0677353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869-6754-47C9-BB85-B4D6CA4B5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128592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  Cooking Made Easy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19" y="571400"/>
            <a:ext cx="4860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31E67-05FC-4664-B1D2-085AA22BC0C4}"/>
              </a:ext>
            </a:extLst>
          </p:cNvPr>
          <p:cNvSpPr txBox="1"/>
          <p:nvPr/>
        </p:nvSpPr>
        <p:spPr>
          <a:xfrm>
            <a:off x="4427984" y="3723878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kumimoji="0"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Team Friday 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33-DCD8-45F2-B3D4-3EBF1AF2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195486"/>
            <a:ext cx="6858000" cy="66299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Who is it for?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F1CD-8329-4FF2-956B-A056915EE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43497"/>
            <a:ext cx="6858000" cy="124182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People who are new to cooking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 not have enough time to search for the best recipe from various websites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Who may have all the ingredients for a particular recipe but has never made it because they never thought to search for a recipe with those specific ingredients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Our main goal is to reduce user’s effort in searching recipes from various sites and display recipes that are most relevant to the ingredients they have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With our system, the user can search for recipes based on his / her mood</a:t>
            </a:r>
          </a:p>
        </p:txBody>
      </p:sp>
    </p:spTree>
    <p:extLst>
      <p:ext uri="{BB962C8B-B14F-4D97-AF65-F5344CB8AC3E}">
        <p14:creationId xmlns:p14="http://schemas.microsoft.com/office/powerpoint/2010/main" val="3623526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A8E-29F2-4D4B-B1A1-C8D2C4A5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4" y="0"/>
            <a:ext cx="9144000" cy="77155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2714-050B-442D-A6AC-5414E3D36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699542"/>
            <a:ext cx="8085584" cy="396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Interactive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Save ingredients in the pantry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Search recipes based on the ingredients added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Save / bookmark / share recipes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Recipe of the 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Feedback / Rating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Keeps track of most viewed recipes by each user and suggests similar recipes later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99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0307-A883-4E94-85FA-73800C54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8192A-F965-4B07-9CAB-7F8D3220E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059582"/>
            <a:ext cx="7010264" cy="38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0307-A883-4E94-85FA-73800C54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1779662"/>
            <a:ext cx="9144000" cy="884466"/>
          </a:xfrm>
        </p:spPr>
        <p:txBody>
          <a:bodyPr/>
          <a:lstStyle/>
          <a:p>
            <a:r>
              <a:rPr lang="en-US" dirty="0"/>
              <a:t>Conversational UI</a:t>
            </a:r>
          </a:p>
        </p:txBody>
      </p:sp>
    </p:spTree>
    <p:extLst>
      <p:ext uri="{BB962C8B-B14F-4D97-AF65-F5344CB8AC3E}">
        <p14:creationId xmlns:p14="http://schemas.microsoft.com/office/powerpoint/2010/main" val="269191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142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Theme</vt:lpstr>
      <vt:lpstr>PowerPoint Presentation</vt:lpstr>
      <vt:lpstr>Who is it for?</vt:lpstr>
      <vt:lpstr>Features</vt:lpstr>
      <vt:lpstr>Ava Dashboard</vt:lpstr>
      <vt:lpstr>Conversational UI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Sai Praneeth</cp:lastModifiedBy>
  <cp:revision>23</cp:revision>
  <dcterms:created xsi:type="dcterms:W3CDTF">2014-04-01T16:27:38Z</dcterms:created>
  <dcterms:modified xsi:type="dcterms:W3CDTF">2017-11-06T16:56:32Z</dcterms:modified>
</cp:coreProperties>
</file>