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9ADA-E60D-4BC4-954A-25CCD34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9ACAC-3479-40E7-8B1B-F2362C2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8AA-A601-452E-B627-0E362447536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8F7A-50AB-4673-B632-091C52FB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D925-8407-4F37-B5BD-FFE0A0C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5A2B-AD93-455E-ADAE-C8506910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4A4C6-FB6E-415B-901C-8303972E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D76E-E2B7-4559-8B1B-E03AB5C0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7981-87A0-472E-A107-77E310B90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78AA-A601-452E-B627-0E362447536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32D6-6487-4735-82F3-E97A20ACF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BA2F-7863-4CA8-8B1B-8DE36A90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5A2B-AD93-455E-ADAE-C8506910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04028A-4E0E-4215-87E5-5447AC65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D313E-F332-4881-A4FB-256B5BCA7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E337FF-2652-4631-9530-596150A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4AC9A-CAF1-4E99-83E7-AC6904A275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86C89B-F6BC-45C7-B7C1-71F63842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6FC61-9B4F-46AE-9B89-E94732FAB0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1472BA-06B5-4AE0-98DD-D4A29926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6750F-ADEE-4F21-A536-0B9D3AF47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0B74C3-B66E-49EC-B697-95FBAEB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3E820-2C03-4267-A942-9E8D36587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2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DCA291-E805-45F9-ABC2-EF434B52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D8329-243D-4E35-8C93-580C2E15D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95368B-0502-47AD-8128-401CB7E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E8A2F-8C7B-4D45-AD75-6BC49C29D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5FC4F-1515-4071-BDAE-38A6A938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C6DA6-57FE-4027-8831-DB3D80EAE6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87F3E7-9A50-464A-8138-86F9281A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B3266-64C8-47F1-A7C5-27A639E74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DCDEFF-6F2F-4560-95A0-5C0BCDB8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66F3E-06E0-4E9F-B968-7655B990C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9BDF75-5585-44E7-8C9C-35C93F24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281C6-E389-443A-BE30-F1AF53BF9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8322B6-BBC6-49C0-8A54-F10467EB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761C1-0B3B-4A8D-8372-D0839C87B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190B9-4D95-4431-B048-2DCA288F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0584D1-81E7-476D-BC8B-7472B7B4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A904A-6FBD-4BA2-A7FE-E6D01A76FF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7CC460-BE4D-49B0-884C-12582565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3101F-8C42-4A37-AD8B-97830D9B80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04AFDC-F972-466F-B612-1BA3BF14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067FE-3C2E-466C-A522-3BBAC4F57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BED2F7-6B9C-4ED2-B296-BD8045E3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442F-A8C9-4C73-89BC-56786B31D3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8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81281C-E750-41AD-BA00-EBE84B3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BA32-CFD8-4DA3-A4CE-88B94425E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E95512-EB18-4E52-BBA8-31CCDD88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49954-4532-4A2E-B1CD-3AB3267B28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83DCE5-C843-4F00-98BD-24713BD7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7F381-5543-49F1-93EA-860186CDC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19F5CF-33D8-4064-8FF8-79C4446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D7A43-738F-4764-A6F9-64C2CDF89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0BD142-60BF-413E-9596-D992135A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BBD4C-73F0-40D2-8356-726844426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CE9F3-2993-4E36-AEE2-453B1E9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68087-D898-465B-93EA-C07C8C57D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Dominguez</dc:creator>
  <cp:lastModifiedBy>Hugo Tavares</cp:lastModifiedBy>
  <cp:revision>2</cp:revision>
  <dcterms:created xsi:type="dcterms:W3CDTF">2017-12-09T02:40:36Z</dcterms:created>
  <dcterms:modified xsi:type="dcterms:W3CDTF">2017-12-09T08:52:02Z</dcterms:modified>
</cp:coreProperties>
</file>