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7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9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F9FD-8C48-4E26-BAB2-38F0982C8B4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C4F-D1C5-4043-8B3E-3D6489F5F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5858"/>
            <a:ext cx="9144000" cy="1011237"/>
          </a:xfrm>
        </p:spPr>
        <p:txBody>
          <a:bodyPr/>
          <a:lstStyle/>
          <a:p>
            <a:pPr algn="ctr"/>
            <a:r>
              <a:rPr lang="en-US" dirty="0"/>
              <a:t>Study Space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91A0-8F13-4D0D-BE1F-67984667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860"/>
            <a:ext cx="9144000" cy="1842053"/>
          </a:xfrm>
        </p:spPr>
        <p:txBody>
          <a:bodyPr numCol="2">
            <a:normAutofit/>
          </a:bodyPr>
          <a:lstStyle/>
          <a:p>
            <a:pPr algn="ctr"/>
            <a:r>
              <a:rPr lang="en-US" sz="1600" dirty="0"/>
              <a:t>Alex </a:t>
            </a:r>
            <a:r>
              <a:rPr lang="en-US" sz="1600" dirty="0" err="1"/>
              <a:t>Houy</a:t>
            </a:r>
            <a:endParaRPr lang="en-US" sz="1600" dirty="0"/>
          </a:p>
          <a:p>
            <a:pPr algn="ctr"/>
            <a:r>
              <a:rPr lang="en-US" sz="1600" dirty="0"/>
              <a:t>Travis Keri</a:t>
            </a:r>
          </a:p>
          <a:p>
            <a:pPr algn="ctr"/>
            <a:r>
              <a:rPr lang="en-US" sz="1600" dirty="0"/>
              <a:t>Luke Martin</a:t>
            </a:r>
          </a:p>
          <a:p>
            <a:pPr algn="ctr"/>
            <a:r>
              <a:rPr lang="en-US" sz="1600" dirty="0"/>
              <a:t>Edward </a:t>
            </a:r>
            <a:r>
              <a:rPr lang="en-US" sz="1600" dirty="0" err="1"/>
              <a:t>Prokopik</a:t>
            </a:r>
            <a:endParaRPr lang="en-US" sz="1600" dirty="0"/>
          </a:p>
          <a:p>
            <a:pPr algn="ctr"/>
            <a:r>
              <a:rPr lang="en-US" sz="1600" dirty="0"/>
              <a:t>Nick Rentschler</a:t>
            </a:r>
          </a:p>
          <a:p>
            <a:pPr algn="ctr"/>
            <a:r>
              <a:rPr lang="en-US" sz="1600" dirty="0"/>
              <a:t>Luis Roman</a:t>
            </a:r>
          </a:p>
          <a:p>
            <a:pPr algn="ctr"/>
            <a:r>
              <a:rPr lang="en-US" sz="1600" dirty="0"/>
              <a:t>Tara Ross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48A0A-FDB0-499E-9D9F-545530E1955F}"/>
              </a:ext>
            </a:extLst>
          </p:cNvPr>
          <p:cNvSpPr txBox="1"/>
          <p:nvPr/>
        </p:nvSpPr>
        <p:spPr>
          <a:xfrm>
            <a:off x="3770244" y="3034748"/>
            <a:ext cx="465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0090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7BFA-D0EB-4BD2-90F3-09071B62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552728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Tired of Looking for a place to study only to find that everywhere is full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222E3-7272-4E6F-8684-7C1B23FB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29" y="1853754"/>
            <a:ext cx="6546573" cy="4909930"/>
          </a:xfrm>
        </p:spPr>
      </p:pic>
    </p:spTree>
    <p:extLst>
      <p:ext uri="{BB962C8B-B14F-4D97-AF65-F5344CB8AC3E}">
        <p14:creationId xmlns:p14="http://schemas.microsoft.com/office/powerpoint/2010/main" val="28885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B18-E061-480C-9F01-C5DC3562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FF3-CE5F-494A-8489-0FD04D6C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open places to study</a:t>
            </a:r>
          </a:p>
          <a:p>
            <a:r>
              <a:rPr lang="en-US" dirty="0"/>
              <a:t>Find accommodations (Dry erase boards, outlets, group study spaces)</a:t>
            </a:r>
          </a:p>
          <a:p>
            <a:r>
              <a:rPr lang="en-US" dirty="0"/>
              <a:t>Leave comments about areas</a:t>
            </a:r>
          </a:p>
          <a:p>
            <a:r>
              <a:rPr lang="en-US" dirty="0"/>
              <a:t>See usage trends for an area</a:t>
            </a:r>
          </a:p>
        </p:txBody>
      </p:sp>
    </p:spTree>
    <p:extLst>
      <p:ext uri="{BB962C8B-B14F-4D97-AF65-F5344CB8AC3E}">
        <p14:creationId xmlns:p14="http://schemas.microsoft.com/office/powerpoint/2010/main" val="276339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1942-0E35-44F7-92BC-B6947E9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80A8-A3F0-47C9-B75D-A8096F77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trends</a:t>
            </a:r>
          </a:p>
          <a:p>
            <a:r>
              <a:rPr lang="en-US" dirty="0"/>
              <a:t>Can use the data to better accommodate students</a:t>
            </a:r>
          </a:p>
        </p:txBody>
      </p:sp>
    </p:spTree>
    <p:extLst>
      <p:ext uri="{BB962C8B-B14F-4D97-AF65-F5344CB8AC3E}">
        <p14:creationId xmlns:p14="http://schemas.microsoft.com/office/powerpoint/2010/main" val="17554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6B7-2E64-4ECC-A655-C57965B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E87D-D801-4A26-9A68-3BF7CB78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48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</TotalTime>
  <Words>74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Study Space Finder</vt:lpstr>
      <vt:lpstr>Tired of Looking for a place to study only to find that everywhere is full</vt:lpstr>
      <vt:lpstr>Students</vt:lpstr>
      <vt:lpstr>Colleges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Keri</dc:creator>
  <cp:lastModifiedBy>Travis Keri</cp:lastModifiedBy>
  <cp:revision>9</cp:revision>
  <dcterms:created xsi:type="dcterms:W3CDTF">2017-11-05T23:14:33Z</dcterms:created>
  <dcterms:modified xsi:type="dcterms:W3CDTF">2017-11-06T04:47:59Z</dcterms:modified>
</cp:coreProperties>
</file>