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8" r:id="rId4"/>
    <p:sldId id="277" r:id="rId5"/>
    <p:sldId id="282" r:id="rId6"/>
    <p:sldId id="285" r:id="rId7"/>
    <p:sldId id="288" r:id="rId8"/>
    <p:sldId id="292" r:id="rId9"/>
    <p:sldId id="294" r:id="rId10"/>
    <p:sldId id="295" r:id="rId11"/>
    <p:sldId id="296" r:id="rId12"/>
    <p:sldId id="293" r:id="rId13"/>
    <p:sldId id="297" r:id="rId14"/>
    <p:sldId id="301" r:id="rId15"/>
    <p:sldId id="303" r:id="rId16"/>
    <p:sldId id="30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A17"/>
    <a:srgbClr val="EA5F04"/>
    <a:srgbClr val="FA8738"/>
    <a:srgbClr val="ED6206"/>
    <a:srgbClr val="181714"/>
    <a:srgbClr val="F7BD97"/>
    <a:srgbClr val="ED6B32"/>
    <a:srgbClr val="EE6D34"/>
    <a:srgbClr val="161512"/>
    <a:srgbClr val="1C1B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2" autoAdjust="0"/>
    <p:restoredTop sz="94660"/>
  </p:normalViewPr>
  <p:slideViewPr>
    <p:cSldViewPr snapToGrid="0">
      <p:cViewPr varScale="1">
        <p:scale>
          <a:sx n="110" d="100"/>
          <a:sy n="110"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A1E53-C466-448C-8BF8-FADD7CC7111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38376-40A9-4CDA-B127-5C57776F2D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8810" y="583565"/>
            <a:ext cx="8909685" cy="66230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5DAAD36-2C31-4D55-A1DF-1904D698FC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C4280-2CB1-4C1C-99B1-17E4BEB5759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130F"/>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12" cstate="print">
            <a:extLst>
              <a:ext uri="{28A0092B-C50C-407E-A947-70E740481C1C}">
                <a14:useLocalDpi xmlns:a14="http://schemas.microsoft.com/office/drawing/2010/main" val="0"/>
              </a:ext>
            </a:extLst>
          </a:blip>
          <a:srcRect r="49901"/>
          <a:stretch>
            <a:fillRect/>
          </a:stretch>
        </p:blipFill>
        <p:spPr>
          <a:xfrm>
            <a:off x="0" y="0"/>
            <a:ext cx="12241162" cy="6858000"/>
          </a:xfrm>
          <a:prstGeom prst="rect">
            <a:avLst/>
          </a:prstGeom>
        </p:spPr>
      </p:pic>
      <p:sp>
        <p:nvSpPr>
          <p:cNvPr id="2" name="标题占位符 1"/>
          <p:cNvSpPr>
            <a:spLocks noGrp="1"/>
          </p:cNvSpPr>
          <p:nvPr>
            <p:ph type="title"/>
          </p:nvPr>
        </p:nvSpPr>
        <p:spPr>
          <a:xfrm>
            <a:off x="638629" y="583284"/>
            <a:ext cx="10914742" cy="66244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38629" y="1543899"/>
            <a:ext cx="10914742" cy="449365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AAD36-2C31-4D55-A1DF-1904D698FC6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C4280-2CB1-4C1C-99B1-17E4BEB57590}" type="slidenum">
              <a:rPr lang="zh-CN" altLang="en-US" smtClean="0"/>
            </a:fld>
            <a:endParaRPr lang="zh-CN" altLang="en-US"/>
          </a:p>
        </p:txBody>
      </p:sp>
      <p:sp>
        <p:nvSpPr>
          <p:cNvPr id="13" name="矩形 12"/>
          <p:cNvSpPr/>
          <p:nvPr userDrawn="1"/>
        </p:nvSpPr>
        <p:spPr>
          <a:xfrm>
            <a:off x="10688638" y="650896"/>
            <a:ext cx="990600" cy="615445"/>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9551304" y="693795"/>
            <a:ext cx="2072005" cy="521970"/>
          </a:xfrm>
          <a:prstGeom prst="rect">
            <a:avLst/>
          </a:prstGeom>
          <a:noFill/>
        </p:spPr>
        <p:txBody>
          <a:bodyPr wrap="none" rtlCol="0">
            <a:spAutoFit/>
          </a:bodyPr>
          <a:lstStyle/>
          <a:p>
            <a:r>
              <a:rPr lang="en-US" altLang="zh-CN" sz="2800" dirty="0" smtClean="0">
                <a:solidFill>
                  <a:schemeClr val="bg1"/>
                </a:solidFill>
                <a:latin typeface="微软雅黑 Light" panose="020B0502040204020203" pitchFamily="34" charset="-122"/>
                <a:ea typeface="微软雅黑 Light" panose="020B0502040204020203" pitchFamily="34" charset="-122"/>
                <a:cs typeface="Mongolian Baiti" panose="03000500000000000000" pitchFamily="66" charset="0"/>
              </a:rPr>
              <a:t>  </a:t>
            </a:r>
            <a:r>
              <a:rPr lang="zh-CN" altLang="en-US" sz="2800" dirty="0" smtClean="0">
                <a:solidFill>
                  <a:schemeClr val="bg1"/>
                </a:solidFill>
                <a:latin typeface="微软雅黑 Light" panose="020B0502040204020203" pitchFamily="34" charset="-122"/>
                <a:ea typeface="微软雅黑 Light" panose="020B0502040204020203" pitchFamily="34" charset="-122"/>
                <a:cs typeface="Mongolian Baiti" panose="03000500000000000000" pitchFamily="66" charset="0"/>
              </a:rPr>
              <a:t>数据   交互</a:t>
            </a:r>
            <a:endParaRPr lang="zh-CN" altLang="en-US" sz="2800" dirty="0" smtClean="0">
              <a:solidFill>
                <a:schemeClr val="bg1"/>
              </a:solidFill>
              <a:latin typeface="微软雅黑 Light" panose="020B0502040204020203" pitchFamily="34" charset="-122"/>
              <a:ea typeface="微软雅黑 Light" panose="020B0502040204020203" pitchFamily="34" charset="-122"/>
              <a:cs typeface="Mongolian Baiti" panose="03000500000000000000" pitchFamily="6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p:titleStyle>
    <p:body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emf"/><Relationship Id="rId7" Type="http://schemas.openxmlformats.org/officeDocument/2006/relationships/image" Target="../media/image19.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49901"/>
          <a:stretch>
            <a:fillRect/>
          </a:stretch>
        </p:blipFill>
        <p:spPr>
          <a:xfrm>
            <a:off x="-24130" y="4445"/>
            <a:ext cx="12241162" cy="6858000"/>
          </a:xfrm>
          <a:prstGeom prst="rect">
            <a:avLst/>
          </a:prstGeom>
        </p:spPr>
      </p:pic>
      <p:sp>
        <p:nvSpPr>
          <p:cNvPr id="90" name="矩形 89"/>
          <p:cNvSpPr/>
          <p:nvPr/>
        </p:nvSpPr>
        <p:spPr>
          <a:xfrm>
            <a:off x="5936615" y="4176395"/>
            <a:ext cx="4731385" cy="1453515"/>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073900" y="2191339"/>
            <a:ext cx="990600" cy="615445"/>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5908675" y="3275330"/>
            <a:ext cx="3302635" cy="894715"/>
          </a:xfrm>
        </p:spPr>
        <p:txBody>
          <a:bodyPr>
            <a:normAutofit fontScale="90000"/>
          </a:bodyPr>
          <a:lstStyle/>
          <a:p>
            <a:pPr algn="l"/>
            <a:r>
              <a:rPr lang="en-US" altLang="zh-CN" dirty="0" smtClean="0">
                <a:solidFill>
                  <a:srgbClr val="ED6206"/>
                </a:solidFill>
                <a:latin typeface="微软雅黑 Light" panose="020B0502040204020203" pitchFamily="34" charset="-122"/>
                <a:ea typeface="微软雅黑 Light" panose="020B0502040204020203" pitchFamily="34" charset="-122"/>
              </a:rPr>
              <a:t>前后端分离</a:t>
            </a:r>
            <a:endParaRPr lang="en-US" altLang="zh-CN" dirty="0" smtClean="0">
              <a:solidFill>
                <a:srgbClr val="ED6206"/>
              </a:solidFill>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a:xfrm>
            <a:off x="5998796" y="4270508"/>
            <a:ext cx="4731434" cy="1324429"/>
          </a:xfrm>
        </p:spPr>
        <p:txBody>
          <a:bodyPr>
            <a:normAutofit lnSpcReduction="10000"/>
          </a:bodyPr>
          <a:lstStyle/>
          <a:p>
            <a:pPr algn="l"/>
            <a:r>
              <a:rPr lang="zh-CN" altLang="en-US" dirty="0" smtClean="0">
                <a:latin typeface="微软雅黑 Light" panose="020B0502040204020203" pitchFamily="34" charset="-122"/>
                <a:ea typeface="微软雅黑 Light" panose="020B0502040204020203" pitchFamily="34" charset="-122"/>
              </a:rPr>
              <a:t>分享小组 : 一组</a:t>
            </a:r>
            <a:endParaRPr lang="zh-CN" altLang="en-US" dirty="0" smtClean="0">
              <a:latin typeface="微软雅黑 Light" panose="020B0502040204020203" pitchFamily="34" charset="-122"/>
              <a:ea typeface="微软雅黑 Light" panose="020B0502040204020203" pitchFamily="34" charset="-122"/>
            </a:endParaRPr>
          </a:p>
          <a:p>
            <a:pPr algn="l"/>
            <a:r>
              <a:rPr lang="zh-CN" altLang="en-US" dirty="0" smtClean="0">
                <a:latin typeface="微软雅黑 Light" panose="020B0502040204020203" pitchFamily="34" charset="-122"/>
                <a:ea typeface="微软雅黑 Light" panose="020B0502040204020203" pitchFamily="34" charset="-122"/>
              </a:rPr>
              <a:t>组员 : 林华南/赵铼</a:t>
            </a:r>
            <a:endParaRPr lang="zh-CN" altLang="en-US" dirty="0" smtClean="0">
              <a:latin typeface="微软雅黑 Light" panose="020B0502040204020203" pitchFamily="34" charset="-122"/>
              <a:ea typeface="微软雅黑 Light" panose="020B0502040204020203" pitchFamily="34" charset="-122"/>
            </a:endParaRPr>
          </a:p>
          <a:p>
            <a:pPr algn="l"/>
            <a:r>
              <a:rPr lang="en-US" altLang="zh-CN" dirty="0" smtClean="0">
                <a:latin typeface="微软雅黑 Light" panose="020B0502040204020203" pitchFamily="34" charset="-122"/>
                <a:ea typeface="微软雅黑 Light" panose="020B0502040204020203" pitchFamily="34" charset="-122"/>
              </a:rPr>
              <a:t>	</a:t>
            </a:r>
            <a:r>
              <a:rPr lang="zh-CN" altLang="en-US" dirty="0" smtClean="0">
                <a:latin typeface="微软雅黑 Light" panose="020B0502040204020203" pitchFamily="34" charset="-122"/>
                <a:ea typeface="微软雅黑 Light" panose="020B0502040204020203" pitchFamily="34" charset="-122"/>
              </a:rPr>
              <a:t>晋可飞/康竞豪</a:t>
            </a:r>
            <a:endParaRPr lang="zh-CN" altLang="en-US" dirty="0" smtClean="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5936566" y="2235508"/>
            <a:ext cx="2072005" cy="521970"/>
          </a:xfrm>
          <a:prstGeom prst="rect">
            <a:avLst/>
          </a:prstGeom>
          <a:noFill/>
        </p:spPr>
        <p:txBody>
          <a:bodyPr wrap="none" rtlCol="0">
            <a:spAutoFit/>
          </a:bodyPr>
          <a:lstStyle/>
          <a:p>
            <a:r>
              <a:rPr lang="en-US" altLang="zh-CN" sz="2800" dirty="0" smtClean="0">
                <a:solidFill>
                  <a:schemeClr val="bg1"/>
                </a:solidFill>
                <a:latin typeface="微软雅黑 Light" panose="020B0502040204020203" pitchFamily="34" charset="-122"/>
                <a:ea typeface="微软雅黑 Light" panose="020B0502040204020203" pitchFamily="34" charset="-122"/>
                <a:cs typeface="Mongolian Baiti" panose="03000500000000000000" pitchFamily="66" charset="0"/>
              </a:rPr>
              <a:t>  </a:t>
            </a:r>
            <a:r>
              <a:rPr lang="zh-CN" altLang="en-US" sz="2800" dirty="0" smtClean="0">
                <a:solidFill>
                  <a:schemeClr val="bg1"/>
                </a:solidFill>
                <a:latin typeface="微软雅黑 Light" panose="020B0502040204020203" pitchFamily="34" charset="-122"/>
                <a:ea typeface="微软雅黑 Light" panose="020B0502040204020203" pitchFamily="34" charset="-122"/>
                <a:cs typeface="Mongolian Baiti" panose="03000500000000000000" pitchFamily="66" charset="0"/>
              </a:rPr>
              <a:t>数据   交互</a:t>
            </a:r>
            <a:endParaRPr lang="zh-CN" altLang="en-US" sz="2800" dirty="0">
              <a:solidFill>
                <a:schemeClr val="bg1"/>
              </a:solidFill>
              <a:latin typeface="微软雅黑 Light" panose="020B0502040204020203" pitchFamily="34" charset="-122"/>
              <a:ea typeface="微软雅黑 Light" panose="020B0502040204020203" pitchFamily="34" charset="-122"/>
              <a:cs typeface="Mongolian Baiti" panose="03000500000000000000" pitchFamily="66" charset="0"/>
            </a:endParaRPr>
          </a:p>
        </p:txBody>
      </p:sp>
      <p:cxnSp>
        <p:nvCxnSpPr>
          <p:cNvPr id="25" name="直接连接符 24"/>
          <p:cNvCxnSpPr/>
          <p:nvPr/>
        </p:nvCxnSpPr>
        <p:spPr>
          <a:xfrm>
            <a:off x="4105243" y="2046035"/>
            <a:ext cx="1080535" cy="9259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3099388" y="2876828"/>
            <a:ext cx="2097274" cy="1686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674932" y="1712155"/>
            <a:ext cx="1074433" cy="16364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373362" y="1712154"/>
            <a:ext cx="1208196" cy="12872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2104042" y="3432005"/>
            <a:ext cx="1797634" cy="1758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373362" y="2927235"/>
            <a:ext cx="730679" cy="12429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391169" y="4211617"/>
            <a:ext cx="945560" cy="1443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93532" y="3584781"/>
            <a:ext cx="199852" cy="7550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32177" y="2927234"/>
            <a:ext cx="785406" cy="19051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009426" y="3722804"/>
            <a:ext cx="1446738" cy="11095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3202516" y="3082896"/>
            <a:ext cx="988484" cy="700698"/>
          </a:xfrm>
          <a:prstGeom prst="rect">
            <a:avLst/>
          </a:prstGeom>
        </p:spPr>
      </p:pic>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2104041" y="4170178"/>
            <a:ext cx="407134" cy="288601"/>
          </a:xfrm>
          <a:prstGeom prst="rect">
            <a:avLst/>
          </a:prstGeom>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1900474" y="3463551"/>
            <a:ext cx="407134" cy="288601"/>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1169795" y="4025877"/>
            <a:ext cx="407134" cy="288601"/>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1889965" y="2756924"/>
            <a:ext cx="407134" cy="288601"/>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2454025" y="1567854"/>
            <a:ext cx="407134" cy="288601"/>
          </a:xfrm>
          <a:prstGeom prst="rect">
            <a:avLst/>
          </a:prstGeom>
        </p:spPr>
      </p:pic>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901676" y="1901735"/>
            <a:ext cx="407134" cy="288601"/>
          </a:xfrm>
          <a:prstGeom prst="rect">
            <a:avLst/>
          </a:prstGeom>
        </p:spPr>
      </p:pic>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5067968" y="2901224"/>
            <a:ext cx="407134" cy="288601"/>
          </a:xfrm>
          <a:prstGeom prst="rect">
            <a:avLst/>
          </a:prstGeom>
        </p:spPr>
      </p:pic>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1214201" y="2855085"/>
            <a:ext cx="407134" cy="288601"/>
          </a:xfrm>
          <a:prstGeom prst="rect">
            <a:avLst/>
          </a:prstGeom>
        </p:spPr>
      </p:pic>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2851233" y="2756924"/>
            <a:ext cx="407134" cy="288601"/>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2581558" y="4581910"/>
            <a:ext cx="706715" cy="500963"/>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4161188" y="3431307"/>
            <a:ext cx="706715" cy="5009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50000" decel="50000" autoRev="1" fill="hold" nodeType="withEffect">
                                  <p:stCondLst>
                                    <p:cond delay="0"/>
                                  </p:stCondLst>
                                  <p:endCondLst>
                                    <p:cond evt="onNext" delay="0">
                                      <p:tgtEl>
                                        <p:sldTgt/>
                                      </p:tgtEl>
                                    </p:cond>
                                  </p:endCondLst>
                                  <p:childTnLst>
                                    <p:animRot by="-1500000">
                                      <p:cBhvr>
                                        <p:cTn id="6" dur="5000" fill="hold"/>
                                        <p:tgtEl>
                                          <p:spTgt spid="25"/>
                                        </p:tgtEl>
                                        <p:attrNameLst>
                                          <p:attrName>r</p:attrName>
                                        </p:attrNameLst>
                                      </p:cBhvr>
                                    </p:animRot>
                                  </p:childTnLst>
                                </p:cTn>
                              </p:par>
                              <p:par>
                                <p:cTn id="7" presetID="8" presetClass="emph" presetSubtype="0" repeatCount="indefinite" accel="50000" decel="50000" autoRev="1" fill="hold" nodeType="withEffect">
                                  <p:stCondLst>
                                    <p:cond delay="0"/>
                                  </p:stCondLst>
                                  <p:endCondLst>
                                    <p:cond evt="onNext" delay="0">
                                      <p:tgtEl>
                                        <p:sldTgt/>
                                      </p:tgtEl>
                                    </p:cond>
                                  </p:endCondLst>
                                  <p:childTnLst>
                                    <p:animRot by="-900000">
                                      <p:cBhvr>
                                        <p:cTn id="8" dur="5000" fill="hold"/>
                                        <p:tgtEl>
                                          <p:spTgt spid="27"/>
                                        </p:tgtEl>
                                        <p:attrNameLst>
                                          <p:attrName>r</p:attrName>
                                        </p:attrNameLst>
                                      </p:cBhvr>
                                    </p:animRot>
                                  </p:childTnLst>
                                </p:cTn>
                              </p:par>
                              <p:par>
                                <p:cTn id="9" presetID="8" presetClass="emph" presetSubtype="0" repeatCount="indefinite" accel="50000" decel="50000" autoRev="1" fill="hold" nodeType="withEffect">
                                  <p:stCondLst>
                                    <p:cond delay="0"/>
                                  </p:stCondLst>
                                  <p:endCondLst>
                                    <p:cond evt="onNext" delay="0">
                                      <p:tgtEl>
                                        <p:sldTgt/>
                                      </p:tgtEl>
                                    </p:cond>
                                  </p:endCondLst>
                                  <p:childTnLst>
                                    <p:animRot by="-480000">
                                      <p:cBhvr>
                                        <p:cTn id="10" dur="5000" fill="hold"/>
                                        <p:tgtEl>
                                          <p:spTgt spid="29"/>
                                        </p:tgtEl>
                                        <p:attrNameLst>
                                          <p:attrName>r</p:attrName>
                                        </p:attrNameLst>
                                      </p:cBhvr>
                                    </p:animRot>
                                  </p:childTnLst>
                                </p:cTn>
                              </p:par>
                              <p:par>
                                <p:cTn id="11" presetID="8" presetClass="emph" presetSubtype="0" repeatCount="indefinite" accel="50000" decel="50000" autoRev="1" fill="hold" nodeType="withEffect">
                                  <p:stCondLst>
                                    <p:cond delay="0"/>
                                  </p:stCondLst>
                                  <p:endCondLst>
                                    <p:cond evt="onNext" delay="0">
                                      <p:tgtEl>
                                        <p:sldTgt/>
                                      </p:tgtEl>
                                    </p:cond>
                                  </p:endCondLst>
                                  <p:childTnLst>
                                    <p:animRot by="-900000">
                                      <p:cBhvr>
                                        <p:cTn id="12" dur="5000" fill="hold"/>
                                        <p:tgtEl>
                                          <p:spTgt spid="34"/>
                                        </p:tgtEl>
                                        <p:attrNameLst>
                                          <p:attrName>r</p:attrName>
                                        </p:attrNameLst>
                                      </p:cBhvr>
                                    </p:animRot>
                                  </p:childTnLst>
                                </p:cTn>
                              </p:par>
                              <p:par>
                                <p:cTn id="13" presetID="8" presetClass="emph" presetSubtype="0" repeatCount="indefinite" accel="50000" decel="50000" autoRev="1" fill="hold" nodeType="withEffect">
                                  <p:stCondLst>
                                    <p:cond delay="0"/>
                                  </p:stCondLst>
                                  <p:endCondLst>
                                    <p:cond evt="onNext" delay="0">
                                      <p:tgtEl>
                                        <p:sldTgt/>
                                      </p:tgtEl>
                                    </p:cond>
                                  </p:endCondLst>
                                  <p:childTnLst>
                                    <p:animRot by="900000">
                                      <p:cBhvr>
                                        <p:cTn id="14" dur="5000" fill="hold"/>
                                        <p:tgtEl>
                                          <p:spTgt spid="36"/>
                                        </p:tgtEl>
                                        <p:attrNameLst>
                                          <p:attrName>r</p:attrName>
                                        </p:attrNameLst>
                                      </p:cBhvr>
                                    </p:animRot>
                                  </p:childTnLst>
                                </p:cTn>
                              </p:par>
                              <p:par>
                                <p:cTn id="15" presetID="8" presetClass="emph" presetSubtype="0" repeatCount="indefinite" accel="50000" decel="50000" autoRev="1" fill="hold" nodeType="withEffect">
                                  <p:stCondLst>
                                    <p:cond delay="0"/>
                                  </p:stCondLst>
                                  <p:endCondLst>
                                    <p:cond evt="onNext" delay="0">
                                      <p:tgtEl>
                                        <p:sldTgt/>
                                      </p:tgtEl>
                                    </p:cond>
                                  </p:endCondLst>
                                  <p:childTnLst>
                                    <p:animRot by="2400000">
                                      <p:cBhvr>
                                        <p:cTn id="16" dur="5000" fill="hold"/>
                                        <p:tgtEl>
                                          <p:spTgt spid="38"/>
                                        </p:tgtEl>
                                        <p:attrNameLst>
                                          <p:attrName>r</p:attrName>
                                        </p:attrNameLst>
                                      </p:cBhvr>
                                    </p:animRot>
                                  </p:childTnLst>
                                </p:cTn>
                              </p:par>
                              <p:par>
                                <p:cTn id="17" presetID="8" presetClass="emph" presetSubtype="0" repeatCount="indefinite" accel="50000" decel="50000" autoRev="1" fill="hold" nodeType="withEffect">
                                  <p:stCondLst>
                                    <p:cond delay="0"/>
                                  </p:stCondLst>
                                  <p:endCondLst>
                                    <p:cond evt="onNext" delay="0">
                                      <p:tgtEl>
                                        <p:sldTgt/>
                                      </p:tgtEl>
                                    </p:cond>
                                  </p:endCondLst>
                                  <p:childTnLst>
                                    <p:animRot by="1200000">
                                      <p:cBhvr>
                                        <p:cTn id="18" dur="5000" fill="hold"/>
                                        <p:tgtEl>
                                          <p:spTgt spid="40"/>
                                        </p:tgtEl>
                                        <p:attrNameLst>
                                          <p:attrName>r</p:attrName>
                                        </p:attrNameLst>
                                      </p:cBhvr>
                                    </p:animRot>
                                  </p:childTnLst>
                                </p:cTn>
                              </p:par>
                              <p:par>
                                <p:cTn id="19" presetID="8" presetClass="emph" presetSubtype="0" repeatCount="indefinite" accel="50000" decel="50000" autoRev="1" fill="hold" nodeType="withEffect">
                                  <p:stCondLst>
                                    <p:cond delay="0"/>
                                  </p:stCondLst>
                                  <p:endCondLst>
                                    <p:cond evt="onNext" delay="0">
                                      <p:tgtEl>
                                        <p:sldTgt/>
                                      </p:tgtEl>
                                    </p:cond>
                                  </p:endCondLst>
                                  <p:childTnLst>
                                    <p:animRot by="-240000">
                                      <p:cBhvr>
                                        <p:cTn id="20" dur="5000" fill="hold"/>
                                        <p:tgtEl>
                                          <p:spTgt spid="43"/>
                                        </p:tgtEl>
                                        <p:attrNameLst>
                                          <p:attrName>r</p:attrName>
                                        </p:attrNameLst>
                                      </p:cBhvr>
                                    </p:animRot>
                                  </p:childTnLst>
                                </p:cTn>
                              </p:par>
                              <p:par>
                                <p:cTn id="21" presetID="8" presetClass="emph" presetSubtype="0" repeatCount="indefinite" accel="50000" decel="50000" autoRev="1" fill="hold" nodeType="withEffect">
                                  <p:stCondLst>
                                    <p:cond delay="0"/>
                                  </p:stCondLst>
                                  <p:endCondLst>
                                    <p:cond evt="onNext" delay="0">
                                      <p:tgtEl>
                                        <p:sldTgt/>
                                      </p:tgtEl>
                                    </p:cond>
                                  </p:endCondLst>
                                  <p:childTnLst>
                                    <p:animRot by="960000">
                                      <p:cBhvr>
                                        <p:cTn id="22" dur="5000" fill="hold"/>
                                        <p:tgtEl>
                                          <p:spTgt spid="45"/>
                                        </p:tgtEl>
                                        <p:attrNameLst>
                                          <p:attrName>r</p:attrName>
                                        </p:attrNameLst>
                                      </p:cBhvr>
                                    </p:animRot>
                                  </p:childTnLst>
                                </p:cTn>
                              </p:par>
                              <p:par>
                                <p:cTn id="23" presetID="8" presetClass="emph" presetSubtype="0" repeatCount="indefinite" accel="50000" decel="50000" autoRev="1" fill="hold" nodeType="withEffect">
                                  <p:stCondLst>
                                    <p:cond delay="0"/>
                                  </p:stCondLst>
                                  <p:endCondLst>
                                    <p:cond evt="onNext" delay="0">
                                      <p:tgtEl>
                                        <p:sldTgt/>
                                      </p:tgtEl>
                                    </p:cond>
                                  </p:endCondLst>
                                  <p:childTnLst>
                                    <p:animRot by="600000">
                                      <p:cBhvr>
                                        <p:cTn id="24" dur="5000" fill="hold"/>
                                        <p:tgtEl>
                                          <p:spTgt spid="32"/>
                                        </p:tgtEl>
                                        <p:attrNameLst>
                                          <p:attrName>r</p:attrName>
                                        </p:attrNameLst>
                                      </p:cBhvr>
                                    </p:animRot>
                                  </p:childTnLst>
                                </p:cTn>
                              </p:par>
                              <p:par>
                                <p:cTn id="25" presetID="63" presetClass="path" presetSubtype="0" repeatCount="indefinite" accel="50000" decel="50000" autoRev="1" fill="hold" nodeType="withEffect">
                                  <p:stCondLst>
                                    <p:cond delay="0"/>
                                  </p:stCondLst>
                                  <p:endCondLst>
                                    <p:cond evt="onNext" delay="0">
                                      <p:tgtEl>
                                        <p:sldTgt/>
                                      </p:tgtEl>
                                    </p:cond>
                                  </p:endCondLst>
                                  <p:childTnLst>
                                    <p:animMotion origin="layout" path="M 1.25E-6 2.96296E-6 L 0.0043 0.0206 " pathEditMode="relative" rAng="0" ptsTypes="AA">
                                      <p:cBhvr>
                                        <p:cTn id="26" dur="5000" fill="hold"/>
                                        <p:tgtEl>
                                          <p:spTgt spid="17"/>
                                        </p:tgtEl>
                                        <p:attrNameLst>
                                          <p:attrName>ppt_x</p:attrName>
                                          <p:attrName>ppt_y</p:attrName>
                                        </p:attrNameLst>
                                      </p:cBhvr>
                                      <p:rCtr x="208" y="1019"/>
                                    </p:animMotion>
                                  </p:childTnLst>
                                </p:cTn>
                              </p:par>
                              <p:par>
                                <p:cTn id="27" presetID="63" presetClass="path" presetSubtype="0" repeatCount="indefinite" accel="50000" decel="50000" autoRev="1" fill="hold" nodeType="withEffect">
                                  <p:stCondLst>
                                    <p:cond delay="0"/>
                                  </p:stCondLst>
                                  <p:endCondLst>
                                    <p:cond evt="onNext" delay="0">
                                      <p:tgtEl>
                                        <p:sldTgt/>
                                      </p:tgtEl>
                                    </p:cond>
                                  </p:endCondLst>
                                  <p:childTnLst>
                                    <p:animMotion origin="layout" path="M 3.95833E-6 1.48148E-6 L -0.02032 -0.02431 " pathEditMode="relative" rAng="0" ptsTypes="AA">
                                      <p:cBhvr>
                                        <p:cTn id="28" dur="5000" fill="hold"/>
                                        <p:tgtEl>
                                          <p:spTgt spid="20"/>
                                        </p:tgtEl>
                                        <p:attrNameLst>
                                          <p:attrName>ppt_x</p:attrName>
                                          <p:attrName>ppt_y</p:attrName>
                                        </p:attrNameLst>
                                      </p:cBhvr>
                                      <p:rCtr x="-1016" y="-1227"/>
                                    </p:animMotion>
                                  </p:childTnLst>
                                </p:cTn>
                              </p:par>
                              <p:par>
                                <p:cTn id="29" presetID="63" presetClass="path" presetSubtype="0" repeatCount="indefinite" accel="50000" decel="50000" autoRev="1" fill="hold" nodeType="withEffect">
                                  <p:stCondLst>
                                    <p:cond delay="0"/>
                                  </p:stCondLst>
                                  <p:endCondLst>
                                    <p:cond evt="onNext" delay="0">
                                      <p:tgtEl>
                                        <p:sldTgt/>
                                      </p:tgtEl>
                                    </p:cond>
                                  </p:endCondLst>
                                  <p:childTnLst>
                                    <p:animMotion origin="layout" path="M 5E-6 7.40741E-7 L 0.04245 -0.03287 " pathEditMode="relative" rAng="0" ptsTypes="AA">
                                      <p:cBhvr>
                                        <p:cTn id="30" dur="5000" fill="hold"/>
                                        <p:tgtEl>
                                          <p:spTgt spid="12"/>
                                        </p:tgtEl>
                                        <p:attrNameLst>
                                          <p:attrName>ppt_x</p:attrName>
                                          <p:attrName>ppt_y</p:attrName>
                                        </p:attrNameLst>
                                      </p:cBhvr>
                                      <p:rCtr x="2122" y="-1644"/>
                                    </p:animMotion>
                                  </p:childTnLst>
                                </p:cTn>
                              </p:par>
                              <p:par>
                                <p:cTn id="31" presetID="42" presetClass="path" presetSubtype="0" repeatCount="indefinite" accel="50000" decel="50000" autoRev="1" fill="hold" nodeType="withEffect">
                                  <p:stCondLst>
                                    <p:cond delay="0"/>
                                  </p:stCondLst>
                                  <p:endCondLst>
                                    <p:cond evt="onNext" delay="0">
                                      <p:tgtEl>
                                        <p:sldTgt/>
                                      </p:tgtEl>
                                    </p:cond>
                                  </p:endCondLst>
                                  <p:childTnLst>
                                    <p:animMotion origin="layout" path="M 3.95833E-6 2.59259E-6 L 0.00481 0.0419 " pathEditMode="relative" rAng="0" ptsTypes="AA">
                                      <p:cBhvr>
                                        <p:cTn id="32" dur="5000" fill="hold"/>
                                        <p:tgtEl>
                                          <p:spTgt spid="14"/>
                                        </p:tgtEl>
                                        <p:attrNameLst>
                                          <p:attrName>ppt_x</p:attrName>
                                          <p:attrName>ppt_y</p:attrName>
                                        </p:attrNameLst>
                                      </p:cBhvr>
                                      <p:rCtr x="234" y="2083"/>
                                    </p:animMotion>
                                  </p:childTnLst>
                                </p:cTn>
                              </p:par>
                              <p:par>
                                <p:cTn id="33" presetID="63" presetClass="path" presetSubtype="0" repeatCount="indefinite" accel="50000" decel="50000" autoRev="1" fill="hold" nodeType="withEffect">
                                  <p:stCondLst>
                                    <p:cond delay="0"/>
                                  </p:stCondLst>
                                  <p:endCondLst>
                                    <p:cond evt="onNext" delay="0">
                                      <p:tgtEl>
                                        <p:sldTgt/>
                                      </p:tgtEl>
                                    </p:cond>
                                  </p:endCondLst>
                                  <p:childTnLst>
                                    <p:animMotion origin="layout" path="M -8.33333E-7 3.33333E-6 L 0.00859 0.04213 " pathEditMode="relative" rAng="0" ptsTypes="AA">
                                      <p:cBhvr>
                                        <p:cTn id="34" dur="5000" fill="hold"/>
                                        <p:tgtEl>
                                          <p:spTgt spid="21"/>
                                        </p:tgtEl>
                                        <p:attrNameLst>
                                          <p:attrName>ppt_x</p:attrName>
                                          <p:attrName>ppt_y</p:attrName>
                                        </p:attrNameLst>
                                      </p:cBhvr>
                                      <p:rCtr x="430" y="2106"/>
                                    </p:animMotion>
                                  </p:childTnLst>
                                </p:cTn>
                              </p:par>
                              <p:par>
                                <p:cTn id="35" presetID="63" presetClass="path" presetSubtype="0" repeatCount="indefinite" accel="50000" decel="50000" autoRev="1" fill="hold" nodeType="withEffect">
                                  <p:stCondLst>
                                    <p:cond delay="0"/>
                                  </p:stCondLst>
                                  <p:endCondLst>
                                    <p:cond evt="onNext" delay="0">
                                      <p:tgtEl>
                                        <p:sldTgt/>
                                      </p:tgtEl>
                                    </p:cond>
                                  </p:endCondLst>
                                  <p:childTnLst>
                                    <p:animMotion origin="layout" path="M -1.66667E-6 -1.48148E-6 L -0.00612 -0.05046 " pathEditMode="relative" rAng="0" ptsTypes="AA">
                                      <p:cBhvr>
                                        <p:cTn id="36" dur="5000" fill="hold"/>
                                        <p:tgtEl>
                                          <p:spTgt spid="19"/>
                                        </p:tgtEl>
                                        <p:attrNameLst>
                                          <p:attrName>ppt_x</p:attrName>
                                          <p:attrName>ppt_y</p:attrName>
                                        </p:attrNameLst>
                                      </p:cBhvr>
                                      <p:rCtr x="-313" y="-2523"/>
                                    </p:animMotion>
                                  </p:childTnLst>
                                </p:cTn>
                              </p:par>
                              <p:par>
                                <p:cTn id="37" presetID="63" presetClass="path" presetSubtype="0" repeatCount="indefinite" accel="50000" decel="50000" autoRev="1" fill="hold" nodeType="withEffect">
                                  <p:stCondLst>
                                    <p:cond delay="0"/>
                                  </p:stCondLst>
                                  <p:endCondLst>
                                    <p:cond evt="onNext" delay="0">
                                      <p:tgtEl>
                                        <p:sldTgt/>
                                      </p:tgtEl>
                                    </p:cond>
                                  </p:endCondLst>
                                  <p:childTnLst>
                                    <p:animMotion origin="layout" path="M 1.25E-6 3.7037E-7 L -0.01667 0.04606 " pathEditMode="relative" rAng="0" ptsTypes="AA">
                                      <p:cBhvr>
                                        <p:cTn id="38" dur="5000" fill="hold"/>
                                        <p:tgtEl>
                                          <p:spTgt spid="18"/>
                                        </p:tgtEl>
                                        <p:attrNameLst>
                                          <p:attrName>ppt_x</p:attrName>
                                          <p:attrName>ppt_y</p:attrName>
                                        </p:attrNameLst>
                                      </p:cBhvr>
                                      <p:rCtr x="-833" y="2292"/>
                                    </p:animMotion>
                                  </p:childTnLst>
                                </p:cTn>
                              </p:par>
                              <p:par>
                                <p:cTn id="39" presetID="42" presetClass="path" presetSubtype="0" repeatCount="indefinite" accel="50000" decel="50000" autoRev="1" fill="hold" nodeType="withEffect">
                                  <p:stCondLst>
                                    <p:cond delay="0"/>
                                  </p:stCondLst>
                                  <p:endCondLst>
                                    <p:cond evt="onNext" delay="0">
                                      <p:tgtEl>
                                        <p:sldTgt/>
                                      </p:tgtEl>
                                    </p:cond>
                                  </p:endCondLst>
                                  <p:childTnLst>
                                    <p:animMotion origin="layout" path="M -2.70833E-6 3.33333E-6 L -0.01666 0.04652 " pathEditMode="relative" rAng="0" ptsTypes="AA">
                                      <p:cBhvr>
                                        <p:cTn id="40" dur="5000" fill="hold"/>
                                        <p:tgtEl>
                                          <p:spTgt spid="13"/>
                                        </p:tgtEl>
                                        <p:attrNameLst>
                                          <p:attrName>ppt_x</p:attrName>
                                          <p:attrName>ppt_y</p:attrName>
                                        </p:attrNameLst>
                                      </p:cBhvr>
                                      <p:rCtr x="-833" y="2315"/>
                                    </p:animMotion>
                                  </p:childTnLst>
                                </p:cTn>
                              </p:par>
                              <p:par>
                                <p:cTn id="41" presetID="42" presetClass="path" presetSubtype="0" repeatCount="indefinite" accel="50000" decel="50000" autoRev="1" fill="hold" nodeType="withEffect">
                                  <p:stCondLst>
                                    <p:cond delay="0"/>
                                  </p:stCondLst>
                                  <p:endCondLst>
                                    <p:cond evt="onNext" delay="0">
                                      <p:tgtEl>
                                        <p:sldTgt/>
                                      </p:tgtEl>
                                    </p:cond>
                                  </p:endCondLst>
                                  <p:childTnLst>
                                    <p:animMotion origin="layout" path="M 2.08333E-6 2.22222E-6 L -0.00742 0.04352 " pathEditMode="relative" rAng="0" ptsTypes="AA">
                                      <p:cBhvr>
                                        <p:cTn id="42" dur="5000" fill="hold"/>
                                        <p:tgtEl>
                                          <p:spTgt spid="40"/>
                                        </p:tgtEl>
                                        <p:attrNameLst>
                                          <p:attrName>ppt_x</p:attrName>
                                          <p:attrName>ppt_y</p:attrName>
                                        </p:attrNameLst>
                                      </p:cBhvr>
                                      <p:rCtr x="-378" y="2176"/>
                                    </p:animMotion>
                                  </p:childTnLst>
                                </p:cTn>
                              </p:par>
                              <p:par>
                                <p:cTn id="43" presetID="42" presetClass="path" presetSubtype="0" repeatCount="indefinite" accel="50000" decel="50000" autoRev="1" fill="hold" nodeType="withEffect">
                                  <p:stCondLst>
                                    <p:cond delay="0"/>
                                  </p:stCondLst>
                                  <p:endCondLst>
                                    <p:cond evt="onNext" delay="0">
                                      <p:tgtEl>
                                        <p:sldTgt/>
                                      </p:tgtEl>
                                    </p:cond>
                                  </p:endCondLst>
                                  <p:childTnLst>
                                    <p:animMotion origin="layout" path="M -2.08333E-7 -1.85185E-6 L 0.00794 -0.04861 " pathEditMode="relative" rAng="0" ptsTypes="AA">
                                      <p:cBhvr>
                                        <p:cTn id="44" dur="5000" fill="hold"/>
                                        <p:tgtEl>
                                          <p:spTgt spid="15"/>
                                        </p:tgtEl>
                                        <p:attrNameLst>
                                          <p:attrName>ppt_x</p:attrName>
                                          <p:attrName>ppt_y</p:attrName>
                                        </p:attrNameLst>
                                      </p:cBhvr>
                                      <p:rCtr x="391" y="-2431"/>
                                    </p:animMotion>
                                  </p:childTnLst>
                                </p:cTn>
                              </p:par>
                              <p:par>
                                <p:cTn id="45" presetID="63" presetClass="path" presetSubtype="0" repeatCount="indefinite" accel="50000" decel="50000" autoRev="1" fill="hold" nodeType="withEffect">
                                  <p:stCondLst>
                                    <p:cond delay="0"/>
                                  </p:stCondLst>
                                  <p:endCondLst>
                                    <p:cond evt="onNext" delay="0">
                                      <p:tgtEl>
                                        <p:sldTgt/>
                                      </p:tgtEl>
                                    </p:cond>
                                  </p:endCondLst>
                                  <p:childTnLst>
                                    <p:animMotion origin="layout" path="M -4.79167E-6 3.33333E-6 L 0.03112 -0.01111 " pathEditMode="relative" rAng="0" ptsTypes="AA">
                                      <p:cBhvr>
                                        <p:cTn id="46" dur="5000" fill="hold"/>
                                        <p:tgtEl>
                                          <p:spTgt spid="16"/>
                                        </p:tgtEl>
                                        <p:attrNameLst>
                                          <p:attrName>ppt_x</p:attrName>
                                          <p:attrName>ppt_y</p:attrName>
                                        </p:attrNameLst>
                                      </p:cBhvr>
                                      <p:rCtr x="1549" y="-556"/>
                                    </p:animMotion>
                                  </p:childTnLst>
                                </p:cTn>
                              </p:par>
                              <p:par>
                                <p:cTn id="47" presetID="42" presetClass="path" presetSubtype="0" repeatCount="indefinite" accel="50000" decel="50000" autoRev="1" fill="hold" nodeType="withEffect">
                                  <p:stCondLst>
                                    <p:cond delay="0"/>
                                  </p:stCondLst>
                                  <p:endCondLst>
                                    <p:cond evt="onNext" delay="0">
                                      <p:tgtEl>
                                        <p:sldTgt/>
                                      </p:tgtEl>
                                    </p:cond>
                                  </p:endCondLst>
                                  <p:childTnLst>
                                    <p:animMotion origin="layout" path="M 1.875E-6 -1.11111E-6 L 0.01979 -0.0463 " pathEditMode="relative" rAng="0" ptsTypes="AA">
                                      <p:cBhvr>
                                        <p:cTn id="48" dur="5000" fill="hold"/>
                                        <p:tgtEl>
                                          <p:spTgt spid="36"/>
                                        </p:tgtEl>
                                        <p:attrNameLst>
                                          <p:attrName>ppt_x</p:attrName>
                                          <p:attrName>ppt_y</p:attrName>
                                        </p:attrNameLst>
                                      </p:cBhvr>
                                      <p:rCtr x="990" y="-2315"/>
                                    </p:animMotion>
                                  </p:childTnLst>
                                </p:cTn>
                              </p:par>
                              <p:par>
                                <p:cTn id="49" presetID="63" presetClass="path" presetSubtype="0" repeatCount="indefinite" accel="50000" decel="50000" autoRev="1" fill="hold" nodeType="withEffect">
                                  <p:stCondLst>
                                    <p:cond delay="0"/>
                                  </p:stCondLst>
                                  <p:endCondLst>
                                    <p:cond evt="onNext" delay="0">
                                      <p:tgtEl>
                                        <p:sldTgt/>
                                      </p:tgtEl>
                                    </p:cond>
                                  </p:endCondLst>
                                  <p:childTnLst>
                                    <p:animMotion origin="layout" path="M 5E-6 3.7037E-7 L 0.04193 -0.01019 " pathEditMode="relative" rAng="0" ptsTypes="AA">
                                      <p:cBhvr>
                                        <p:cTn id="50" dur="5000" fill="hold"/>
                                        <p:tgtEl>
                                          <p:spTgt spid="22"/>
                                        </p:tgtEl>
                                        <p:attrNameLst>
                                          <p:attrName>ppt_x</p:attrName>
                                          <p:attrName>ppt_y</p:attrName>
                                        </p:attrNameLst>
                                      </p:cBhvr>
                                      <p:rCtr x="2096" y="-509"/>
                                    </p:animMotion>
                                  </p:childTnLst>
                                </p:cTn>
                              </p:par>
                              <p:par>
                                <p:cTn id="51" presetID="42" presetClass="path" presetSubtype="0" repeatCount="indefinite" accel="50000" decel="50000" autoRev="1" fill="hold" nodeType="withEffect">
                                  <p:stCondLst>
                                    <p:cond delay="0"/>
                                  </p:stCondLst>
                                  <p:endCondLst>
                                    <p:cond evt="onNext" delay="0">
                                      <p:tgtEl>
                                        <p:sldTgt/>
                                      </p:tgtEl>
                                    </p:cond>
                                  </p:endCondLst>
                                  <p:childTnLst>
                                    <p:animMotion origin="layout" path="M -1.25E-6 -7.40741E-7 L 0.03464 -0.00532 " pathEditMode="relative" rAng="0" ptsTypes="AA">
                                      <p:cBhvr>
                                        <p:cTn id="52" dur="5000" fill="hold"/>
                                        <p:tgtEl>
                                          <p:spTgt spid="43"/>
                                        </p:tgtEl>
                                        <p:attrNameLst>
                                          <p:attrName>ppt_x</p:attrName>
                                          <p:attrName>ppt_y</p:attrName>
                                        </p:attrNameLst>
                                      </p:cBhvr>
                                      <p:rCtr x="1732" y="-278"/>
                                    </p:animMotion>
                                  </p:childTnLst>
                                </p:cTn>
                              </p:par>
                              <p:par>
                                <p:cTn id="53" presetID="63" presetClass="path" presetSubtype="0" repeatCount="indefinite" accel="50000" decel="50000" autoRev="1" fill="hold" nodeType="withEffect">
                                  <p:stCondLst>
                                    <p:cond delay="0"/>
                                  </p:stCondLst>
                                  <p:endCondLst>
                                    <p:cond evt="onNext" delay="0">
                                      <p:tgtEl>
                                        <p:sldTgt/>
                                      </p:tgtEl>
                                    </p:cond>
                                  </p:endCondLst>
                                  <p:childTnLst>
                                    <p:animMotion origin="layout" path="M -2.29167E-6 4.44444E-6 L 0.02253 0.05023 " pathEditMode="relative" rAng="0" ptsTypes="AA">
                                      <p:cBhvr>
                                        <p:cTn id="54" dur="5000" fill="hold"/>
                                        <p:tgtEl>
                                          <p:spTgt spid="23"/>
                                        </p:tgtEl>
                                        <p:attrNameLst>
                                          <p:attrName>ppt_x</p:attrName>
                                          <p:attrName>ppt_y</p:attrName>
                                        </p:attrNameLst>
                                      </p:cBhvr>
                                      <p:rCtr x="1120" y="2500"/>
                                    </p:animMotion>
                                  </p:childTnLst>
                                </p:cTn>
                              </p:par>
                              <p:par>
                                <p:cTn id="55" presetID="42" presetClass="path" presetSubtype="0" repeatCount="indefinite" accel="50000" decel="50000" autoRev="1" fill="hold" nodeType="withEffect">
                                  <p:stCondLst>
                                    <p:cond delay="0"/>
                                  </p:stCondLst>
                                  <p:endCondLst>
                                    <p:cond evt="onNext" delay="0">
                                      <p:tgtEl>
                                        <p:sldTgt/>
                                      </p:tgtEl>
                                    </p:cond>
                                  </p:endCondLst>
                                  <p:childTnLst>
                                    <p:animMotion origin="layout" path="M 2.08333E-7 -1.11111E-6 L 0.03516 0.01528 " pathEditMode="relative" rAng="0" ptsTypes="AA">
                                      <p:cBhvr>
                                        <p:cTn id="56" dur="5000" fill="hold"/>
                                        <p:tgtEl>
                                          <p:spTgt spid="45"/>
                                        </p:tgtEl>
                                        <p:attrNameLst>
                                          <p:attrName>ppt_x</p:attrName>
                                          <p:attrName>ppt_y</p:attrName>
                                        </p:attrNameLst>
                                      </p:cBhvr>
                                      <p:rCtr x="1758" y="764"/>
                                    </p:animMotion>
                                  </p:childTnLst>
                                </p:cTn>
                              </p:par>
                              <p:par>
                                <p:cTn id="57" presetID="2" presetClass="entr" presetSubtype="4"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anim calcmode="lin" valueType="num">
                                      <p:cBhvr additive="base">
                                        <p:cTn id="59" dur="500" fill="hold"/>
                                        <p:tgtEl>
                                          <p:spTgt spid="90"/>
                                        </p:tgtEl>
                                        <p:attrNameLst>
                                          <p:attrName>ppt_x</p:attrName>
                                        </p:attrNameLst>
                                      </p:cBhvr>
                                      <p:tavLst>
                                        <p:tav tm="0">
                                          <p:val>
                                            <p:strVal val="#ppt_x"/>
                                          </p:val>
                                        </p:tav>
                                        <p:tav tm="100000">
                                          <p:val>
                                            <p:strVal val="#ppt_x"/>
                                          </p:val>
                                        </p:tav>
                                      </p:tavLst>
                                    </p:anim>
                                    <p:anim calcmode="lin" valueType="num">
                                      <p:cBhvr additive="base">
                                        <p:cTn id="60" dur="500" fill="hold"/>
                                        <p:tgtEl>
                                          <p:spTgt spid="9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 calcmode="lin" valueType="num">
                                      <p:cBhvr additive="base">
                                        <p:cTn id="6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 calcmode="lin" valueType="num">
                                      <p:cBhvr additive="base">
                                        <p:cTn id="6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2" end="2"/>
                                            </p:txEl>
                                          </p:spTgt>
                                        </p:tgtEl>
                                        <p:attrNameLst>
                                          <p:attrName>style.visibility</p:attrName>
                                        </p:attrNameLst>
                                      </p:cBhvr>
                                      <p:to>
                                        <p:strVal val="visible"/>
                                      </p:to>
                                    </p:set>
                                    <p:anim calcmode="lin" valueType="num">
                                      <p:cBhvr additive="base">
                                        <p:cTn id="7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100" y="1625600"/>
            <a:ext cx="3781425"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B</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cxnSp>
        <p:nvCxnSpPr>
          <p:cNvPr id="8" name="直接连接符 7"/>
          <p:cNvCxnSpPr/>
          <p:nvPr/>
        </p:nvCxnSpPr>
        <p:spPr>
          <a:xfrm rot="18900000">
            <a:off x="3637661" y="2341601"/>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8900000">
            <a:off x="3342571" y="2219371"/>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8100000">
            <a:off x="11344712" y="1924282"/>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8100000">
            <a:off x="11049621" y="2636693"/>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46416" y="3182663"/>
            <a:ext cx="2066018" cy="3505793"/>
          </a:xfrm>
          <a:prstGeom prst="rect">
            <a:avLst/>
          </a:prstGeom>
        </p:spPr>
      </p:pic>
      <p:sp>
        <p:nvSpPr>
          <p:cNvPr id="32" name="文本框 31"/>
          <p:cNvSpPr txBox="1"/>
          <p:nvPr/>
        </p:nvSpPr>
        <p:spPr>
          <a:xfrm>
            <a:off x="6328522" y="3237123"/>
            <a:ext cx="4635533" cy="1814830"/>
          </a:xfrm>
          <a:prstGeom prst="rect">
            <a:avLst/>
          </a:prstGeom>
          <a:noFill/>
        </p:spPr>
        <p:txBody>
          <a:bodyPr wrap="square" rtlCol="0">
            <a:spAutoFit/>
          </a:bodyPr>
          <a:lstStyle/>
          <a:p>
            <a:r>
              <a:rPr lang="en-US" altLang="zh-CN" sz="1600" dirty="0">
                <a:solidFill>
                  <a:schemeClr val="bg1"/>
                </a:solidFill>
                <a:latin typeface="微软雅黑 Light" panose="020B0502040204020203" pitchFamily="34" charset="-122"/>
                <a:ea typeface="微软雅黑 Light" panose="020B0502040204020203" pitchFamily="34" charset="-122"/>
              </a:rPr>
              <a:t>        对前端和后端进行分离。各司其职，各自在自己的领域集中精力研究。更能有效的加深技术深度。</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r>
              <a:rPr lang="en-US" altLang="zh-CN" sz="1600" dirty="0">
                <a:solidFill>
                  <a:schemeClr val="bg1"/>
                </a:solidFill>
                <a:latin typeface="微软雅黑 Light" panose="020B0502040204020203" pitchFamily="34" charset="-122"/>
                <a:ea typeface="微软雅黑 Light" panose="020B0502040204020203" pitchFamily="34" charset="-122"/>
              </a:rPr>
              <a:t>         首先我们要约定一些返回基本的格式，比如用XML，还是JSON。结果大多数前端都是喜欢JSON，因为JS天生就支持JSON。</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178394" y="435903"/>
            <a:ext cx="3383280" cy="1106805"/>
          </a:xfrm>
          <a:prstGeom prst="rect">
            <a:avLst/>
          </a:prstGeom>
          <a:noFill/>
        </p:spPr>
        <p:txBody>
          <a:bodyPr wrap="none" rtlCol="0">
            <a:spAutoFit/>
          </a:bodyPr>
          <a:lstStyle/>
          <a:p>
            <a:pPr algn="l"/>
            <a:r>
              <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开发模式</a:t>
            </a:r>
            <a:endPar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692744" y="1436174"/>
            <a:ext cx="2009775" cy="706755"/>
          </a:xfrm>
          <a:prstGeom prst="rect">
            <a:avLst/>
          </a:prstGeom>
          <a:noFill/>
        </p:spPr>
        <p:txBody>
          <a:bodyPr wrap="none" rtlCol="0">
            <a:spAutoFit/>
          </a:bodyPr>
          <a:lstStyle/>
          <a:p>
            <a:pPr algn="l"/>
            <a:r>
              <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rPr>
              <a:t>Pattern</a:t>
            </a:r>
            <a:endPar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1" name="同侧圆角矩形 10"/>
          <p:cNvSpPr/>
          <p:nvPr/>
        </p:nvSpPr>
        <p:spPr>
          <a:xfrm>
            <a:off x="9173845" y="1975485"/>
            <a:ext cx="1964055" cy="831215"/>
          </a:xfrm>
          <a:prstGeom prst="round2Same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910412" y="2068577"/>
            <a:ext cx="14020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传统模式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Tradition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5" name="文本框 34"/>
          <p:cNvSpPr txBox="1"/>
          <p:nvPr/>
        </p:nvSpPr>
        <p:spPr>
          <a:xfrm>
            <a:off x="5312410" y="2068830"/>
            <a:ext cx="21977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半分离模式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Semi-separation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7370450" y="2068708"/>
            <a:ext cx="17068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前后端分离</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Sparate</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9138285" y="2068830"/>
            <a:ext cx="20199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工作模式分析</a:t>
            </a:r>
            <a:endParaRPr lang="en-US" altLang="zh-CN" sz="40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Analysis</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6085840" y="3237230"/>
            <a:ext cx="5050155" cy="2306955"/>
          </a:xfrm>
          <a:prstGeom prst="rect">
            <a:avLst/>
          </a:prstGeom>
          <a:noFill/>
        </p:spPr>
        <p:txBody>
          <a:bodyPr wrap="square" rtlCol="0">
            <a:spAutoFit/>
          </a:bodyPr>
          <a:p>
            <a:r>
              <a:rPr lang="zh-CN" altLang="en-US">
                <a:solidFill>
                  <a:schemeClr val="bg1"/>
                </a:solidFill>
              </a:rPr>
              <a:t>优点</a:t>
            </a:r>
            <a:r>
              <a:rPr lang="en-US" altLang="zh-CN">
                <a:solidFill>
                  <a:schemeClr val="bg1"/>
                </a:solidFill>
              </a:rPr>
              <a:t>:</a:t>
            </a:r>
            <a:endParaRPr lang="zh-CN" altLang="en-US">
              <a:solidFill>
                <a:schemeClr val="bg1"/>
              </a:solidFill>
            </a:endParaRPr>
          </a:p>
          <a:p>
            <a:r>
              <a:rPr lang="en-US" altLang="zh-CN">
                <a:solidFill>
                  <a:schemeClr val="bg1"/>
                </a:solidFill>
              </a:rPr>
              <a:t>1.</a:t>
            </a:r>
            <a:r>
              <a:rPr lang="zh-CN" altLang="en-US">
                <a:solidFill>
                  <a:schemeClr val="bg1"/>
                </a:solidFill>
              </a:rPr>
              <a:t>实现真正的前后端解耦</a:t>
            </a:r>
            <a:endParaRPr lang="zh-CN" altLang="en-US">
              <a:solidFill>
                <a:schemeClr val="bg1"/>
              </a:solidFill>
            </a:endParaRPr>
          </a:p>
          <a:p>
            <a:r>
              <a:rPr lang="en-US" altLang="zh-CN">
                <a:solidFill>
                  <a:schemeClr val="bg1"/>
                </a:solidFill>
              </a:rPr>
              <a:t>2.发现bug，可以快速定位是谁的问题</a:t>
            </a:r>
            <a:endParaRPr lang="en-US" altLang="zh-CN">
              <a:solidFill>
                <a:schemeClr val="bg1"/>
              </a:solidFill>
            </a:endParaRPr>
          </a:p>
          <a:p>
            <a:r>
              <a:rPr lang="en-US" altLang="zh-CN">
                <a:solidFill>
                  <a:schemeClr val="bg1"/>
                </a:solidFill>
              </a:rPr>
              <a:t>3.在大并发情况下，我可以同时水平扩展前后端服务器</a:t>
            </a:r>
            <a:endParaRPr lang="en-US" altLang="zh-CN">
              <a:solidFill>
                <a:schemeClr val="bg1"/>
              </a:solidFill>
            </a:endParaRPr>
          </a:p>
          <a:p>
            <a:r>
              <a:rPr lang="en-US" altLang="zh-CN">
                <a:solidFill>
                  <a:schemeClr val="bg1"/>
                </a:solidFill>
              </a:rPr>
              <a:t>4.减少后端服务器的并发/负载压力</a:t>
            </a:r>
            <a:endParaRPr lang="en-US" altLang="zh-CN">
              <a:solidFill>
                <a:schemeClr val="bg1"/>
              </a:solidFill>
            </a:endParaRPr>
          </a:p>
          <a:p>
            <a:r>
              <a:rPr lang="en-US" altLang="zh-CN">
                <a:solidFill>
                  <a:schemeClr val="bg1"/>
                </a:solidFill>
              </a:rPr>
              <a:t>提升开发效率，因为可以前后端并行开发，而不是像以前的强依赖。</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2" nodeType="clickEffect">
                                  <p:stCondLst>
                                    <p:cond delay="0"/>
                                  </p:stCondLst>
                                  <p:childTnLst>
                                    <p:animEffect transition="out" filter="strips(downLeft)">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2" grpId="2"/>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应用场景</a:t>
            </a:r>
            <a:endParaRPr lang="zh-CN" altLang="en-US" dirty="0"/>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30002" b="33174"/>
          <a:stretch>
            <a:fillRect/>
          </a:stretch>
        </p:blipFill>
        <p:spPr>
          <a:xfrm>
            <a:off x="0" y="2192079"/>
            <a:ext cx="4952395" cy="4646872"/>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3277643" y="2818188"/>
            <a:ext cx="517404" cy="366768"/>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4576121"/>
            <a:ext cx="803426" cy="569518"/>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6288482"/>
            <a:ext cx="803426" cy="569518"/>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107404" y="3730171"/>
            <a:ext cx="1583358" cy="1122382"/>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933464" y="2133697"/>
            <a:ext cx="1931238" cy="1368982"/>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371366" y="3742532"/>
            <a:ext cx="634060" cy="449462"/>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62475" y="5584597"/>
            <a:ext cx="1051842" cy="745612"/>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041033" y="4852553"/>
            <a:ext cx="687236" cy="487156"/>
          </a:xfrm>
          <a:prstGeom prst="rect">
            <a:avLst/>
          </a:prstGeom>
        </p:spPr>
      </p:pic>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728269" y="6330209"/>
            <a:ext cx="687236" cy="487156"/>
          </a:xfrm>
          <a:prstGeom prst="rect">
            <a:avLst/>
          </a:prstGeom>
        </p:spPr>
      </p:pic>
      <p:sp>
        <p:nvSpPr>
          <p:cNvPr id="21" name="矩形 20"/>
          <p:cNvSpPr/>
          <p:nvPr/>
        </p:nvSpPr>
        <p:spPr>
          <a:xfrm>
            <a:off x="5489575" y="3821430"/>
            <a:ext cx="5062220" cy="605790"/>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标题 1"/>
          <p:cNvSpPr txBox="1"/>
          <p:nvPr/>
        </p:nvSpPr>
        <p:spPr>
          <a:xfrm>
            <a:off x="5365115" y="2926715"/>
            <a:ext cx="5186045" cy="894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a:lstStyle>
          <a:p>
            <a:pPr algn="ctr"/>
            <a:r>
              <a:rPr lang="en-US" altLang="zh-CN" sz="7700" dirty="0" smtClean="0"/>
              <a:t>Chapter C</a:t>
            </a:r>
            <a:endParaRPr lang="en-US" sz="7700" dirty="0"/>
          </a:p>
        </p:txBody>
      </p:sp>
      <p:sp>
        <p:nvSpPr>
          <p:cNvPr id="23" name="副标题 2"/>
          <p:cNvSpPr txBox="1"/>
          <p:nvPr/>
        </p:nvSpPr>
        <p:spPr>
          <a:xfrm>
            <a:off x="5624612" y="3821210"/>
            <a:ext cx="4731434" cy="132442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zh-CN" altLang="en-US" sz="3600" spc="1000" dirty="0" smtClean="0">
                <a:sym typeface="+mn-ea"/>
              </a:rPr>
              <a:t>实用性分析</a:t>
            </a:r>
            <a:endParaRPr lang="zh-CN" altLang="en-US" sz="3600" spc="1000" dirty="0" smtClean="0"/>
          </a:p>
          <a:p>
            <a:pPr algn="ctr"/>
            <a:endParaRPr lang="zh-CN" altLang="en-US" sz="3600" spc="1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100" y="1625600"/>
            <a:ext cx="2723823" cy="6447919"/>
          </a:xfrm>
          <a:prstGeom prst="rect">
            <a:avLst/>
          </a:prstGeom>
          <a:noFill/>
        </p:spPr>
        <p:txBody>
          <a:bodyPr wrap="none" rtlCol="0">
            <a:spAutoFit/>
          </a:bodyPr>
          <a:lstStyle/>
          <a:p>
            <a:r>
              <a:rPr lang="en-US" altLang="zh-CN" sz="41300" dirty="0" smtClean="0">
                <a:solidFill>
                  <a:srgbClr val="ED6206"/>
                </a:solidFill>
                <a:latin typeface="微软雅黑 Light" panose="020B0502040204020203" pitchFamily="34" charset="-122"/>
                <a:ea typeface="微软雅黑 Light" panose="020B0502040204020203" pitchFamily="34" charset="-122"/>
              </a:rPr>
              <a:t>c</a:t>
            </a:r>
            <a:endParaRPr lang="zh-CN" altLang="en-US"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sp>
        <p:nvSpPr>
          <p:cNvPr id="6" name="文本框 5"/>
          <p:cNvSpPr txBox="1"/>
          <p:nvPr/>
        </p:nvSpPr>
        <p:spPr>
          <a:xfrm>
            <a:off x="178394" y="435903"/>
            <a:ext cx="3383280" cy="1106805"/>
          </a:xfrm>
          <a:prstGeom prst="rect">
            <a:avLst/>
          </a:prstGeom>
          <a:noFill/>
        </p:spPr>
        <p:txBody>
          <a:bodyPr wrap="none" rtlCol="0">
            <a:spAutoFit/>
          </a:bodyPr>
          <a:lstStyle/>
          <a:p>
            <a:r>
              <a:rPr lang="zh-CN" altLang="en-US"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应用场景</a:t>
            </a:r>
            <a:endParaRPr lang="zh-CN" altLang="en-US"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03794" y="1426649"/>
            <a:ext cx="3413760" cy="460375"/>
          </a:xfrm>
          <a:prstGeom prst="rect">
            <a:avLst/>
          </a:prstGeom>
          <a:noFill/>
        </p:spPr>
        <p:txBody>
          <a:bodyPr wrap="none" rtlCol="0">
            <a:spAutoFit/>
          </a:bodyPr>
          <a:lstStyle/>
          <a:p>
            <a:pPr algn="l"/>
            <a:r>
              <a:rPr lang="en-US" altLang="zh-CN" sz="2400" dirty="0" smtClean="0">
                <a:solidFill>
                  <a:schemeClr val="bg1">
                    <a:lumMod val="85000"/>
                  </a:schemeClr>
                </a:solidFill>
                <a:latin typeface="微软雅黑 Light" panose="020B0502040204020203" pitchFamily="34" charset="-122"/>
                <a:ea typeface="微软雅黑 Light" panose="020B0502040204020203" pitchFamily="34" charset="-122"/>
              </a:rPr>
              <a:t>Application scenarios</a:t>
            </a:r>
            <a:endParaRPr lang="en-US" altLang="zh-CN" sz="24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5730500" y="2385817"/>
            <a:ext cx="66773" cy="3217961"/>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73443" y="1543899"/>
            <a:ext cx="980888" cy="980888"/>
          </a:xfrm>
          <a:prstGeom prst="ellipse">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rot="3600000">
            <a:off x="5976545" y="2972785"/>
            <a:ext cx="723615" cy="1705900"/>
          </a:xfrm>
          <a:custGeom>
            <a:avLst/>
            <a:gdLst>
              <a:gd name="connsiteX0" fmla="*/ 0 w 780257"/>
              <a:gd name="connsiteY0" fmla="*/ 31177 h 1839431"/>
              <a:gd name="connsiteX1" fmla="*/ 18000 w 780257"/>
              <a:gd name="connsiteY1" fmla="*/ 0 h 1839431"/>
              <a:gd name="connsiteX2" fmla="*/ 648893 w 780257"/>
              <a:gd name="connsiteY2" fmla="*/ 364247 h 1839431"/>
              <a:gd name="connsiteX3" fmla="*/ 651643 w 780257"/>
              <a:gd name="connsiteY3" fmla="*/ 365834 h 1839431"/>
              <a:gd name="connsiteX4" fmla="*/ 651426 w 780257"/>
              <a:gd name="connsiteY4" fmla="*/ 366210 h 1839431"/>
              <a:gd name="connsiteX5" fmla="*/ 704688 w 780257"/>
              <a:gd name="connsiteY5" fmla="*/ 407493 h 1839431"/>
              <a:gd name="connsiteX6" fmla="*/ 771633 w 780257"/>
              <a:gd name="connsiteY6" fmla="*/ 527619 h 1839431"/>
              <a:gd name="connsiteX7" fmla="*/ 774476 w 780257"/>
              <a:gd name="connsiteY7" fmla="*/ 554480 h 1839431"/>
              <a:gd name="connsiteX8" fmla="*/ 780257 w 780257"/>
              <a:gd name="connsiteY8" fmla="*/ 554480 h 1839431"/>
              <a:gd name="connsiteX9" fmla="*/ 780257 w 780257"/>
              <a:gd name="connsiteY9" fmla="*/ 1839431 h 1839431"/>
              <a:gd name="connsiteX10" fmla="*/ 744257 w 780257"/>
              <a:gd name="connsiteY10" fmla="*/ 1839431 h 1839431"/>
              <a:gd name="connsiteX11" fmla="*/ 744257 w 780257"/>
              <a:gd name="connsiteY11" fmla="*/ 596763 h 1839431"/>
              <a:gd name="connsiteX12" fmla="*/ 742890 w 780257"/>
              <a:gd name="connsiteY12" fmla="*/ 596722 h 1839431"/>
              <a:gd name="connsiteX13" fmla="*/ 630799 w 780257"/>
              <a:gd name="connsiteY13" fmla="*/ 395587 h 1839431"/>
              <a:gd name="connsiteX14" fmla="*/ 630893 w 780257"/>
              <a:gd name="connsiteY14" fmla="*/ 395424 h 1839431"/>
              <a:gd name="connsiteX0-1" fmla="*/ 0 w 780257"/>
              <a:gd name="connsiteY0-2" fmla="*/ 31177 h 1839431"/>
              <a:gd name="connsiteX1-3" fmla="*/ 18000 w 780257"/>
              <a:gd name="connsiteY1-4" fmla="*/ 0 h 1839431"/>
              <a:gd name="connsiteX2-5" fmla="*/ 648893 w 780257"/>
              <a:gd name="connsiteY2-6" fmla="*/ 364247 h 1839431"/>
              <a:gd name="connsiteX3-7" fmla="*/ 651643 w 780257"/>
              <a:gd name="connsiteY3-8" fmla="*/ 365834 h 1839431"/>
              <a:gd name="connsiteX4-9" fmla="*/ 651426 w 780257"/>
              <a:gd name="connsiteY4-10" fmla="*/ 366210 h 1839431"/>
              <a:gd name="connsiteX5-11" fmla="*/ 704688 w 780257"/>
              <a:gd name="connsiteY5-12" fmla="*/ 407493 h 1839431"/>
              <a:gd name="connsiteX6-13" fmla="*/ 771633 w 780257"/>
              <a:gd name="connsiteY6-14" fmla="*/ 527619 h 1839431"/>
              <a:gd name="connsiteX7-15" fmla="*/ 774476 w 780257"/>
              <a:gd name="connsiteY7-16" fmla="*/ 554480 h 1839431"/>
              <a:gd name="connsiteX8-17" fmla="*/ 780257 w 780257"/>
              <a:gd name="connsiteY8-18" fmla="*/ 1839431 h 1839431"/>
              <a:gd name="connsiteX9-19" fmla="*/ 744257 w 780257"/>
              <a:gd name="connsiteY9-20" fmla="*/ 1839431 h 1839431"/>
              <a:gd name="connsiteX10-21" fmla="*/ 744257 w 780257"/>
              <a:gd name="connsiteY10-22" fmla="*/ 596763 h 1839431"/>
              <a:gd name="connsiteX11-23" fmla="*/ 742890 w 780257"/>
              <a:gd name="connsiteY11-24" fmla="*/ 596722 h 1839431"/>
              <a:gd name="connsiteX12-25" fmla="*/ 630799 w 780257"/>
              <a:gd name="connsiteY12-26" fmla="*/ 395587 h 1839431"/>
              <a:gd name="connsiteX13-27" fmla="*/ 630893 w 780257"/>
              <a:gd name="connsiteY13-28" fmla="*/ 395424 h 1839431"/>
              <a:gd name="connsiteX14-29" fmla="*/ 0 w 780257"/>
              <a:gd name="connsiteY14-30" fmla="*/ 31177 h 18394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780257" h="1839431">
                <a:moveTo>
                  <a:pt x="0" y="31177"/>
                </a:moveTo>
                <a:lnTo>
                  <a:pt x="18000" y="0"/>
                </a:lnTo>
                <a:lnTo>
                  <a:pt x="648893" y="364247"/>
                </a:lnTo>
                <a:lnTo>
                  <a:pt x="651643" y="365834"/>
                </a:lnTo>
                <a:lnTo>
                  <a:pt x="651426" y="366210"/>
                </a:lnTo>
                <a:lnTo>
                  <a:pt x="704688" y="407493"/>
                </a:lnTo>
                <a:cubicBezTo>
                  <a:pt x="737338" y="440803"/>
                  <a:pt x="760480" y="482329"/>
                  <a:pt x="771633" y="527619"/>
                </a:cubicBezTo>
                <a:lnTo>
                  <a:pt x="774476" y="554480"/>
                </a:lnTo>
                <a:lnTo>
                  <a:pt x="780257" y="1839431"/>
                </a:lnTo>
                <a:lnTo>
                  <a:pt x="744257" y="1839431"/>
                </a:lnTo>
                <a:lnTo>
                  <a:pt x="744257" y="596763"/>
                </a:lnTo>
                <a:lnTo>
                  <a:pt x="742890" y="596722"/>
                </a:lnTo>
                <a:cubicBezTo>
                  <a:pt x="745395" y="514156"/>
                  <a:pt x="702336" y="436889"/>
                  <a:pt x="630799" y="395587"/>
                </a:cubicBezTo>
                <a:lnTo>
                  <a:pt x="630893" y="395424"/>
                </a:lnTo>
                <a:lnTo>
                  <a:pt x="0" y="31177"/>
                </a:lnTo>
                <a:close/>
              </a:path>
            </a:pathLst>
          </a:cu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09612" y="2635469"/>
            <a:ext cx="522946" cy="522946"/>
          </a:xfrm>
          <a:prstGeom prst="ellipse">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17100000">
            <a:off x="4819263" y="3325363"/>
            <a:ext cx="3940516" cy="1640212"/>
          </a:xfrm>
          <a:custGeom>
            <a:avLst/>
            <a:gdLst>
              <a:gd name="connsiteX0" fmla="*/ 4230328 w 4248963"/>
              <a:gd name="connsiteY0" fmla="*/ 1606515 h 1768601"/>
              <a:gd name="connsiteX1" fmla="*/ 4248963 w 4248963"/>
              <a:gd name="connsiteY1" fmla="*/ 1676061 h 1768601"/>
              <a:gd name="connsiteX2" fmla="*/ 3933174 w 4248963"/>
              <a:gd name="connsiteY2" fmla="*/ 1760677 h 1768601"/>
              <a:gd name="connsiteX3" fmla="*/ 3931708 w 4248963"/>
              <a:gd name="connsiteY3" fmla="*/ 1755206 h 1768601"/>
              <a:gd name="connsiteX4" fmla="*/ 3858413 w 4248963"/>
              <a:gd name="connsiteY4" fmla="*/ 1768057 h 1768601"/>
              <a:gd name="connsiteX5" fmla="*/ 3629642 w 4248963"/>
              <a:gd name="connsiteY5" fmla="*/ 1700069 h 1768601"/>
              <a:gd name="connsiteX6" fmla="*/ 3573801 w 4248963"/>
              <a:gd name="connsiteY6" fmla="*/ 1643728 h 1768601"/>
              <a:gd name="connsiteX7" fmla="*/ 3570610 w 4248963"/>
              <a:gd name="connsiteY7" fmla="*/ 1646920 h 1768601"/>
              <a:gd name="connsiteX8" fmla="*/ 2109052 w 4248963"/>
              <a:gd name="connsiteY8" fmla="*/ 185362 h 1768601"/>
              <a:gd name="connsiteX9" fmla="*/ 2108745 w 4248963"/>
              <a:gd name="connsiteY9" fmla="*/ 185583 h 1768601"/>
              <a:gd name="connsiteX10" fmla="*/ 2102890 w 4248963"/>
              <a:gd name="connsiteY10" fmla="*/ 179200 h 1768601"/>
              <a:gd name="connsiteX11" fmla="*/ 2082966 w 4248963"/>
              <a:gd name="connsiteY11" fmla="*/ 159276 h 1768601"/>
              <a:gd name="connsiteX12" fmla="*/ 2083826 w 4248963"/>
              <a:gd name="connsiteY12" fmla="*/ 158416 h 1768601"/>
              <a:gd name="connsiteX13" fmla="*/ 2063136 w 4248963"/>
              <a:gd name="connsiteY13" fmla="*/ 135860 h 1768601"/>
              <a:gd name="connsiteX14" fmla="*/ 1882163 w 4248963"/>
              <a:gd name="connsiteY14" fmla="*/ 66483 h 1768601"/>
              <a:gd name="connsiteX15" fmla="*/ 1813461 w 4248963"/>
              <a:gd name="connsiteY15" fmla="*/ 75808 h 1768601"/>
              <a:gd name="connsiteX16" fmla="*/ 1813964 w 4248963"/>
              <a:gd name="connsiteY16" fmla="*/ 77684 h 1768601"/>
              <a:gd name="connsiteX17" fmla="*/ 18635 w 4248963"/>
              <a:gd name="connsiteY17" fmla="*/ 558741 h 1768601"/>
              <a:gd name="connsiteX18" fmla="*/ 0 w 4248963"/>
              <a:gd name="connsiteY18" fmla="*/ 489194 h 1768601"/>
              <a:gd name="connsiteX19" fmla="*/ 1795329 w 4248963"/>
              <a:gd name="connsiteY19" fmla="*/ 8137 h 1768601"/>
              <a:gd name="connsiteX20" fmla="*/ 1795901 w 4248963"/>
              <a:gd name="connsiteY20" fmla="*/ 10274 h 1768601"/>
              <a:gd name="connsiteX21" fmla="*/ 1828970 w 4248963"/>
              <a:gd name="connsiteY21" fmla="*/ 3139 h 1768601"/>
              <a:gd name="connsiteX22" fmla="*/ 2095921 w 4248963"/>
              <a:gd name="connsiteY22" fmla="*/ 76802 h 1768601"/>
              <a:gd name="connsiteX23" fmla="*/ 2129854 w 4248963"/>
              <a:gd name="connsiteY23" fmla="*/ 112388 h 1768601"/>
              <a:gd name="connsiteX24" fmla="*/ 2133878 w 4248963"/>
              <a:gd name="connsiteY24" fmla="*/ 108364 h 1768601"/>
              <a:gd name="connsiteX25" fmla="*/ 3621522 w 4248963"/>
              <a:gd name="connsiteY25" fmla="*/ 1596008 h 1768601"/>
              <a:gd name="connsiteX26" fmla="*/ 3620189 w 4248963"/>
              <a:gd name="connsiteY26" fmla="*/ 1597340 h 1768601"/>
              <a:gd name="connsiteX27" fmla="*/ 3668944 w 4248963"/>
              <a:gd name="connsiteY27" fmla="*/ 1646531 h 1768601"/>
              <a:gd name="connsiteX28" fmla="*/ 3854728 w 4248963"/>
              <a:gd name="connsiteY28" fmla="*/ 1701744 h 1768601"/>
              <a:gd name="connsiteX29" fmla="*/ 3914571 w 4248963"/>
              <a:gd name="connsiteY29" fmla="*/ 1691251 h 1768601"/>
              <a:gd name="connsiteX30" fmla="*/ 3914539 w 4248963"/>
              <a:gd name="connsiteY30" fmla="*/ 1691130 h 176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48963" h="1768601">
                <a:moveTo>
                  <a:pt x="4230328" y="1606515"/>
                </a:moveTo>
                <a:lnTo>
                  <a:pt x="4248963" y="1676061"/>
                </a:lnTo>
                <a:lnTo>
                  <a:pt x="3933174" y="1760677"/>
                </a:lnTo>
                <a:lnTo>
                  <a:pt x="3931708" y="1755206"/>
                </a:lnTo>
                <a:lnTo>
                  <a:pt x="3858413" y="1768057"/>
                </a:lnTo>
                <a:cubicBezTo>
                  <a:pt x="3776404" y="1772621"/>
                  <a:pt x="3695444" y="1748361"/>
                  <a:pt x="3629642" y="1700069"/>
                </a:cubicBezTo>
                <a:lnTo>
                  <a:pt x="3573801" y="1643728"/>
                </a:lnTo>
                <a:lnTo>
                  <a:pt x="3570610" y="1646920"/>
                </a:lnTo>
                <a:lnTo>
                  <a:pt x="2109052" y="185362"/>
                </a:lnTo>
                <a:lnTo>
                  <a:pt x="2108745" y="185583"/>
                </a:lnTo>
                <a:lnTo>
                  <a:pt x="2102890" y="179200"/>
                </a:lnTo>
                <a:lnTo>
                  <a:pt x="2082966" y="159276"/>
                </a:lnTo>
                <a:lnTo>
                  <a:pt x="2083826" y="158416"/>
                </a:lnTo>
                <a:lnTo>
                  <a:pt x="2063136" y="135860"/>
                </a:lnTo>
                <a:cubicBezTo>
                  <a:pt x="2012575" y="92354"/>
                  <a:pt x="1948432" y="67931"/>
                  <a:pt x="1882163" y="66483"/>
                </a:cubicBezTo>
                <a:lnTo>
                  <a:pt x="1813461" y="75808"/>
                </a:lnTo>
                <a:lnTo>
                  <a:pt x="1813964" y="77684"/>
                </a:lnTo>
                <a:lnTo>
                  <a:pt x="18635" y="558741"/>
                </a:lnTo>
                <a:lnTo>
                  <a:pt x="0" y="489194"/>
                </a:lnTo>
                <a:lnTo>
                  <a:pt x="1795329" y="8137"/>
                </a:lnTo>
                <a:lnTo>
                  <a:pt x="1795901" y="10274"/>
                </a:lnTo>
                <a:lnTo>
                  <a:pt x="1828970" y="3139"/>
                </a:lnTo>
                <a:cubicBezTo>
                  <a:pt x="1924716" y="-9727"/>
                  <a:pt x="2021167" y="17364"/>
                  <a:pt x="2095921" y="76802"/>
                </a:cubicBezTo>
                <a:lnTo>
                  <a:pt x="2129854" y="112388"/>
                </a:lnTo>
                <a:lnTo>
                  <a:pt x="2133878" y="108364"/>
                </a:lnTo>
                <a:lnTo>
                  <a:pt x="3621522" y="1596008"/>
                </a:lnTo>
                <a:lnTo>
                  <a:pt x="3620189" y="1597340"/>
                </a:lnTo>
                <a:lnTo>
                  <a:pt x="3668944" y="1646531"/>
                </a:lnTo>
                <a:cubicBezTo>
                  <a:pt x="3722382" y="1685748"/>
                  <a:pt x="3788129" y="1705449"/>
                  <a:pt x="3854728" y="1701744"/>
                </a:cubicBezTo>
                <a:lnTo>
                  <a:pt x="3914571" y="1691251"/>
                </a:lnTo>
                <a:lnTo>
                  <a:pt x="3914539" y="1691130"/>
                </a:lnTo>
                <a:close/>
              </a:path>
            </a:pathLst>
          </a:cu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椭圆 39"/>
          <p:cNvSpPr/>
          <p:nvPr/>
        </p:nvSpPr>
        <p:spPr>
          <a:xfrm>
            <a:off x="7541901" y="1706094"/>
            <a:ext cx="858637" cy="858637"/>
          </a:xfrm>
          <a:prstGeom prst="ellipse">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H="1" flipV="1">
            <a:off x="5051446" y="3491936"/>
            <a:ext cx="724490" cy="1706057"/>
          </a:xfrm>
          <a:custGeom>
            <a:avLst/>
            <a:gdLst>
              <a:gd name="connsiteX0" fmla="*/ 0 w 780257"/>
              <a:gd name="connsiteY0" fmla="*/ 31177 h 1839431"/>
              <a:gd name="connsiteX1" fmla="*/ 18000 w 780257"/>
              <a:gd name="connsiteY1" fmla="*/ 0 h 1839431"/>
              <a:gd name="connsiteX2" fmla="*/ 648893 w 780257"/>
              <a:gd name="connsiteY2" fmla="*/ 364247 h 1839431"/>
              <a:gd name="connsiteX3" fmla="*/ 651643 w 780257"/>
              <a:gd name="connsiteY3" fmla="*/ 365834 h 1839431"/>
              <a:gd name="connsiteX4" fmla="*/ 651426 w 780257"/>
              <a:gd name="connsiteY4" fmla="*/ 366210 h 1839431"/>
              <a:gd name="connsiteX5" fmla="*/ 704688 w 780257"/>
              <a:gd name="connsiteY5" fmla="*/ 407493 h 1839431"/>
              <a:gd name="connsiteX6" fmla="*/ 771633 w 780257"/>
              <a:gd name="connsiteY6" fmla="*/ 527619 h 1839431"/>
              <a:gd name="connsiteX7" fmla="*/ 774476 w 780257"/>
              <a:gd name="connsiteY7" fmla="*/ 554480 h 1839431"/>
              <a:gd name="connsiteX8" fmla="*/ 780257 w 780257"/>
              <a:gd name="connsiteY8" fmla="*/ 554480 h 1839431"/>
              <a:gd name="connsiteX9" fmla="*/ 780257 w 780257"/>
              <a:gd name="connsiteY9" fmla="*/ 1839431 h 1839431"/>
              <a:gd name="connsiteX10" fmla="*/ 744257 w 780257"/>
              <a:gd name="connsiteY10" fmla="*/ 1839431 h 1839431"/>
              <a:gd name="connsiteX11" fmla="*/ 744257 w 780257"/>
              <a:gd name="connsiteY11" fmla="*/ 596763 h 1839431"/>
              <a:gd name="connsiteX12" fmla="*/ 742890 w 780257"/>
              <a:gd name="connsiteY12" fmla="*/ 596722 h 1839431"/>
              <a:gd name="connsiteX13" fmla="*/ 630799 w 780257"/>
              <a:gd name="connsiteY13" fmla="*/ 395587 h 1839431"/>
              <a:gd name="connsiteX14" fmla="*/ 630893 w 780257"/>
              <a:gd name="connsiteY14" fmla="*/ 395424 h 1839431"/>
              <a:gd name="connsiteX0-1" fmla="*/ 0 w 780257"/>
              <a:gd name="connsiteY0-2" fmla="*/ 31177 h 1839431"/>
              <a:gd name="connsiteX1-3" fmla="*/ 18000 w 780257"/>
              <a:gd name="connsiteY1-4" fmla="*/ 0 h 1839431"/>
              <a:gd name="connsiteX2-5" fmla="*/ 648893 w 780257"/>
              <a:gd name="connsiteY2-6" fmla="*/ 364247 h 1839431"/>
              <a:gd name="connsiteX3-7" fmla="*/ 651643 w 780257"/>
              <a:gd name="connsiteY3-8" fmla="*/ 365834 h 1839431"/>
              <a:gd name="connsiteX4-9" fmla="*/ 651426 w 780257"/>
              <a:gd name="connsiteY4-10" fmla="*/ 366210 h 1839431"/>
              <a:gd name="connsiteX5-11" fmla="*/ 704688 w 780257"/>
              <a:gd name="connsiteY5-12" fmla="*/ 407493 h 1839431"/>
              <a:gd name="connsiteX6-13" fmla="*/ 771633 w 780257"/>
              <a:gd name="connsiteY6-14" fmla="*/ 527619 h 1839431"/>
              <a:gd name="connsiteX7-15" fmla="*/ 774476 w 780257"/>
              <a:gd name="connsiteY7-16" fmla="*/ 554480 h 1839431"/>
              <a:gd name="connsiteX8-17" fmla="*/ 780257 w 780257"/>
              <a:gd name="connsiteY8-18" fmla="*/ 1839431 h 1839431"/>
              <a:gd name="connsiteX9-19" fmla="*/ 744257 w 780257"/>
              <a:gd name="connsiteY9-20" fmla="*/ 1839431 h 1839431"/>
              <a:gd name="connsiteX10-21" fmla="*/ 744257 w 780257"/>
              <a:gd name="connsiteY10-22" fmla="*/ 596763 h 1839431"/>
              <a:gd name="connsiteX11-23" fmla="*/ 742890 w 780257"/>
              <a:gd name="connsiteY11-24" fmla="*/ 596722 h 1839431"/>
              <a:gd name="connsiteX12-25" fmla="*/ 630799 w 780257"/>
              <a:gd name="connsiteY12-26" fmla="*/ 395587 h 1839431"/>
              <a:gd name="connsiteX13-27" fmla="*/ 630893 w 780257"/>
              <a:gd name="connsiteY13-28" fmla="*/ 395424 h 1839431"/>
              <a:gd name="connsiteX14-29" fmla="*/ 0 w 780257"/>
              <a:gd name="connsiteY14-30" fmla="*/ 31177 h 18394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780257" h="1839431">
                <a:moveTo>
                  <a:pt x="0" y="31177"/>
                </a:moveTo>
                <a:lnTo>
                  <a:pt x="18000" y="0"/>
                </a:lnTo>
                <a:lnTo>
                  <a:pt x="648893" y="364247"/>
                </a:lnTo>
                <a:lnTo>
                  <a:pt x="651643" y="365834"/>
                </a:lnTo>
                <a:lnTo>
                  <a:pt x="651426" y="366210"/>
                </a:lnTo>
                <a:lnTo>
                  <a:pt x="704688" y="407493"/>
                </a:lnTo>
                <a:cubicBezTo>
                  <a:pt x="737338" y="440803"/>
                  <a:pt x="760480" y="482329"/>
                  <a:pt x="771633" y="527619"/>
                </a:cubicBezTo>
                <a:lnTo>
                  <a:pt x="774476" y="554480"/>
                </a:lnTo>
                <a:lnTo>
                  <a:pt x="780257" y="1839431"/>
                </a:lnTo>
                <a:lnTo>
                  <a:pt x="744257" y="1839431"/>
                </a:lnTo>
                <a:lnTo>
                  <a:pt x="744257" y="596763"/>
                </a:lnTo>
                <a:lnTo>
                  <a:pt x="742890" y="596722"/>
                </a:lnTo>
                <a:cubicBezTo>
                  <a:pt x="745395" y="514156"/>
                  <a:pt x="702336" y="436889"/>
                  <a:pt x="630799" y="395587"/>
                </a:cubicBezTo>
                <a:lnTo>
                  <a:pt x="630893" y="395424"/>
                </a:lnTo>
                <a:lnTo>
                  <a:pt x="0" y="31177"/>
                </a:lnTo>
                <a:close/>
              </a:path>
            </a:pathLst>
          </a:cu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4796375" y="3032863"/>
            <a:ext cx="522946" cy="522946"/>
          </a:xfrm>
          <a:prstGeom prst="ellipse">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7200000">
            <a:off x="3930922" y="3070508"/>
            <a:ext cx="2119915" cy="2658946"/>
          </a:xfrm>
          <a:custGeom>
            <a:avLst/>
            <a:gdLst>
              <a:gd name="connsiteX0" fmla="*/ 36000 w 2285853"/>
              <a:gd name="connsiteY0" fmla="*/ 2867077 h 2867077"/>
              <a:gd name="connsiteX1" fmla="*/ 0 w 2285853"/>
              <a:gd name="connsiteY1" fmla="*/ 2804723 h 2867077"/>
              <a:gd name="connsiteX2" fmla="*/ 283129 w 2285853"/>
              <a:gd name="connsiteY2" fmla="*/ 2641259 h 2867077"/>
              <a:gd name="connsiteX3" fmla="*/ 285235 w 2285853"/>
              <a:gd name="connsiteY3" fmla="*/ 2644906 h 2867077"/>
              <a:gd name="connsiteX4" fmla="*/ 331494 w 2285853"/>
              <a:gd name="connsiteY4" fmla="*/ 2620796 h 2867077"/>
              <a:gd name="connsiteX5" fmla="*/ 445346 w 2285853"/>
              <a:gd name="connsiteY5" fmla="*/ 2463946 h 2867077"/>
              <a:gd name="connsiteX6" fmla="*/ 456184 w 2285853"/>
              <a:gd name="connsiteY6" fmla="*/ 2379002 h 2867077"/>
              <a:gd name="connsiteX7" fmla="*/ 454737 w 2285853"/>
              <a:gd name="connsiteY7" fmla="*/ 2379002 h 2867077"/>
              <a:gd name="connsiteX8" fmla="*/ 454737 w 2285853"/>
              <a:gd name="connsiteY8" fmla="*/ 1252826 h 2867077"/>
              <a:gd name="connsiteX9" fmla="*/ 453141 w 2285853"/>
              <a:gd name="connsiteY9" fmla="*/ 1252873 h 2867077"/>
              <a:gd name="connsiteX10" fmla="*/ 454737 w 2285853"/>
              <a:gd name="connsiteY10" fmla="*/ 1240366 h 2867077"/>
              <a:gd name="connsiteX11" fmla="*/ 454737 w 2285853"/>
              <a:gd name="connsiteY11" fmla="*/ 1229290 h 2867077"/>
              <a:gd name="connsiteX12" fmla="*/ 456150 w 2285853"/>
              <a:gd name="connsiteY12" fmla="*/ 1229290 h 2867077"/>
              <a:gd name="connsiteX13" fmla="*/ 467078 w 2285853"/>
              <a:gd name="connsiteY13" fmla="*/ 1143644 h 2867077"/>
              <a:gd name="connsiteX14" fmla="*/ 607272 w 2285853"/>
              <a:gd name="connsiteY14" fmla="*/ 950502 h 2867077"/>
              <a:gd name="connsiteX15" fmla="*/ 641983 w 2285853"/>
              <a:gd name="connsiteY15" fmla="*/ 932410 h 2867077"/>
              <a:gd name="connsiteX16" fmla="*/ 640205 w 2285853"/>
              <a:gd name="connsiteY16" fmla="*/ 929331 h 2867077"/>
              <a:gd name="connsiteX17" fmla="*/ 2249853 w 2285853"/>
              <a:gd name="connsiteY17" fmla="*/ 0 h 2867077"/>
              <a:gd name="connsiteX18" fmla="*/ 2285853 w 2285853"/>
              <a:gd name="connsiteY18" fmla="*/ 62354 h 2867077"/>
              <a:gd name="connsiteX19" fmla="*/ 676205 w 2285853"/>
              <a:gd name="connsiteY19" fmla="*/ 991685 h 2867077"/>
              <a:gd name="connsiteX20" fmla="*/ 674990 w 2285853"/>
              <a:gd name="connsiteY20" fmla="*/ 989580 h 2867077"/>
              <a:gd name="connsiteX21" fmla="*/ 644693 w 2285853"/>
              <a:gd name="connsiteY21" fmla="*/ 1005371 h 2867077"/>
              <a:gd name="connsiteX22" fmla="*/ 530841 w 2285853"/>
              <a:gd name="connsiteY22" fmla="*/ 1162221 h 2867077"/>
              <a:gd name="connsiteX23" fmla="*/ 522284 w 2285853"/>
              <a:gd name="connsiteY23" fmla="*/ 1229290 h 2867077"/>
              <a:gd name="connsiteX24" fmla="*/ 526737 w 2285853"/>
              <a:gd name="connsiteY24" fmla="*/ 1229290 h 2867077"/>
              <a:gd name="connsiteX25" fmla="*/ 526737 w 2285853"/>
              <a:gd name="connsiteY25" fmla="*/ 2379002 h 2867077"/>
              <a:gd name="connsiteX26" fmla="*/ 522318 w 2285853"/>
              <a:gd name="connsiteY26" fmla="*/ 2379002 h 2867077"/>
              <a:gd name="connsiteX27" fmla="*/ 509110 w 2285853"/>
              <a:gd name="connsiteY27" fmla="*/ 2482523 h 2867077"/>
              <a:gd name="connsiteX28" fmla="*/ 368915 w 2285853"/>
              <a:gd name="connsiteY28" fmla="*/ 2675665 h 2867077"/>
              <a:gd name="connsiteX29" fmla="*/ 318242 w 2285853"/>
              <a:gd name="connsiteY29" fmla="*/ 2702076 h 2867077"/>
              <a:gd name="connsiteX30" fmla="*/ 319129 w 2285853"/>
              <a:gd name="connsiteY30" fmla="*/ 2703613 h 286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85853" h="2867077">
                <a:moveTo>
                  <a:pt x="36000" y="2867077"/>
                </a:moveTo>
                <a:lnTo>
                  <a:pt x="0" y="2804723"/>
                </a:lnTo>
                <a:lnTo>
                  <a:pt x="283129" y="2641259"/>
                </a:lnTo>
                <a:lnTo>
                  <a:pt x="285235" y="2644906"/>
                </a:lnTo>
                <a:lnTo>
                  <a:pt x="331494" y="2620796"/>
                </a:lnTo>
                <a:cubicBezTo>
                  <a:pt x="386604" y="2583218"/>
                  <a:pt x="426796" y="2527582"/>
                  <a:pt x="445346" y="2463946"/>
                </a:cubicBezTo>
                <a:lnTo>
                  <a:pt x="456184" y="2379002"/>
                </a:lnTo>
                <a:lnTo>
                  <a:pt x="454737" y="2379002"/>
                </a:lnTo>
                <a:lnTo>
                  <a:pt x="454737" y="1252826"/>
                </a:lnTo>
                <a:lnTo>
                  <a:pt x="453141" y="1252873"/>
                </a:lnTo>
                <a:lnTo>
                  <a:pt x="454737" y="1240366"/>
                </a:lnTo>
                <a:lnTo>
                  <a:pt x="454737" y="1229290"/>
                </a:lnTo>
                <a:lnTo>
                  <a:pt x="456150" y="1229290"/>
                </a:lnTo>
                <a:lnTo>
                  <a:pt x="467078" y="1143644"/>
                </a:lnTo>
                <a:cubicBezTo>
                  <a:pt x="489919" y="1065284"/>
                  <a:pt x="539411" y="996774"/>
                  <a:pt x="607272" y="950502"/>
                </a:cubicBezTo>
                <a:lnTo>
                  <a:pt x="641983" y="932410"/>
                </a:lnTo>
                <a:lnTo>
                  <a:pt x="640205" y="929331"/>
                </a:lnTo>
                <a:lnTo>
                  <a:pt x="2249853" y="0"/>
                </a:lnTo>
                <a:lnTo>
                  <a:pt x="2285853" y="62354"/>
                </a:lnTo>
                <a:lnTo>
                  <a:pt x="676205" y="991685"/>
                </a:lnTo>
                <a:lnTo>
                  <a:pt x="674990" y="989580"/>
                </a:lnTo>
                <a:lnTo>
                  <a:pt x="644693" y="1005371"/>
                </a:lnTo>
                <a:cubicBezTo>
                  <a:pt x="589584" y="1042949"/>
                  <a:pt x="549391" y="1098585"/>
                  <a:pt x="530841" y="1162221"/>
                </a:cubicBezTo>
                <a:lnTo>
                  <a:pt x="522284" y="1229290"/>
                </a:lnTo>
                <a:lnTo>
                  <a:pt x="526737" y="1229290"/>
                </a:lnTo>
                <a:lnTo>
                  <a:pt x="526737" y="2379002"/>
                </a:lnTo>
                <a:lnTo>
                  <a:pt x="522318" y="2379002"/>
                </a:lnTo>
                <a:lnTo>
                  <a:pt x="509110" y="2482523"/>
                </a:lnTo>
                <a:cubicBezTo>
                  <a:pt x="486268" y="2560883"/>
                  <a:pt x="436776" y="2629392"/>
                  <a:pt x="368915" y="2675665"/>
                </a:cubicBezTo>
                <a:lnTo>
                  <a:pt x="318242" y="2702076"/>
                </a:lnTo>
                <a:lnTo>
                  <a:pt x="319129" y="2703613"/>
                </a:lnTo>
                <a:close/>
              </a:path>
            </a:pathLst>
          </a:cu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931305" y="2122916"/>
            <a:ext cx="858637" cy="858637"/>
          </a:xfrm>
          <a:prstGeom prst="ellipse">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428082" y="1698940"/>
            <a:ext cx="522946" cy="522946"/>
          </a:xfrm>
          <a:prstGeom prst="ellipse">
            <a:avLst/>
          </a:prstGeom>
          <a:solidFill>
            <a:srgbClr val="FA8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3678520" y="2077187"/>
            <a:ext cx="1817488" cy="3526591"/>
          </a:xfrm>
          <a:custGeom>
            <a:avLst/>
            <a:gdLst>
              <a:gd name="connsiteX0" fmla="*/ 0 w 1959753"/>
              <a:gd name="connsiteY0" fmla="*/ 0 h 3802638"/>
              <a:gd name="connsiteX1" fmla="*/ 36000 w 1959753"/>
              <a:gd name="connsiteY1" fmla="*/ 0 h 3802638"/>
              <a:gd name="connsiteX2" fmla="*/ 36000 w 1959753"/>
              <a:gd name="connsiteY2" fmla="*/ 1135468 h 3802638"/>
              <a:gd name="connsiteX3" fmla="*/ 39169 w 1959753"/>
              <a:gd name="connsiteY3" fmla="*/ 1135589 h 3802638"/>
              <a:gd name="connsiteX4" fmla="*/ 198106 w 1959753"/>
              <a:gd name="connsiteY4" fmla="*/ 1421425 h 3802638"/>
              <a:gd name="connsiteX5" fmla="*/ 196963 w 1959753"/>
              <a:gd name="connsiteY5" fmla="*/ 1423432 h 3802638"/>
              <a:gd name="connsiteX6" fmla="*/ 1789213 w 1959753"/>
              <a:gd name="connsiteY6" fmla="*/ 2342718 h 3802638"/>
              <a:gd name="connsiteX7" fmla="*/ 1787678 w 1959753"/>
              <a:gd name="connsiteY7" fmla="*/ 2345378 h 3802638"/>
              <a:gd name="connsiteX8" fmla="*/ 1852247 w 1959753"/>
              <a:gd name="connsiteY8" fmla="*/ 2392635 h 3802638"/>
              <a:gd name="connsiteX9" fmla="*/ 1959715 w 1959753"/>
              <a:gd name="connsiteY9" fmla="*/ 2651698 h 3802638"/>
              <a:gd name="connsiteX10" fmla="*/ 1957601 w 1959753"/>
              <a:gd name="connsiteY10" fmla="*/ 2651667 h 3802638"/>
              <a:gd name="connsiteX11" fmla="*/ 1957601 w 1959753"/>
              <a:gd name="connsiteY11" fmla="*/ 3802638 h 3802638"/>
              <a:gd name="connsiteX12" fmla="*/ 1921601 w 1959753"/>
              <a:gd name="connsiteY12" fmla="*/ 3802638 h 3802638"/>
              <a:gd name="connsiteX13" fmla="*/ 1921601 w 1959753"/>
              <a:gd name="connsiteY13" fmla="*/ 2651136 h 3802638"/>
              <a:gd name="connsiteX14" fmla="*/ 1921392 w 1959753"/>
              <a:gd name="connsiteY14" fmla="*/ 2651133 h 3802638"/>
              <a:gd name="connsiteX15" fmla="*/ 1755806 w 1959753"/>
              <a:gd name="connsiteY15" fmla="*/ 2369097 h 3802638"/>
              <a:gd name="connsiteX16" fmla="*/ 1757490 w 1959753"/>
              <a:gd name="connsiteY16" fmla="*/ 2365972 h 3802638"/>
              <a:gd name="connsiteX17" fmla="*/ 179147 w 1959753"/>
              <a:gd name="connsiteY17" fmla="*/ 1454715 h 3802638"/>
              <a:gd name="connsiteX18" fmla="*/ 179139 w 1959753"/>
              <a:gd name="connsiteY18" fmla="*/ 1454730 h 3802638"/>
              <a:gd name="connsiteX19" fmla="*/ 179039 w 1959753"/>
              <a:gd name="connsiteY19" fmla="*/ 1454653 h 3802638"/>
              <a:gd name="connsiteX20" fmla="*/ 170233 w 1959753"/>
              <a:gd name="connsiteY20" fmla="*/ 1449569 h 3802638"/>
              <a:gd name="connsiteX21" fmla="*/ 170906 w 1959753"/>
              <a:gd name="connsiteY21" fmla="*/ 1448403 h 3802638"/>
              <a:gd name="connsiteX22" fmla="*/ 102242 w 1959753"/>
              <a:gd name="connsiteY22" fmla="*/ 1395635 h 3802638"/>
              <a:gd name="connsiteX23" fmla="*/ 10492 w 1959753"/>
              <a:gd name="connsiteY23" fmla="*/ 1230629 h 3802638"/>
              <a:gd name="connsiteX24" fmla="*/ 3066 w 1959753"/>
              <a:gd name="connsiteY24" fmla="*/ 1156146 h 3802638"/>
              <a:gd name="connsiteX25" fmla="*/ 0 w 1959753"/>
              <a:gd name="connsiteY25" fmla="*/ 1156146 h 380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59753" h="3802638">
                <a:moveTo>
                  <a:pt x="0" y="0"/>
                </a:moveTo>
                <a:lnTo>
                  <a:pt x="36000" y="0"/>
                </a:lnTo>
                <a:lnTo>
                  <a:pt x="36000" y="1135468"/>
                </a:lnTo>
                <a:lnTo>
                  <a:pt x="39169" y="1135589"/>
                </a:lnTo>
                <a:cubicBezTo>
                  <a:pt x="34685" y="1253055"/>
                  <a:pt x="95959" y="1363250"/>
                  <a:pt x="198106" y="1421425"/>
                </a:cubicBezTo>
                <a:lnTo>
                  <a:pt x="196963" y="1423432"/>
                </a:lnTo>
                <a:lnTo>
                  <a:pt x="1789213" y="2342718"/>
                </a:lnTo>
                <a:lnTo>
                  <a:pt x="1787678" y="2345378"/>
                </a:lnTo>
                <a:lnTo>
                  <a:pt x="1852247" y="2392635"/>
                </a:lnTo>
                <a:cubicBezTo>
                  <a:pt x="1921260" y="2459503"/>
                  <a:pt x="1961171" y="2552822"/>
                  <a:pt x="1959715" y="2651698"/>
                </a:cubicBezTo>
                <a:lnTo>
                  <a:pt x="1957601" y="2651667"/>
                </a:lnTo>
                <a:lnTo>
                  <a:pt x="1957601" y="3802638"/>
                </a:lnTo>
                <a:lnTo>
                  <a:pt x="1921601" y="3802638"/>
                </a:lnTo>
                <a:lnTo>
                  <a:pt x="1921601" y="2651136"/>
                </a:lnTo>
                <a:lnTo>
                  <a:pt x="1921392" y="2651133"/>
                </a:lnTo>
                <a:cubicBezTo>
                  <a:pt x="1923124" y="2533595"/>
                  <a:pt x="1859287" y="2424864"/>
                  <a:pt x="1755806" y="2369097"/>
                </a:cubicBezTo>
                <a:lnTo>
                  <a:pt x="1757490" y="2365972"/>
                </a:lnTo>
                <a:lnTo>
                  <a:pt x="179147" y="1454715"/>
                </a:lnTo>
                <a:lnTo>
                  <a:pt x="179139" y="1454730"/>
                </a:lnTo>
                <a:lnTo>
                  <a:pt x="179039" y="1454653"/>
                </a:lnTo>
                <a:lnTo>
                  <a:pt x="170233" y="1449569"/>
                </a:lnTo>
                <a:lnTo>
                  <a:pt x="170906" y="1448403"/>
                </a:lnTo>
                <a:lnTo>
                  <a:pt x="102242" y="1395635"/>
                </a:lnTo>
                <a:cubicBezTo>
                  <a:pt x="57290" y="1349992"/>
                  <a:pt x="25544" y="1292898"/>
                  <a:pt x="10492" y="1230629"/>
                </a:cubicBezTo>
                <a:lnTo>
                  <a:pt x="3066" y="1156146"/>
                </a:lnTo>
                <a:lnTo>
                  <a:pt x="0" y="1156146"/>
                </a:lnTo>
                <a:close/>
              </a:path>
            </a:pathLst>
          </a:custGeom>
          <a:solidFill>
            <a:srgbClr val="FA8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6351096" y="3392612"/>
            <a:ext cx="33387" cy="2367710"/>
          </a:xfrm>
          <a:prstGeom prst="rect">
            <a:avLst/>
          </a:prstGeom>
          <a:solidFill>
            <a:srgbClr val="FA8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109224" y="3061895"/>
            <a:ext cx="522946" cy="522946"/>
          </a:xfrm>
          <a:prstGeom prst="ellipse">
            <a:avLst/>
          </a:prstGeom>
          <a:solidFill>
            <a:srgbClr val="FA8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1" cstate="print">
            <a:extLst>
              <a:ext uri="{28A0092B-C50C-407E-A947-70E740481C1C}">
                <a14:useLocalDpi xmlns:a14="http://schemas.microsoft.com/office/drawing/2010/main" val="0"/>
              </a:ext>
            </a:extLst>
          </a:blip>
          <a:srcRect l="27935" t="36291" r="29052" b="44019"/>
          <a:stretch>
            <a:fillRect/>
          </a:stretch>
        </p:blipFill>
        <p:spPr>
          <a:xfrm>
            <a:off x="4199085" y="5396929"/>
            <a:ext cx="3105822" cy="1461071"/>
          </a:xfrm>
          <a:prstGeom prst="rect">
            <a:avLst/>
          </a:prstGeom>
          <a:effectLst>
            <a:outerShdw blurRad="520700" dist="254000" dir="9840000" sx="102000" sy="102000" algn="ctr" rotWithShape="0">
              <a:prstClr val="black">
                <a:alpha val="50000"/>
              </a:prstClr>
            </a:outerShdw>
          </a:effectLst>
        </p:spPr>
      </p:pic>
      <p:pic>
        <p:nvPicPr>
          <p:cNvPr id="19" name="图片 18"/>
          <p:cNvPicPr>
            <a:picLocks noChangeAspect="1"/>
          </p:cNvPicPr>
          <p:nvPr/>
        </p:nvPicPr>
        <p:blipFill>
          <a:blip r:embed="rId2"/>
          <a:stretch>
            <a:fillRect/>
          </a:stretch>
        </p:blipFill>
        <p:spPr>
          <a:xfrm>
            <a:off x="5577119" y="1691482"/>
            <a:ext cx="402390" cy="588698"/>
          </a:xfrm>
          <a:prstGeom prst="rect">
            <a:avLst/>
          </a:prstGeom>
        </p:spPr>
      </p:pic>
      <p:pic>
        <p:nvPicPr>
          <p:cNvPr id="60" name="图片 59"/>
          <p:cNvPicPr>
            <a:picLocks noChangeAspect="1"/>
          </p:cNvPicPr>
          <p:nvPr/>
        </p:nvPicPr>
        <p:blipFill>
          <a:blip r:embed="rId3"/>
          <a:stretch>
            <a:fillRect/>
          </a:stretch>
        </p:blipFill>
        <p:spPr>
          <a:xfrm>
            <a:off x="7689671" y="1925301"/>
            <a:ext cx="539363" cy="456396"/>
          </a:xfrm>
          <a:prstGeom prst="rect">
            <a:avLst/>
          </a:prstGeom>
        </p:spPr>
      </p:pic>
      <p:pic>
        <p:nvPicPr>
          <p:cNvPr id="3" name="图片 2"/>
          <p:cNvPicPr>
            <a:picLocks noChangeAspect="1"/>
          </p:cNvPicPr>
          <p:nvPr/>
        </p:nvPicPr>
        <p:blipFill>
          <a:blip r:embed="rId4"/>
          <a:stretch>
            <a:fillRect/>
          </a:stretch>
        </p:blipFill>
        <p:spPr>
          <a:xfrm>
            <a:off x="4874469" y="3115571"/>
            <a:ext cx="362224" cy="362234"/>
          </a:xfrm>
          <a:prstGeom prst="rect">
            <a:avLst/>
          </a:prstGeom>
        </p:spPr>
      </p:pic>
      <p:pic>
        <p:nvPicPr>
          <p:cNvPr id="8" name="图片 7"/>
          <p:cNvPicPr>
            <a:picLocks noChangeAspect="1"/>
          </p:cNvPicPr>
          <p:nvPr/>
        </p:nvPicPr>
        <p:blipFill>
          <a:blip r:embed="rId5"/>
          <a:stretch>
            <a:fillRect/>
          </a:stretch>
        </p:blipFill>
        <p:spPr>
          <a:xfrm>
            <a:off x="4103550" y="2349247"/>
            <a:ext cx="478688" cy="402806"/>
          </a:xfrm>
          <a:prstGeom prst="rect">
            <a:avLst/>
          </a:prstGeom>
        </p:spPr>
      </p:pic>
      <p:pic>
        <p:nvPicPr>
          <p:cNvPr id="11" name="图片 10"/>
          <p:cNvPicPr>
            <a:picLocks noChangeAspect="1"/>
          </p:cNvPicPr>
          <p:nvPr/>
        </p:nvPicPr>
        <p:blipFill>
          <a:blip r:embed="rId6"/>
          <a:stretch>
            <a:fillRect/>
          </a:stretch>
        </p:blipFill>
        <p:spPr>
          <a:xfrm>
            <a:off x="3533486" y="1784758"/>
            <a:ext cx="312137" cy="338158"/>
          </a:xfrm>
          <a:prstGeom prst="rect">
            <a:avLst/>
          </a:prstGeom>
        </p:spPr>
      </p:pic>
      <p:pic>
        <p:nvPicPr>
          <p:cNvPr id="12" name="图片 11"/>
          <p:cNvPicPr>
            <a:picLocks noChangeAspect="1"/>
          </p:cNvPicPr>
          <p:nvPr/>
        </p:nvPicPr>
        <p:blipFill>
          <a:blip r:embed="rId7"/>
          <a:stretch>
            <a:fillRect/>
          </a:stretch>
        </p:blipFill>
        <p:spPr>
          <a:xfrm>
            <a:off x="6174612" y="3170266"/>
            <a:ext cx="377540" cy="314625"/>
          </a:xfrm>
          <a:prstGeom prst="rect">
            <a:avLst/>
          </a:prstGeom>
        </p:spPr>
      </p:pic>
      <p:pic>
        <p:nvPicPr>
          <p:cNvPr id="14" name="图片 13"/>
          <p:cNvPicPr>
            <a:picLocks noChangeAspect="1"/>
          </p:cNvPicPr>
          <p:nvPr/>
        </p:nvPicPr>
        <p:blipFill>
          <a:blip r:embed="rId8"/>
          <a:stretch>
            <a:fillRect/>
          </a:stretch>
        </p:blipFill>
        <p:spPr>
          <a:xfrm>
            <a:off x="6695613" y="2773213"/>
            <a:ext cx="376172" cy="276259"/>
          </a:xfrm>
          <a:prstGeom prst="rect">
            <a:avLst/>
          </a:prstGeom>
        </p:spPr>
      </p:pic>
      <p:sp>
        <p:nvSpPr>
          <p:cNvPr id="29" name="矩形 28"/>
          <p:cNvSpPr/>
          <p:nvPr/>
        </p:nvSpPr>
        <p:spPr>
          <a:xfrm>
            <a:off x="8400415" y="2663825"/>
            <a:ext cx="3231515" cy="2584450"/>
          </a:xfrm>
          <a:prstGeom prst="rect">
            <a:avLst/>
          </a:prstGeom>
        </p:spPr>
        <p:txBody>
          <a:bodyPr wrap="square">
            <a:spAutoFit/>
          </a:bodyPr>
          <a:lstStyle/>
          <a:p>
            <a:pPr algn="just">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前后端分离会为以后的大型分布式架构、弹性计算架构、微服务架构、多端化服务（多种客户端，例如：浏览器，车载终端，安卓，IOS等等）打下坚实的基础。 </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实现流程</a:t>
            </a:r>
            <a:endParaRPr lang="zh-CN" altLang="en-US" dirty="0"/>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30002" b="33174"/>
          <a:stretch>
            <a:fillRect/>
          </a:stretch>
        </p:blipFill>
        <p:spPr>
          <a:xfrm>
            <a:off x="0" y="2192079"/>
            <a:ext cx="4952395" cy="4646872"/>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3277643" y="2818188"/>
            <a:ext cx="517404" cy="366768"/>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4576121"/>
            <a:ext cx="803426" cy="569518"/>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6288482"/>
            <a:ext cx="803426" cy="569518"/>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107404" y="3730171"/>
            <a:ext cx="1583358" cy="1122382"/>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933464" y="2133697"/>
            <a:ext cx="1931238" cy="1368982"/>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371366" y="3742532"/>
            <a:ext cx="634060" cy="449462"/>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62475" y="5584597"/>
            <a:ext cx="1051842" cy="745612"/>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041033" y="4852553"/>
            <a:ext cx="687236" cy="487156"/>
          </a:xfrm>
          <a:prstGeom prst="rect">
            <a:avLst/>
          </a:prstGeom>
        </p:spPr>
      </p:pic>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728269" y="6330209"/>
            <a:ext cx="687236" cy="487156"/>
          </a:xfrm>
          <a:prstGeom prst="rect">
            <a:avLst/>
          </a:prstGeom>
        </p:spPr>
      </p:pic>
      <p:sp>
        <p:nvSpPr>
          <p:cNvPr id="21" name="矩形 20"/>
          <p:cNvSpPr/>
          <p:nvPr/>
        </p:nvSpPr>
        <p:spPr>
          <a:xfrm>
            <a:off x="5445760" y="3821430"/>
            <a:ext cx="5080000" cy="605790"/>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标题 1"/>
          <p:cNvSpPr txBox="1"/>
          <p:nvPr/>
        </p:nvSpPr>
        <p:spPr>
          <a:xfrm>
            <a:off x="5365115" y="2926715"/>
            <a:ext cx="5149850" cy="894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a:lstStyle>
          <a:p>
            <a:pPr algn="ctr"/>
            <a:r>
              <a:rPr lang="en-US" altLang="zh-CN" sz="7700" dirty="0" smtClean="0"/>
              <a:t>Chapter D</a:t>
            </a:r>
            <a:endParaRPr lang="zh-CN" altLang="en-US" sz="7700" dirty="0"/>
          </a:p>
        </p:txBody>
      </p:sp>
      <p:sp>
        <p:nvSpPr>
          <p:cNvPr id="23" name="副标题 2"/>
          <p:cNvSpPr txBox="1"/>
          <p:nvPr/>
        </p:nvSpPr>
        <p:spPr>
          <a:xfrm>
            <a:off x="5553710" y="3821430"/>
            <a:ext cx="4963160" cy="132461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zh-CN" altLang="en-US" sz="3600" spc="1000" dirty="0" smtClean="0"/>
              <a:t>项目实现流程介绍</a:t>
            </a:r>
            <a:endParaRPr lang="zh-CN" altLang="en-US" sz="3600" spc="1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1" cstate="print">
            <a:extLst>
              <a:ext uri="{28A0092B-C50C-407E-A947-70E740481C1C}">
                <a14:useLocalDpi xmlns:a14="http://schemas.microsoft.com/office/drawing/2010/main" val="0"/>
              </a:ext>
            </a:extLst>
          </a:blip>
          <a:srcRect t="-1208" b="82834"/>
          <a:stretch>
            <a:fillRect/>
          </a:stretch>
        </p:blipFill>
        <p:spPr>
          <a:xfrm>
            <a:off x="-28992" y="4705350"/>
            <a:ext cx="12192000" cy="2152650"/>
          </a:xfrm>
          <a:prstGeom prst="rect">
            <a:avLst/>
          </a:prstGeom>
        </p:spPr>
      </p:pic>
      <p:sp>
        <p:nvSpPr>
          <p:cNvPr id="4" name="文本框 3"/>
          <p:cNvSpPr txBox="1"/>
          <p:nvPr/>
        </p:nvSpPr>
        <p:spPr>
          <a:xfrm>
            <a:off x="-292100" y="1625600"/>
            <a:ext cx="4221480"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D</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sp>
        <p:nvSpPr>
          <p:cNvPr id="6" name="文本框 5"/>
          <p:cNvSpPr txBox="1"/>
          <p:nvPr/>
        </p:nvSpPr>
        <p:spPr>
          <a:xfrm>
            <a:off x="178394" y="435903"/>
            <a:ext cx="3383280" cy="1106805"/>
          </a:xfrm>
          <a:prstGeom prst="rect">
            <a:avLst/>
          </a:prstGeom>
          <a:noFill/>
        </p:spPr>
        <p:txBody>
          <a:bodyPr wrap="none" rtlCol="0">
            <a:spAutoFit/>
          </a:bodyPr>
          <a:lstStyle/>
          <a:p>
            <a:r>
              <a:rPr lang="zh-CN" altLang="en-US"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实现流程</a:t>
            </a:r>
            <a:endParaRPr lang="zh-CN" altLang="en-US"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03794" y="1436174"/>
            <a:ext cx="3483610" cy="460375"/>
          </a:xfrm>
          <a:prstGeom prst="rect">
            <a:avLst/>
          </a:prstGeom>
          <a:noFill/>
        </p:spPr>
        <p:txBody>
          <a:bodyPr wrap="none" rtlCol="0">
            <a:spAutoFit/>
          </a:bodyPr>
          <a:lstStyle/>
          <a:p>
            <a:pPr algn="l"/>
            <a:r>
              <a:rPr lang="en-US" altLang="zh-CN" sz="2400" dirty="0" smtClean="0">
                <a:solidFill>
                  <a:schemeClr val="bg1">
                    <a:lumMod val="85000"/>
                  </a:schemeClr>
                </a:solidFill>
                <a:latin typeface="微软雅黑 Light" panose="020B0502040204020203" pitchFamily="34" charset="-122"/>
                <a:ea typeface="微软雅黑 Light" panose="020B0502040204020203" pitchFamily="34" charset="-122"/>
              </a:rPr>
              <a:t>Technological process</a:t>
            </a:r>
            <a:endParaRPr lang="en-US" altLang="zh-CN" sz="24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cxnSp>
        <p:nvCxnSpPr>
          <p:cNvPr id="89" name="直接连接符 88"/>
          <p:cNvCxnSpPr/>
          <p:nvPr/>
        </p:nvCxnSpPr>
        <p:spPr>
          <a:xfrm flipH="1">
            <a:off x="6876718" y="3041724"/>
            <a:ext cx="876367" cy="5841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8105502" y="2021606"/>
            <a:ext cx="381430" cy="689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8251938" y="1463970"/>
            <a:ext cx="629124" cy="629124"/>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cxnSp>
        <p:nvCxnSpPr>
          <p:cNvPr id="92" name="直接连接符 91"/>
          <p:cNvCxnSpPr/>
          <p:nvPr/>
        </p:nvCxnSpPr>
        <p:spPr>
          <a:xfrm flipH="1" flipV="1">
            <a:off x="7974530" y="2755450"/>
            <a:ext cx="444328" cy="10725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8282156" y="3750630"/>
            <a:ext cx="598906" cy="598906"/>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94" name="组合 93"/>
          <p:cNvGrpSpPr/>
          <p:nvPr/>
        </p:nvGrpSpPr>
        <p:grpSpPr>
          <a:xfrm>
            <a:off x="4886238" y="3853720"/>
            <a:ext cx="1297424" cy="160466"/>
            <a:chOff x="6416918" y="3221363"/>
            <a:chExt cx="1297424" cy="160466"/>
          </a:xfrm>
        </p:grpSpPr>
        <p:cxnSp>
          <p:nvCxnSpPr>
            <p:cNvPr id="96" name="直接连接符 95"/>
            <p:cNvCxnSpPr/>
            <p:nvPr/>
          </p:nvCxnSpPr>
          <p:spPr>
            <a:xfrm flipH="1" flipV="1">
              <a:off x="6416918" y="3221363"/>
              <a:ext cx="645884" cy="87896"/>
            </a:xfrm>
            <a:prstGeom prst="line">
              <a:avLst/>
            </a:prstGeom>
            <a:ln>
              <a:solidFill>
                <a:srgbClr val="1B1A17"/>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flipV="1">
              <a:off x="7068458" y="3309259"/>
              <a:ext cx="645884" cy="72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椭圆 96"/>
          <p:cNvSpPr/>
          <p:nvPr/>
        </p:nvSpPr>
        <p:spPr>
          <a:xfrm>
            <a:off x="6183661" y="3282181"/>
            <a:ext cx="1386115" cy="1386115"/>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98" name="椭圆 97"/>
          <p:cNvSpPr/>
          <p:nvPr/>
        </p:nvSpPr>
        <p:spPr>
          <a:xfrm>
            <a:off x="7569776" y="2380945"/>
            <a:ext cx="781008" cy="781008"/>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81" name="任意多边形 80"/>
          <p:cNvSpPr/>
          <p:nvPr/>
        </p:nvSpPr>
        <p:spPr>
          <a:xfrm rot="10800000">
            <a:off x="3592863" y="2914886"/>
            <a:ext cx="1944914" cy="2198600"/>
          </a:xfrm>
          <a:custGeom>
            <a:avLst/>
            <a:gdLst>
              <a:gd name="connsiteX0" fmla="*/ 1335314 w 2670628"/>
              <a:gd name="connsiteY0" fmla="*/ 2627084 h 3018972"/>
              <a:gd name="connsiteX1" fmla="*/ 2278740 w 2670628"/>
              <a:gd name="connsiteY1" fmla="*/ 1683658 h 3018972"/>
              <a:gd name="connsiteX2" fmla="*/ 1335314 w 2670628"/>
              <a:gd name="connsiteY2" fmla="*/ 740232 h 3018972"/>
              <a:gd name="connsiteX3" fmla="*/ 391888 w 2670628"/>
              <a:gd name="connsiteY3" fmla="*/ 1683658 h 3018972"/>
              <a:gd name="connsiteX4" fmla="*/ 1335314 w 2670628"/>
              <a:gd name="connsiteY4" fmla="*/ 2627084 h 3018972"/>
              <a:gd name="connsiteX5" fmla="*/ 1335314 w 2670628"/>
              <a:gd name="connsiteY5" fmla="*/ 3018972 h 3018972"/>
              <a:gd name="connsiteX6" fmla="*/ 0 w 2670628"/>
              <a:gd name="connsiteY6" fmla="*/ 1683658 h 3018972"/>
              <a:gd name="connsiteX7" fmla="*/ 1066201 w 2670628"/>
              <a:gd name="connsiteY7" fmla="*/ 375473 h 3018972"/>
              <a:gd name="connsiteX8" fmla="*/ 1122526 w 2670628"/>
              <a:gd name="connsiteY8" fmla="*/ 366877 h 3018972"/>
              <a:gd name="connsiteX9" fmla="*/ 1335314 w 2670628"/>
              <a:gd name="connsiteY9" fmla="*/ 0 h 3018972"/>
              <a:gd name="connsiteX10" fmla="*/ 1548103 w 2670628"/>
              <a:gd name="connsiteY10" fmla="*/ 366877 h 3018972"/>
              <a:gd name="connsiteX11" fmla="*/ 1604427 w 2670628"/>
              <a:gd name="connsiteY11" fmla="*/ 375473 h 3018972"/>
              <a:gd name="connsiteX12" fmla="*/ 2670628 w 2670628"/>
              <a:gd name="connsiteY12" fmla="*/ 1683658 h 3018972"/>
              <a:gd name="connsiteX13" fmla="*/ 1335314 w 2670628"/>
              <a:gd name="connsiteY13" fmla="*/ 3018972 h 301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70628" h="3018972">
                <a:moveTo>
                  <a:pt x="1335314" y="2627084"/>
                </a:moveTo>
                <a:cubicBezTo>
                  <a:pt x="1856354" y="2627084"/>
                  <a:pt x="2278740" y="2204698"/>
                  <a:pt x="2278740" y="1683658"/>
                </a:cubicBezTo>
                <a:cubicBezTo>
                  <a:pt x="2278740" y="1162618"/>
                  <a:pt x="1856354" y="740232"/>
                  <a:pt x="1335314" y="740232"/>
                </a:cubicBezTo>
                <a:cubicBezTo>
                  <a:pt x="814274" y="740232"/>
                  <a:pt x="391888" y="1162618"/>
                  <a:pt x="391888" y="1683658"/>
                </a:cubicBezTo>
                <a:cubicBezTo>
                  <a:pt x="391888" y="2204698"/>
                  <a:pt x="814274" y="2627084"/>
                  <a:pt x="1335314" y="2627084"/>
                </a:cubicBezTo>
                <a:close/>
                <a:moveTo>
                  <a:pt x="1335314" y="3018972"/>
                </a:moveTo>
                <a:cubicBezTo>
                  <a:pt x="597840" y="3018972"/>
                  <a:pt x="0" y="2421132"/>
                  <a:pt x="0" y="1683658"/>
                </a:cubicBezTo>
                <a:cubicBezTo>
                  <a:pt x="0" y="1038368"/>
                  <a:pt x="457721" y="499986"/>
                  <a:pt x="1066201" y="375473"/>
                </a:cubicBezTo>
                <a:lnTo>
                  <a:pt x="1122526" y="366877"/>
                </a:lnTo>
                <a:lnTo>
                  <a:pt x="1335314" y="0"/>
                </a:lnTo>
                <a:lnTo>
                  <a:pt x="1548103" y="366877"/>
                </a:lnTo>
                <a:lnTo>
                  <a:pt x="1604427" y="375473"/>
                </a:lnTo>
                <a:cubicBezTo>
                  <a:pt x="2212907" y="499986"/>
                  <a:pt x="2670628" y="1038368"/>
                  <a:pt x="2670628" y="1683658"/>
                </a:cubicBezTo>
                <a:cubicBezTo>
                  <a:pt x="2670628" y="2421132"/>
                  <a:pt x="2072788" y="3018972"/>
                  <a:pt x="1335314" y="3018972"/>
                </a:cubicBezTo>
                <a:close/>
              </a:path>
            </a:pathLst>
          </a:custGeom>
          <a:solidFill>
            <a:srgbClr val="EA5F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82" name="文本框 81"/>
          <p:cNvSpPr txBox="1"/>
          <p:nvPr/>
        </p:nvSpPr>
        <p:spPr>
          <a:xfrm>
            <a:off x="3999230" y="3714750"/>
            <a:ext cx="1225550" cy="368300"/>
          </a:xfrm>
          <a:prstGeom prst="rect">
            <a:avLst/>
          </a:prstGeom>
          <a:noFill/>
        </p:spPr>
        <p:txBody>
          <a:bodyPr wrap="square" rtlCol="0">
            <a:spAutoFit/>
          </a:bodyPr>
          <a:lstStyle/>
          <a:p>
            <a:r>
              <a:rPr lang="en-US" altLang="zh-CN" dirty="0" smtClean="0">
                <a:solidFill>
                  <a:schemeClr val="bg1"/>
                </a:solidFill>
                <a:latin typeface="微软雅黑 Light" panose="020B0502040204020203" pitchFamily="34" charset="-122"/>
                <a:ea typeface="微软雅黑 Light" panose="020B0502040204020203" pitchFamily="34" charset="-122"/>
              </a:rPr>
              <a:t>   </a:t>
            </a:r>
            <a:r>
              <a:rPr lang="zh-CN" dirty="0" smtClean="0">
                <a:solidFill>
                  <a:schemeClr val="bg1"/>
                </a:solidFill>
                <a:latin typeface="微软雅黑 Light" panose="020B0502040204020203" pitchFamily="34" charset="-122"/>
                <a:ea typeface="微软雅黑 Light" panose="020B0502040204020203" pitchFamily="34" charset="-122"/>
              </a:rPr>
              <a:t>服务器</a:t>
            </a:r>
            <a:endParaRPr lang="zh-CN" dirty="0">
              <a:solidFill>
                <a:schemeClr val="bg1"/>
              </a:solidFill>
              <a:latin typeface="微软雅黑 Light" panose="020B0502040204020203" pitchFamily="34" charset="-122"/>
              <a:ea typeface="微软雅黑 Light" panose="020B0502040204020203" pitchFamily="34" charset="-122"/>
            </a:endParaRPr>
          </a:p>
        </p:txBody>
      </p:sp>
      <p:sp>
        <p:nvSpPr>
          <p:cNvPr id="99" name="文本框 98"/>
          <p:cNvSpPr txBox="1"/>
          <p:nvPr/>
        </p:nvSpPr>
        <p:spPr>
          <a:xfrm>
            <a:off x="9223969" y="1479122"/>
            <a:ext cx="1605280" cy="521970"/>
          </a:xfrm>
          <a:prstGeom prst="rect">
            <a:avLst/>
          </a:prstGeom>
          <a:noFill/>
        </p:spPr>
        <p:txBody>
          <a:bodyPr wrap="none" rtlCol="0">
            <a:spAutoFit/>
          </a:bodyPr>
          <a:lstStyle/>
          <a:p>
            <a:r>
              <a:rPr lang="zh-CN" sz="2800" dirty="0">
                <a:solidFill>
                  <a:schemeClr val="bg1">
                    <a:lumMod val="85000"/>
                  </a:schemeClr>
                </a:solidFill>
                <a:latin typeface="微软雅黑 Light" panose="020B0502040204020203" pitchFamily="34" charset="-122"/>
                <a:ea typeface="微软雅黑 Light" panose="020B0502040204020203" pitchFamily="34" charset="-122"/>
              </a:rPr>
              <a:t>注册页面</a:t>
            </a:r>
            <a:endParaRPr lang="zh-CN" sz="2800" dirty="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00" name="文本框 99"/>
          <p:cNvSpPr txBox="1"/>
          <p:nvPr/>
        </p:nvSpPr>
        <p:spPr>
          <a:xfrm>
            <a:off x="9223969" y="3836548"/>
            <a:ext cx="2316480" cy="521970"/>
          </a:xfrm>
          <a:prstGeom prst="rect">
            <a:avLst/>
          </a:prstGeom>
          <a:noFill/>
        </p:spPr>
        <p:txBody>
          <a:bodyPr wrap="none" rtlCol="0">
            <a:spAutoFit/>
          </a:bodyPr>
          <a:lstStyle/>
          <a:p>
            <a:r>
              <a:rPr lang="zh-CN" sz="2800" dirty="0" smtClean="0">
                <a:solidFill>
                  <a:schemeClr val="bg1">
                    <a:lumMod val="85000"/>
                  </a:schemeClr>
                </a:solidFill>
                <a:latin typeface="微软雅黑 Light" panose="020B0502040204020203" pitchFamily="34" charset="-122"/>
                <a:ea typeface="微软雅黑 Light" panose="020B0502040204020203" pitchFamily="34" charset="-122"/>
              </a:rPr>
              <a:t>展示信息页面</a:t>
            </a:r>
            <a:endParaRPr lang="zh-CN" sz="2800" dirty="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01" name="文本框 100"/>
          <p:cNvSpPr txBox="1"/>
          <p:nvPr/>
        </p:nvSpPr>
        <p:spPr>
          <a:xfrm>
            <a:off x="8640303" y="2486977"/>
            <a:ext cx="1605280" cy="521970"/>
          </a:xfrm>
          <a:prstGeom prst="rect">
            <a:avLst/>
          </a:prstGeom>
          <a:noFill/>
        </p:spPr>
        <p:txBody>
          <a:bodyPr wrap="none" rtlCol="0">
            <a:spAutoFit/>
          </a:bodyPr>
          <a:lstStyle/>
          <a:p>
            <a:r>
              <a:rPr lang="zh-CN" sz="2800" dirty="0" smtClean="0">
                <a:solidFill>
                  <a:schemeClr val="bg1">
                    <a:lumMod val="85000"/>
                  </a:schemeClr>
                </a:solidFill>
                <a:latin typeface="微软雅黑 Light" panose="020B0502040204020203" pitchFamily="34" charset="-122"/>
                <a:ea typeface="微软雅黑 Light" panose="020B0502040204020203" pitchFamily="34" charset="-122"/>
              </a:rPr>
              <a:t>登录页面</a:t>
            </a:r>
            <a:endParaRPr lang="zh-CN" sz="2800" dirty="0">
              <a:solidFill>
                <a:schemeClr val="bg1">
                  <a:lumMod val="85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1000" fill="hold"/>
                                        <p:tgtEl>
                                          <p:spTgt spid="81"/>
                                        </p:tgtEl>
                                        <p:attrNameLst>
                                          <p:attrName>ppt_w</p:attrName>
                                        </p:attrNameLst>
                                      </p:cBhvr>
                                      <p:tavLst>
                                        <p:tav tm="0" fmla="#ppt_w*sin(2.5*pi*$)">
                                          <p:val>
                                            <p:fltVal val="0"/>
                                          </p:val>
                                        </p:tav>
                                        <p:tav tm="100000">
                                          <p:val>
                                            <p:fltVal val="1"/>
                                          </p:val>
                                        </p:tav>
                                      </p:tavLst>
                                    </p:anim>
                                    <p:anim calcmode="lin" valueType="num">
                                      <p:cBhvr>
                                        <p:cTn id="8" dur="1000" fill="hold"/>
                                        <p:tgtEl>
                                          <p:spTgt spid="81"/>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250"/>
                                  </p:stCondLst>
                                  <p:childTnLst>
                                    <p:set>
                                      <p:cBhvr>
                                        <p:cTn id="10" dur="1" fill="hold">
                                          <p:stCondLst>
                                            <p:cond delay="0"/>
                                          </p:stCondLst>
                                        </p:cTn>
                                        <p:tgtEl>
                                          <p:spTgt spid="82"/>
                                        </p:tgtEl>
                                        <p:attrNameLst>
                                          <p:attrName>style.visibility</p:attrName>
                                        </p:attrNameLst>
                                      </p:cBhvr>
                                      <p:to>
                                        <p:strVal val="visible"/>
                                      </p:to>
                                    </p:set>
                                    <p:anim calcmode="lin" valueType="num">
                                      <p:cBhvr>
                                        <p:cTn id="11" dur="1000" fill="hold"/>
                                        <p:tgtEl>
                                          <p:spTgt spid="82"/>
                                        </p:tgtEl>
                                        <p:attrNameLst>
                                          <p:attrName>ppt_w</p:attrName>
                                        </p:attrNameLst>
                                      </p:cBhvr>
                                      <p:tavLst>
                                        <p:tav tm="0" fmla="#ppt_w*sin(2.5*pi*$)">
                                          <p:val>
                                            <p:fltVal val="0"/>
                                          </p:val>
                                        </p:tav>
                                        <p:tav tm="100000">
                                          <p:val>
                                            <p:fltVal val="1"/>
                                          </p:val>
                                        </p:tav>
                                      </p:tavLst>
                                    </p:anim>
                                    <p:anim calcmode="lin" valueType="num">
                                      <p:cBhvr>
                                        <p:cTn id="12" dur="1000" fill="hold"/>
                                        <p:tgtEl>
                                          <p:spTgt spid="82"/>
                                        </p:tgtEl>
                                        <p:attrNameLst>
                                          <p:attrName>ppt_h</p:attrName>
                                        </p:attrNameLst>
                                      </p:cBhvr>
                                      <p:tavLst>
                                        <p:tav tm="0">
                                          <p:val>
                                            <p:strVal val="#ppt_h"/>
                                          </p:val>
                                        </p:tav>
                                        <p:tav tm="100000">
                                          <p:val>
                                            <p:strVal val="#ppt_h"/>
                                          </p:val>
                                        </p:tav>
                                      </p:tavLst>
                                    </p:anim>
                                  </p:childTnLst>
                                </p:cTn>
                              </p:par>
                              <p:par>
                                <p:cTn id="13" presetID="22" presetClass="entr" presetSubtype="8" fill="hold" nodeType="withEffect">
                                  <p:stCondLst>
                                    <p:cond delay="1250"/>
                                  </p:stCondLst>
                                  <p:childTnLst>
                                    <p:set>
                                      <p:cBhvr>
                                        <p:cTn id="14" dur="1" fill="hold">
                                          <p:stCondLst>
                                            <p:cond delay="0"/>
                                          </p:stCondLst>
                                        </p:cTn>
                                        <p:tgtEl>
                                          <p:spTgt spid="94"/>
                                        </p:tgtEl>
                                        <p:attrNameLst>
                                          <p:attrName>style.visibility</p:attrName>
                                        </p:attrNameLst>
                                      </p:cBhvr>
                                      <p:to>
                                        <p:strVal val="visible"/>
                                      </p:to>
                                    </p:set>
                                    <p:animEffect transition="in" filter="wipe(left)">
                                      <p:cBhvr>
                                        <p:cTn id="15" dur="500"/>
                                        <p:tgtEl>
                                          <p:spTgt spid="9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500"/>
                                        <p:tgtEl>
                                          <p:spTgt spid="97"/>
                                        </p:tgtEl>
                                      </p:cBhvr>
                                    </p:animEffect>
                                  </p:childTnLst>
                                </p:cTn>
                              </p:par>
                              <p:par>
                                <p:cTn id="19" presetID="22" presetClass="entr" presetSubtype="4" fill="hold" nodeType="withEffect">
                                  <p:stCondLst>
                                    <p:cond delay="2250"/>
                                  </p:stCondLst>
                                  <p:childTnLst>
                                    <p:set>
                                      <p:cBhvr>
                                        <p:cTn id="20" dur="1" fill="hold">
                                          <p:stCondLst>
                                            <p:cond delay="0"/>
                                          </p:stCondLst>
                                        </p:cTn>
                                        <p:tgtEl>
                                          <p:spTgt spid="89"/>
                                        </p:tgtEl>
                                        <p:attrNameLst>
                                          <p:attrName>style.visibility</p:attrName>
                                        </p:attrNameLst>
                                      </p:cBhvr>
                                      <p:to>
                                        <p:strVal val="visible"/>
                                      </p:to>
                                    </p:set>
                                    <p:animEffect transition="in" filter="wipe(down)">
                                      <p:cBhvr>
                                        <p:cTn id="21" dur="500"/>
                                        <p:tgtEl>
                                          <p:spTgt spid="89"/>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98"/>
                                        </p:tgtEl>
                                        <p:attrNameLst>
                                          <p:attrName>style.visibility</p:attrName>
                                        </p:attrNameLst>
                                      </p:cBhvr>
                                      <p:to>
                                        <p:strVal val="visible"/>
                                      </p:to>
                                    </p:set>
                                    <p:animEffect transition="in" filter="fade">
                                      <p:cBhvr>
                                        <p:cTn id="24" dur="500"/>
                                        <p:tgtEl>
                                          <p:spTgt spid="98"/>
                                        </p:tgtEl>
                                      </p:cBhvr>
                                    </p:animEffect>
                                  </p:childTnLst>
                                </p:cTn>
                              </p:par>
                              <p:par>
                                <p:cTn id="25" presetID="22" presetClass="entr" presetSubtype="8" fill="hold" nodeType="withEffect">
                                  <p:stCondLst>
                                    <p:cond delay="3250"/>
                                  </p:stCondLst>
                                  <p:childTnLst>
                                    <p:set>
                                      <p:cBhvr>
                                        <p:cTn id="26" dur="1" fill="hold">
                                          <p:stCondLst>
                                            <p:cond delay="0"/>
                                          </p:stCondLst>
                                        </p:cTn>
                                        <p:tgtEl>
                                          <p:spTgt spid="90"/>
                                        </p:tgtEl>
                                        <p:attrNameLst>
                                          <p:attrName>style.visibility</p:attrName>
                                        </p:attrNameLst>
                                      </p:cBhvr>
                                      <p:to>
                                        <p:strVal val="visible"/>
                                      </p:to>
                                    </p:set>
                                    <p:animEffect transition="in" filter="wipe(left)">
                                      <p:cBhvr>
                                        <p:cTn id="27" dur="500"/>
                                        <p:tgtEl>
                                          <p:spTgt spid="90"/>
                                        </p:tgtEl>
                                      </p:cBhvr>
                                    </p:animEffect>
                                  </p:childTnLst>
                                </p:cTn>
                              </p:par>
                              <p:par>
                                <p:cTn id="28" presetID="22" presetClass="entr" presetSubtype="8" fill="hold" nodeType="withEffect">
                                  <p:stCondLst>
                                    <p:cond delay="3250"/>
                                  </p:stCondLst>
                                  <p:childTnLst>
                                    <p:set>
                                      <p:cBhvr>
                                        <p:cTn id="29" dur="1" fill="hold">
                                          <p:stCondLst>
                                            <p:cond delay="0"/>
                                          </p:stCondLst>
                                        </p:cTn>
                                        <p:tgtEl>
                                          <p:spTgt spid="92"/>
                                        </p:tgtEl>
                                        <p:attrNameLst>
                                          <p:attrName>style.visibility</p:attrName>
                                        </p:attrNameLst>
                                      </p:cBhvr>
                                      <p:to>
                                        <p:strVal val="visible"/>
                                      </p:to>
                                    </p:set>
                                    <p:animEffect transition="in" filter="wipe(left)">
                                      <p:cBhvr>
                                        <p:cTn id="30" dur="500"/>
                                        <p:tgtEl>
                                          <p:spTgt spid="92"/>
                                        </p:tgtEl>
                                      </p:cBhvr>
                                    </p:animEffect>
                                  </p:childTnLst>
                                </p:cTn>
                              </p:par>
                              <p:par>
                                <p:cTn id="31" presetID="10" presetClass="entr" presetSubtype="0" fill="hold" grpId="0" nodeType="withEffect">
                                  <p:stCondLst>
                                    <p:cond delay="375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par>
                                <p:cTn id="34" presetID="10" presetClass="entr" presetSubtype="0" fill="hold" grpId="0" nodeType="withEffect">
                                  <p:stCondLst>
                                    <p:cond delay="375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500"/>
                                        <p:tgtEl>
                                          <p:spTgt spid="93"/>
                                        </p:tgtEl>
                                      </p:cBhvr>
                                    </p:animEffect>
                                  </p:childTnLst>
                                </p:cTn>
                              </p:par>
                              <p:par>
                                <p:cTn id="37" presetID="8" presetClass="emph" presetSubtype="0" repeatCount="2000" accel="50000" decel="50000" autoRev="1" fill="hold" nodeType="withEffect">
                                  <p:stCondLst>
                                    <p:cond delay="4250"/>
                                  </p:stCondLst>
                                  <p:childTnLst>
                                    <p:animRot by="-1200000">
                                      <p:cBhvr>
                                        <p:cTn id="38" dur="5000" fill="hold"/>
                                        <p:tgtEl>
                                          <p:spTgt spid="94"/>
                                        </p:tgtEl>
                                        <p:attrNameLst>
                                          <p:attrName>r</p:attrName>
                                        </p:attrNameLst>
                                      </p:cBhvr>
                                    </p:animRot>
                                  </p:childTnLst>
                                </p:cTn>
                              </p:par>
                              <p:par>
                                <p:cTn id="39" presetID="64" presetClass="path" presetSubtype="0" repeatCount="2000" accel="50000" decel="50000" autoRev="1" fill="hold" grpId="1" nodeType="withEffect">
                                  <p:stCondLst>
                                    <p:cond delay="4250"/>
                                  </p:stCondLst>
                                  <p:childTnLst>
                                    <p:animMotion origin="layout" path="M -3.33333E-6 2.22222E-6 L -0.01159 -0.05556 " pathEditMode="relative" rAng="0" ptsTypes="AA">
                                      <p:cBhvr>
                                        <p:cTn id="40" dur="5000" fill="hold"/>
                                        <p:tgtEl>
                                          <p:spTgt spid="97"/>
                                        </p:tgtEl>
                                        <p:attrNameLst>
                                          <p:attrName>ppt_x</p:attrName>
                                          <p:attrName>ppt_y</p:attrName>
                                        </p:attrNameLst>
                                      </p:cBhvr>
                                      <p:rCtr x="-586" y="-2778"/>
                                    </p:animMotion>
                                  </p:childTnLst>
                                </p:cTn>
                              </p:par>
                              <p:par>
                                <p:cTn id="41" presetID="8" presetClass="emph" presetSubtype="0" repeatCount="2000" accel="50000" decel="50000" autoRev="1" fill="hold" nodeType="withEffect">
                                  <p:stCondLst>
                                    <p:cond delay="4250"/>
                                  </p:stCondLst>
                                  <p:childTnLst>
                                    <p:animRot by="-1500000">
                                      <p:cBhvr>
                                        <p:cTn id="42" dur="5000" fill="hold"/>
                                        <p:tgtEl>
                                          <p:spTgt spid="89"/>
                                        </p:tgtEl>
                                        <p:attrNameLst>
                                          <p:attrName>r</p:attrName>
                                        </p:attrNameLst>
                                      </p:cBhvr>
                                    </p:animRot>
                                  </p:childTnLst>
                                </p:cTn>
                              </p:par>
                              <p:par>
                                <p:cTn id="43" presetID="35" presetClass="path" presetSubtype="0" repeatCount="2000" accel="50000" decel="50000" autoRev="1" fill="hold" grpId="1" nodeType="withEffect">
                                  <p:stCondLst>
                                    <p:cond delay="4250"/>
                                  </p:stCondLst>
                                  <p:childTnLst>
                                    <p:animMotion origin="layout" path="M 4.375E-6 3.7037E-6 L -0.01133 0.00486 " pathEditMode="relative" rAng="0" ptsTypes="AA">
                                      <p:cBhvr>
                                        <p:cTn id="44" dur="5000" fill="hold"/>
                                        <p:tgtEl>
                                          <p:spTgt spid="98"/>
                                        </p:tgtEl>
                                        <p:attrNameLst>
                                          <p:attrName>ppt_x</p:attrName>
                                          <p:attrName>ppt_y</p:attrName>
                                        </p:attrNameLst>
                                      </p:cBhvr>
                                      <p:rCtr x="-573" y="231"/>
                                    </p:animMotion>
                                  </p:childTnLst>
                                </p:cTn>
                              </p:par>
                              <p:par>
                                <p:cTn id="45" presetID="8" presetClass="emph" presetSubtype="0" repeatCount="2000" accel="50000" decel="50000" autoRev="1" fill="hold" nodeType="withEffect">
                                  <p:stCondLst>
                                    <p:cond delay="4250"/>
                                  </p:stCondLst>
                                  <p:childTnLst>
                                    <p:animRot by="900000">
                                      <p:cBhvr>
                                        <p:cTn id="46" dur="5000" fill="hold"/>
                                        <p:tgtEl>
                                          <p:spTgt spid="90"/>
                                        </p:tgtEl>
                                        <p:attrNameLst>
                                          <p:attrName>r</p:attrName>
                                        </p:attrNameLst>
                                      </p:cBhvr>
                                    </p:animRot>
                                  </p:childTnLst>
                                </p:cTn>
                              </p:par>
                              <p:par>
                                <p:cTn id="47" presetID="8" presetClass="emph" presetSubtype="0" repeatCount="2000" accel="50000" decel="50000" autoRev="1" fill="hold" nodeType="withEffect">
                                  <p:stCondLst>
                                    <p:cond delay="4250"/>
                                  </p:stCondLst>
                                  <p:childTnLst>
                                    <p:animRot by="-1500000">
                                      <p:cBhvr>
                                        <p:cTn id="48" dur="5000" fill="hold"/>
                                        <p:tgtEl>
                                          <p:spTgt spid="92"/>
                                        </p:tgtEl>
                                        <p:attrNameLst>
                                          <p:attrName>r</p:attrName>
                                        </p:attrNameLst>
                                      </p:cBhvr>
                                    </p:animRot>
                                  </p:childTnLst>
                                </p:cTn>
                              </p:par>
                              <p:par>
                                <p:cTn id="49" presetID="42" presetClass="path" presetSubtype="0" repeatCount="2000" accel="50000" decel="50000" autoRev="1" fill="hold" grpId="1" nodeType="withEffect">
                                  <p:stCondLst>
                                    <p:cond delay="4250"/>
                                  </p:stCondLst>
                                  <p:childTnLst>
                                    <p:animMotion origin="layout" path="M 5E-6 1.11111E-6 L 0.02592 0.03542 " pathEditMode="relative" rAng="0" ptsTypes="AA">
                                      <p:cBhvr>
                                        <p:cTn id="50" dur="5000" fill="hold"/>
                                        <p:tgtEl>
                                          <p:spTgt spid="91"/>
                                        </p:tgtEl>
                                        <p:attrNameLst>
                                          <p:attrName>ppt_x</p:attrName>
                                          <p:attrName>ppt_y</p:attrName>
                                        </p:attrNameLst>
                                      </p:cBhvr>
                                      <p:rCtr x="1289" y="1759"/>
                                    </p:animMotion>
                                  </p:childTnLst>
                                </p:cTn>
                              </p:par>
                              <p:par>
                                <p:cTn id="51" presetID="42" presetClass="path" presetSubtype="0" repeatCount="2000" accel="50000" decel="50000" autoRev="1" fill="hold" grpId="1" nodeType="withEffect">
                                  <p:stCondLst>
                                    <p:cond delay="4250"/>
                                  </p:stCondLst>
                                  <p:childTnLst>
                                    <p:animMotion origin="layout" path="M 2.91667E-6 1.11111E-6 L 0.02461 -0.0287 " pathEditMode="relative" rAng="0" ptsTypes="AA">
                                      <p:cBhvr>
                                        <p:cTn id="52" dur="5000" fill="hold"/>
                                        <p:tgtEl>
                                          <p:spTgt spid="93"/>
                                        </p:tgtEl>
                                        <p:attrNameLst>
                                          <p:attrName>ppt_x</p:attrName>
                                          <p:attrName>ppt_y</p:attrName>
                                        </p:attrNameLst>
                                      </p:cBhvr>
                                      <p:rCtr x="1224" y="-1435"/>
                                    </p:animMotion>
                                  </p:childTnLst>
                                </p:cTn>
                              </p:par>
                              <p:par>
                                <p:cTn id="53" presetID="10" presetClass="entr" presetSubtype="0" fill="hold" grpId="0" nodeType="withEffect">
                                  <p:stCondLst>
                                    <p:cond delay="275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childTnLst>
                                </p:cTn>
                              </p:par>
                              <p:par>
                                <p:cTn id="56" presetID="35" presetClass="path" presetSubtype="0" repeatCount="2000" accel="50000" decel="50000" autoRev="1" fill="hold" grpId="1" nodeType="withEffect">
                                  <p:stCondLst>
                                    <p:cond delay="4250"/>
                                  </p:stCondLst>
                                  <p:childTnLst>
                                    <p:animMotion origin="layout" path="M 4.375E-6 3.7037E-6 L -0.01133 0.00486 " pathEditMode="relative" rAng="0" ptsTypes="AA">
                                      <p:cBhvr>
                                        <p:cTn id="57" dur="5000" fill="hold"/>
                                        <p:tgtEl>
                                          <p:spTgt spid="101"/>
                                        </p:tgtEl>
                                        <p:attrNameLst>
                                          <p:attrName>ppt_x</p:attrName>
                                          <p:attrName>ppt_y</p:attrName>
                                        </p:attrNameLst>
                                      </p:cBhvr>
                                      <p:rCtr x="-573" y="231"/>
                                    </p:animMotion>
                                  </p:childTnLst>
                                </p:cTn>
                              </p:par>
                              <p:par>
                                <p:cTn id="58" presetID="10" presetClass="entr" presetSubtype="0" fill="hold" grpId="0" nodeType="withEffect">
                                  <p:stCondLst>
                                    <p:cond delay="3750"/>
                                  </p:stCondLst>
                                  <p:childTnLst>
                                    <p:set>
                                      <p:cBhvr>
                                        <p:cTn id="59" dur="1" fill="hold">
                                          <p:stCondLst>
                                            <p:cond delay="0"/>
                                          </p:stCondLst>
                                        </p:cTn>
                                        <p:tgtEl>
                                          <p:spTgt spid="99"/>
                                        </p:tgtEl>
                                        <p:attrNameLst>
                                          <p:attrName>style.visibility</p:attrName>
                                        </p:attrNameLst>
                                      </p:cBhvr>
                                      <p:to>
                                        <p:strVal val="visible"/>
                                      </p:to>
                                    </p:set>
                                    <p:animEffect transition="in" filter="fade">
                                      <p:cBhvr>
                                        <p:cTn id="60" dur="500"/>
                                        <p:tgtEl>
                                          <p:spTgt spid="99"/>
                                        </p:tgtEl>
                                      </p:cBhvr>
                                    </p:animEffect>
                                  </p:childTnLst>
                                </p:cTn>
                              </p:par>
                              <p:par>
                                <p:cTn id="61" presetID="42" presetClass="path" presetSubtype="0" repeatCount="2000" accel="50000" decel="50000" autoRev="1" fill="hold" grpId="1" nodeType="withEffect">
                                  <p:stCondLst>
                                    <p:cond delay="4250"/>
                                  </p:stCondLst>
                                  <p:childTnLst>
                                    <p:animMotion origin="layout" path="M 5E-6 1.11111E-6 L 0.02592 0.03542 " pathEditMode="relative" rAng="0" ptsTypes="AA">
                                      <p:cBhvr>
                                        <p:cTn id="62" dur="5000" fill="hold"/>
                                        <p:tgtEl>
                                          <p:spTgt spid="99"/>
                                        </p:tgtEl>
                                        <p:attrNameLst>
                                          <p:attrName>ppt_x</p:attrName>
                                          <p:attrName>ppt_y</p:attrName>
                                        </p:attrNameLst>
                                      </p:cBhvr>
                                      <p:rCtr x="1289" y="1759"/>
                                    </p:animMotion>
                                  </p:childTnLst>
                                </p:cTn>
                              </p:par>
                              <p:par>
                                <p:cTn id="63" presetID="10" presetClass="entr" presetSubtype="0" fill="hold" grpId="0" nodeType="withEffect">
                                  <p:stCondLst>
                                    <p:cond delay="3750"/>
                                  </p:stCondLst>
                                  <p:childTnLst>
                                    <p:set>
                                      <p:cBhvr>
                                        <p:cTn id="64" dur="1" fill="hold">
                                          <p:stCondLst>
                                            <p:cond delay="0"/>
                                          </p:stCondLst>
                                        </p:cTn>
                                        <p:tgtEl>
                                          <p:spTgt spid="100"/>
                                        </p:tgtEl>
                                        <p:attrNameLst>
                                          <p:attrName>style.visibility</p:attrName>
                                        </p:attrNameLst>
                                      </p:cBhvr>
                                      <p:to>
                                        <p:strVal val="visible"/>
                                      </p:to>
                                    </p:set>
                                    <p:animEffect transition="in" filter="fade">
                                      <p:cBhvr>
                                        <p:cTn id="65" dur="500"/>
                                        <p:tgtEl>
                                          <p:spTgt spid="100"/>
                                        </p:tgtEl>
                                      </p:cBhvr>
                                    </p:animEffect>
                                  </p:childTnLst>
                                </p:cTn>
                              </p:par>
                              <p:par>
                                <p:cTn id="66" presetID="42" presetClass="path" presetSubtype="0" repeatCount="2000" accel="50000" decel="50000" autoRev="1" fill="hold" grpId="1" nodeType="withEffect">
                                  <p:stCondLst>
                                    <p:cond delay="4250"/>
                                  </p:stCondLst>
                                  <p:childTnLst>
                                    <p:animMotion origin="layout" path="M 2.91667E-6 1.11111E-6 L 0.02461 -0.0287 " pathEditMode="relative" rAng="0" ptsTypes="AA">
                                      <p:cBhvr>
                                        <p:cTn id="67" dur="5000" fill="hold"/>
                                        <p:tgtEl>
                                          <p:spTgt spid="100"/>
                                        </p:tgtEl>
                                        <p:attrNameLst>
                                          <p:attrName>ppt_x</p:attrName>
                                          <p:attrName>ppt_y</p:attrName>
                                        </p:attrNameLst>
                                      </p:cBhvr>
                                      <p:rCtr x="1224" y="-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3" grpId="0" animBg="1"/>
      <p:bldP spid="93" grpId="1" animBg="1"/>
      <p:bldP spid="97" grpId="0" animBg="1"/>
      <p:bldP spid="97" grpId="1" animBg="1"/>
      <p:bldP spid="98" grpId="0" animBg="1"/>
      <p:bldP spid="98" grpId="1" animBg="1"/>
      <p:bldP spid="81" grpId="0" animBg="1"/>
      <p:bldP spid="82" grpId="0"/>
      <p:bldP spid="99" grpId="0"/>
      <p:bldP spid="99" grpId="1"/>
      <p:bldP spid="100" grpId="0"/>
      <p:bldP spid="100" grpId="1"/>
      <p:bldP spid="101" grpId="0"/>
      <p:bldP spid="10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D:\Users\powerq\Desktop\Nipic_6608733_20111214102842004330.png"/>
          <p:cNvPicPr>
            <a:picLocks noChangeAspect="1" noChangeArrowheads="1"/>
          </p:cNvPicPr>
          <p:nvPr/>
        </p:nvPicPr>
        <p:blipFill rotWithShape="1">
          <a:blip r:embed="rId1" cstate="screen"/>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30002" b="33174"/>
          <a:stretch>
            <a:fillRect/>
          </a:stretch>
        </p:blipFill>
        <p:spPr>
          <a:xfrm>
            <a:off x="0" y="2192079"/>
            <a:ext cx="4952395" cy="4646872"/>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277643" y="2818188"/>
            <a:ext cx="517404" cy="366768"/>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3536345" y="4576121"/>
            <a:ext cx="803426" cy="569518"/>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3536345" y="6288482"/>
            <a:ext cx="803426" cy="569518"/>
          </a:xfrm>
          <a:prstGeom prst="rect">
            <a:avLst/>
          </a:prstGeom>
        </p:spPr>
      </p:pic>
      <p:pic>
        <p:nvPicPr>
          <p:cNvPr id="12" name="图片 11"/>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1107404" y="3730171"/>
            <a:ext cx="1583358" cy="1122382"/>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933464" y="2133697"/>
            <a:ext cx="1931238" cy="1368982"/>
          </a:xfrm>
          <a:prstGeom prst="rect">
            <a:avLst/>
          </a:prstGeom>
        </p:spPr>
      </p:pic>
      <p:pic>
        <p:nvPicPr>
          <p:cNvPr id="14" name="图片 13"/>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371366" y="3742532"/>
            <a:ext cx="634060" cy="449462"/>
          </a:xfrm>
          <a:prstGeom prst="rect">
            <a:avLst/>
          </a:prstGeom>
        </p:spPr>
      </p:pic>
      <p:pic>
        <p:nvPicPr>
          <p:cNvPr id="15" name="图片 14"/>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162475" y="5584597"/>
            <a:ext cx="1051842" cy="745612"/>
          </a:xfrm>
          <a:prstGeom prst="rect">
            <a:avLst/>
          </a:prstGeom>
        </p:spPr>
      </p:pic>
      <p:pic>
        <p:nvPicPr>
          <p:cNvPr id="16" name="图片 15"/>
          <p:cNvPicPr>
            <a:picLocks noChangeAspect="1"/>
          </p:cNvPicPr>
          <p:nvPr/>
        </p:nvPicPr>
        <p:blipFill rotWithShape="1">
          <a:blip r:embed="rId7" cstate="print">
            <a:extLst>
              <a:ext uri="{28A0092B-C50C-407E-A947-70E740481C1C}">
                <a14:useLocalDpi xmlns:a14="http://schemas.microsoft.com/office/drawing/2010/main" val="0"/>
              </a:ext>
            </a:extLst>
          </a:blip>
          <a:srcRect l="27935" t="36291" r="29052" b="34040"/>
          <a:stretch>
            <a:fillRect/>
          </a:stretch>
        </p:blipFill>
        <p:spPr>
          <a:xfrm>
            <a:off x="2041033" y="4852553"/>
            <a:ext cx="687236" cy="487156"/>
          </a:xfrm>
          <a:prstGeom prst="rect">
            <a:avLst/>
          </a:prstGeom>
        </p:spPr>
      </p:pic>
      <p:pic>
        <p:nvPicPr>
          <p:cNvPr id="17" name="图片 16"/>
          <p:cNvPicPr>
            <a:picLocks noChangeAspect="1"/>
          </p:cNvPicPr>
          <p:nvPr/>
        </p:nvPicPr>
        <p:blipFill rotWithShape="1">
          <a:blip r:embed="rId7" cstate="print">
            <a:extLst>
              <a:ext uri="{28A0092B-C50C-407E-A947-70E740481C1C}">
                <a14:useLocalDpi xmlns:a14="http://schemas.microsoft.com/office/drawing/2010/main" val="0"/>
              </a:ext>
            </a:extLst>
          </a:blip>
          <a:srcRect l="27935" t="36291" r="29052" b="34040"/>
          <a:stretch>
            <a:fillRect/>
          </a:stretch>
        </p:blipFill>
        <p:spPr>
          <a:xfrm>
            <a:off x="2728269" y="6330209"/>
            <a:ext cx="687236" cy="487156"/>
          </a:xfrm>
          <a:prstGeom prst="rect">
            <a:avLst/>
          </a:prstGeom>
        </p:spPr>
      </p:pic>
      <p:sp>
        <p:nvSpPr>
          <p:cNvPr id="21" name="矩形 20"/>
          <p:cNvSpPr/>
          <p:nvPr/>
        </p:nvSpPr>
        <p:spPr>
          <a:xfrm>
            <a:off x="5393472" y="3821209"/>
            <a:ext cx="4731434" cy="605648"/>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标题 1"/>
          <p:cNvSpPr txBox="1"/>
          <p:nvPr/>
        </p:nvSpPr>
        <p:spPr>
          <a:xfrm>
            <a:off x="5365336" y="2926462"/>
            <a:ext cx="4759570" cy="894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a:lstStyle>
          <a:p>
            <a:r>
              <a:rPr lang="en-US" altLang="zh-CN" sz="7700" dirty="0" smtClean="0"/>
              <a:t>THANKS</a:t>
            </a:r>
            <a:endParaRPr lang="zh-CN" altLang="en-US" sz="7700" dirty="0"/>
          </a:p>
        </p:txBody>
      </p:sp>
      <p:sp>
        <p:nvSpPr>
          <p:cNvPr id="23" name="副标题 2"/>
          <p:cNvSpPr txBox="1"/>
          <p:nvPr/>
        </p:nvSpPr>
        <p:spPr>
          <a:xfrm>
            <a:off x="5393472" y="3821210"/>
            <a:ext cx="4731434" cy="132442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en-US" sz="2800" spc="1000" dirty="0" smtClean="0"/>
              <a:t>接下来进行代码演示</a:t>
            </a:r>
            <a:endParaRPr lang="zh-CN" altLang="en-US" sz="2800" spc="1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endParaRPr lang="zh-CN" altLang="en-US" dirty="0"/>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7935" t="36291" r="29052" b="34040"/>
          <a:stretch>
            <a:fillRect/>
          </a:stretch>
        </p:blipFill>
        <p:spPr>
          <a:xfrm>
            <a:off x="1383484" y="2571771"/>
            <a:ext cx="924422" cy="655286"/>
          </a:xfrm>
          <a:prstGeom prst="rect">
            <a:avLst/>
          </a:prstGeom>
        </p:spPr>
      </p:pic>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27935" t="36291" r="29052" b="34040"/>
          <a:stretch>
            <a:fillRect/>
          </a:stretch>
        </p:blipFill>
        <p:spPr>
          <a:xfrm>
            <a:off x="4314844" y="2571771"/>
            <a:ext cx="924422" cy="655286"/>
          </a:xfrm>
          <a:prstGeom prst="rect">
            <a:avLst/>
          </a:prstGeom>
        </p:spPr>
      </p:pic>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27935" t="36291" r="29052" b="34040"/>
          <a:stretch>
            <a:fillRect/>
          </a:stretch>
        </p:blipFill>
        <p:spPr>
          <a:xfrm>
            <a:off x="7202476" y="2571771"/>
            <a:ext cx="924422" cy="655286"/>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27935" t="36291" r="29052" b="34040"/>
          <a:stretch>
            <a:fillRect/>
          </a:stretch>
        </p:blipFill>
        <p:spPr>
          <a:xfrm>
            <a:off x="10090108" y="2571771"/>
            <a:ext cx="924422" cy="655286"/>
          </a:xfrm>
          <a:prstGeom prst="rect">
            <a:avLst/>
          </a:prstGeom>
        </p:spPr>
      </p:pic>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b="76432"/>
          <a:stretch>
            <a:fillRect/>
          </a:stretch>
        </p:blipFill>
        <p:spPr>
          <a:xfrm>
            <a:off x="0" y="4096766"/>
            <a:ext cx="12192000" cy="2761234"/>
          </a:xfrm>
          <a:prstGeom prst="rect">
            <a:avLst/>
          </a:prstGeom>
        </p:spPr>
      </p:pic>
      <p:sp>
        <p:nvSpPr>
          <p:cNvPr id="9" name="文本框 8"/>
          <p:cNvSpPr txBox="1"/>
          <p:nvPr/>
        </p:nvSpPr>
        <p:spPr>
          <a:xfrm>
            <a:off x="1548177" y="1507675"/>
            <a:ext cx="704215" cy="1014730"/>
          </a:xfrm>
          <a:prstGeom prst="rect">
            <a:avLst/>
          </a:prstGeom>
          <a:noFill/>
        </p:spPr>
        <p:txBody>
          <a:bodyPr wrap="none" rtlCol="0">
            <a:spAutoFit/>
          </a:bodyPr>
          <a:lstStyle/>
          <a:p>
            <a:r>
              <a:rPr lang="en-US" sz="6000" dirty="0" smtClean="0">
                <a:solidFill>
                  <a:srgbClr val="ED6206"/>
                </a:solidFill>
                <a:latin typeface="微软雅黑 Light" panose="020B0502040204020203" pitchFamily="34" charset="-122"/>
                <a:ea typeface="微软雅黑 Light" panose="020B0502040204020203" pitchFamily="34" charset="-122"/>
              </a:rPr>
              <a:t>A</a:t>
            </a:r>
            <a:endParaRPr lang="en-US" sz="6000" dirty="0">
              <a:solidFill>
                <a:srgbClr val="ED6206"/>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4446110" y="1507675"/>
            <a:ext cx="705485" cy="1014730"/>
          </a:xfrm>
          <a:prstGeom prst="rect">
            <a:avLst/>
          </a:prstGeom>
          <a:noFill/>
        </p:spPr>
        <p:txBody>
          <a:bodyPr wrap="none" rtlCol="0">
            <a:spAutoFit/>
          </a:bodyPr>
          <a:lstStyle/>
          <a:p>
            <a:r>
              <a:rPr lang="en-US" sz="6000" dirty="0" smtClean="0">
                <a:solidFill>
                  <a:srgbClr val="ED6206"/>
                </a:solidFill>
                <a:latin typeface="微软雅黑 Light" panose="020B0502040204020203" pitchFamily="34" charset="-122"/>
                <a:ea typeface="微软雅黑 Light" panose="020B0502040204020203" pitchFamily="34" charset="-122"/>
              </a:rPr>
              <a:t>B</a:t>
            </a:r>
            <a:endParaRPr lang="en-US" sz="6000" dirty="0">
              <a:solidFill>
                <a:srgbClr val="ED6206"/>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265195" y="1507675"/>
            <a:ext cx="715010" cy="1014730"/>
          </a:xfrm>
          <a:prstGeom prst="rect">
            <a:avLst/>
          </a:prstGeom>
          <a:noFill/>
        </p:spPr>
        <p:txBody>
          <a:bodyPr wrap="none" rtlCol="0">
            <a:spAutoFit/>
          </a:bodyPr>
          <a:lstStyle/>
          <a:p>
            <a:r>
              <a:rPr lang="en-US" sz="6000" dirty="0" smtClean="0">
                <a:solidFill>
                  <a:srgbClr val="ED6206"/>
                </a:solidFill>
                <a:latin typeface="微软雅黑 Light" panose="020B0502040204020203" pitchFamily="34" charset="-122"/>
                <a:ea typeface="微软雅黑 Light" panose="020B0502040204020203" pitchFamily="34" charset="-122"/>
              </a:rPr>
              <a:t>C</a:t>
            </a:r>
            <a:endParaRPr lang="en-US" sz="6000" dirty="0">
              <a:solidFill>
                <a:srgbClr val="ED6206"/>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10165900" y="1507675"/>
            <a:ext cx="769620" cy="1014730"/>
          </a:xfrm>
          <a:prstGeom prst="rect">
            <a:avLst/>
          </a:prstGeom>
          <a:noFill/>
        </p:spPr>
        <p:txBody>
          <a:bodyPr wrap="none" rtlCol="0">
            <a:spAutoFit/>
          </a:bodyPr>
          <a:lstStyle/>
          <a:p>
            <a:r>
              <a:rPr lang="en-US" sz="6000" dirty="0" smtClean="0">
                <a:solidFill>
                  <a:srgbClr val="ED6206"/>
                </a:solidFill>
                <a:latin typeface="微软雅黑 Light" panose="020B0502040204020203" pitchFamily="34" charset="-122"/>
                <a:ea typeface="微软雅黑 Light" panose="020B0502040204020203" pitchFamily="34" charset="-122"/>
              </a:rPr>
              <a:t>D</a:t>
            </a:r>
            <a:endParaRPr lang="en-US" sz="6000" dirty="0">
              <a:solidFill>
                <a:srgbClr val="ED6206"/>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735397" y="3396521"/>
            <a:ext cx="2221865" cy="58356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知识点GET</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3798575" y="3396521"/>
            <a:ext cx="1808480" cy="58356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开发模式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6760448" y="3396521"/>
            <a:ext cx="1808480" cy="58356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应用场景</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9648080" y="3396521"/>
            <a:ext cx="1808480" cy="58356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实现过程</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6" nodeType="click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3"/>
      <p:bldP spid="9" grpId="4"/>
      <p:bldP spid="9" grpId="5"/>
      <p:bldP spid="9" grpId="6"/>
      <p:bldP spid="9" grpId="7"/>
      <p:bldP spid="9" grpId="8"/>
      <p:bldP spid="9" grpId="9"/>
      <p:bldP spid="9" grpId="10"/>
      <p:bldP spid="9" grpId="11"/>
      <p:bldP spid="9" grpId="12"/>
      <p:bldP spid="9" grpId="13"/>
      <p:bldP spid="9" grpId="14"/>
      <p:bldP spid="9" grpId="15"/>
      <p:bldP spid="9" grpId="16"/>
      <p:bldP spid="14" grpId="0"/>
      <p:bldP spid="11" grpId="0"/>
      <p:bldP spid="15" grpId="0"/>
      <p:bldP spid="12" grpId="0"/>
      <p:bldP spid="16" grpId="0"/>
      <p:bldP spid="13"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知识点</a:t>
            </a:r>
            <a:endParaRPr lang="zh-CN" altLang="en-US" dirty="0"/>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30002" b="33174"/>
          <a:stretch>
            <a:fillRect/>
          </a:stretch>
        </p:blipFill>
        <p:spPr>
          <a:xfrm>
            <a:off x="0" y="2192079"/>
            <a:ext cx="4952395" cy="4646872"/>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3277643" y="2818188"/>
            <a:ext cx="517404" cy="366768"/>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4576121"/>
            <a:ext cx="803426" cy="569518"/>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6288482"/>
            <a:ext cx="803426" cy="569518"/>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107404" y="3730171"/>
            <a:ext cx="1583358" cy="1122382"/>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933464" y="2133697"/>
            <a:ext cx="1931238" cy="1368982"/>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371366" y="3742532"/>
            <a:ext cx="634060" cy="449462"/>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62475" y="5584597"/>
            <a:ext cx="1051842" cy="745612"/>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041033" y="4852553"/>
            <a:ext cx="687236" cy="487156"/>
          </a:xfrm>
          <a:prstGeom prst="rect">
            <a:avLst/>
          </a:prstGeom>
        </p:spPr>
      </p:pic>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728269" y="6330209"/>
            <a:ext cx="687236" cy="487156"/>
          </a:xfrm>
          <a:prstGeom prst="rect">
            <a:avLst/>
          </a:prstGeom>
        </p:spPr>
      </p:pic>
      <p:sp>
        <p:nvSpPr>
          <p:cNvPr id="21" name="矩形 20"/>
          <p:cNvSpPr/>
          <p:nvPr/>
        </p:nvSpPr>
        <p:spPr>
          <a:xfrm>
            <a:off x="5429250" y="3821430"/>
            <a:ext cx="5094605" cy="605790"/>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标题 1"/>
          <p:cNvSpPr txBox="1"/>
          <p:nvPr/>
        </p:nvSpPr>
        <p:spPr>
          <a:xfrm>
            <a:off x="5365115" y="2926715"/>
            <a:ext cx="5095875" cy="894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a:lstStyle>
          <a:p>
            <a:pPr algn="ctr"/>
            <a:r>
              <a:rPr lang="en-US" altLang="zh-CN" sz="7700" dirty="0" smtClean="0"/>
              <a:t>Chapter A</a:t>
            </a:r>
            <a:endParaRPr lang="zh-CN" altLang="en-US" sz="7700" dirty="0"/>
          </a:p>
        </p:txBody>
      </p:sp>
      <p:sp>
        <p:nvSpPr>
          <p:cNvPr id="23" name="副标题 2"/>
          <p:cNvSpPr txBox="1"/>
          <p:nvPr/>
        </p:nvSpPr>
        <p:spPr>
          <a:xfrm>
            <a:off x="5454015" y="3821430"/>
            <a:ext cx="5016500" cy="132461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zh-CN" altLang="en-US" sz="3600" spc="1000" dirty="0" smtClean="0"/>
              <a:t>普及概念</a:t>
            </a:r>
            <a:endParaRPr lang="zh-CN" altLang="en-US" sz="3600" spc="1000" dirty="0"/>
          </a:p>
        </p:txBody>
      </p:sp>
      <p:sp>
        <p:nvSpPr>
          <p:cNvPr id="3" name="标题 1"/>
          <p:cNvSpPr txBox="1"/>
          <p:nvPr/>
        </p:nvSpPr>
        <p:spPr>
          <a:xfrm>
            <a:off x="5374640" y="2926715"/>
            <a:ext cx="5095875" cy="894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a:lstStyle>
          <a:p>
            <a:pPr algn="ctr"/>
            <a:r>
              <a:rPr lang="en-US" altLang="zh-CN" sz="7700" dirty="0" smtClean="0"/>
              <a:t>Chapter A</a:t>
            </a:r>
            <a:endParaRPr lang="zh-CN" altLang="en-US" sz="77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12"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3" grpId="1"/>
      <p:bldP spid="23" grpId="1"/>
      <p:bldP spid="3" grpId="2"/>
      <p:bldP spid="23" grpId="2"/>
      <p:bldP spid="3" grpId="3"/>
      <p:bldP spid="23" grpId="3"/>
      <p:bldP spid="3" grpId="4"/>
      <p:bldP spid="23" grpId="4"/>
      <p:bldP spid="3" grpId="5"/>
      <p:bldP spid="23" grpId="5"/>
      <p:bldP spid="3" grpId="6"/>
      <p:bldP spid="23" grpId="6"/>
      <p:bldP spid="3" grpId="7"/>
      <p:bldP spid="23" grpId="7"/>
      <p:bldP spid="3" grpId="8"/>
      <p:bldP spid="23" grpId="8"/>
      <p:bldP spid="3" grpId="9"/>
      <p:bldP spid="23" grpId="9"/>
      <p:bldP spid="3" grpId="10"/>
      <p:bldP spid="23" grpId="10"/>
      <p:bldP spid="3" grpId="11"/>
      <p:bldP spid="23" grpId="11"/>
      <p:bldP spid="23" grpId="1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999" y="583284"/>
            <a:ext cx="8124372" cy="662440"/>
          </a:xfrm>
        </p:spPr>
        <p:txBody>
          <a:bodyPr>
            <a:normAutofit fontScale="90000"/>
          </a:bodyPr>
          <a:lstStyle/>
          <a:p>
            <a:r>
              <a:rPr lang="en-US" altLang="zh-CN" dirty="0" smtClean="0"/>
              <a:t>普及定义:</a:t>
            </a:r>
            <a:endParaRPr lang="en-US" altLang="zh-CN" dirty="0" smtClean="0"/>
          </a:p>
        </p:txBody>
      </p:sp>
      <p:sp>
        <p:nvSpPr>
          <p:cNvPr id="4" name="文本框 3"/>
          <p:cNvSpPr txBox="1"/>
          <p:nvPr/>
        </p:nvSpPr>
        <p:spPr>
          <a:xfrm>
            <a:off x="-292100" y="1625600"/>
            <a:ext cx="3771265"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A</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sp>
        <p:nvSpPr>
          <p:cNvPr id="6" name="文本框 5"/>
          <p:cNvSpPr txBox="1"/>
          <p:nvPr/>
        </p:nvSpPr>
        <p:spPr>
          <a:xfrm>
            <a:off x="178394" y="435903"/>
            <a:ext cx="2583180" cy="1106805"/>
          </a:xfrm>
          <a:prstGeom prst="rect">
            <a:avLst/>
          </a:prstGeom>
          <a:noFill/>
        </p:spPr>
        <p:txBody>
          <a:bodyPr wrap="none" rtlCol="0">
            <a:spAutoFit/>
          </a:bodyPr>
          <a:lstStyle/>
          <a:p>
            <a:pPr algn="l"/>
            <a:r>
              <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知识点</a:t>
            </a:r>
            <a:endPar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67294" y="1434269"/>
            <a:ext cx="2351405" cy="706755"/>
          </a:xfrm>
          <a:prstGeom prst="rect">
            <a:avLst/>
          </a:prstGeom>
          <a:noFill/>
        </p:spPr>
        <p:txBody>
          <a:bodyPr wrap="none" rtlCol="0">
            <a:spAutoFit/>
          </a:bodyPr>
          <a:lstStyle/>
          <a:p>
            <a:pPr algn="l"/>
            <a:r>
              <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rPr>
              <a:t>Keyword</a:t>
            </a:r>
            <a:endPar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3546764" y="1465389"/>
            <a:ext cx="3283527" cy="2244462"/>
          </a:xfrm>
          <a:prstGeom prst="rect">
            <a:avLst/>
          </a:prstGeom>
          <a:noFill/>
          <a:ln>
            <a:solidFill>
              <a:srgbClr val="ED6206"/>
            </a:solidFill>
          </a:ln>
        </p:spPr>
        <p:txBody>
          <a:bodyPr wrap="square" rtlCol="0" anchor="t">
            <a:noAutofit/>
          </a:bodyPr>
          <a:lstStyle/>
          <a:p>
            <a:pPr>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两个或两个以上的体系或两种运动形式间通过相互作用而彼此影响以至联合起来的现象。</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25" name="文本框 24"/>
          <p:cNvSpPr txBox="1"/>
          <p:nvPr/>
        </p:nvSpPr>
        <p:spPr>
          <a:xfrm>
            <a:off x="3546764" y="4004264"/>
            <a:ext cx="3283527" cy="2249590"/>
          </a:xfrm>
          <a:prstGeom prst="rect">
            <a:avLst/>
          </a:prstGeom>
          <a:noFill/>
          <a:ln>
            <a:solidFill>
              <a:srgbClr val="ED6206"/>
            </a:solidFill>
          </a:ln>
        </p:spPr>
        <p:txBody>
          <a:bodyPr wrap="square" rtlCol="0" anchor="b">
            <a:noAutofit/>
          </a:bodyPr>
          <a:lstStyle/>
          <a:p>
            <a:pP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高内聚</a:t>
            </a:r>
            <a:r>
              <a:rPr lang="en-US" altLang="zh-CN" dirty="0">
                <a:solidFill>
                  <a:schemeClr val="bg1"/>
                </a:solidFill>
                <a:latin typeface="微软雅黑 Light" panose="020B0502040204020203" pitchFamily="34" charset="-122"/>
                <a:ea typeface="微软雅黑 Light" panose="020B0502040204020203" pitchFamily="34" charset="-122"/>
              </a:rPr>
              <a:t>:模块内部是独立完     成某个功能，少而简单。</a:t>
            </a:r>
            <a:endParaRPr lang="en-US" altLang="zh-CN"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低耦合:各个模块之间相互独立存在，这样利于修改和组合。</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26" name="文本框 25"/>
          <p:cNvSpPr txBox="1"/>
          <p:nvPr/>
        </p:nvSpPr>
        <p:spPr>
          <a:xfrm>
            <a:off x="8091055" y="1465389"/>
            <a:ext cx="3551595" cy="2244462"/>
          </a:xfrm>
          <a:prstGeom prst="rect">
            <a:avLst/>
          </a:prstGeom>
          <a:noFill/>
          <a:ln>
            <a:solidFill>
              <a:srgbClr val="ED6206"/>
            </a:solidFill>
          </a:ln>
        </p:spPr>
        <p:txBody>
          <a:bodyPr wrap="square" rtlCol="0" anchor="t">
            <a:noAutofit/>
          </a:bodyPr>
          <a:lstStyle/>
          <a:p>
            <a:pPr algn="l">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解除耦合关系。</a:t>
            </a:r>
            <a:endParaRPr lang="en-US" altLang="zh-CN" dirty="0">
              <a:solidFill>
                <a:schemeClr val="bg1"/>
              </a:solidFill>
              <a:latin typeface="微软雅黑 Light" panose="020B0502040204020203" pitchFamily="34" charset="-122"/>
              <a:ea typeface="微软雅黑 Light" panose="020B0502040204020203" pitchFamily="34" charset="-122"/>
            </a:endParaRPr>
          </a:p>
          <a:p>
            <a:pPr algn="l">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尽可能减少代码耦合，把关联依	赖降到最低</a:t>
            </a:r>
            <a:r>
              <a:rPr lang="en-US" altLang="zh-CN" dirty="0">
                <a:solidFill>
                  <a:schemeClr val="bg1"/>
                </a:solidFill>
                <a:latin typeface="微软雅黑 Light" panose="020B0502040204020203" pitchFamily="34" charset="-122"/>
                <a:ea typeface="微软雅黑 Light" panose="020B0502040204020203" pitchFamily="34" charset="-122"/>
                <a:sym typeface="+mn-ea"/>
              </a:rPr>
              <a:t>。</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26"/>
          <p:cNvSpPr txBox="1"/>
          <p:nvPr/>
        </p:nvSpPr>
        <p:spPr>
          <a:xfrm>
            <a:off x="8091055" y="4004264"/>
            <a:ext cx="3551595" cy="2249590"/>
          </a:xfrm>
          <a:prstGeom prst="rect">
            <a:avLst/>
          </a:prstGeom>
          <a:noFill/>
          <a:ln>
            <a:solidFill>
              <a:srgbClr val="ED6206"/>
            </a:solidFill>
          </a:ln>
        </p:spPr>
        <p:txBody>
          <a:bodyPr wrap="square" rtlCol="0" anchor="b">
            <a:noAutofit/>
          </a:bodyPr>
          <a:lstStyle/>
          <a:p>
            <a:pPr algn="l">
              <a:lnSpc>
                <a:spcPct val="150000"/>
              </a:lnSpc>
            </a:pPr>
            <a:r>
              <a:rPr lang="en-US" dirty="0">
                <a:solidFill>
                  <a:schemeClr val="bg1"/>
                </a:solidFill>
                <a:latin typeface="微软雅黑 Light" panose="020B0502040204020203" pitchFamily="34" charset="-122"/>
                <a:ea typeface="微软雅黑 Light" panose="020B0502040204020203" pitchFamily="34" charset="-122"/>
              </a:rPr>
              <a:t>       </a:t>
            </a:r>
            <a:r>
              <a:rPr dirty="0">
                <a:solidFill>
                  <a:schemeClr val="bg1"/>
                </a:solidFill>
                <a:latin typeface="微软雅黑 Light" panose="020B0502040204020203" pitchFamily="34" charset="-122"/>
                <a:ea typeface="微软雅黑 Light" panose="020B0502040204020203" pitchFamily="34" charset="-122"/>
              </a:rPr>
              <a:t>应用程序接口是一组定义、程序及协议的集合，通过 API 接口实现计算机软件之间的相互通信。API 的一个主要功能是提供通用功能集。</a:t>
            </a:r>
            <a:endParaRPr dirty="0">
              <a:solidFill>
                <a:schemeClr val="bg1"/>
              </a:solidFill>
              <a:latin typeface="微软雅黑 Light" panose="020B0502040204020203" pitchFamily="34" charset="-122"/>
              <a:ea typeface="微软雅黑 Light" panose="020B0502040204020203" pitchFamily="34" charset="-122"/>
            </a:endParaRPr>
          </a:p>
        </p:txBody>
      </p:sp>
      <p:sp>
        <p:nvSpPr>
          <p:cNvPr id="28" name="任意多边形 27"/>
          <p:cNvSpPr/>
          <p:nvPr/>
        </p:nvSpPr>
        <p:spPr>
          <a:xfrm>
            <a:off x="5442269" y="2114550"/>
            <a:ext cx="4097832" cy="2534556"/>
          </a:xfrm>
          <a:custGeom>
            <a:avLst/>
            <a:gdLst>
              <a:gd name="connsiteX0" fmla="*/ 425450 w 1701800"/>
              <a:gd name="connsiteY0" fmla="*/ 231775 h 1066800"/>
              <a:gd name="connsiteX1" fmla="*/ 660400 w 1701800"/>
              <a:gd name="connsiteY1" fmla="*/ 0 h 1066800"/>
              <a:gd name="connsiteX2" fmla="*/ 1019175 w 1701800"/>
              <a:gd name="connsiteY2" fmla="*/ 142875 h 1066800"/>
              <a:gd name="connsiteX3" fmla="*/ 1320800 w 1701800"/>
              <a:gd name="connsiteY3" fmla="*/ 184150 h 1066800"/>
              <a:gd name="connsiteX4" fmla="*/ 1403350 w 1701800"/>
              <a:gd name="connsiteY4" fmla="*/ 390525 h 1066800"/>
              <a:gd name="connsiteX5" fmla="*/ 1701800 w 1701800"/>
              <a:gd name="connsiteY5" fmla="*/ 565150 h 1066800"/>
              <a:gd name="connsiteX6" fmla="*/ 1520825 w 1701800"/>
              <a:gd name="connsiteY6" fmla="*/ 838200 h 1066800"/>
              <a:gd name="connsiteX7" fmla="*/ 1425575 w 1701800"/>
              <a:gd name="connsiteY7" fmla="*/ 914400 h 1066800"/>
              <a:gd name="connsiteX8" fmla="*/ 1285875 w 1701800"/>
              <a:gd name="connsiteY8" fmla="*/ 908050 h 1066800"/>
              <a:gd name="connsiteX9" fmla="*/ 1009650 w 1701800"/>
              <a:gd name="connsiteY9" fmla="*/ 1066800 h 1066800"/>
              <a:gd name="connsiteX10" fmla="*/ 736600 w 1701800"/>
              <a:gd name="connsiteY10" fmla="*/ 920750 h 1066800"/>
              <a:gd name="connsiteX11" fmla="*/ 482600 w 1701800"/>
              <a:gd name="connsiteY11" fmla="*/ 1022350 h 1066800"/>
              <a:gd name="connsiteX12" fmla="*/ 342900 w 1701800"/>
              <a:gd name="connsiteY12" fmla="*/ 841375 h 1066800"/>
              <a:gd name="connsiteX13" fmla="*/ 0 w 1701800"/>
              <a:gd name="connsiteY13" fmla="*/ 742950 h 1066800"/>
              <a:gd name="connsiteX14" fmla="*/ 190500 w 1701800"/>
              <a:gd name="connsiteY14" fmla="*/ 365125 h 1066800"/>
              <a:gd name="connsiteX15" fmla="*/ 301625 w 1701800"/>
              <a:gd name="connsiteY15" fmla="*/ 244475 h 1066800"/>
              <a:gd name="connsiteX16" fmla="*/ 425450 w 1701800"/>
              <a:gd name="connsiteY16" fmla="*/ 231775 h 1066800"/>
              <a:gd name="connsiteX0-1" fmla="*/ 425450 w 1701800"/>
              <a:gd name="connsiteY0-2" fmla="*/ 232972 h 1067997"/>
              <a:gd name="connsiteX1-3" fmla="*/ 660400 w 1701800"/>
              <a:gd name="connsiteY1-4" fmla="*/ 1197 h 1067997"/>
              <a:gd name="connsiteX2-5" fmla="*/ 1019175 w 1701800"/>
              <a:gd name="connsiteY2-6" fmla="*/ 144072 h 1067997"/>
              <a:gd name="connsiteX3-7" fmla="*/ 1320800 w 1701800"/>
              <a:gd name="connsiteY3-8" fmla="*/ 185347 h 1067997"/>
              <a:gd name="connsiteX4-9" fmla="*/ 1403350 w 1701800"/>
              <a:gd name="connsiteY4-10" fmla="*/ 391722 h 1067997"/>
              <a:gd name="connsiteX5-11" fmla="*/ 1701800 w 1701800"/>
              <a:gd name="connsiteY5-12" fmla="*/ 566347 h 1067997"/>
              <a:gd name="connsiteX6-13" fmla="*/ 1520825 w 1701800"/>
              <a:gd name="connsiteY6-14" fmla="*/ 839397 h 1067997"/>
              <a:gd name="connsiteX7-15" fmla="*/ 1425575 w 1701800"/>
              <a:gd name="connsiteY7-16" fmla="*/ 915597 h 1067997"/>
              <a:gd name="connsiteX8-17" fmla="*/ 1285875 w 1701800"/>
              <a:gd name="connsiteY8-18" fmla="*/ 909247 h 1067997"/>
              <a:gd name="connsiteX9-19" fmla="*/ 1009650 w 1701800"/>
              <a:gd name="connsiteY9-20" fmla="*/ 1067997 h 1067997"/>
              <a:gd name="connsiteX10-21" fmla="*/ 736600 w 1701800"/>
              <a:gd name="connsiteY10-22" fmla="*/ 921947 h 1067997"/>
              <a:gd name="connsiteX11-23" fmla="*/ 482600 w 1701800"/>
              <a:gd name="connsiteY11-24" fmla="*/ 1023547 h 1067997"/>
              <a:gd name="connsiteX12-25" fmla="*/ 342900 w 1701800"/>
              <a:gd name="connsiteY12-26" fmla="*/ 842572 h 1067997"/>
              <a:gd name="connsiteX13-27" fmla="*/ 0 w 1701800"/>
              <a:gd name="connsiteY13-28" fmla="*/ 744147 h 1067997"/>
              <a:gd name="connsiteX14-29" fmla="*/ 190500 w 1701800"/>
              <a:gd name="connsiteY14-30" fmla="*/ 366322 h 1067997"/>
              <a:gd name="connsiteX15-31" fmla="*/ 301625 w 1701800"/>
              <a:gd name="connsiteY15-32" fmla="*/ 245672 h 1067997"/>
              <a:gd name="connsiteX16-33" fmla="*/ 425450 w 1701800"/>
              <a:gd name="connsiteY16-34" fmla="*/ 232972 h 1067997"/>
              <a:gd name="connsiteX0-35" fmla="*/ 425450 w 1701800"/>
              <a:gd name="connsiteY0-36" fmla="*/ 241197 h 1076222"/>
              <a:gd name="connsiteX1-37" fmla="*/ 660400 w 1701800"/>
              <a:gd name="connsiteY1-38" fmla="*/ 9422 h 1076222"/>
              <a:gd name="connsiteX2-39" fmla="*/ 1019175 w 1701800"/>
              <a:gd name="connsiteY2-40" fmla="*/ 152297 h 1076222"/>
              <a:gd name="connsiteX3-41" fmla="*/ 1320800 w 1701800"/>
              <a:gd name="connsiteY3-42" fmla="*/ 193572 h 1076222"/>
              <a:gd name="connsiteX4-43" fmla="*/ 1403350 w 1701800"/>
              <a:gd name="connsiteY4-44" fmla="*/ 399947 h 1076222"/>
              <a:gd name="connsiteX5-45" fmla="*/ 1701800 w 1701800"/>
              <a:gd name="connsiteY5-46" fmla="*/ 574572 h 1076222"/>
              <a:gd name="connsiteX6-47" fmla="*/ 1520825 w 1701800"/>
              <a:gd name="connsiteY6-48" fmla="*/ 847622 h 1076222"/>
              <a:gd name="connsiteX7-49" fmla="*/ 1425575 w 1701800"/>
              <a:gd name="connsiteY7-50" fmla="*/ 923822 h 1076222"/>
              <a:gd name="connsiteX8-51" fmla="*/ 1285875 w 1701800"/>
              <a:gd name="connsiteY8-52" fmla="*/ 917472 h 1076222"/>
              <a:gd name="connsiteX9-53" fmla="*/ 1009650 w 1701800"/>
              <a:gd name="connsiteY9-54" fmla="*/ 1076222 h 1076222"/>
              <a:gd name="connsiteX10-55" fmla="*/ 736600 w 1701800"/>
              <a:gd name="connsiteY10-56" fmla="*/ 930172 h 1076222"/>
              <a:gd name="connsiteX11-57" fmla="*/ 482600 w 1701800"/>
              <a:gd name="connsiteY11-58" fmla="*/ 1031772 h 1076222"/>
              <a:gd name="connsiteX12-59" fmla="*/ 342900 w 1701800"/>
              <a:gd name="connsiteY12-60" fmla="*/ 850797 h 1076222"/>
              <a:gd name="connsiteX13-61" fmla="*/ 0 w 1701800"/>
              <a:gd name="connsiteY13-62" fmla="*/ 752372 h 1076222"/>
              <a:gd name="connsiteX14-63" fmla="*/ 190500 w 1701800"/>
              <a:gd name="connsiteY14-64" fmla="*/ 374547 h 1076222"/>
              <a:gd name="connsiteX15-65" fmla="*/ 301625 w 1701800"/>
              <a:gd name="connsiteY15-66" fmla="*/ 253897 h 1076222"/>
              <a:gd name="connsiteX16-67" fmla="*/ 425450 w 1701800"/>
              <a:gd name="connsiteY16-68" fmla="*/ 241197 h 1076222"/>
              <a:gd name="connsiteX0-69" fmla="*/ 425450 w 1701800"/>
              <a:gd name="connsiteY0-70" fmla="*/ 241763 h 1076788"/>
              <a:gd name="connsiteX1-71" fmla="*/ 660400 w 1701800"/>
              <a:gd name="connsiteY1-72" fmla="*/ 9988 h 1076788"/>
              <a:gd name="connsiteX2-73" fmla="*/ 1019175 w 1701800"/>
              <a:gd name="connsiteY2-74" fmla="*/ 152863 h 1076788"/>
              <a:gd name="connsiteX3-75" fmla="*/ 1320800 w 1701800"/>
              <a:gd name="connsiteY3-76" fmla="*/ 194138 h 1076788"/>
              <a:gd name="connsiteX4-77" fmla="*/ 1403350 w 1701800"/>
              <a:gd name="connsiteY4-78" fmla="*/ 400513 h 1076788"/>
              <a:gd name="connsiteX5-79" fmla="*/ 1701800 w 1701800"/>
              <a:gd name="connsiteY5-80" fmla="*/ 575138 h 1076788"/>
              <a:gd name="connsiteX6-81" fmla="*/ 1520825 w 1701800"/>
              <a:gd name="connsiteY6-82" fmla="*/ 848188 h 1076788"/>
              <a:gd name="connsiteX7-83" fmla="*/ 1425575 w 1701800"/>
              <a:gd name="connsiteY7-84" fmla="*/ 924388 h 1076788"/>
              <a:gd name="connsiteX8-85" fmla="*/ 1285875 w 1701800"/>
              <a:gd name="connsiteY8-86" fmla="*/ 918038 h 1076788"/>
              <a:gd name="connsiteX9-87" fmla="*/ 1009650 w 1701800"/>
              <a:gd name="connsiteY9-88" fmla="*/ 1076788 h 1076788"/>
              <a:gd name="connsiteX10-89" fmla="*/ 736600 w 1701800"/>
              <a:gd name="connsiteY10-90" fmla="*/ 930738 h 1076788"/>
              <a:gd name="connsiteX11-91" fmla="*/ 482600 w 1701800"/>
              <a:gd name="connsiteY11-92" fmla="*/ 1032338 h 1076788"/>
              <a:gd name="connsiteX12-93" fmla="*/ 342900 w 1701800"/>
              <a:gd name="connsiteY12-94" fmla="*/ 851363 h 1076788"/>
              <a:gd name="connsiteX13-95" fmla="*/ 0 w 1701800"/>
              <a:gd name="connsiteY13-96" fmla="*/ 752938 h 1076788"/>
              <a:gd name="connsiteX14-97" fmla="*/ 190500 w 1701800"/>
              <a:gd name="connsiteY14-98" fmla="*/ 375113 h 1076788"/>
              <a:gd name="connsiteX15-99" fmla="*/ 301625 w 1701800"/>
              <a:gd name="connsiteY15-100" fmla="*/ 254463 h 1076788"/>
              <a:gd name="connsiteX16-101" fmla="*/ 425450 w 1701800"/>
              <a:gd name="connsiteY16-102" fmla="*/ 241763 h 1076788"/>
              <a:gd name="connsiteX0-103" fmla="*/ 425450 w 1701800"/>
              <a:gd name="connsiteY0-104" fmla="*/ 241763 h 1076788"/>
              <a:gd name="connsiteX1-105" fmla="*/ 660400 w 1701800"/>
              <a:gd name="connsiteY1-106" fmla="*/ 9988 h 1076788"/>
              <a:gd name="connsiteX2-107" fmla="*/ 1019175 w 1701800"/>
              <a:gd name="connsiteY2-108" fmla="*/ 152863 h 1076788"/>
              <a:gd name="connsiteX3-109" fmla="*/ 1320800 w 1701800"/>
              <a:gd name="connsiteY3-110" fmla="*/ 194138 h 1076788"/>
              <a:gd name="connsiteX4-111" fmla="*/ 1403350 w 1701800"/>
              <a:gd name="connsiteY4-112" fmla="*/ 400513 h 1076788"/>
              <a:gd name="connsiteX5-113" fmla="*/ 1701800 w 1701800"/>
              <a:gd name="connsiteY5-114" fmla="*/ 575138 h 1076788"/>
              <a:gd name="connsiteX6-115" fmla="*/ 1520825 w 1701800"/>
              <a:gd name="connsiteY6-116" fmla="*/ 848188 h 1076788"/>
              <a:gd name="connsiteX7-117" fmla="*/ 1425575 w 1701800"/>
              <a:gd name="connsiteY7-118" fmla="*/ 924388 h 1076788"/>
              <a:gd name="connsiteX8-119" fmla="*/ 1285875 w 1701800"/>
              <a:gd name="connsiteY8-120" fmla="*/ 918038 h 1076788"/>
              <a:gd name="connsiteX9-121" fmla="*/ 1009650 w 1701800"/>
              <a:gd name="connsiteY9-122" fmla="*/ 1076788 h 1076788"/>
              <a:gd name="connsiteX10-123" fmla="*/ 736600 w 1701800"/>
              <a:gd name="connsiteY10-124" fmla="*/ 930738 h 1076788"/>
              <a:gd name="connsiteX11-125" fmla="*/ 482600 w 1701800"/>
              <a:gd name="connsiteY11-126" fmla="*/ 1032338 h 1076788"/>
              <a:gd name="connsiteX12-127" fmla="*/ 342900 w 1701800"/>
              <a:gd name="connsiteY12-128" fmla="*/ 851363 h 1076788"/>
              <a:gd name="connsiteX13-129" fmla="*/ 0 w 1701800"/>
              <a:gd name="connsiteY13-130" fmla="*/ 752938 h 1076788"/>
              <a:gd name="connsiteX14-131" fmla="*/ 190500 w 1701800"/>
              <a:gd name="connsiteY14-132" fmla="*/ 375113 h 1076788"/>
              <a:gd name="connsiteX15-133" fmla="*/ 301625 w 1701800"/>
              <a:gd name="connsiteY15-134" fmla="*/ 254463 h 1076788"/>
              <a:gd name="connsiteX16-135" fmla="*/ 425450 w 1701800"/>
              <a:gd name="connsiteY16-136" fmla="*/ 241763 h 1076788"/>
              <a:gd name="connsiteX0-137" fmla="*/ 425450 w 1701800"/>
              <a:gd name="connsiteY0-138" fmla="*/ 241763 h 1076788"/>
              <a:gd name="connsiteX1-139" fmla="*/ 660400 w 1701800"/>
              <a:gd name="connsiteY1-140" fmla="*/ 9988 h 1076788"/>
              <a:gd name="connsiteX2-141" fmla="*/ 1019175 w 1701800"/>
              <a:gd name="connsiteY2-142" fmla="*/ 152863 h 1076788"/>
              <a:gd name="connsiteX3-143" fmla="*/ 1320800 w 1701800"/>
              <a:gd name="connsiteY3-144" fmla="*/ 194138 h 1076788"/>
              <a:gd name="connsiteX4-145" fmla="*/ 1403350 w 1701800"/>
              <a:gd name="connsiteY4-146" fmla="*/ 400513 h 1076788"/>
              <a:gd name="connsiteX5-147" fmla="*/ 1701800 w 1701800"/>
              <a:gd name="connsiteY5-148" fmla="*/ 575138 h 1076788"/>
              <a:gd name="connsiteX6-149" fmla="*/ 1520825 w 1701800"/>
              <a:gd name="connsiteY6-150" fmla="*/ 848188 h 1076788"/>
              <a:gd name="connsiteX7-151" fmla="*/ 1425575 w 1701800"/>
              <a:gd name="connsiteY7-152" fmla="*/ 924388 h 1076788"/>
              <a:gd name="connsiteX8-153" fmla="*/ 1285875 w 1701800"/>
              <a:gd name="connsiteY8-154" fmla="*/ 918038 h 1076788"/>
              <a:gd name="connsiteX9-155" fmla="*/ 1009650 w 1701800"/>
              <a:gd name="connsiteY9-156" fmla="*/ 1076788 h 1076788"/>
              <a:gd name="connsiteX10-157" fmla="*/ 736600 w 1701800"/>
              <a:gd name="connsiteY10-158" fmla="*/ 930738 h 1076788"/>
              <a:gd name="connsiteX11-159" fmla="*/ 482600 w 1701800"/>
              <a:gd name="connsiteY11-160" fmla="*/ 1032338 h 1076788"/>
              <a:gd name="connsiteX12-161" fmla="*/ 342900 w 1701800"/>
              <a:gd name="connsiteY12-162" fmla="*/ 851363 h 1076788"/>
              <a:gd name="connsiteX13-163" fmla="*/ 0 w 1701800"/>
              <a:gd name="connsiteY13-164" fmla="*/ 752938 h 1076788"/>
              <a:gd name="connsiteX14-165" fmla="*/ 190500 w 1701800"/>
              <a:gd name="connsiteY14-166" fmla="*/ 375113 h 1076788"/>
              <a:gd name="connsiteX15-167" fmla="*/ 301625 w 1701800"/>
              <a:gd name="connsiteY15-168" fmla="*/ 254463 h 1076788"/>
              <a:gd name="connsiteX16-169" fmla="*/ 425450 w 1701800"/>
              <a:gd name="connsiteY16-170" fmla="*/ 241763 h 1076788"/>
              <a:gd name="connsiteX0-171" fmla="*/ 425450 w 1701800"/>
              <a:gd name="connsiteY0-172" fmla="*/ 241763 h 1076788"/>
              <a:gd name="connsiteX1-173" fmla="*/ 660400 w 1701800"/>
              <a:gd name="connsiteY1-174" fmla="*/ 9988 h 1076788"/>
              <a:gd name="connsiteX2-175" fmla="*/ 1019175 w 1701800"/>
              <a:gd name="connsiteY2-176" fmla="*/ 152863 h 1076788"/>
              <a:gd name="connsiteX3-177" fmla="*/ 1320800 w 1701800"/>
              <a:gd name="connsiteY3-178" fmla="*/ 194138 h 1076788"/>
              <a:gd name="connsiteX4-179" fmla="*/ 1403350 w 1701800"/>
              <a:gd name="connsiteY4-180" fmla="*/ 400513 h 1076788"/>
              <a:gd name="connsiteX5-181" fmla="*/ 1701800 w 1701800"/>
              <a:gd name="connsiteY5-182" fmla="*/ 575138 h 1076788"/>
              <a:gd name="connsiteX6-183" fmla="*/ 1520825 w 1701800"/>
              <a:gd name="connsiteY6-184" fmla="*/ 848188 h 1076788"/>
              <a:gd name="connsiteX7-185" fmla="*/ 1425575 w 1701800"/>
              <a:gd name="connsiteY7-186" fmla="*/ 924388 h 1076788"/>
              <a:gd name="connsiteX8-187" fmla="*/ 1285875 w 1701800"/>
              <a:gd name="connsiteY8-188" fmla="*/ 918038 h 1076788"/>
              <a:gd name="connsiteX9-189" fmla="*/ 1009650 w 1701800"/>
              <a:gd name="connsiteY9-190" fmla="*/ 1076788 h 1076788"/>
              <a:gd name="connsiteX10-191" fmla="*/ 736600 w 1701800"/>
              <a:gd name="connsiteY10-192" fmla="*/ 930738 h 1076788"/>
              <a:gd name="connsiteX11-193" fmla="*/ 482600 w 1701800"/>
              <a:gd name="connsiteY11-194" fmla="*/ 1032338 h 1076788"/>
              <a:gd name="connsiteX12-195" fmla="*/ 342900 w 1701800"/>
              <a:gd name="connsiteY12-196" fmla="*/ 851363 h 1076788"/>
              <a:gd name="connsiteX13-197" fmla="*/ 0 w 1701800"/>
              <a:gd name="connsiteY13-198" fmla="*/ 752938 h 1076788"/>
              <a:gd name="connsiteX14-199" fmla="*/ 190500 w 1701800"/>
              <a:gd name="connsiteY14-200" fmla="*/ 375113 h 1076788"/>
              <a:gd name="connsiteX15-201" fmla="*/ 301625 w 1701800"/>
              <a:gd name="connsiteY15-202" fmla="*/ 254463 h 1076788"/>
              <a:gd name="connsiteX16-203" fmla="*/ 425450 w 1701800"/>
              <a:gd name="connsiteY16-204" fmla="*/ 241763 h 1076788"/>
              <a:gd name="connsiteX0-205" fmla="*/ 425450 w 1701800"/>
              <a:gd name="connsiteY0-206" fmla="*/ 241763 h 1076788"/>
              <a:gd name="connsiteX1-207" fmla="*/ 660400 w 1701800"/>
              <a:gd name="connsiteY1-208" fmla="*/ 9988 h 1076788"/>
              <a:gd name="connsiteX2-209" fmla="*/ 1019175 w 1701800"/>
              <a:gd name="connsiteY2-210" fmla="*/ 152863 h 1076788"/>
              <a:gd name="connsiteX3-211" fmla="*/ 1320800 w 1701800"/>
              <a:gd name="connsiteY3-212" fmla="*/ 194138 h 1076788"/>
              <a:gd name="connsiteX4-213" fmla="*/ 1403350 w 1701800"/>
              <a:gd name="connsiteY4-214" fmla="*/ 400513 h 1076788"/>
              <a:gd name="connsiteX5-215" fmla="*/ 1701800 w 1701800"/>
              <a:gd name="connsiteY5-216" fmla="*/ 575138 h 1076788"/>
              <a:gd name="connsiteX6-217" fmla="*/ 1520825 w 1701800"/>
              <a:gd name="connsiteY6-218" fmla="*/ 848188 h 1076788"/>
              <a:gd name="connsiteX7-219" fmla="*/ 1425575 w 1701800"/>
              <a:gd name="connsiteY7-220" fmla="*/ 924388 h 1076788"/>
              <a:gd name="connsiteX8-221" fmla="*/ 1285875 w 1701800"/>
              <a:gd name="connsiteY8-222" fmla="*/ 918038 h 1076788"/>
              <a:gd name="connsiteX9-223" fmla="*/ 1009650 w 1701800"/>
              <a:gd name="connsiteY9-224" fmla="*/ 1076788 h 1076788"/>
              <a:gd name="connsiteX10-225" fmla="*/ 736600 w 1701800"/>
              <a:gd name="connsiteY10-226" fmla="*/ 930738 h 1076788"/>
              <a:gd name="connsiteX11-227" fmla="*/ 482600 w 1701800"/>
              <a:gd name="connsiteY11-228" fmla="*/ 1032338 h 1076788"/>
              <a:gd name="connsiteX12-229" fmla="*/ 342900 w 1701800"/>
              <a:gd name="connsiteY12-230" fmla="*/ 851363 h 1076788"/>
              <a:gd name="connsiteX13-231" fmla="*/ 0 w 1701800"/>
              <a:gd name="connsiteY13-232" fmla="*/ 752938 h 1076788"/>
              <a:gd name="connsiteX14-233" fmla="*/ 190500 w 1701800"/>
              <a:gd name="connsiteY14-234" fmla="*/ 375113 h 1076788"/>
              <a:gd name="connsiteX15-235" fmla="*/ 301625 w 1701800"/>
              <a:gd name="connsiteY15-236" fmla="*/ 254463 h 1076788"/>
              <a:gd name="connsiteX16-237" fmla="*/ 425450 w 1701800"/>
              <a:gd name="connsiteY16-238" fmla="*/ 241763 h 1076788"/>
              <a:gd name="connsiteX0-239" fmla="*/ 425450 w 1701800"/>
              <a:gd name="connsiteY0-240" fmla="*/ 241763 h 1076788"/>
              <a:gd name="connsiteX1-241" fmla="*/ 660400 w 1701800"/>
              <a:gd name="connsiteY1-242" fmla="*/ 9988 h 1076788"/>
              <a:gd name="connsiteX2-243" fmla="*/ 1019175 w 1701800"/>
              <a:gd name="connsiteY2-244" fmla="*/ 152863 h 1076788"/>
              <a:gd name="connsiteX3-245" fmla="*/ 1320800 w 1701800"/>
              <a:gd name="connsiteY3-246" fmla="*/ 194138 h 1076788"/>
              <a:gd name="connsiteX4-247" fmla="*/ 1403350 w 1701800"/>
              <a:gd name="connsiteY4-248" fmla="*/ 400513 h 1076788"/>
              <a:gd name="connsiteX5-249" fmla="*/ 1701800 w 1701800"/>
              <a:gd name="connsiteY5-250" fmla="*/ 575138 h 1076788"/>
              <a:gd name="connsiteX6-251" fmla="*/ 1520825 w 1701800"/>
              <a:gd name="connsiteY6-252" fmla="*/ 848188 h 1076788"/>
              <a:gd name="connsiteX7-253" fmla="*/ 1425575 w 1701800"/>
              <a:gd name="connsiteY7-254" fmla="*/ 924388 h 1076788"/>
              <a:gd name="connsiteX8-255" fmla="*/ 1285875 w 1701800"/>
              <a:gd name="connsiteY8-256" fmla="*/ 918038 h 1076788"/>
              <a:gd name="connsiteX9-257" fmla="*/ 1009650 w 1701800"/>
              <a:gd name="connsiteY9-258" fmla="*/ 1076788 h 1076788"/>
              <a:gd name="connsiteX10-259" fmla="*/ 736600 w 1701800"/>
              <a:gd name="connsiteY10-260" fmla="*/ 930738 h 1076788"/>
              <a:gd name="connsiteX11-261" fmla="*/ 482600 w 1701800"/>
              <a:gd name="connsiteY11-262" fmla="*/ 1032338 h 1076788"/>
              <a:gd name="connsiteX12-263" fmla="*/ 342900 w 1701800"/>
              <a:gd name="connsiteY12-264" fmla="*/ 851363 h 1076788"/>
              <a:gd name="connsiteX13-265" fmla="*/ 0 w 1701800"/>
              <a:gd name="connsiteY13-266" fmla="*/ 752938 h 1076788"/>
              <a:gd name="connsiteX14-267" fmla="*/ 190500 w 1701800"/>
              <a:gd name="connsiteY14-268" fmla="*/ 375113 h 1076788"/>
              <a:gd name="connsiteX15-269" fmla="*/ 301625 w 1701800"/>
              <a:gd name="connsiteY15-270" fmla="*/ 254463 h 1076788"/>
              <a:gd name="connsiteX16-271" fmla="*/ 425450 w 1701800"/>
              <a:gd name="connsiteY16-272" fmla="*/ 241763 h 1076788"/>
              <a:gd name="connsiteX0-273" fmla="*/ 425450 w 1701800"/>
              <a:gd name="connsiteY0-274" fmla="*/ 241763 h 1076788"/>
              <a:gd name="connsiteX1-275" fmla="*/ 660400 w 1701800"/>
              <a:gd name="connsiteY1-276" fmla="*/ 9988 h 1076788"/>
              <a:gd name="connsiteX2-277" fmla="*/ 1019175 w 1701800"/>
              <a:gd name="connsiteY2-278" fmla="*/ 152863 h 1076788"/>
              <a:gd name="connsiteX3-279" fmla="*/ 1320800 w 1701800"/>
              <a:gd name="connsiteY3-280" fmla="*/ 194138 h 1076788"/>
              <a:gd name="connsiteX4-281" fmla="*/ 1403350 w 1701800"/>
              <a:gd name="connsiteY4-282" fmla="*/ 400513 h 1076788"/>
              <a:gd name="connsiteX5-283" fmla="*/ 1701800 w 1701800"/>
              <a:gd name="connsiteY5-284" fmla="*/ 575138 h 1076788"/>
              <a:gd name="connsiteX6-285" fmla="*/ 1520825 w 1701800"/>
              <a:gd name="connsiteY6-286" fmla="*/ 848188 h 1076788"/>
              <a:gd name="connsiteX7-287" fmla="*/ 1425575 w 1701800"/>
              <a:gd name="connsiteY7-288" fmla="*/ 924388 h 1076788"/>
              <a:gd name="connsiteX8-289" fmla="*/ 1285875 w 1701800"/>
              <a:gd name="connsiteY8-290" fmla="*/ 918038 h 1076788"/>
              <a:gd name="connsiteX9-291" fmla="*/ 1009650 w 1701800"/>
              <a:gd name="connsiteY9-292" fmla="*/ 1076788 h 1076788"/>
              <a:gd name="connsiteX10-293" fmla="*/ 736600 w 1701800"/>
              <a:gd name="connsiteY10-294" fmla="*/ 930738 h 1076788"/>
              <a:gd name="connsiteX11-295" fmla="*/ 482600 w 1701800"/>
              <a:gd name="connsiteY11-296" fmla="*/ 1032338 h 1076788"/>
              <a:gd name="connsiteX12-297" fmla="*/ 342900 w 1701800"/>
              <a:gd name="connsiteY12-298" fmla="*/ 851363 h 1076788"/>
              <a:gd name="connsiteX13-299" fmla="*/ 0 w 1701800"/>
              <a:gd name="connsiteY13-300" fmla="*/ 752938 h 1076788"/>
              <a:gd name="connsiteX14-301" fmla="*/ 190500 w 1701800"/>
              <a:gd name="connsiteY14-302" fmla="*/ 375113 h 1076788"/>
              <a:gd name="connsiteX15-303" fmla="*/ 301625 w 1701800"/>
              <a:gd name="connsiteY15-304" fmla="*/ 254463 h 1076788"/>
              <a:gd name="connsiteX16-305" fmla="*/ 425450 w 1701800"/>
              <a:gd name="connsiteY16-306" fmla="*/ 241763 h 1076788"/>
              <a:gd name="connsiteX0-307" fmla="*/ 425450 w 1701800"/>
              <a:gd name="connsiteY0-308" fmla="*/ 241763 h 1076788"/>
              <a:gd name="connsiteX1-309" fmla="*/ 660400 w 1701800"/>
              <a:gd name="connsiteY1-310" fmla="*/ 9988 h 1076788"/>
              <a:gd name="connsiteX2-311" fmla="*/ 1019175 w 1701800"/>
              <a:gd name="connsiteY2-312" fmla="*/ 152863 h 1076788"/>
              <a:gd name="connsiteX3-313" fmla="*/ 1320800 w 1701800"/>
              <a:gd name="connsiteY3-314" fmla="*/ 194138 h 1076788"/>
              <a:gd name="connsiteX4-315" fmla="*/ 1403350 w 1701800"/>
              <a:gd name="connsiteY4-316" fmla="*/ 400513 h 1076788"/>
              <a:gd name="connsiteX5-317" fmla="*/ 1701800 w 1701800"/>
              <a:gd name="connsiteY5-318" fmla="*/ 575138 h 1076788"/>
              <a:gd name="connsiteX6-319" fmla="*/ 1520825 w 1701800"/>
              <a:gd name="connsiteY6-320" fmla="*/ 848188 h 1076788"/>
              <a:gd name="connsiteX7-321" fmla="*/ 1425575 w 1701800"/>
              <a:gd name="connsiteY7-322" fmla="*/ 924388 h 1076788"/>
              <a:gd name="connsiteX8-323" fmla="*/ 1285875 w 1701800"/>
              <a:gd name="connsiteY8-324" fmla="*/ 918038 h 1076788"/>
              <a:gd name="connsiteX9-325" fmla="*/ 1009650 w 1701800"/>
              <a:gd name="connsiteY9-326" fmla="*/ 1076788 h 1076788"/>
              <a:gd name="connsiteX10-327" fmla="*/ 736600 w 1701800"/>
              <a:gd name="connsiteY10-328" fmla="*/ 930738 h 1076788"/>
              <a:gd name="connsiteX11-329" fmla="*/ 482600 w 1701800"/>
              <a:gd name="connsiteY11-330" fmla="*/ 1032338 h 1076788"/>
              <a:gd name="connsiteX12-331" fmla="*/ 342900 w 1701800"/>
              <a:gd name="connsiteY12-332" fmla="*/ 851363 h 1076788"/>
              <a:gd name="connsiteX13-333" fmla="*/ 0 w 1701800"/>
              <a:gd name="connsiteY13-334" fmla="*/ 752938 h 1076788"/>
              <a:gd name="connsiteX14-335" fmla="*/ 190500 w 1701800"/>
              <a:gd name="connsiteY14-336" fmla="*/ 375113 h 1076788"/>
              <a:gd name="connsiteX15-337" fmla="*/ 301625 w 1701800"/>
              <a:gd name="connsiteY15-338" fmla="*/ 254463 h 1076788"/>
              <a:gd name="connsiteX16-339" fmla="*/ 425450 w 1701800"/>
              <a:gd name="connsiteY16-340" fmla="*/ 241763 h 1076788"/>
              <a:gd name="connsiteX0-341" fmla="*/ 425450 w 1701800"/>
              <a:gd name="connsiteY0-342" fmla="*/ 241763 h 1076788"/>
              <a:gd name="connsiteX1-343" fmla="*/ 660400 w 1701800"/>
              <a:gd name="connsiteY1-344" fmla="*/ 9988 h 1076788"/>
              <a:gd name="connsiteX2-345" fmla="*/ 1019175 w 1701800"/>
              <a:gd name="connsiteY2-346" fmla="*/ 152863 h 1076788"/>
              <a:gd name="connsiteX3-347" fmla="*/ 1320800 w 1701800"/>
              <a:gd name="connsiteY3-348" fmla="*/ 194138 h 1076788"/>
              <a:gd name="connsiteX4-349" fmla="*/ 1403350 w 1701800"/>
              <a:gd name="connsiteY4-350" fmla="*/ 400513 h 1076788"/>
              <a:gd name="connsiteX5-351" fmla="*/ 1701800 w 1701800"/>
              <a:gd name="connsiteY5-352" fmla="*/ 575138 h 1076788"/>
              <a:gd name="connsiteX6-353" fmla="*/ 1520825 w 1701800"/>
              <a:gd name="connsiteY6-354" fmla="*/ 848188 h 1076788"/>
              <a:gd name="connsiteX7-355" fmla="*/ 1425575 w 1701800"/>
              <a:gd name="connsiteY7-356" fmla="*/ 924388 h 1076788"/>
              <a:gd name="connsiteX8-357" fmla="*/ 1285875 w 1701800"/>
              <a:gd name="connsiteY8-358" fmla="*/ 918038 h 1076788"/>
              <a:gd name="connsiteX9-359" fmla="*/ 1009650 w 1701800"/>
              <a:gd name="connsiteY9-360" fmla="*/ 1076788 h 1076788"/>
              <a:gd name="connsiteX10-361" fmla="*/ 736600 w 1701800"/>
              <a:gd name="connsiteY10-362" fmla="*/ 930738 h 1076788"/>
              <a:gd name="connsiteX11-363" fmla="*/ 482600 w 1701800"/>
              <a:gd name="connsiteY11-364" fmla="*/ 1032338 h 1076788"/>
              <a:gd name="connsiteX12-365" fmla="*/ 342900 w 1701800"/>
              <a:gd name="connsiteY12-366" fmla="*/ 851363 h 1076788"/>
              <a:gd name="connsiteX13-367" fmla="*/ 0 w 1701800"/>
              <a:gd name="connsiteY13-368" fmla="*/ 752938 h 1076788"/>
              <a:gd name="connsiteX14-369" fmla="*/ 190500 w 1701800"/>
              <a:gd name="connsiteY14-370" fmla="*/ 375113 h 1076788"/>
              <a:gd name="connsiteX15-371" fmla="*/ 301625 w 1701800"/>
              <a:gd name="connsiteY15-372" fmla="*/ 254463 h 1076788"/>
              <a:gd name="connsiteX16-373" fmla="*/ 425450 w 1701800"/>
              <a:gd name="connsiteY16-374" fmla="*/ 241763 h 1076788"/>
              <a:gd name="connsiteX0-375" fmla="*/ 425450 w 1711512"/>
              <a:gd name="connsiteY0-376" fmla="*/ 241763 h 1076788"/>
              <a:gd name="connsiteX1-377" fmla="*/ 660400 w 1711512"/>
              <a:gd name="connsiteY1-378" fmla="*/ 9988 h 1076788"/>
              <a:gd name="connsiteX2-379" fmla="*/ 1019175 w 1711512"/>
              <a:gd name="connsiteY2-380" fmla="*/ 152863 h 1076788"/>
              <a:gd name="connsiteX3-381" fmla="*/ 1320800 w 1711512"/>
              <a:gd name="connsiteY3-382" fmla="*/ 194138 h 1076788"/>
              <a:gd name="connsiteX4-383" fmla="*/ 1403350 w 1711512"/>
              <a:gd name="connsiteY4-384" fmla="*/ 400513 h 1076788"/>
              <a:gd name="connsiteX5-385" fmla="*/ 1701800 w 1711512"/>
              <a:gd name="connsiteY5-386" fmla="*/ 575138 h 1076788"/>
              <a:gd name="connsiteX6-387" fmla="*/ 1520825 w 1711512"/>
              <a:gd name="connsiteY6-388" fmla="*/ 848188 h 1076788"/>
              <a:gd name="connsiteX7-389" fmla="*/ 1425575 w 1711512"/>
              <a:gd name="connsiteY7-390" fmla="*/ 924388 h 1076788"/>
              <a:gd name="connsiteX8-391" fmla="*/ 1285875 w 1711512"/>
              <a:gd name="connsiteY8-392" fmla="*/ 918038 h 1076788"/>
              <a:gd name="connsiteX9-393" fmla="*/ 1009650 w 1711512"/>
              <a:gd name="connsiteY9-394" fmla="*/ 1076788 h 1076788"/>
              <a:gd name="connsiteX10-395" fmla="*/ 736600 w 1711512"/>
              <a:gd name="connsiteY10-396" fmla="*/ 930738 h 1076788"/>
              <a:gd name="connsiteX11-397" fmla="*/ 482600 w 1711512"/>
              <a:gd name="connsiteY11-398" fmla="*/ 1032338 h 1076788"/>
              <a:gd name="connsiteX12-399" fmla="*/ 342900 w 1711512"/>
              <a:gd name="connsiteY12-400" fmla="*/ 851363 h 1076788"/>
              <a:gd name="connsiteX13-401" fmla="*/ 0 w 1711512"/>
              <a:gd name="connsiteY13-402" fmla="*/ 752938 h 1076788"/>
              <a:gd name="connsiteX14-403" fmla="*/ 190500 w 1711512"/>
              <a:gd name="connsiteY14-404" fmla="*/ 375113 h 1076788"/>
              <a:gd name="connsiteX15-405" fmla="*/ 301625 w 1711512"/>
              <a:gd name="connsiteY15-406" fmla="*/ 254463 h 1076788"/>
              <a:gd name="connsiteX16-407" fmla="*/ 425450 w 1711512"/>
              <a:gd name="connsiteY16-408" fmla="*/ 241763 h 1076788"/>
              <a:gd name="connsiteX0-409" fmla="*/ 425450 w 1707687"/>
              <a:gd name="connsiteY0-410" fmla="*/ 241763 h 1076788"/>
              <a:gd name="connsiteX1-411" fmla="*/ 660400 w 1707687"/>
              <a:gd name="connsiteY1-412" fmla="*/ 9988 h 1076788"/>
              <a:gd name="connsiteX2-413" fmla="*/ 1019175 w 1707687"/>
              <a:gd name="connsiteY2-414" fmla="*/ 152863 h 1076788"/>
              <a:gd name="connsiteX3-415" fmla="*/ 1320800 w 1707687"/>
              <a:gd name="connsiteY3-416" fmla="*/ 194138 h 1076788"/>
              <a:gd name="connsiteX4-417" fmla="*/ 1403350 w 1707687"/>
              <a:gd name="connsiteY4-418" fmla="*/ 400513 h 1076788"/>
              <a:gd name="connsiteX5-419" fmla="*/ 1701800 w 1707687"/>
              <a:gd name="connsiteY5-420" fmla="*/ 575138 h 1076788"/>
              <a:gd name="connsiteX6-421" fmla="*/ 1520825 w 1707687"/>
              <a:gd name="connsiteY6-422" fmla="*/ 848188 h 1076788"/>
              <a:gd name="connsiteX7-423" fmla="*/ 1425575 w 1707687"/>
              <a:gd name="connsiteY7-424" fmla="*/ 924388 h 1076788"/>
              <a:gd name="connsiteX8-425" fmla="*/ 1285875 w 1707687"/>
              <a:gd name="connsiteY8-426" fmla="*/ 918038 h 1076788"/>
              <a:gd name="connsiteX9-427" fmla="*/ 1009650 w 1707687"/>
              <a:gd name="connsiteY9-428" fmla="*/ 1076788 h 1076788"/>
              <a:gd name="connsiteX10-429" fmla="*/ 736600 w 1707687"/>
              <a:gd name="connsiteY10-430" fmla="*/ 930738 h 1076788"/>
              <a:gd name="connsiteX11-431" fmla="*/ 482600 w 1707687"/>
              <a:gd name="connsiteY11-432" fmla="*/ 1032338 h 1076788"/>
              <a:gd name="connsiteX12-433" fmla="*/ 342900 w 1707687"/>
              <a:gd name="connsiteY12-434" fmla="*/ 851363 h 1076788"/>
              <a:gd name="connsiteX13-435" fmla="*/ 0 w 1707687"/>
              <a:gd name="connsiteY13-436" fmla="*/ 752938 h 1076788"/>
              <a:gd name="connsiteX14-437" fmla="*/ 190500 w 1707687"/>
              <a:gd name="connsiteY14-438" fmla="*/ 375113 h 1076788"/>
              <a:gd name="connsiteX15-439" fmla="*/ 301625 w 1707687"/>
              <a:gd name="connsiteY15-440" fmla="*/ 254463 h 1076788"/>
              <a:gd name="connsiteX16-441" fmla="*/ 425450 w 1707687"/>
              <a:gd name="connsiteY16-442" fmla="*/ 241763 h 1076788"/>
              <a:gd name="connsiteX0-443" fmla="*/ 425450 w 1705551"/>
              <a:gd name="connsiteY0-444" fmla="*/ 241763 h 1076788"/>
              <a:gd name="connsiteX1-445" fmla="*/ 660400 w 1705551"/>
              <a:gd name="connsiteY1-446" fmla="*/ 9988 h 1076788"/>
              <a:gd name="connsiteX2-447" fmla="*/ 1019175 w 1705551"/>
              <a:gd name="connsiteY2-448" fmla="*/ 152863 h 1076788"/>
              <a:gd name="connsiteX3-449" fmla="*/ 1320800 w 1705551"/>
              <a:gd name="connsiteY3-450" fmla="*/ 194138 h 1076788"/>
              <a:gd name="connsiteX4-451" fmla="*/ 1403350 w 1705551"/>
              <a:gd name="connsiteY4-452" fmla="*/ 400513 h 1076788"/>
              <a:gd name="connsiteX5-453" fmla="*/ 1701800 w 1705551"/>
              <a:gd name="connsiteY5-454" fmla="*/ 575138 h 1076788"/>
              <a:gd name="connsiteX6-455" fmla="*/ 1520825 w 1705551"/>
              <a:gd name="connsiteY6-456" fmla="*/ 848188 h 1076788"/>
              <a:gd name="connsiteX7-457" fmla="*/ 1425575 w 1705551"/>
              <a:gd name="connsiteY7-458" fmla="*/ 924388 h 1076788"/>
              <a:gd name="connsiteX8-459" fmla="*/ 1285875 w 1705551"/>
              <a:gd name="connsiteY8-460" fmla="*/ 918038 h 1076788"/>
              <a:gd name="connsiteX9-461" fmla="*/ 1009650 w 1705551"/>
              <a:gd name="connsiteY9-462" fmla="*/ 1076788 h 1076788"/>
              <a:gd name="connsiteX10-463" fmla="*/ 736600 w 1705551"/>
              <a:gd name="connsiteY10-464" fmla="*/ 930738 h 1076788"/>
              <a:gd name="connsiteX11-465" fmla="*/ 482600 w 1705551"/>
              <a:gd name="connsiteY11-466" fmla="*/ 1032338 h 1076788"/>
              <a:gd name="connsiteX12-467" fmla="*/ 342900 w 1705551"/>
              <a:gd name="connsiteY12-468" fmla="*/ 851363 h 1076788"/>
              <a:gd name="connsiteX13-469" fmla="*/ 0 w 1705551"/>
              <a:gd name="connsiteY13-470" fmla="*/ 752938 h 1076788"/>
              <a:gd name="connsiteX14-471" fmla="*/ 190500 w 1705551"/>
              <a:gd name="connsiteY14-472" fmla="*/ 375113 h 1076788"/>
              <a:gd name="connsiteX15-473" fmla="*/ 301625 w 1705551"/>
              <a:gd name="connsiteY15-474" fmla="*/ 254463 h 1076788"/>
              <a:gd name="connsiteX16-475" fmla="*/ 425450 w 1705551"/>
              <a:gd name="connsiteY16-476" fmla="*/ 241763 h 1076788"/>
              <a:gd name="connsiteX0-477" fmla="*/ 425450 w 1705551"/>
              <a:gd name="connsiteY0-478" fmla="*/ 241763 h 1076788"/>
              <a:gd name="connsiteX1-479" fmla="*/ 660400 w 1705551"/>
              <a:gd name="connsiteY1-480" fmla="*/ 9988 h 1076788"/>
              <a:gd name="connsiteX2-481" fmla="*/ 1019175 w 1705551"/>
              <a:gd name="connsiteY2-482" fmla="*/ 152863 h 1076788"/>
              <a:gd name="connsiteX3-483" fmla="*/ 1320800 w 1705551"/>
              <a:gd name="connsiteY3-484" fmla="*/ 194138 h 1076788"/>
              <a:gd name="connsiteX4-485" fmla="*/ 1403350 w 1705551"/>
              <a:gd name="connsiteY4-486" fmla="*/ 400513 h 1076788"/>
              <a:gd name="connsiteX5-487" fmla="*/ 1701800 w 1705551"/>
              <a:gd name="connsiteY5-488" fmla="*/ 575138 h 1076788"/>
              <a:gd name="connsiteX6-489" fmla="*/ 1520825 w 1705551"/>
              <a:gd name="connsiteY6-490" fmla="*/ 848188 h 1076788"/>
              <a:gd name="connsiteX7-491" fmla="*/ 1425575 w 1705551"/>
              <a:gd name="connsiteY7-492" fmla="*/ 924388 h 1076788"/>
              <a:gd name="connsiteX8-493" fmla="*/ 1285875 w 1705551"/>
              <a:gd name="connsiteY8-494" fmla="*/ 918038 h 1076788"/>
              <a:gd name="connsiteX9-495" fmla="*/ 1009650 w 1705551"/>
              <a:gd name="connsiteY9-496" fmla="*/ 1076788 h 1076788"/>
              <a:gd name="connsiteX10-497" fmla="*/ 736600 w 1705551"/>
              <a:gd name="connsiteY10-498" fmla="*/ 930738 h 1076788"/>
              <a:gd name="connsiteX11-499" fmla="*/ 482600 w 1705551"/>
              <a:gd name="connsiteY11-500" fmla="*/ 1032338 h 1076788"/>
              <a:gd name="connsiteX12-501" fmla="*/ 342900 w 1705551"/>
              <a:gd name="connsiteY12-502" fmla="*/ 851363 h 1076788"/>
              <a:gd name="connsiteX13-503" fmla="*/ 0 w 1705551"/>
              <a:gd name="connsiteY13-504" fmla="*/ 752938 h 1076788"/>
              <a:gd name="connsiteX14-505" fmla="*/ 190500 w 1705551"/>
              <a:gd name="connsiteY14-506" fmla="*/ 375113 h 1076788"/>
              <a:gd name="connsiteX15-507" fmla="*/ 301625 w 1705551"/>
              <a:gd name="connsiteY15-508" fmla="*/ 254463 h 1076788"/>
              <a:gd name="connsiteX16-509" fmla="*/ 425450 w 1705551"/>
              <a:gd name="connsiteY16-510" fmla="*/ 241763 h 1076788"/>
              <a:gd name="connsiteX0-511" fmla="*/ 425450 w 1705551"/>
              <a:gd name="connsiteY0-512" fmla="*/ 241763 h 1076788"/>
              <a:gd name="connsiteX1-513" fmla="*/ 660400 w 1705551"/>
              <a:gd name="connsiteY1-514" fmla="*/ 9988 h 1076788"/>
              <a:gd name="connsiteX2-515" fmla="*/ 1019175 w 1705551"/>
              <a:gd name="connsiteY2-516" fmla="*/ 152863 h 1076788"/>
              <a:gd name="connsiteX3-517" fmla="*/ 1320800 w 1705551"/>
              <a:gd name="connsiteY3-518" fmla="*/ 194138 h 1076788"/>
              <a:gd name="connsiteX4-519" fmla="*/ 1403350 w 1705551"/>
              <a:gd name="connsiteY4-520" fmla="*/ 400513 h 1076788"/>
              <a:gd name="connsiteX5-521" fmla="*/ 1701800 w 1705551"/>
              <a:gd name="connsiteY5-522" fmla="*/ 575138 h 1076788"/>
              <a:gd name="connsiteX6-523" fmla="*/ 1520825 w 1705551"/>
              <a:gd name="connsiteY6-524" fmla="*/ 848188 h 1076788"/>
              <a:gd name="connsiteX7-525" fmla="*/ 1425575 w 1705551"/>
              <a:gd name="connsiteY7-526" fmla="*/ 924388 h 1076788"/>
              <a:gd name="connsiteX8-527" fmla="*/ 1285875 w 1705551"/>
              <a:gd name="connsiteY8-528" fmla="*/ 918038 h 1076788"/>
              <a:gd name="connsiteX9-529" fmla="*/ 1009650 w 1705551"/>
              <a:gd name="connsiteY9-530" fmla="*/ 1076788 h 1076788"/>
              <a:gd name="connsiteX10-531" fmla="*/ 736600 w 1705551"/>
              <a:gd name="connsiteY10-532" fmla="*/ 930738 h 1076788"/>
              <a:gd name="connsiteX11-533" fmla="*/ 482600 w 1705551"/>
              <a:gd name="connsiteY11-534" fmla="*/ 1032338 h 1076788"/>
              <a:gd name="connsiteX12-535" fmla="*/ 342900 w 1705551"/>
              <a:gd name="connsiteY12-536" fmla="*/ 851363 h 1076788"/>
              <a:gd name="connsiteX13-537" fmla="*/ 0 w 1705551"/>
              <a:gd name="connsiteY13-538" fmla="*/ 752938 h 1076788"/>
              <a:gd name="connsiteX14-539" fmla="*/ 190500 w 1705551"/>
              <a:gd name="connsiteY14-540" fmla="*/ 375113 h 1076788"/>
              <a:gd name="connsiteX15-541" fmla="*/ 301625 w 1705551"/>
              <a:gd name="connsiteY15-542" fmla="*/ 254463 h 1076788"/>
              <a:gd name="connsiteX16-543" fmla="*/ 425450 w 1705551"/>
              <a:gd name="connsiteY16-544" fmla="*/ 241763 h 1076788"/>
              <a:gd name="connsiteX0-545" fmla="*/ 425450 w 1705551"/>
              <a:gd name="connsiteY0-546" fmla="*/ 241763 h 1076788"/>
              <a:gd name="connsiteX1-547" fmla="*/ 660400 w 1705551"/>
              <a:gd name="connsiteY1-548" fmla="*/ 9988 h 1076788"/>
              <a:gd name="connsiteX2-549" fmla="*/ 1019175 w 1705551"/>
              <a:gd name="connsiteY2-550" fmla="*/ 152863 h 1076788"/>
              <a:gd name="connsiteX3-551" fmla="*/ 1320800 w 1705551"/>
              <a:gd name="connsiteY3-552" fmla="*/ 194138 h 1076788"/>
              <a:gd name="connsiteX4-553" fmla="*/ 1403350 w 1705551"/>
              <a:gd name="connsiteY4-554" fmla="*/ 400513 h 1076788"/>
              <a:gd name="connsiteX5-555" fmla="*/ 1701800 w 1705551"/>
              <a:gd name="connsiteY5-556" fmla="*/ 575138 h 1076788"/>
              <a:gd name="connsiteX6-557" fmla="*/ 1520825 w 1705551"/>
              <a:gd name="connsiteY6-558" fmla="*/ 848188 h 1076788"/>
              <a:gd name="connsiteX7-559" fmla="*/ 1425575 w 1705551"/>
              <a:gd name="connsiteY7-560" fmla="*/ 924388 h 1076788"/>
              <a:gd name="connsiteX8-561" fmla="*/ 1285875 w 1705551"/>
              <a:gd name="connsiteY8-562" fmla="*/ 918038 h 1076788"/>
              <a:gd name="connsiteX9-563" fmla="*/ 1009650 w 1705551"/>
              <a:gd name="connsiteY9-564" fmla="*/ 1076788 h 1076788"/>
              <a:gd name="connsiteX10-565" fmla="*/ 736600 w 1705551"/>
              <a:gd name="connsiteY10-566" fmla="*/ 930738 h 1076788"/>
              <a:gd name="connsiteX11-567" fmla="*/ 482600 w 1705551"/>
              <a:gd name="connsiteY11-568" fmla="*/ 1032338 h 1076788"/>
              <a:gd name="connsiteX12-569" fmla="*/ 342900 w 1705551"/>
              <a:gd name="connsiteY12-570" fmla="*/ 851363 h 1076788"/>
              <a:gd name="connsiteX13-571" fmla="*/ 0 w 1705551"/>
              <a:gd name="connsiteY13-572" fmla="*/ 752938 h 1076788"/>
              <a:gd name="connsiteX14-573" fmla="*/ 190500 w 1705551"/>
              <a:gd name="connsiteY14-574" fmla="*/ 375113 h 1076788"/>
              <a:gd name="connsiteX15-575" fmla="*/ 301625 w 1705551"/>
              <a:gd name="connsiteY15-576" fmla="*/ 254463 h 1076788"/>
              <a:gd name="connsiteX16-577" fmla="*/ 425450 w 1705551"/>
              <a:gd name="connsiteY16-578" fmla="*/ 241763 h 1076788"/>
              <a:gd name="connsiteX0-579" fmla="*/ 425450 w 1705551"/>
              <a:gd name="connsiteY0-580" fmla="*/ 241763 h 1076788"/>
              <a:gd name="connsiteX1-581" fmla="*/ 660400 w 1705551"/>
              <a:gd name="connsiteY1-582" fmla="*/ 9988 h 1076788"/>
              <a:gd name="connsiteX2-583" fmla="*/ 1019175 w 1705551"/>
              <a:gd name="connsiteY2-584" fmla="*/ 152863 h 1076788"/>
              <a:gd name="connsiteX3-585" fmla="*/ 1320800 w 1705551"/>
              <a:gd name="connsiteY3-586" fmla="*/ 194138 h 1076788"/>
              <a:gd name="connsiteX4-587" fmla="*/ 1403350 w 1705551"/>
              <a:gd name="connsiteY4-588" fmla="*/ 400513 h 1076788"/>
              <a:gd name="connsiteX5-589" fmla="*/ 1701800 w 1705551"/>
              <a:gd name="connsiteY5-590" fmla="*/ 575138 h 1076788"/>
              <a:gd name="connsiteX6-591" fmla="*/ 1520825 w 1705551"/>
              <a:gd name="connsiteY6-592" fmla="*/ 848188 h 1076788"/>
              <a:gd name="connsiteX7-593" fmla="*/ 1425575 w 1705551"/>
              <a:gd name="connsiteY7-594" fmla="*/ 924388 h 1076788"/>
              <a:gd name="connsiteX8-595" fmla="*/ 1285875 w 1705551"/>
              <a:gd name="connsiteY8-596" fmla="*/ 918038 h 1076788"/>
              <a:gd name="connsiteX9-597" fmla="*/ 1009650 w 1705551"/>
              <a:gd name="connsiteY9-598" fmla="*/ 1076788 h 1076788"/>
              <a:gd name="connsiteX10-599" fmla="*/ 736600 w 1705551"/>
              <a:gd name="connsiteY10-600" fmla="*/ 930738 h 1076788"/>
              <a:gd name="connsiteX11-601" fmla="*/ 482600 w 1705551"/>
              <a:gd name="connsiteY11-602" fmla="*/ 1032338 h 1076788"/>
              <a:gd name="connsiteX12-603" fmla="*/ 342900 w 1705551"/>
              <a:gd name="connsiteY12-604" fmla="*/ 851363 h 1076788"/>
              <a:gd name="connsiteX13-605" fmla="*/ 0 w 1705551"/>
              <a:gd name="connsiteY13-606" fmla="*/ 752938 h 1076788"/>
              <a:gd name="connsiteX14-607" fmla="*/ 190500 w 1705551"/>
              <a:gd name="connsiteY14-608" fmla="*/ 375113 h 1076788"/>
              <a:gd name="connsiteX15-609" fmla="*/ 301625 w 1705551"/>
              <a:gd name="connsiteY15-610" fmla="*/ 254463 h 1076788"/>
              <a:gd name="connsiteX16-611" fmla="*/ 425450 w 1705551"/>
              <a:gd name="connsiteY16-612" fmla="*/ 241763 h 1076788"/>
              <a:gd name="connsiteX0-613" fmla="*/ 425450 w 1705551"/>
              <a:gd name="connsiteY0-614" fmla="*/ 241763 h 1076788"/>
              <a:gd name="connsiteX1-615" fmla="*/ 660400 w 1705551"/>
              <a:gd name="connsiteY1-616" fmla="*/ 9988 h 1076788"/>
              <a:gd name="connsiteX2-617" fmla="*/ 1019175 w 1705551"/>
              <a:gd name="connsiteY2-618" fmla="*/ 152863 h 1076788"/>
              <a:gd name="connsiteX3-619" fmla="*/ 1320800 w 1705551"/>
              <a:gd name="connsiteY3-620" fmla="*/ 194138 h 1076788"/>
              <a:gd name="connsiteX4-621" fmla="*/ 1403350 w 1705551"/>
              <a:gd name="connsiteY4-622" fmla="*/ 400513 h 1076788"/>
              <a:gd name="connsiteX5-623" fmla="*/ 1701800 w 1705551"/>
              <a:gd name="connsiteY5-624" fmla="*/ 575138 h 1076788"/>
              <a:gd name="connsiteX6-625" fmla="*/ 1520825 w 1705551"/>
              <a:gd name="connsiteY6-626" fmla="*/ 848188 h 1076788"/>
              <a:gd name="connsiteX7-627" fmla="*/ 1425575 w 1705551"/>
              <a:gd name="connsiteY7-628" fmla="*/ 924388 h 1076788"/>
              <a:gd name="connsiteX8-629" fmla="*/ 1285875 w 1705551"/>
              <a:gd name="connsiteY8-630" fmla="*/ 918038 h 1076788"/>
              <a:gd name="connsiteX9-631" fmla="*/ 1009650 w 1705551"/>
              <a:gd name="connsiteY9-632" fmla="*/ 1076788 h 1076788"/>
              <a:gd name="connsiteX10-633" fmla="*/ 736600 w 1705551"/>
              <a:gd name="connsiteY10-634" fmla="*/ 930738 h 1076788"/>
              <a:gd name="connsiteX11-635" fmla="*/ 482600 w 1705551"/>
              <a:gd name="connsiteY11-636" fmla="*/ 1032338 h 1076788"/>
              <a:gd name="connsiteX12-637" fmla="*/ 342900 w 1705551"/>
              <a:gd name="connsiteY12-638" fmla="*/ 851363 h 1076788"/>
              <a:gd name="connsiteX13-639" fmla="*/ 0 w 1705551"/>
              <a:gd name="connsiteY13-640" fmla="*/ 752938 h 1076788"/>
              <a:gd name="connsiteX14-641" fmla="*/ 190500 w 1705551"/>
              <a:gd name="connsiteY14-642" fmla="*/ 375113 h 1076788"/>
              <a:gd name="connsiteX15-643" fmla="*/ 301625 w 1705551"/>
              <a:gd name="connsiteY15-644" fmla="*/ 254463 h 1076788"/>
              <a:gd name="connsiteX16-645" fmla="*/ 425450 w 1705551"/>
              <a:gd name="connsiteY16-646" fmla="*/ 241763 h 1076788"/>
              <a:gd name="connsiteX0-647" fmla="*/ 425450 w 1705551"/>
              <a:gd name="connsiteY0-648" fmla="*/ 241763 h 1076788"/>
              <a:gd name="connsiteX1-649" fmla="*/ 660400 w 1705551"/>
              <a:gd name="connsiteY1-650" fmla="*/ 9988 h 1076788"/>
              <a:gd name="connsiteX2-651" fmla="*/ 1019175 w 1705551"/>
              <a:gd name="connsiteY2-652" fmla="*/ 152863 h 1076788"/>
              <a:gd name="connsiteX3-653" fmla="*/ 1320800 w 1705551"/>
              <a:gd name="connsiteY3-654" fmla="*/ 194138 h 1076788"/>
              <a:gd name="connsiteX4-655" fmla="*/ 1403350 w 1705551"/>
              <a:gd name="connsiteY4-656" fmla="*/ 400513 h 1076788"/>
              <a:gd name="connsiteX5-657" fmla="*/ 1701800 w 1705551"/>
              <a:gd name="connsiteY5-658" fmla="*/ 575138 h 1076788"/>
              <a:gd name="connsiteX6-659" fmla="*/ 1520825 w 1705551"/>
              <a:gd name="connsiteY6-660" fmla="*/ 848188 h 1076788"/>
              <a:gd name="connsiteX7-661" fmla="*/ 1425575 w 1705551"/>
              <a:gd name="connsiteY7-662" fmla="*/ 924388 h 1076788"/>
              <a:gd name="connsiteX8-663" fmla="*/ 1285875 w 1705551"/>
              <a:gd name="connsiteY8-664" fmla="*/ 918038 h 1076788"/>
              <a:gd name="connsiteX9-665" fmla="*/ 1009650 w 1705551"/>
              <a:gd name="connsiteY9-666" fmla="*/ 1076788 h 1076788"/>
              <a:gd name="connsiteX10-667" fmla="*/ 736600 w 1705551"/>
              <a:gd name="connsiteY10-668" fmla="*/ 930738 h 1076788"/>
              <a:gd name="connsiteX11-669" fmla="*/ 482600 w 1705551"/>
              <a:gd name="connsiteY11-670" fmla="*/ 1032338 h 1076788"/>
              <a:gd name="connsiteX12-671" fmla="*/ 342900 w 1705551"/>
              <a:gd name="connsiteY12-672" fmla="*/ 851363 h 1076788"/>
              <a:gd name="connsiteX13-673" fmla="*/ 0 w 1705551"/>
              <a:gd name="connsiteY13-674" fmla="*/ 752938 h 1076788"/>
              <a:gd name="connsiteX14-675" fmla="*/ 190500 w 1705551"/>
              <a:gd name="connsiteY14-676" fmla="*/ 375113 h 1076788"/>
              <a:gd name="connsiteX15-677" fmla="*/ 301625 w 1705551"/>
              <a:gd name="connsiteY15-678" fmla="*/ 254463 h 1076788"/>
              <a:gd name="connsiteX16-679" fmla="*/ 425450 w 1705551"/>
              <a:gd name="connsiteY16-680" fmla="*/ 241763 h 1076788"/>
              <a:gd name="connsiteX0-681" fmla="*/ 425450 w 1705551"/>
              <a:gd name="connsiteY0-682" fmla="*/ 241763 h 1076788"/>
              <a:gd name="connsiteX1-683" fmla="*/ 660400 w 1705551"/>
              <a:gd name="connsiteY1-684" fmla="*/ 9988 h 1076788"/>
              <a:gd name="connsiteX2-685" fmla="*/ 1019175 w 1705551"/>
              <a:gd name="connsiteY2-686" fmla="*/ 152863 h 1076788"/>
              <a:gd name="connsiteX3-687" fmla="*/ 1320800 w 1705551"/>
              <a:gd name="connsiteY3-688" fmla="*/ 194138 h 1076788"/>
              <a:gd name="connsiteX4-689" fmla="*/ 1403350 w 1705551"/>
              <a:gd name="connsiteY4-690" fmla="*/ 400513 h 1076788"/>
              <a:gd name="connsiteX5-691" fmla="*/ 1701800 w 1705551"/>
              <a:gd name="connsiteY5-692" fmla="*/ 575138 h 1076788"/>
              <a:gd name="connsiteX6-693" fmla="*/ 1520825 w 1705551"/>
              <a:gd name="connsiteY6-694" fmla="*/ 848188 h 1076788"/>
              <a:gd name="connsiteX7-695" fmla="*/ 1425575 w 1705551"/>
              <a:gd name="connsiteY7-696" fmla="*/ 924388 h 1076788"/>
              <a:gd name="connsiteX8-697" fmla="*/ 1285875 w 1705551"/>
              <a:gd name="connsiteY8-698" fmla="*/ 918038 h 1076788"/>
              <a:gd name="connsiteX9-699" fmla="*/ 1009650 w 1705551"/>
              <a:gd name="connsiteY9-700" fmla="*/ 1076788 h 1076788"/>
              <a:gd name="connsiteX10-701" fmla="*/ 736600 w 1705551"/>
              <a:gd name="connsiteY10-702" fmla="*/ 930738 h 1076788"/>
              <a:gd name="connsiteX11-703" fmla="*/ 482600 w 1705551"/>
              <a:gd name="connsiteY11-704" fmla="*/ 1032338 h 1076788"/>
              <a:gd name="connsiteX12-705" fmla="*/ 342900 w 1705551"/>
              <a:gd name="connsiteY12-706" fmla="*/ 851363 h 1076788"/>
              <a:gd name="connsiteX13-707" fmla="*/ 0 w 1705551"/>
              <a:gd name="connsiteY13-708" fmla="*/ 752938 h 1076788"/>
              <a:gd name="connsiteX14-709" fmla="*/ 190500 w 1705551"/>
              <a:gd name="connsiteY14-710" fmla="*/ 375113 h 1076788"/>
              <a:gd name="connsiteX15-711" fmla="*/ 301625 w 1705551"/>
              <a:gd name="connsiteY15-712" fmla="*/ 254463 h 1076788"/>
              <a:gd name="connsiteX16-713" fmla="*/ 425450 w 1705551"/>
              <a:gd name="connsiteY16-714" fmla="*/ 241763 h 1076788"/>
              <a:gd name="connsiteX0-715" fmla="*/ 425450 w 1705551"/>
              <a:gd name="connsiteY0-716" fmla="*/ 241763 h 1089659"/>
              <a:gd name="connsiteX1-717" fmla="*/ 660400 w 1705551"/>
              <a:gd name="connsiteY1-718" fmla="*/ 9988 h 1089659"/>
              <a:gd name="connsiteX2-719" fmla="*/ 1019175 w 1705551"/>
              <a:gd name="connsiteY2-720" fmla="*/ 152863 h 1089659"/>
              <a:gd name="connsiteX3-721" fmla="*/ 1320800 w 1705551"/>
              <a:gd name="connsiteY3-722" fmla="*/ 194138 h 1089659"/>
              <a:gd name="connsiteX4-723" fmla="*/ 1403350 w 1705551"/>
              <a:gd name="connsiteY4-724" fmla="*/ 400513 h 1089659"/>
              <a:gd name="connsiteX5-725" fmla="*/ 1701800 w 1705551"/>
              <a:gd name="connsiteY5-726" fmla="*/ 575138 h 1089659"/>
              <a:gd name="connsiteX6-727" fmla="*/ 1520825 w 1705551"/>
              <a:gd name="connsiteY6-728" fmla="*/ 848188 h 1089659"/>
              <a:gd name="connsiteX7-729" fmla="*/ 1425575 w 1705551"/>
              <a:gd name="connsiteY7-730" fmla="*/ 924388 h 1089659"/>
              <a:gd name="connsiteX8-731" fmla="*/ 1285875 w 1705551"/>
              <a:gd name="connsiteY8-732" fmla="*/ 918038 h 1089659"/>
              <a:gd name="connsiteX9-733" fmla="*/ 1009650 w 1705551"/>
              <a:gd name="connsiteY9-734" fmla="*/ 1076788 h 1089659"/>
              <a:gd name="connsiteX10-735" fmla="*/ 736600 w 1705551"/>
              <a:gd name="connsiteY10-736" fmla="*/ 930738 h 1089659"/>
              <a:gd name="connsiteX11-737" fmla="*/ 482600 w 1705551"/>
              <a:gd name="connsiteY11-738" fmla="*/ 1032338 h 1089659"/>
              <a:gd name="connsiteX12-739" fmla="*/ 342900 w 1705551"/>
              <a:gd name="connsiteY12-740" fmla="*/ 851363 h 1089659"/>
              <a:gd name="connsiteX13-741" fmla="*/ 0 w 1705551"/>
              <a:gd name="connsiteY13-742" fmla="*/ 752938 h 1089659"/>
              <a:gd name="connsiteX14-743" fmla="*/ 190500 w 1705551"/>
              <a:gd name="connsiteY14-744" fmla="*/ 375113 h 1089659"/>
              <a:gd name="connsiteX15-745" fmla="*/ 301625 w 1705551"/>
              <a:gd name="connsiteY15-746" fmla="*/ 254463 h 1089659"/>
              <a:gd name="connsiteX16-747" fmla="*/ 425450 w 1705551"/>
              <a:gd name="connsiteY16-748" fmla="*/ 241763 h 1089659"/>
              <a:gd name="connsiteX0-749" fmla="*/ 425450 w 1705551"/>
              <a:gd name="connsiteY0-750" fmla="*/ 241763 h 1083101"/>
              <a:gd name="connsiteX1-751" fmla="*/ 660400 w 1705551"/>
              <a:gd name="connsiteY1-752" fmla="*/ 9988 h 1083101"/>
              <a:gd name="connsiteX2-753" fmla="*/ 1019175 w 1705551"/>
              <a:gd name="connsiteY2-754" fmla="*/ 152863 h 1083101"/>
              <a:gd name="connsiteX3-755" fmla="*/ 1320800 w 1705551"/>
              <a:gd name="connsiteY3-756" fmla="*/ 194138 h 1083101"/>
              <a:gd name="connsiteX4-757" fmla="*/ 1403350 w 1705551"/>
              <a:gd name="connsiteY4-758" fmla="*/ 400513 h 1083101"/>
              <a:gd name="connsiteX5-759" fmla="*/ 1701800 w 1705551"/>
              <a:gd name="connsiteY5-760" fmla="*/ 575138 h 1083101"/>
              <a:gd name="connsiteX6-761" fmla="*/ 1520825 w 1705551"/>
              <a:gd name="connsiteY6-762" fmla="*/ 848188 h 1083101"/>
              <a:gd name="connsiteX7-763" fmla="*/ 1425575 w 1705551"/>
              <a:gd name="connsiteY7-764" fmla="*/ 924388 h 1083101"/>
              <a:gd name="connsiteX8-765" fmla="*/ 1285875 w 1705551"/>
              <a:gd name="connsiteY8-766" fmla="*/ 918038 h 1083101"/>
              <a:gd name="connsiteX9-767" fmla="*/ 1009650 w 1705551"/>
              <a:gd name="connsiteY9-768" fmla="*/ 1076788 h 1083101"/>
              <a:gd name="connsiteX10-769" fmla="*/ 736600 w 1705551"/>
              <a:gd name="connsiteY10-770" fmla="*/ 930738 h 1083101"/>
              <a:gd name="connsiteX11-771" fmla="*/ 482600 w 1705551"/>
              <a:gd name="connsiteY11-772" fmla="*/ 1032338 h 1083101"/>
              <a:gd name="connsiteX12-773" fmla="*/ 342900 w 1705551"/>
              <a:gd name="connsiteY12-774" fmla="*/ 851363 h 1083101"/>
              <a:gd name="connsiteX13-775" fmla="*/ 0 w 1705551"/>
              <a:gd name="connsiteY13-776" fmla="*/ 752938 h 1083101"/>
              <a:gd name="connsiteX14-777" fmla="*/ 190500 w 1705551"/>
              <a:gd name="connsiteY14-778" fmla="*/ 375113 h 1083101"/>
              <a:gd name="connsiteX15-779" fmla="*/ 301625 w 1705551"/>
              <a:gd name="connsiteY15-780" fmla="*/ 254463 h 1083101"/>
              <a:gd name="connsiteX16-781" fmla="*/ 425450 w 1705551"/>
              <a:gd name="connsiteY16-782" fmla="*/ 241763 h 1083101"/>
              <a:gd name="connsiteX0-783" fmla="*/ 425450 w 1705551"/>
              <a:gd name="connsiteY0-784" fmla="*/ 241763 h 1077209"/>
              <a:gd name="connsiteX1-785" fmla="*/ 660400 w 1705551"/>
              <a:gd name="connsiteY1-786" fmla="*/ 9988 h 1077209"/>
              <a:gd name="connsiteX2-787" fmla="*/ 1019175 w 1705551"/>
              <a:gd name="connsiteY2-788" fmla="*/ 152863 h 1077209"/>
              <a:gd name="connsiteX3-789" fmla="*/ 1320800 w 1705551"/>
              <a:gd name="connsiteY3-790" fmla="*/ 194138 h 1077209"/>
              <a:gd name="connsiteX4-791" fmla="*/ 1403350 w 1705551"/>
              <a:gd name="connsiteY4-792" fmla="*/ 400513 h 1077209"/>
              <a:gd name="connsiteX5-793" fmla="*/ 1701800 w 1705551"/>
              <a:gd name="connsiteY5-794" fmla="*/ 575138 h 1077209"/>
              <a:gd name="connsiteX6-795" fmla="*/ 1520825 w 1705551"/>
              <a:gd name="connsiteY6-796" fmla="*/ 848188 h 1077209"/>
              <a:gd name="connsiteX7-797" fmla="*/ 1425575 w 1705551"/>
              <a:gd name="connsiteY7-798" fmla="*/ 924388 h 1077209"/>
              <a:gd name="connsiteX8-799" fmla="*/ 1285875 w 1705551"/>
              <a:gd name="connsiteY8-800" fmla="*/ 918038 h 1077209"/>
              <a:gd name="connsiteX9-801" fmla="*/ 1009650 w 1705551"/>
              <a:gd name="connsiteY9-802" fmla="*/ 1076788 h 1077209"/>
              <a:gd name="connsiteX10-803" fmla="*/ 736600 w 1705551"/>
              <a:gd name="connsiteY10-804" fmla="*/ 930738 h 1077209"/>
              <a:gd name="connsiteX11-805" fmla="*/ 482600 w 1705551"/>
              <a:gd name="connsiteY11-806" fmla="*/ 1032338 h 1077209"/>
              <a:gd name="connsiteX12-807" fmla="*/ 342900 w 1705551"/>
              <a:gd name="connsiteY12-808" fmla="*/ 851363 h 1077209"/>
              <a:gd name="connsiteX13-809" fmla="*/ 0 w 1705551"/>
              <a:gd name="connsiteY13-810" fmla="*/ 752938 h 1077209"/>
              <a:gd name="connsiteX14-811" fmla="*/ 190500 w 1705551"/>
              <a:gd name="connsiteY14-812" fmla="*/ 375113 h 1077209"/>
              <a:gd name="connsiteX15-813" fmla="*/ 301625 w 1705551"/>
              <a:gd name="connsiteY15-814" fmla="*/ 254463 h 1077209"/>
              <a:gd name="connsiteX16-815" fmla="*/ 425450 w 1705551"/>
              <a:gd name="connsiteY16-816" fmla="*/ 241763 h 1077209"/>
              <a:gd name="connsiteX0-817" fmla="*/ 425450 w 1705551"/>
              <a:gd name="connsiteY0-818" fmla="*/ 241763 h 1077209"/>
              <a:gd name="connsiteX1-819" fmla="*/ 660400 w 1705551"/>
              <a:gd name="connsiteY1-820" fmla="*/ 9988 h 1077209"/>
              <a:gd name="connsiteX2-821" fmla="*/ 1019175 w 1705551"/>
              <a:gd name="connsiteY2-822" fmla="*/ 152863 h 1077209"/>
              <a:gd name="connsiteX3-823" fmla="*/ 1320800 w 1705551"/>
              <a:gd name="connsiteY3-824" fmla="*/ 194138 h 1077209"/>
              <a:gd name="connsiteX4-825" fmla="*/ 1403350 w 1705551"/>
              <a:gd name="connsiteY4-826" fmla="*/ 400513 h 1077209"/>
              <a:gd name="connsiteX5-827" fmla="*/ 1701800 w 1705551"/>
              <a:gd name="connsiteY5-828" fmla="*/ 575138 h 1077209"/>
              <a:gd name="connsiteX6-829" fmla="*/ 1520825 w 1705551"/>
              <a:gd name="connsiteY6-830" fmla="*/ 848188 h 1077209"/>
              <a:gd name="connsiteX7-831" fmla="*/ 1425575 w 1705551"/>
              <a:gd name="connsiteY7-832" fmla="*/ 924388 h 1077209"/>
              <a:gd name="connsiteX8-833" fmla="*/ 1285875 w 1705551"/>
              <a:gd name="connsiteY8-834" fmla="*/ 918038 h 1077209"/>
              <a:gd name="connsiteX9-835" fmla="*/ 1009650 w 1705551"/>
              <a:gd name="connsiteY9-836" fmla="*/ 1076788 h 1077209"/>
              <a:gd name="connsiteX10-837" fmla="*/ 736600 w 1705551"/>
              <a:gd name="connsiteY10-838" fmla="*/ 930738 h 1077209"/>
              <a:gd name="connsiteX11-839" fmla="*/ 482600 w 1705551"/>
              <a:gd name="connsiteY11-840" fmla="*/ 1032338 h 1077209"/>
              <a:gd name="connsiteX12-841" fmla="*/ 342900 w 1705551"/>
              <a:gd name="connsiteY12-842" fmla="*/ 851363 h 1077209"/>
              <a:gd name="connsiteX13-843" fmla="*/ 0 w 1705551"/>
              <a:gd name="connsiteY13-844" fmla="*/ 752938 h 1077209"/>
              <a:gd name="connsiteX14-845" fmla="*/ 190500 w 1705551"/>
              <a:gd name="connsiteY14-846" fmla="*/ 375113 h 1077209"/>
              <a:gd name="connsiteX15-847" fmla="*/ 301625 w 1705551"/>
              <a:gd name="connsiteY15-848" fmla="*/ 254463 h 1077209"/>
              <a:gd name="connsiteX16-849" fmla="*/ 425450 w 1705551"/>
              <a:gd name="connsiteY16-850" fmla="*/ 241763 h 1077209"/>
              <a:gd name="connsiteX0-851" fmla="*/ 425450 w 1705551"/>
              <a:gd name="connsiteY0-852" fmla="*/ 241763 h 1077209"/>
              <a:gd name="connsiteX1-853" fmla="*/ 660400 w 1705551"/>
              <a:gd name="connsiteY1-854" fmla="*/ 9988 h 1077209"/>
              <a:gd name="connsiteX2-855" fmla="*/ 1019175 w 1705551"/>
              <a:gd name="connsiteY2-856" fmla="*/ 152863 h 1077209"/>
              <a:gd name="connsiteX3-857" fmla="*/ 1320800 w 1705551"/>
              <a:gd name="connsiteY3-858" fmla="*/ 194138 h 1077209"/>
              <a:gd name="connsiteX4-859" fmla="*/ 1403350 w 1705551"/>
              <a:gd name="connsiteY4-860" fmla="*/ 400513 h 1077209"/>
              <a:gd name="connsiteX5-861" fmla="*/ 1701800 w 1705551"/>
              <a:gd name="connsiteY5-862" fmla="*/ 575138 h 1077209"/>
              <a:gd name="connsiteX6-863" fmla="*/ 1520825 w 1705551"/>
              <a:gd name="connsiteY6-864" fmla="*/ 848188 h 1077209"/>
              <a:gd name="connsiteX7-865" fmla="*/ 1425575 w 1705551"/>
              <a:gd name="connsiteY7-866" fmla="*/ 924388 h 1077209"/>
              <a:gd name="connsiteX8-867" fmla="*/ 1285875 w 1705551"/>
              <a:gd name="connsiteY8-868" fmla="*/ 918038 h 1077209"/>
              <a:gd name="connsiteX9-869" fmla="*/ 1009650 w 1705551"/>
              <a:gd name="connsiteY9-870" fmla="*/ 1076788 h 1077209"/>
              <a:gd name="connsiteX10-871" fmla="*/ 736600 w 1705551"/>
              <a:gd name="connsiteY10-872" fmla="*/ 930738 h 1077209"/>
              <a:gd name="connsiteX11-873" fmla="*/ 482600 w 1705551"/>
              <a:gd name="connsiteY11-874" fmla="*/ 1032338 h 1077209"/>
              <a:gd name="connsiteX12-875" fmla="*/ 342900 w 1705551"/>
              <a:gd name="connsiteY12-876" fmla="*/ 851363 h 1077209"/>
              <a:gd name="connsiteX13-877" fmla="*/ 0 w 1705551"/>
              <a:gd name="connsiteY13-878" fmla="*/ 752938 h 1077209"/>
              <a:gd name="connsiteX14-879" fmla="*/ 190500 w 1705551"/>
              <a:gd name="connsiteY14-880" fmla="*/ 375113 h 1077209"/>
              <a:gd name="connsiteX15-881" fmla="*/ 301625 w 1705551"/>
              <a:gd name="connsiteY15-882" fmla="*/ 254463 h 1077209"/>
              <a:gd name="connsiteX16-883" fmla="*/ 425450 w 1705551"/>
              <a:gd name="connsiteY16-884" fmla="*/ 241763 h 1077209"/>
              <a:gd name="connsiteX0-885" fmla="*/ 425450 w 1705551"/>
              <a:gd name="connsiteY0-886" fmla="*/ 241763 h 1077209"/>
              <a:gd name="connsiteX1-887" fmla="*/ 660400 w 1705551"/>
              <a:gd name="connsiteY1-888" fmla="*/ 9988 h 1077209"/>
              <a:gd name="connsiteX2-889" fmla="*/ 1019175 w 1705551"/>
              <a:gd name="connsiteY2-890" fmla="*/ 152863 h 1077209"/>
              <a:gd name="connsiteX3-891" fmla="*/ 1320800 w 1705551"/>
              <a:gd name="connsiteY3-892" fmla="*/ 194138 h 1077209"/>
              <a:gd name="connsiteX4-893" fmla="*/ 1403350 w 1705551"/>
              <a:gd name="connsiteY4-894" fmla="*/ 400513 h 1077209"/>
              <a:gd name="connsiteX5-895" fmla="*/ 1701800 w 1705551"/>
              <a:gd name="connsiteY5-896" fmla="*/ 575138 h 1077209"/>
              <a:gd name="connsiteX6-897" fmla="*/ 1520825 w 1705551"/>
              <a:gd name="connsiteY6-898" fmla="*/ 848188 h 1077209"/>
              <a:gd name="connsiteX7-899" fmla="*/ 1425575 w 1705551"/>
              <a:gd name="connsiteY7-900" fmla="*/ 924388 h 1077209"/>
              <a:gd name="connsiteX8-901" fmla="*/ 1285875 w 1705551"/>
              <a:gd name="connsiteY8-902" fmla="*/ 918038 h 1077209"/>
              <a:gd name="connsiteX9-903" fmla="*/ 1009650 w 1705551"/>
              <a:gd name="connsiteY9-904" fmla="*/ 1076788 h 1077209"/>
              <a:gd name="connsiteX10-905" fmla="*/ 736600 w 1705551"/>
              <a:gd name="connsiteY10-906" fmla="*/ 930738 h 1077209"/>
              <a:gd name="connsiteX11-907" fmla="*/ 482600 w 1705551"/>
              <a:gd name="connsiteY11-908" fmla="*/ 1032338 h 1077209"/>
              <a:gd name="connsiteX12-909" fmla="*/ 342900 w 1705551"/>
              <a:gd name="connsiteY12-910" fmla="*/ 851363 h 1077209"/>
              <a:gd name="connsiteX13-911" fmla="*/ 0 w 1705551"/>
              <a:gd name="connsiteY13-912" fmla="*/ 752938 h 1077209"/>
              <a:gd name="connsiteX14-913" fmla="*/ 190500 w 1705551"/>
              <a:gd name="connsiteY14-914" fmla="*/ 375113 h 1077209"/>
              <a:gd name="connsiteX15-915" fmla="*/ 301625 w 1705551"/>
              <a:gd name="connsiteY15-916" fmla="*/ 254463 h 1077209"/>
              <a:gd name="connsiteX16-917" fmla="*/ 425450 w 1705551"/>
              <a:gd name="connsiteY16-918" fmla="*/ 241763 h 1077209"/>
              <a:gd name="connsiteX0-919" fmla="*/ 425450 w 1705551"/>
              <a:gd name="connsiteY0-920" fmla="*/ 241763 h 1077209"/>
              <a:gd name="connsiteX1-921" fmla="*/ 660400 w 1705551"/>
              <a:gd name="connsiteY1-922" fmla="*/ 9988 h 1077209"/>
              <a:gd name="connsiteX2-923" fmla="*/ 1019175 w 1705551"/>
              <a:gd name="connsiteY2-924" fmla="*/ 152863 h 1077209"/>
              <a:gd name="connsiteX3-925" fmla="*/ 1320800 w 1705551"/>
              <a:gd name="connsiteY3-926" fmla="*/ 194138 h 1077209"/>
              <a:gd name="connsiteX4-927" fmla="*/ 1403350 w 1705551"/>
              <a:gd name="connsiteY4-928" fmla="*/ 400513 h 1077209"/>
              <a:gd name="connsiteX5-929" fmla="*/ 1701800 w 1705551"/>
              <a:gd name="connsiteY5-930" fmla="*/ 575138 h 1077209"/>
              <a:gd name="connsiteX6-931" fmla="*/ 1520825 w 1705551"/>
              <a:gd name="connsiteY6-932" fmla="*/ 848188 h 1077209"/>
              <a:gd name="connsiteX7-933" fmla="*/ 1425575 w 1705551"/>
              <a:gd name="connsiteY7-934" fmla="*/ 924388 h 1077209"/>
              <a:gd name="connsiteX8-935" fmla="*/ 1285875 w 1705551"/>
              <a:gd name="connsiteY8-936" fmla="*/ 918038 h 1077209"/>
              <a:gd name="connsiteX9-937" fmla="*/ 1009650 w 1705551"/>
              <a:gd name="connsiteY9-938" fmla="*/ 1076788 h 1077209"/>
              <a:gd name="connsiteX10-939" fmla="*/ 736600 w 1705551"/>
              <a:gd name="connsiteY10-940" fmla="*/ 930738 h 1077209"/>
              <a:gd name="connsiteX11-941" fmla="*/ 482600 w 1705551"/>
              <a:gd name="connsiteY11-942" fmla="*/ 1032338 h 1077209"/>
              <a:gd name="connsiteX12-943" fmla="*/ 342900 w 1705551"/>
              <a:gd name="connsiteY12-944" fmla="*/ 851363 h 1077209"/>
              <a:gd name="connsiteX13-945" fmla="*/ 0 w 1705551"/>
              <a:gd name="connsiteY13-946" fmla="*/ 752938 h 1077209"/>
              <a:gd name="connsiteX14-947" fmla="*/ 190500 w 1705551"/>
              <a:gd name="connsiteY14-948" fmla="*/ 375113 h 1077209"/>
              <a:gd name="connsiteX15-949" fmla="*/ 301625 w 1705551"/>
              <a:gd name="connsiteY15-950" fmla="*/ 254463 h 1077209"/>
              <a:gd name="connsiteX16-951" fmla="*/ 425450 w 1705551"/>
              <a:gd name="connsiteY16-952" fmla="*/ 241763 h 1077209"/>
              <a:gd name="connsiteX0-953" fmla="*/ 425450 w 1705551"/>
              <a:gd name="connsiteY0-954" fmla="*/ 241763 h 1077209"/>
              <a:gd name="connsiteX1-955" fmla="*/ 660400 w 1705551"/>
              <a:gd name="connsiteY1-956" fmla="*/ 9988 h 1077209"/>
              <a:gd name="connsiteX2-957" fmla="*/ 1019175 w 1705551"/>
              <a:gd name="connsiteY2-958" fmla="*/ 152863 h 1077209"/>
              <a:gd name="connsiteX3-959" fmla="*/ 1320800 w 1705551"/>
              <a:gd name="connsiteY3-960" fmla="*/ 194138 h 1077209"/>
              <a:gd name="connsiteX4-961" fmla="*/ 1403350 w 1705551"/>
              <a:gd name="connsiteY4-962" fmla="*/ 400513 h 1077209"/>
              <a:gd name="connsiteX5-963" fmla="*/ 1701800 w 1705551"/>
              <a:gd name="connsiteY5-964" fmla="*/ 575138 h 1077209"/>
              <a:gd name="connsiteX6-965" fmla="*/ 1520825 w 1705551"/>
              <a:gd name="connsiteY6-966" fmla="*/ 848188 h 1077209"/>
              <a:gd name="connsiteX7-967" fmla="*/ 1425575 w 1705551"/>
              <a:gd name="connsiteY7-968" fmla="*/ 924388 h 1077209"/>
              <a:gd name="connsiteX8-969" fmla="*/ 1285875 w 1705551"/>
              <a:gd name="connsiteY8-970" fmla="*/ 918038 h 1077209"/>
              <a:gd name="connsiteX9-971" fmla="*/ 1009650 w 1705551"/>
              <a:gd name="connsiteY9-972" fmla="*/ 1076788 h 1077209"/>
              <a:gd name="connsiteX10-973" fmla="*/ 736600 w 1705551"/>
              <a:gd name="connsiteY10-974" fmla="*/ 930738 h 1077209"/>
              <a:gd name="connsiteX11-975" fmla="*/ 482600 w 1705551"/>
              <a:gd name="connsiteY11-976" fmla="*/ 1032338 h 1077209"/>
              <a:gd name="connsiteX12-977" fmla="*/ 342900 w 1705551"/>
              <a:gd name="connsiteY12-978" fmla="*/ 851363 h 1077209"/>
              <a:gd name="connsiteX13-979" fmla="*/ 0 w 1705551"/>
              <a:gd name="connsiteY13-980" fmla="*/ 752938 h 1077209"/>
              <a:gd name="connsiteX14-981" fmla="*/ 190500 w 1705551"/>
              <a:gd name="connsiteY14-982" fmla="*/ 375113 h 1077209"/>
              <a:gd name="connsiteX15-983" fmla="*/ 301625 w 1705551"/>
              <a:gd name="connsiteY15-984" fmla="*/ 254463 h 1077209"/>
              <a:gd name="connsiteX16-985" fmla="*/ 425450 w 1705551"/>
              <a:gd name="connsiteY16-986" fmla="*/ 241763 h 1077209"/>
              <a:gd name="connsiteX0-987" fmla="*/ 425450 w 1705551"/>
              <a:gd name="connsiteY0-988" fmla="*/ 241763 h 1077209"/>
              <a:gd name="connsiteX1-989" fmla="*/ 660400 w 1705551"/>
              <a:gd name="connsiteY1-990" fmla="*/ 9988 h 1077209"/>
              <a:gd name="connsiteX2-991" fmla="*/ 1019175 w 1705551"/>
              <a:gd name="connsiteY2-992" fmla="*/ 152863 h 1077209"/>
              <a:gd name="connsiteX3-993" fmla="*/ 1320800 w 1705551"/>
              <a:gd name="connsiteY3-994" fmla="*/ 194138 h 1077209"/>
              <a:gd name="connsiteX4-995" fmla="*/ 1403350 w 1705551"/>
              <a:gd name="connsiteY4-996" fmla="*/ 400513 h 1077209"/>
              <a:gd name="connsiteX5-997" fmla="*/ 1701800 w 1705551"/>
              <a:gd name="connsiteY5-998" fmla="*/ 575138 h 1077209"/>
              <a:gd name="connsiteX6-999" fmla="*/ 1520825 w 1705551"/>
              <a:gd name="connsiteY6-1000" fmla="*/ 848188 h 1077209"/>
              <a:gd name="connsiteX7-1001" fmla="*/ 1425575 w 1705551"/>
              <a:gd name="connsiteY7-1002" fmla="*/ 924388 h 1077209"/>
              <a:gd name="connsiteX8-1003" fmla="*/ 1285875 w 1705551"/>
              <a:gd name="connsiteY8-1004" fmla="*/ 918038 h 1077209"/>
              <a:gd name="connsiteX9-1005" fmla="*/ 1009650 w 1705551"/>
              <a:gd name="connsiteY9-1006" fmla="*/ 1076788 h 1077209"/>
              <a:gd name="connsiteX10-1007" fmla="*/ 736600 w 1705551"/>
              <a:gd name="connsiteY10-1008" fmla="*/ 930738 h 1077209"/>
              <a:gd name="connsiteX11-1009" fmla="*/ 482600 w 1705551"/>
              <a:gd name="connsiteY11-1010" fmla="*/ 1032338 h 1077209"/>
              <a:gd name="connsiteX12-1011" fmla="*/ 342900 w 1705551"/>
              <a:gd name="connsiteY12-1012" fmla="*/ 851363 h 1077209"/>
              <a:gd name="connsiteX13-1013" fmla="*/ 0 w 1705551"/>
              <a:gd name="connsiteY13-1014" fmla="*/ 752938 h 1077209"/>
              <a:gd name="connsiteX14-1015" fmla="*/ 190500 w 1705551"/>
              <a:gd name="connsiteY14-1016" fmla="*/ 375113 h 1077209"/>
              <a:gd name="connsiteX15-1017" fmla="*/ 301625 w 1705551"/>
              <a:gd name="connsiteY15-1018" fmla="*/ 254463 h 1077209"/>
              <a:gd name="connsiteX16-1019" fmla="*/ 425450 w 1705551"/>
              <a:gd name="connsiteY16-1020" fmla="*/ 241763 h 1077209"/>
              <a:gd name="connsiteX0-1021" fmla="*/ 425450 w 1705551"/>
              <a:gd name="connsiteY0-1022" fmla="*/ 241763 h 1077209"/>
              <a:gd name="connsiteX1-1023" fmla="*/ 660400 w 1705551"/>
              <a:gd name="connsiteY1-1024" fmla="*/ 9988 h 1077209"/>
              <a:gd name="connsiteX2-1025" fmla="*/ 1019175 w 1705551"/>
              <a:gd name="connsiteY2-1026" fmla="*/ 152863 h 1077209"/>
              <a:gd name="connsiteX3-1027" fmla="*/ 1320800 w 1705551"/>
              <a:gd name="connsiteY3-1028" fmla="*/ 194138 h 1077209"/>
              <a:gd name="connsiteX4-1029" fmla="*/ 1403350 w 1705551"/>
              <a:gd name="connsiteY4-1030" fmla="*/ 400513 h 1077209"/>
              <a:gd name="connsiteX5-1031" fmla="*/ 1701800 w 1705551"/>
              <a:gd name="connsiteY5-1032" fmla="*/ 575138 h 1077209"/>
              <a:gd name="connsiteX6-1033" fmla="*/ 1520825 w 1705551"/>
              <a:gd name="connsiteY6-1034" fmla="*/ 848188 h 1077209"/>
              <a:gd name="connsiteX7-1035" fmla="*/ 1425575 w 1705551"/>
              <a:gd name="connsiteY7-1036" fmla="*/ 924388 h 1077209"/>
              <a:gd name="connsiteX8-1037" fmla="*/ 1285875 w 1705551"/>
              <a:gd name="connsiteY8-1038" fmla="*/ 918038 h 1077209"/>
              <a:gd name="connsiteX9-1039" fmla="*/ 1009650 w 1705551"/>
              <a:gd name="connsiteY9-1040" fmla="*/ 1076788 h 1077209"/>
              <a:gd name="connsiteX10-1041" fmla="*/ 736600 w 1705551"/>
              <a:gd name="connsiteY10-1042" fmla="*/ 930738 h 1077209"/>
              <a:gd name="connsiteX11-1043" fmla="*/ 482600 w 1705551"/>
              <a:gd name="connsiteY11-1044" fmla="*/ 1032338 h 1077209"/>
              <a:gd name="connsiteX12-1045" fmla="*/ 342900 w 1705551"/>
              <a:gd name="connsiteY12-1046" fmla="*/ 851363 h 1077209"/>
              <a:gd name="connsiteX13-1047" fmla="*/ 0 w 1705551"/>
              <a:gd name="connsiteY13-1048" fmla="*/ 752938 h 1077209"/>
              <a:gd name="connsiteX14-1049" fmla="*/ 190500 w 1705551"/>
              <a:gd name="connsiteY14-1050" fmla="*/ 375113 h 1077209"/>
              <a:gd name="connsiteX15-1051" fmla="*/ 301625 w 1705551"/>
              <a:gd name="connsiteY15-1052" fmla="*/ 254463 h 1077209"/>
              <a:gd name="connsiteX16-1053" fmla="*/ 425450 w 1705551"/>
              <a:gd name="connsiteY16-1054" fmla="*/ 241763 h 1077209"/>
              <a:gd name="connsiteX0-1055" fmla="*/ 461168 w 1741269"/>
              <a:gd name="connsiteY0-1056" fmla="*/ 241763 h 1077209"/>
              <a:gd name="connsiteX1-1057" fmla="*/ 696118 w 1741269"/>
              <a:gd name="connsiteY1-1058" fmla="*/ 9988 h 1077209"/>
              <a:gd name="connsiteX2-1059" fmla="*/ 1054893 w 1741269"/>
              <a:gd name="connsiteY2-1060" fmla="*/ 152863 h 1077209"/>
              <a:gd name="connsiteX3-1061" fmla="*/ 1356518 w 1741269"/>
              <a:gd name="connsiteY3-1062" fmla="*/ 194138 h 1077209"/>
              <a:gd name="connsiteX4-1063" fmla="*/ 1439068 w 1741269"/>
              <a:gd name="connsiteY4-1064" fmla="*/ 400513 h 1077209"/>
              <a:gd name="connsiteX5-1065" fmla="*/ 1737518 w 1741269"/>
              <a:gd name="connsiteY5-1066" fmla="*/ 575138 h 1077209"/>
              <a:gd name="connsiteX6-1067" fmla="*/ 1556543 w 1741269"/>
              <a:gd name="connsiteY6-1068" fmla="*/ 848188 h 1077209"/>
              <a:gd name="connsiteX7-1069" fmla="*/ 1461293 w 1741269"/>
              <a:gd name="connsiteY7-1070" fmla="*/ 924388 h 1077209"/>
              <a:gd name="connsiteX8-1071" fmla="*/ 1321593 w 1741269"/>
              <a:gd name="connsiteY8-1072" fmla="*/ 918038 h 1077209"/>
              <a:gd name="connsiteX9-1073" fmla="*/ 1045368 w 1741269"/>
              <a:gd name="connsiteY9-1074" fmla="*/ 1076788 h 1077209"/>
              <a:gd name="connsiteX10-1075" fmla="*/ 772318 w 1741269"/>
              <a:gd name="connsiteY10-1076" fmla="*/ 930738 h 1077209"/>
              <a:gd name="connsiteX11-1077" fmla="*/ 518318 w 1741269"/>
              <a:gd name="connsiteY11-1078" fmla="*/ 1032338 h 1077209"/>
              <a:gd name="connsiteX12-1079" fmla="*/ 378618 w 1741269"/>
              <a:gd name="connsiteY12-1080" fmla="*/ 851363 h 1077209"/>
              <a:gd name="connsiteX13-1081" fmla="*/ 0 w 1741269"/>
              <a:gd name="connsiteY13-1082" fmla="*/ 688644 h 1077209"/>
              <a:gd name="connsiteX14-1083" fmla="*/ 226218 w 1741269"/>
              <a:gd name="connsiteY14-1084" fmla="*/ 375113 h 1077209"/>
              <a:gd name="connsiteX15-1085" fmla="*/ 337343 w 1741269"/>
              <a:gd name="connsiteY15-1086" fmla="*/ 254463 h 1077209"/>
              <a:gd name="connsiteX16-1087" fmla="*/ 461168 w 1741269"/>
              <a:gd name="connsiteY16-1088" fmla="*/ 241763 h 1077209"/>
              <a:gd name="connsiteX0-1089" fmla="*/ 470184 w 1750285"/>
              <a:gd name="connsiteY0-1090" fmla="*/ 241763 h 1077209"/>
              <a:gd name="connsiteX1-1091" fmla="*/ 705134 w 1750285"/>
              <a:gd name="connsiteY1-1092" fmla="*/ 9988 h 1077209"/>
              <a:gd name="connsiteX2-1093" fmla="*/ 1063909 w 1750285"/>
              <a:gd name="connsiteY2-1094" fmla="*/ 152863 h 1077209"/>
              <a:gd name="connsiteX3-1095" fmla="*/ 1365534 w 1750285"/>
              <a:gd name="connsiteY3-1096" fmla="*/ 194138 h 1077209"/>
              <a:gd name="connsiteX4-1097" fmla="*/ 1448084 w 1750285"/>
              <a:gd name="connsiteY4-1098" fmla="*/ 400513 h 1077209"/>
              <a:gd name="connsiteX5-1099" fmla="*/ 1746534 w 1750285"/>
              <a:gd name="connsiteY5-1100" fmla="*/ 575138 h 1077209"/>
              <a:gd name="connsiteX6-1101" fmla="*/ 1565559 w 1750285"/>
              <a:gd name="connsiteY6-1102" fmla="*/ 848188 h 1077209"/>
              <a:gd name="connsiteX7-1103" fmla="*/ 1470309 w 1750285"/>
              <a:gd name="connsiteY7-1104" fmla="*/ 924388 h 1077209"/>
              <a:gd name="connsiteX8-1105" fmla="*/ 1330609 w 1750285"/>
              <a:gd name="connsiteY8-1106" fmla="*/ 918038 h 1077209"/>
              <a:gd name="connsiteX9-1107" fmla="*/ 1054384 w 1750285"/>
              <a:gd name="connsiteY9-1108" fmla="*/ 1076788 h 1077209"/>
              <a:gd name="connsiteX10-1109" fmla="*/ 781334 w 1750285"/>
              <a:gd name="connsiteY10-1110" fmla="*/ 930738 h 1077209"/>
              <a:gd name="connsiteX11-1111" fmla="*/ 527334 w 1750285"/>
              <a:gd name="connsiteY11-1112" fmla="*/ 1032338 h 1077209"/>
              <a:gd name="connsiteX12-1113" fmla="*/ 387634 w 1750285"/>
              <a:gd name="connsiteY12-1114" fmla="*/ 851363 h 1077209"/>
              <a:gd name="connsiteX13-1115" fmla="*/ 9016 w 1750285"/>
              <a:gd name="connsiteY13-1116" fmla="*/ 688644 h 1077209"/>
              <a:gd name="connsiteX14-1117" fmla="*/ 235234 w 1750285"/>
              <a:gd name="connsiteY14-1118" fmla="*/ 375113 h 1077209"/>
              <a:gd name="connsiteX15-1119" fmla="*/ 346359 w 1750285"/>
              <a:gd name="connsiteY15-1120" fmla="*/ 254463 h 1077209"/>
              <a:gd name="connsiteX16-1121" fmla="*/ 470184 w 1750285"/>
              <a:gd name="connsiteY16-1122" fmla="*/ 241763 h 1077209"/>
              <a:gd name="connsiteX0-1123" fmla="*/ 461513 w 1741614"/>
              <a:gd name="connsiteY0-1124" fmla="*/ 241763 h 1077209"/>
              <a:gd name="connsiteX1-1125" fmla="*/ 696463 w 1741614"/>
              <a:gd name="connsiteY1-1126" fmla="*/ 9988 h 1077209"/>
              <a:gd name="connsiteX2-1127" fmla="*/ 1055238 w 1741614"/>
              <a:gd name="connsiteY2-1128" fmla="*/ 152863 h 1077209"/>
              <a:gd name="connsiteX3-1129" fmla="*/ 1356863 w 1741614"/>
              <a:gd name="connsiteY3-1130" fmla="*/ 194138 h 1077209"/>
              <a:gd name="connsiteX4-1131" fmla="*/ 1439413 w 1741614"/>
              <a:gd name="connsiteY4-1132" fmla="*/ 400513 h 1077209"/>
              <a:gd name="connsiteX5-1133" fmla="*/ 1737863 w 1741614"/>
              <a:gd name="connsiteY5-1134" fmla="*/ 575138 h 1077209"/>
              <a:gd name="connsiteX6-1135" fmla="*/ 1556888 w 1741614"/>
              <a:gd name="connsiteY6-1136" fmla="*/ 848188 h 1077209"/>
              <a:gd name="connsiteX7-1137" fmla="*/ 1461638 w 1741614"/>
              <a:gd name="connsiteY7-1138" fmla="*/ 924388 h 1077209"/>
              <a:gd name="connsiteX8-1139" fmla="*/ 1321938 w 1741614"/>
              <a:gd name="connsiteY8-1140" fmla="*/ 918038 h 1077209"/>
              <a:gd name="connsiteX9-1141" fmla="*/ 1045713 w 1741614"/>
              <a:gd name="connsiteY9-1142" fmla="*/ 1076788 h 1077209"/>
              <a:gd name="connsiteX10-1143" fmla="*/ 772663 w 1741614"/>
              <a:gd name="connsiteY10-1144" fmla="*/ 930738 h 1077209"/>
              <a:gd name="connsiteX11-1145" fmla="*/ 518663 w 1741614"/>
              <a:gd name="connsiteY11-1146" fmla="*/ 1032338 h 1077209"/>
              <a:gd name="connsiteX12-1147" fmla="*/ 378963 w 1741614"/>
              <a:gd name="connsiteY12-1148" fmla="*/ 851363 h 1077209"/>
              <a:gd name="connsiteX13-1149" fmla="*/ 345 w 1741614"/>
              <a:gd name="connsiteY13-1150" fmla="*/ 688644 h 1077209"/>
              <a:gd name="connsiteX14-1151" fmla="*/ 226563 w 1741614"/>
              <a:gd name="connsiteY14-1152" fmla="*/ 375113 h 1077209"/>
              <a:gd name="connsiteX15-1153" fmla="*/ 337688 w 1741614"/>
              <a:gd name="connsiteY15-1154" fmla="*/ 254463 h 1077209"/>
              <a:gd name="connsiteX16-1155" fmla="*/ 461513 w 1741614"/>
              <a:gd name="connsiteY16-1156" fmla="*/ 241763 h 1077209"/>
              <a:gd name="connsiteX0-1157" fmla="*/ 461513 w 1741614"/>
              <a:gd name="connsiteY0-1158" fmla="*/ 241763 h 1077209"/>
              <a:gd name="connsiteX1-1159" fmla="*/ 696463 w 1741614"/>
              <a:gd name="connsiteY1-1160" fmla="*/ 9988 h 1077209"/>
              <a:gd name="connsiteX2-1161" fmla="*/ 1055238 w 1741614"/>
              <a:gd name="connsiteY2-1162" fmla="*/ 152863 h 1077209"/>
              <a:gd name="connsiteX3-1163" fmla="*/ 1356863 w 1741614"/>
              <a:gd name="connsiteY3-1164" fmla="*/ 194138 h 1077209"/>
              <a:gd name="connsiteX4-1165" fmla="*/ 1439413 w 1741614"/>
              <a:gd name="connsiteY4-1166" fmla="*/ 400513 h 1077209"/>
              <a:gd name="connsiteX5-1167" fmla="*/ 1737863 w 1741614"/>
              <a:gd name="connsiteY5-1168" fmla="*/ 575138 h 1077209"/>
              <a:gd name="connsiteX6-1169" fmla="*/ 1556888 w 1741614"/>
              <a:gd name="connsiteY6-1170" fmla="*/ 848188 h 1077209"/>
              <a:gd name="connsiteX7-1171" fmla="*/ 1461638 w 1741614"/>
              <a:gd name="connsiteY7-1172" fmla="*/ 924388 h 1077209"/>
              <a:gd name="connsiteX8-1173" fmla="*/ 1321938 w 1741614"/>
              <a:gd name="connsiteY8-1174" fmla="*/ 918038 h 1077209"/>
              <a:gd name="connsiteX9-1175" fmla="*/ 1045713 w 1741614"/>
              <a:gd name="connsiteY9-1176" fmla="*/ 1076788 h 1077209"/>
              <a:gd name="connsiteX10-1177" fmla="*/ 772663 w 1741614"/>
              <a:gd name="connsiteY10-1178" fmla="*/ 930738 h 1077209"/>
              <a:gd name="connsiteX11-1179" fmla="*/ 518663 w 1741614"/>
              <a:gd name="connsiteY11-1180" fmla="*/ 1032338 h 1077209"/>
              <a:gd name="connsiteX12-1181" fmla="*/ 378963 w 1741614"/>
              <a:gd name="connsiteY12-1182" fmla="*/ 851363 h 1077209"/>
              <a:gd name="connsiteX13-1183" fmla="*/ 345 w 1741614"/>
              <a:gd name="connsiteY13-1184" fmla="*/ 688644 h 1077209"/>
              <a:gd name="connsiteX14-1185" fmla="*/ 226563 w 1741614"/>
              <a:gd name="connsiteY14-1186" fmla="*/ 375113 h 1077209"/>
              <a:gd name="connsiteX15-1187" fmla="*/ 337688 w 1741614"/>
              <a:gd name="connsiteY15-1188" fmla="*/ 254463 h 1077209"/>
              <a:gd name="connsiteX16-1189" fmla="*/ 461513 w 1741614"/>
              <a:gd name="connsiteY16-1190" fmla="*/ 241763 h 1077209"/>
              <a:gd name="connsiteX0-1191" fmla="*/ 461513 w 1741614"/>
              <a:gd name="connsiteY0-1192" fmla="*/ 241763 h 1077209"/>
              <a:gd name="connsiteX1-1193" fmla="*/ 696463 w 1741614"/>
              <a:gd name="connsiteY1-1194" fmla="*/ 9988 h 1077209"/>
              <a:gd name="connsiteX2-1195" fmla="*/ 1055238 w 1741614"/>
              <a:gd name="connsiteY2-1196" fmla="*/ 152863 h 1077209"/>
              <a:gd name="connsiteX3-1197" fmla="*/ 1356863 w 1741614"/>
              <a:gd name="connsiteY3-1198" fmla="*/ 194138 h 1077209"/>
              <a:gd name="connsiteX4-1199" fmla="*/ 1439413 w 1741614"/>
              <a:gd name="connsiteY4-1200" fmla="*/ 400513 h 1077209"/>
              <a:gd name="connsiteX5-1201" fmla="*/ 1737863 w 1741614"/>
              <a:gd name="connsiteY5-1202" fmla="*/ 575138 h 1077209"/>
              <a:gd name="connsiteX6-1203" fmla="*/ 1556888 w 1741614"/>
              <a:gd name="connsiteY6-1204" fmla="*/ 848188 h 1077209"/>
              <a:gd name="connsiteX7-1205" fmla="*/ 1461638 w 1741614"/>
              <a:gd name="connsiteY7-1206" fmla="*/ 924388 h 1077209"/>
              <a:gd name="connsiteX8-1207" fmla="*/ 1321938 w 1741614"/>
              <a:gd name="connsiteY8-1208" fmla="*/ 918038 h 1077209"/>
              <a:gd name="connsiteX9-1209" fmla="*/ 1045713 w 1741614"/>
              <a:gd name="connsiteY9-1210" fmla="*/ 1076788 h 1077209"/>
              <a:gd name="connsiteX10-1211" fmla="*/ 772663 w 1741614"/>
              <a:gd name="connsiteY10-1212" fmla="*/ 930738 h 1077209"/>
              <a:gd name="connsiteX11-1213" fmla="*/ 518663 w 1741614"/>
              <a:gd name="connsiteY11-1214" fmla="*/ 1032338 h 1077209"/>
              <a:gd name="connsiteX12-1215" fmla="*/ 378963 w 1741614"/>
              <a:gd name="connsiteY12-1216" fmla="*/ 851363 h 1077209"/>
              <a:gd name="connsiteX13-1217" fmla="*/ 345 w 1741614"/>
              <a:gd name="connsiteY13-1218" fmla="*/ 688644 h 1077209"/>
              <a:gd name="connsiteX14-1219" fmla="*/ 226563 w 1741614"/>
              <a:gd name="connsiteY14-1220" fmla="*/ 375113 h 1077209"/>
              <a:gd name="connsiteX15-1221" fmla="*/ 337688 w 1741614"/>
              <a:gd name="connsiteY15-1222" fmla="*/ 254463 h 1077209"/>
              <a:gd name="connsiteX16-1223" fmla="*/ 461513 w 1741614"/>
              <a:gd name="connsiteY16-1224" fmla="*/ 241763 h 1077209"/>
              <a:gd name="connsiteX0-1225" fmla="*/ 461513 w 1741614"/>
              <a:gd name="connsiteY0-1226" fmla="*/ 241763 h 1077209"/>
              <a:gd name="connsiteX1-1227" fmla="*/ 696463 w 1741614"/>
              <a:gd name="connsiteY1-1228" fmla="*/ 9988 h 1077209"/>
              <a:gd name="connsiteX2-1229" fmla="*/ 1055238 w 1741614"/>
              <a:gd name="connsiteY2-1230" fmla="*/ 152863 h 1077209"/>
              <a:gd name="connsiteX3-1231" fmla="*/ 1356863 w 1741614"/>
              <a:gd name="connsiteY3-1232" fmla="*/ 194138 h 1077209"/>
              <a:gd name="connsiteX4-1233" fmla="*/ 1439413 w 1741614"/>
              <a:gd name="connsiteY4-1234" fmla="*/ 400513 h 1077209"/>
              <a:gd name="connsiteX5-1235" fmla="*/ 1737863 w 1741614"/>
              <a:gd name="connsiteY5-1236" fmla="*/ 575138 h 1077209"/>
              <a:gd name="connsiteX6-1237" fmla="*/ 1556888 w 1741614"/>
              <a:gd name="connsiteY6-1238" fmla="*/ 848188 h 1077209"/>
              <a:gd name="connsiteX7-1239" fmla="*/ 1461638 w 1741614"/>
              <a:gd name="connsiteY7-1240" fmla="*/ 924388 h 1077209"/>
              <a:gd name="connsiteX8-1241" fmla="*/ 1321938 w 1741614"/>
              <a:gd name="connsiteY8-1242" fmla="*/ 918038 h 1077209"/>
              <a:gd name="connsiteX9-1243" fmla="*/ 1045713 w 1741614"/>
              <a:gd name="connsiteY9-1244" fmla="*/ 1076788 h 1077209"/>
              <a:gd name="connsiteX10-1245" fmla="*/ 772663 w 1741614"/>
              <a:gd name="connsiteY10-1246" fmla="*/ 930738 h 1077209"/>
              <a:gd name="connsiteX11-1247" fmla="*/ 518663 w 1741614"/>
              <a:gd name="connsiteY11-1248" fmla="*/ 1032338 h 1077209"/>
              <a:gd name="connsiteX12-1249" fmla="*/ 378963 w 1741614"/>
              <a:gd name="connsiteY12-1250" fmla="*/ 851363 h 1077209"/>
              <a:gd name="connsiteX13-1251" fmla="*/ 345 w 1741614"/>
              <a:gd name="connsiteY13-1252" fmla="*/ 688644 h 1077209"/>
              <a:gd name="connsiteX14-1253" fmla="*/ 226563 w 1741614"/>
              <a:gd name="connsiteY14-1254" fmla="*/ 375113 h 1077209"/>
              <a:gd name="connsiteX15-1255" fmla="*/ 337688 w 1741614"/>
              <a:gd name="connsiteY15-1256" fmla="*/ 254463 h 1077209"/>
              <a:gd name="connsiteX16-1257" fmla="*/ 461513 w 1741614"/>
              <a:gd name="connsiteY16-1258" fmla="*/ 241763 h 1077209"/>
              <a:gd name="connsiteX0-1259" fmla="*/ 461513 w 1741614"/>
              <a:gd name="connsiteY0-1260" fmla="*/ 241763 h 1077209"/>
              <a:gd name="connsiteX1-1261" fmla="*/ 696463 w 1741614"/>
              <a:gd name="connsiteY1-1262" fmla="*/ 9988 h 1077209"/>
              <a:gd name="connsiteX2-1263" fmla="*/ 1055238 w 1741614"/>
              <a:gd name="connsiteY2-1264" fmla="*/ 152863 h 1077209"/>
              <a:gd name="connsiteX3-1265" fmla="*/ 1356863 w 1741614"/>
              <a:gd name="connsiteY3-1266" fmla="*/ 194138 h 1077209"/>
              <a:gd name="connsiteX4-1267" fmla="*/ 1439413 w 1741614"/>
              <a:gd name="connsiteY4-1268" fmla="*/ 400513 h 1077209"/>
              <a:gd name="connsiteX5-1269" fmla="*/ 1737863 w 1741614"/>
              <a:gd name="connsiteY5-1270" fmla="*/ 575138 h 1077209"/>
              <a:gd name="connsiteX6-1271" fmla="*/ 1556888 w 1741614"/>
              <a:gd name="connsiteY6-1272" fmla="*/ 848188 h 1077209"/>
              <a:gd name="connsiteX7-1273" fmla="*/ 1461638 w 1741614"/>
              <a:gd name="connsiteY7-1274" fmla="*/ 924388 h 1077209"/>
              <a:gd name="connsiteX8-1275" fmla="*/ 1321938 w 1741614"/>
              <a:gd name="connsiteY8-1276" fmla="*/ 918038 h 1077209"/>
              <a:gd name="connsiteX9-1277" fmla="*/ 1045713 w 1741614"/>
              <a:gd name="connsiteY9-1278" fmla="*/ 1076788 h 1077209"/>
              <a:gd name="connsiteX10-1279" fmla="*/ 772663 w 1741614"/>
              <a:gd name="connsiteY10-1280" fmla="*/ 930738 h 1077209"/>
              <a:gd name="connsiteX11-1281" fmla="*/ 518663 w 1741614"/>
              <a:gd name="connsiteY11-1282" fmla="*/ 1032338 h 1077209"/>
              <a:gd name="connsiteX12-1283" fmla="*/ 378963 w 1741614"/>
              <a:gd name="connsiteY12-1284" fmla="*/ 851363 h 1077209"/>
              <a:gd name="connsiteX13-1285" fmla="*/ 345 w 1741614"/>
              <a:gd name="connsiteY13-1286" fmla="*/ 688644 h 1077209"/>
              <a:gd name="connsiteX14-1287" fmla="*/ 226563 w 1741614"/>
              <a:gd name="connsiteY14-1288" fmla="*/ 375113 h 1077209"/>
              <a:gd name="connsiteX15-1289" fmla="*/ 337688 w 1741614"/>
              <a:gd name="connsiteY15-1290" fmla="*/ 254463 h 1077209"/>
              <a:gd name="connsiteX16-1291" fmla="*/ 461513 w 1741614"/>
              <a:gd name="connsiteY16-1292" fmla="*/ 241763 h 1077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741614" h="1077209">
                <a:moveTo>
                  <a:pt x="461513" y="241763"/>
                </a:moveTo>
                <a:cubicBezTo>
                  <a:pt x="502259" y="189111"/>
                  <a:pt x="435584" y="59730"/>
                  <a:pt x="696463" y="9988"/>
                </a:cubicBezTo>
                <a:cubicBezTo>
                  <a:pt x="957342" y="-39754"/>
                  <a:pt x="1014227" y="110265"/>
                  <a:pt x="1055238" y="152863"/>
                </a:cubicBezTo>
                <a:cubicBezTo>
                  <a:pt x="1146255" y="147571"/>
                  <a:pt x="1246796" y="85130"/>
                  <a:pt x="1356863" y="194138"/>
                </a:cubicBezTo>
                <a:cubicBezTo>
                  <a:pt x="1466930" y="303146"/>
                  <a:pt x="1430682" y="341776"/>
                  <a:pt x="1439413" y="400513"/>
                </a:cubicBezTo>
                <a:cubicBezTo>
                  <a:pt x="1562709" y="399190"/>
                  <a:pt x="1717225" y="460308"/>
                  <a:pt x="1737863" y="575138"/>
                </a:cubicBezTo>
                <a:cubicBezTo>
                  <a:pt x="1758501" y="689968"/>
                  <a:pt x="1693413" y="850040"/>
                  <a:pt x="1556888" y="848188"/>
                </a:cubicBezTo>
                <a:cubicBezTo>
                  <a:pt x="1529900" y="899782"/>
                  <a:pt x="1512968" y="902692"/>
                  <a:pt x="1461638" y="924388"/>
                </a:cubicBezTo>
                <a:cubicBezTo>
                  <a:pt x="1410308" y="946084"/>
                  <a:pt x="1380411" y="941586"/>
                  <a:pt x="1321938" y="918038"/>
                </a:cubicBezTo>
                <a:cubicBezTo>
                  <a:pt x="1284631" y="1028105"/>
                  <a:pt x="1208167" y="1082609"/>
                  <a:pt x="1045713" y="1076788"/>
                </a:cubicBezTo>
                <a:cubicBezTo>
                  <a:pt x="883259" y="1070967"/>
                  <a:pt x="811293" y="1043715"/>
                  <a:pt x="772663" y="930738"/>
                </a:cubicBezTo>
                <a:cubicBezTo>
                  <a:pt x="747528" y="1014611"/>
                  <a:pt x="612855" y="1068850"/>
                  <a:pt x="518663" y="1032338"/>
                </a:cubicBezTo>
                <a:cubicBezTo>
                  <a:pt x="424471" y="995826"/>
                  <a:pt x="358855" y="966457"/>
                  <a:pt x="378963" y="851363"/>
                </a:cubicBezTo>
                <a:cubicBezTo>
                  <a:pt x="224182" y="925711"/>
                  <a:pt x="5901" y="850305"/>
                  <a:pt x="345" y="688644"/>
                </a:cubicBezTo>
                <a:cubicBezTo>
                  <a:pt x="-5211" y="526983"/>
                  <a:pt x="55907" y="372467"/>
                  <a:pt x="226563" y="375113"/>
                </a:cubicBezTo>
                <a:cubicBezTo>
                  <a:pt x="263605" y="311083"/>
                  <a:pt x="264927" y="273249"/>
                  <a:pt x="337688" y="254463"/>
                </a:cubicBezTo>
                <a:cubicBezTo>
                  <a:pt x="410449" y="235677"/>
                  <a:pt x="375523" y="242027"/>
                  <a:pt x="461513" y="241763"/>
                </a:cubicBezTo>
                <a:close/>
              </a:path>
            </a:pathLst>
          </a:custGeom>
          <a:solidFill>
            <a:srgbClr val="181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179901" y="2594503"/>
            <a:ext cx="2622568" cy="1622088"/>
          </a:xfrm>
          <a:custGeom>
            <a:avLst/>
            <a:gdLst>
              <a:gd name="connsiteX0" fmla="*/ 425450 w 1701800"/>
              <a:gd name="connsiteY0" fmla="*/ 231775 h 1066800"/>
              <a:gd name="connsiteX1" fmla="*/ 660400 w 1701800"/>
              <a:gd name="connsiteY1" fmla="*/ 0 h 1066800"/>
              <a:gd name="connsiteX2" fmla="*/ 1019175 w 1701800"/>
              <a:gd name="connsiteY2" fmla="*/ 142875 h 1066800"/>
              <a:gd name="connsiteX3" fmla="*/ 1320800 w 1701800"/>
              <a:gd name="connsiteY3" fmla="*/ 184150 h 1066800"/>
              <a:gd name="connsiteX4" fmla="*/ 1403350 w 1701800"/>
              <a:gd name="connsiteY4" fmla="*/ 390525 h 1066800"/>
              <a:gd name="connsiteX5" fmla="*/ 1701800 w 1701800"/>
              <a:gd name="connsiteY5" fmla="*/ 565150 h 1066800"/>
              <a:gd name="connsiteX6" fmla="*/ 1520825 w 1701800"/>
              <a:gd name="connsiteY6" fmla="*/ 838200 h 1066800"/>
              <a:gd name="connsiteX7" fmla="*/ 1425575 w 1701800"/>
              <a:gd name="connsiteY7" fmla="*/ 914400 h 1066800"/>
              <a:gd name="connsiteX8" fmla="*/ 1285875 w 1701800"/>
              <a:gd name="connsiteY8" fmla="*/ 908050 h 1066800"/>
              <a:gd name="connsiteX9" fmla="*/ 1009650 w 1701800"/>
              <a:gd name="connsiteY9" fmla="*/ 1066800 h 1066800"/>
              <a:gd name="connsiteX10" fmla="*/ 736600 w 1701800"/>
              <a:gd name="connsiteY10" fmla="*/ 920750 h 1066800"/>
              <a:gd name="connsiteX11" fmla="*/ 482600 w 1701800"/>
              <a:gd name="connsiteY11" fmla="*/ 1022350 h 1066800"/>
              <a:gd name="connsiteX12" fmla="*/ 342900 w 1701800"/>
              <a:gd name="connsiteY12" fmla="*/ 841375 h 1066800"/>
              <a:gd name="connsiteX13" fmla="*/ 0 w 1701800"/>
              <a:gd name="connsiteY13" fmla="*/ 742950 h 1066800"/>
              <a:gd name="connsiteX14" fmla="*/ 190500 w 1701800"/>
              <a:gd name="connsiteY14" fmla="*/ 365125 h 1066800"/>
              <a:gd name="connsiteX15" fmla="*/ 301625 w 1701800"/>
              <a:gd name="connsiteY15" fmla="*/ 244475 h 1066800"/>
              <a:gd name="connsiteX16" fmla="*/ 425450 w 1701800"/>
              <a:gd name="connsiteY16" fmla="*/ 231775 h 1066800"/>
              <a:gd name="connsiteX0-1" fmla="*/ 425450 w 1701800"/>
              <a:gd name="connsiteY0-2" fmla="*/ 232972 h 1067997"/>
              <a:gd name="connsiteX1-3" fmla="*/ 660400 w 1701800"/>
              <a:gd name="connsiteY1-4" fmla="*/ 1197 h 1067997"/>
              <a:gd name="connsiteX2-5" fmla="*/ 1019175 w 1701800"/>
              <a:gd name="connsiteY2-6" fmla="*/ 144072 h 1067997"/>
              <a:gd name="connsiteX3-7" fmla="*/ 1320800 w 1701800"/>
              <a:gd name="connsiteY3-8" fmla="*/ 185347 h 1067997"/>
              <a:gd name="connsiteX4-9" fmla="*/ 1403350 w 1701800"/>
              <a:gd name="connsiteY4-10" fmla="*/ 391722 h 1067997"/>
              <a:gd name="connsiteX5-11" fmla="*/ 1701800 w 1701800"/>
              <a:gd name="connsiteY5-12" fmla="*/ 566347 h 1067997"/>
              <a:gd name="connsiteX6-13" fmla="*/ 1520825 w 1701800"/>
              <a:gd name="connsiteY6-14" fmla="*/ 839397 h 1067997"/>
              <a:gd name="connsiteX7-15" fmla="*/ 1425575 w 1701800"/>
              <a:gd name="connsiteY7-16" fmla="*/ 915597 h 1067997"/>
              <a:gd name="connsiteX8-17" fmla="*/ 1285875 w 1701800"/>
              <a:gd name="connsiteY8-18" fmla="*/ 909247 h 1067997"/>
              <a:gd name="connsiteX9-19" fmla="*/ 1009650 w 1701800"/>
              <a:gd name="connsiteY9-20" fmla="*/ 1067997 h 1067997"/>
              <a:gd name="connsiteX10-21" fmla="*/ 736600 w 1701800"/>
              <a:gd name="connsiteY10-22" fmla="*/ 921947 h 1067997"/>
              <a:gd name="connsiteX11-23" fmla="*/ 482600 w 1701800"/>
              <a:gd name="connsiteY11-24" fmla="*/ 1023547 h 1067997"/>
              <a:gd name="connsiteX12-25" fmla="*/ 342900 w 1701800"/>
              <a:gd name="connsiteY12-26" fmla="*/ 842572 h 1067997"/>
              <a:gd name="connsiteX13-27" fmla="*/ 0 w 1701800"/>
              <a:gd name="connsiteY13-28" fmla="*/ 744147 h 1067997"/>
              <a:gd name="connsiteX14-29" fmla="*/ 190500 w 1701800"/>
              <a:gd name="connsiteY14-30" fmla="*/ 366322 h 1067997"/>
              <a:gd name="connsiteX15-31" fmla="*/ 301625 w 1701800"/>
              <a:gd name="connsiteY15-32" fmla="*/ 245672 h 1067997"/>
              <a:gd name="connsiteX16-33" fmla="*/ 425450 w 1701800"/>
              <a:gd name="connsiteY16-34" fmla="*/ 232972 h 1067997"/>
              <a:gd name="connsiteX0-35" fmla="*/ 425450 w 1701800"/>
              <a:gd name="connsiteY0-36" fmla="*/ 241197 h 1076222"/>
              <a:gd name="connsiteX1-37" fmla="*/ 660400 w 1701800"/>
              <a:gd name="connsiteY1-38" fmla="*/ 9422 h 1076222"/>
              <a:gd name="connsiteX2-39" fmla="*/ 1019175 w 1701800"/>
              <a:gd name="connsiteY2-40" fmla="*/ 152297 h 1076222"/>
              <a:gd name="connsiteX3-41" fmla="*/ 1320800 w 1701800"/>
              <a:gd name="connsiteY3-42" fmla="*/ 193572 h 1076222"/>
              <a:gd name="connsiteX4-43" fmla="*/ 1403350 w 1701800"/>
              <a:gd name="connsiteY4-44" fmla="*/ 399947 h 1076222"/>
              <a:gd name="connsiteX5-45" fmla="*/ 1701800 w 1701800"/>
              <a:gd name="connsiteY5-46" fmla="*/ 574572 h 1076222"/>
              <a:gd name="connsiteX6-47" fmla="*/ 1520825 w 1701800"/>
              <a:gd name="connsiteY6-48" fmla="*/ 847622 h 1076222"/>
              <a:gd name="connsiteX7-49" fmla="*/ 1425575 w 1701800"/>
              <a:gd name="connsiteY7-50" fmla="*/ 923822 h 1076222"/>
              <a:gd name="connsiteX8-51" fmla="*/ 1285875 w 1701800"/>
              <a:gd name="connsiteY8-52" fmla="*/ 917472 h 1076222"/>
              <a:gd name="connsiteX9-53" fmla="*/ 1009650 w 1701800"/>
              <a:gd name="connsiteY9-54" fmla="*/ 1076222 h 1076222"/>
              <a:gd name="connsiteX10-55" fmla="*/ 736600 w 1701800"/>
              <a:gd name="connsiteY10-56" fmla="*/ 930172 h 1076222"/>
              <a:gd name="connsiteX11-57" fmla="*/ 482600 w 1701800"/>
              <a:gd name="connsiteY11-58" fmla="*/ 1031772 h 1076222"/>
              <a:gd name="connsiteX12-59" fmla="*/ 342900 w 1701800"/>
              <a:gd name="connsiteY12-60" fmla="*/ 850797 h 1076222"/>
              <a:gd name="connsiteX13-61" fmla="*/ 0 w 1701800"/>
              <a:gd name="connsiteY13-62" fmla="*/ 752372 h 1076222"/>
              <a:gd name="connsiteX14-63" fmla="*/ 190500 w 1701800"/>
              <a:gd name="connsiteY14-64" fmla="*/ 374547 h 1076222"/>
              <a:gd name="connsiteX15-65" fmla="*/ 301625 w 1701800"/>
              <a:gd name="connsiteY15-66" fmla="*/ 253897 h 1076222"/>
              <a:gd name="connsiteX16-67" fmla="*/ 425450 w 1701800"/>
              <a:gd name="connsiteY16-68" fmla="*/ 241197 h 1076222"/>
              <a:gd name="connsiteX0-69" fmla="*/ 425450 w 1701800"/>
              <a:gd name="connsiteY0-70" fmla="*/ 241763 h 1076788"/>
              <a:gd name="connsiteX1-71" fmla="*/ 660400 w 1701800"/>
              <a:gd name="connsiteY1-72" fmla="*/ 9988 h 1076788"/>
              <a:gd name="connsiteX2-73" fmla="*/ 1019175 w 1701800"/>
              <a:gd name="connsiteY2-74" fmla="*/ 152863 h 1076788"/>
              <a:gd name="connsiteX3-75" fmla="*/ 1320800 w 1701800"/>
              <a:gd name="connsiteY3-76" fmla="*/ 194138 h 1076788"/>
              <a:gd name="connsiteX4-77" fmla="*/ 1403350 w 1701800"/>
              <a:gd name="connsiteY4-78" fmla="*/ 400513 h 1076788"/>
              <a:gd name="connsiteX5-79" fmla="*/ 1701800 w 1701800"/>
              <a:gd name="connsiteY5-80" fmla="*/ 575138 h 1076788"/>
              <a:gd name="connsiteX6-81" fmla="*/ 1520825 w 1701800"/>
              <a:gd name="connsiteY6-82" fmla="*/ 848188 h 1076788"/>
              <a:gd name="connsiteX7-83" fmla="*/ 1425575 w 1701800"/>
              <a:gd name="connsiteY7-84" fmla="*/ 924388 h 1076788"/>
              <a:gd name="connsiteX8-85" fmla="*/ 1285875 w 1701800"/>
              <a:gd name="connsiteY8-86" fmla="*/ 918038 h 1076788"/>
              <a:gd name="connsiteX9-87" fmla="*/ 1009650 w 1701800"/>
              <a:gd name="connsiteY9-88" fmla="*/ 1076788 h 1076788"/>
              <a:gd name="connsiteX10-89" fmla="*/ 736600 w 1701800"/>
              <a:gd name="connsiteY10-90" fmla="*/ 930738 h 1076788"/>
              <a:gd name="connsiteX11-91" fmla="*/ 482600 w 1701800"/>
              <a:gd name="connsiteY11-92" fmla="*/ 1032338 h 1076788"/>
              <a:gd name="connsiteX12-93" fmla="*/ 342900 w 1701800"/>
              <a:gd name="connsiteY12-94" fmla="*/ 851363 h 1076788"/>
              <a:gd name="connsiteX13-95" fmla="*/ 0 w 1701800"/>
              <a:gd name="connsiteY13-96" fmla="*/ 752938 h 1076788"/>
              <a:gd name="connsiteX14-97" fmla="*/ 190500 w 1701800"/>
              <a:gd name="connsiteY14-98" fmla="*/ 375113 h 1076788"/>
              <a:gd name="connsiteX15-99" fmla="*/ 301625 w 1701800"/>
              <a:gd name="connsiteY15-100" fmla="*/ 254463 h 1076788"/>
              <a:gd name="connsiteX16-101" fmla="*/ 425450 w 1701800"/>
              <a:gd name="connsiteY16-102" fmla="*/ 241763 h 1076788"/>
              <a:gd name="connsiteX0-103" fmla="*/ 425450 w 1701800"/>
              <a:gd name="connsiteY0-104" fmla="*/ 241763 h 1076788"/>
              <a:gd name="connsiteX1-105" fmla="*/ 660400 w 1701800"/>
              <a:gd name="connsiteY1-106" fmla="*/ 9988 h 1076788"/>
              <a:gd name="connsiteX2-107" fmla="*/ 1019175 w 1701800"/>
              <a:gd name="connsiteY2-108" fmla="*/ 152863 h 1076788"/>
              <a:gd name="connsiteX3-109" fmla="*/ 1320800 w 1701800"/>
              <a:gd name="connsiteY3-110" fmla="*/ 194138 h 1076788"/>
              <a:gd name="connsiteX4-111" fmla="*/ 1403350 w 1701800"/>
              <a:gd name="connsiteY4-112" fmla="*/ 400513 h 1076788"/>
              <a:gd name="connsiteX5-113" fmla="*/ 1701800 w 1701800"/>
              <a:gd name="connsiteY5-114" fmla="*/ 575138 h 1076788"/>
              <a:gd name="connsiteX6-115" fmla="*/ 1520825 w 1701800"/>
              <a:gd name="connsiteY6-116" fmla="*/ 848188 h 1076788"/>
              <a:gd name="connsiteX7-117" fmla="*/ 1425575 w 1701800"/>
              <a:gd name="connsiteY7-118" fmla="*/ 924388 h 1076788"/>
              <a:gd name="connsiteX8-119" fmla="*/ 1285875 w 1701800"/>
              <a:gd name="connsiteY8-120" fmla="*/ 918038 h 1076788"/>
              <a:gd name="connsiteX9-121" fmla="*/ 1009650 w 1701800"/>
              <a:gd name="connsiteY9-122" fmla="*/ 1076788 h 1076788"/>
              <a:gd name="connsiteX10-123" fmla="*/ 736600 w 1701800"/>
              <a:gd name="connsiteY10-124" fmla="*/ 930738 h 1076788"/>
              <a:gd name="connsiteX11-125" fmla="*/ 482600 w 1701800"/>
              <a:gd name="connsiteY11-126" fmla="*/ 1032338 h 1076788"/>
              <a:gd name="connsiteX12-127" fmla="*/ 342900 w 1701800"/>
              <a:gd name="connsiteY12-128" fmla="*/ 851363 h 1076788"/>
              <a:gd name="connsiteX13-129" fmla="*/ 0 w 1701800"/>
              <a:gd name="connsiteY13-130" fmla="*/ 752938 h 1076788"/>
              <a:gd name="connsiteX14-131" fmla="*/ 190500 w 1701800"/>
              <a:gd name="connsiteY14-132" fmla="*/ 375113 h 1076788"/>
              <a:gd name="connsiteX15-133" fmla="*/ 301625 w 1701800"/>
              <a:gd name="connsiteY15-134" fmla="*/ 254463 h 1076788"/>
              <a:gd name="connsiteX16-135" fmla="*/ 425450 w 1701800"/>
              <a:gd name="connsiteY16-136" fmla="*/ 241763 h 1076788"/>
              <a:gd name="connsiteX0-137" fmla="*/ 425450 w 1701800"/>
              <a:gd name="connsiteY0-138" fmla="*/ 241763 h 1076788"/>
              <a:gd name="connsiteX1-139" fmla="*/ 660400 w 1701800"/>
              <a:gd name="connsiteY1-140" fmla="*/ 9988 h 1076788"/>
              <a:gd name="connsiteX2-141" fmla="*/ 1019175 w 1701800"/>
              <a:gd name="connsiteY2-142" fmla="*/ 152863 h 1076788"/>
              <a:gd name="connsiteX3-143" fmla="*/ 1320800 w 1701800"/>
              <a:gd name="connsiteY3-144" fmla="*/ 194138 h 1076788"/>
              <a:gd name="connsiteX4-145" fmla="*/ 1403350 w 1701800"/>
              <a:gd name="connsiteY4-146" fmla="*/ 400513 h 1076788"/>
              <a:gd name="connsiteX5-147" fmla="*/ 1701800 w 1701800"/>
              <a:gd name="connsiteY5-148" fmla="*/ 575138 h 1076788"/>
              <a:gd name="connsiteX6-149" fmla="*/ 1520825 w 1701800"/>
              <a:gd name="connsiteY6-150" fmla="*/ 848188 h 1076788"/>
              <a:gd name="connsiteX7-151" fmla="*/ 1425575 w 1701800"/>
              <a:gd name="connsiteY7-152" fmla="*/ 924388 h 1076788"/>
              <a:gd name="connsiteX8-153" fmla="*/ 1285875 w 1701800"/>
              <a:gd name="connsiteY8-154" fmla="*/ 918038 h 1076788"/>
              <a:gd name="connsiteX9-155" fmla="*/ 1009650 w 1701800"/>
              <a:gd name="connsiteY9-156" fmla="*/ 1076788 h 1076788"/>
              <a:gd name="connsiteX10-157" fmla="*/ 736600 w 1701800"/>
              <a:gd name="connsiteY10-158" fmla="*/ 930738 h 1076788"/>
              <a:gd name="connsiteX11-159" fmla="*/ 482600 w 1701800"/>
              <a:gd name="connsiteY11-160" fmla="*/ 1032338 h 1076788"/>
              <a:gd name="connsiteX12-161" fmla="*/ 342900 w 1701800"/>
              <a:gd name="connsiteY12-162" fmla="*/ 851363 h 1076788"/>
              <a:gd name="connsiteX13-163" fmla="*/ 0 w 1701800"/>
              <a:gd name="connsiteY13-164" fmla="*/ 752938 h 1076788"/>
              <a:gd name="connsiteX14-165" fmla="*/ 190500 w 1701800"/>
              <a:gd name="connsiteY14-166" fmla="*/ 375113 h 1076788"/>
              <a:gd name="connsiteX15-167" fmla="*/ 301625 w 1701800"/>
              <a:gd name="connsiteY15-168" fmla="*/ 254463 h 1076788"/>
              <a:gd name="connsiteX16-169" fmla="*/ 425450 w 1701800"/>
              <a:gd name="connsiteY16-170" fmla="*/ 241763 h 1076788"/>
              <a:gd name="connsiteX0-171" fmla="*/ 425450 w 1701800"/>
              <a:gd name="connsiteY0-172" fmla="*/ 241763 h 1076788"/>
              <a:gd name="connsiteX1-173" fmla="*/ 660400 w 1701800"/>
              <a:gd name="connsiteY1-174" fmla="*/ 9988 h 1076788"/>
              <a:gd name="connsiteX2-175" fmla="*/ 1019175 w 1701800"/>
              <a:gd name="connsiteY2-176" fmla="*/ 152863 h 1076788"/>
              <a:gd name="connsiteX3-177" fmla="*/ 1320800 w 1701800"/>
              <a:gd name="connsiteY3-178" fmla="*/ 194138 h 1076788"/>
              <a:gd name="connsiteX4-179" fmla="*/ 1403350 w 1701800"/>
              <a:gd name="connsiteY4-180" fmla="*/ 400513 h 1076788"/>
              <a:gd name="connsiteX5-181" fmla="*/ 1701800 w 1701800"/>
              <a:gd name="connsiteY5-182" fmla="*/ 575138 h 1076788"/>
              <a:gd name="connsiteX6-183" fmla="*/ 1520825 w 1701800"/>
              <a:gd name="connsiteY6-184" fmla="*/ 848188 h 1076788"/>
              <a:gd name="connsiteX7-185" fmla="*/ 1425575 w 1701800"/>
              <a:gd name="connsiteY7-186" fmla="*/ 924388 h 1076788"/>
              <a:gd name="connsiteX8-187" fmla="*/ 1285875 w 1701800"/>
              <a:gd name="connsiteY8-188" fmla="*/ 918038 h 1076788"/>
              <a:gd name="connsiteX9-189" fmla="*/ 1009650 w 1701800"/>
              <a:gd name="connsiteY9-190" fmla="*/ 1076788 h 1076788"/>
              <a:gd name="connsiteX10-191" fmla="*/ 736600 w 1701800"/>
              <a:gd name="connsiteY10-192" fmla="*/ 930738 h 1076788"/>
              <a:gd name="connsiteX11-193" fmla="*/ 482600 w 1701800"/>
              <a:gd name="connsiteY11-194" fmla="*/ 1032338 h 1076788"/>
              <a:gd name="connsiteX12-195" fmla="*/ 342900 w 1701800"/>
              <a:gd name="connsiteY12-196" fmla="*/ 851363 h 1076788"/>
              <a:gd name="connsiteX13-197" fmla="*/ 0 w 1701800"/>
              <a:gd name="connsiteY13-198" fmla="*/ 752938 h 1076788"/>
              <a:gd name="connsiteX14-199" fmla="*/ 190500 w 1701800"/>
              <a:gd name="connsiteY14-200" fmla="*/ 375113 h 1076788"/>
              <a:gd name="connsiteX15-201" fmla="*/ 301625 w 1701800"/>
              <a:gd name="connsiteY15-202" fmla="*/ 254463 h 1076788"/>
              <a:gd name="connsiteX16-203" fmla="*/ 425450 w 1701800"/>
              <a:gd name="connsiteY16-204" fmla="*/ 241763 h 1076788"/>
              <a:gd name="connsiteX0-205" fmla="*/ 425450 w 1701800"/>
              <a:gd name="connsiteY0-206" fmla="*/ 241763 h 1076788"/>
              <a:gd name="connsiteX1-207" fmla="*/ 660400 w 1701800"/>
              <a:gd name="connsiteY1-208" fmla="*/ 9988 h 1076788"/>
              <a:gd name="connsiteX2-209" fmla="*/ 1019175 w 1701800"/>
              <a:gd name="connsiteY2-210" fmla="*/ 152863 h 1076788"/>
              <a:gd name="connsiteX3-211" fmla="*/ 1320800 w 1701800"/>
              <a:gd name="connsiteY3-212" fmla="*/ 194138 h 1076788"/>
              <a:gd name="connsiteX4-213" fmla="*/ 1403350 w 1701800"/>
              <a:gd name="connsiteY4-214" fmla="*/ 400513 h 1076788"/>
              <a:gd name="connsiteX5-215" fmla="*/ 1701800 w 1701800"/>
              <a:gd name="connsiteY5-216" fmla="*/ 575138 h 1076788"/>
              <a:gd name="connsiteX6-217" fmla="*/ 1520825 w 1701800"/>
              <a:gd name="connsiteY6-218" fmla="*/ 848188 h 1076788"/>
              <a:gd name="connsiteX7-219" fmla="*/ 1425575 w 1701800"/>
              <a:gd name="connsiteY7-220" fmla="*/ 924388 h 1076788"/>
              <a:gd name="connsiteX8-221" fmla="*/ 1285875 w 1701800"/>
              <a:gd name="connsiteY8-222" fmla="*/ 918038 h 1076788"/>
              <a:gd name="connsiteX9-223" fmla="*/ 1009650 w 1701800"/>
              <a:gd name="connsiteY9-224" fmla="*/ 1076788 h 1076788"/>
              <a:gd name="connsiteX10-225" fmla="*/ 736600 w 1701800"/>
              <a:gd name="connsiteY10-226" fmla="*/ 930738 h 1076788"/>
              <a:gd name="connsiteX11-227" fmla="*/ 482600 w 1701800"/>
              <a:gd name="connsiteY11-228" fmla="*/ 1032338 h 1076788"/>
              <a:gd name="connsiteX12-229" fmla="*/ 342900 w 1701800"/>
              <a:gd name="connsiteY12-230" fmla="*/ 851363 h 1076788"/>
              <a:gd name="connsiteX13-231" fmla="*/ 0 w 1701800"/>
              <a:gd name="connsiteY13-232" fmla="*/ 752938 h 1076788"/>
              <a:gd name="connsiteX14-233" fmla="*/ 190500 w 1701800"/>
              <a:gd name="connsiteY14-234" fmla="*/ 375113 h 1076788"/>
              <a:gd name="connsiteX15-235" fmla="*/ 301625 w 1701800"/>
              <a:gd name="connsiteY15-236" fmla="*/ 254463 h 1076788"/>
              <a:gd name="connsiteX16-237" fmla="*/ 425450 w 1701800"/>
              <a:gd name="connsiteY16-238" fmla="*/ 241763 h 1076788"/>
              <a:gd name="connsiteX0-239" fmla="*/ 425450 w 1701800"/>
              <a:gd name="connsiteY0-240" fmla="*/ 241763 h 1076788"/>
              <a:gd name="connsiteX1-241" fmla="*/ 660400 w 1701800"/>
              <a:gd name="connsiteY1-242" fmla="*/ 9988 h 1076788"/>
              <a:gd name="connsiteX2-243" fmla="*/ 1019175 w 1701800"/>
              <a:gd name="connsiteY2-244" fmla="*/ 152863 h 1076788"/>
              <a:gd name="connsiteX3-245" fmla="*/ 1320800 w 1701800"/>
              <a:gd name="connsiteY3-246" fmla="*/ 194138 h 1076788"/>
              <a:gd name="connsiteX4-247" fmla="*/ 1403350 w 1701800"/>
              <a:gd name="connsiteY4-248" fmla="*/ 400513 h 1076788"/>
              <a:gd name="connsiteX5-249" fmla="*/ 1701800 w 1701800"/>
              <a:gd name="connsiteY5-250" fmla="*/ 575138 h 1076788"/>
              <a:gd name="connsiteX6-251" fmla="*/ 1520825 w 1701800"/>
              <a:gd name="connsiteY6-252" fmla="*/ 848188 h 1076788"/>
              <a:gd name="connsiteX7-253" fmla="*/ 1425575 w 1701800"/>
              <a:gd name="connsiteY7-254" fmla="*/ 924388 h 1076788"/>
              <a:gd name="connsiteX8-255" fmla="*/ 1285875 w 1701800"/>
              <a:gd name="connsiteY8-256" fmla="*/ 918038 h 1076788"/>
              <a:gd name="connsiteX9-257" fmla="*/ 1009650 w 1701800"/>
              <a:gd name="connsiteY9-258" fmla="*/ 1076788 h 1076788"/>
              <a:gd name="connsiteX10-259" fmla="*/ 736600 w 1701800"/>
              <a:gd name="connsiteY10-260" fmla="*/ 930738 h 1076788"/>
              <a:gd name="connsiteX11-261" fmla="*/ 482600 w 1701800"/>
              <a:gd name="connsiteY11-262" fmla="*/ 1032338 h 1076788"/>
              <a:gd name="connsiteX12-263" fmla="*/ 342900 w 1701800"/>
              <a:gd name="connsiteY12-264" fmla="*/ 851363 h 1076788"/>
              <a:gd name="connsiteX13-265" fmla="*/ 0 w 1701800"/>
              <a:gd name="connsiteY13-266" fmla="*/ 752938 h 1076788"/>
              <a:gd name="connsiteX14-267" fmla="*/ 190500 w 1701800"/>
              <a:gd name="connsiteY14-268" fmla="*/ 375113 h 1076788"/>
              <a:gd name="connsiteX15-269" fmla="*/ 301625 w 1701800"/>
              <a:gd name="connsiteY15-270" fmla="*/ 254463 h 1076788"/>
              <a:gd name="connsiteX16-271" fmla="*/ 425450 w 1701800"/>
              <a:gd name="connsiteY16-272" fmla="*/ 241763 h 1076788"/>
              <a:gd name="connsiteX0-273" fmla="*/ 425450 w 1701800"/>
              <a:gd name="connsiteY0-274" fmla="*/ 241763 h 1076788"/>
              <a:gd name="connsiteX1-275" fmla="*/ 660400 w 1701800"/>
              <a:gd name="connsiteY1-276" fmla="*/ 9988 h 1076788"/>
              <a:gd name="connsiteX2-277" fmla="*/ 1019175 w 1701800"/>
              <a:gd name="connsiteY2-278" fmla="*/ 152863 h 1076788"/>
              <a:gd name="connsiteX3-279" fmla="*/ 1320800 w 1701800"/>
              <a:gd name="connsiteY3-280" fmla="*/ 194138 h 1076788"/>
              <a:gd name="connsiteX4-281" fmla="*/ 1403350 w 1701800"/>
              <a:gd name="connsiteY4-282" fmla="*/ 400513 h 1076788"/>
              <a:gd name="connsiteX5-283" fmla="*/ 1701800 w 1701800"/>
              <a:gd name="connsiteY5-284" fmla="*/ 575138 h 1076788"/>
              <a:gd name="connsiteX6-285" fmla="*/ 1520825 w 1701800"/>
              <a:gd name="connsiteY6-286" fmla="*/ 848188 h 1076788"/>
              <a:gd name="connsiteX7-287" fmla="*/ 1425575 w 1701800"/>
              <a:gd name="connsiteY7-288" fmla="*/ 924388 h 1076788"/>
              <a:gd name="connsiteX8-289" fmla="*/ 1285875 w 1701800"/>
              <a:gd name="connsiteY8-290" fmla="*/ 918038 h 1076788"/>
              <a:gd name="connsiteX9-291" fmla="*/ 1009650 w 1701800"/>
              <a:gd name="connsiteY9-292" fmla="*/ 1076788 h 1076788"/>
              <a:gd name="connsiteX10-293" fmla="*/ 736600 w 1701800"/>
              <a:gd name="connsiteY10-294" fmla="*/ 930738 h 1076788"/>
              <a:gd name="connsiteX11-295" fmla="*/ 482600 w 1701800"/>
              <a:gd name="connsiteY11-296" fmla="*/ 1032338 h 1076788"/>
              <a:gd name="connsiteX12-297" fmla="*/ 342900 w 1701800"/>
              <a:gd name="connsiteY12-298" fmla="*/ 851363 h 1076788"/>
              <a:gd name="connsiteX13-299" fmla="*/ 0 w 1701800"/>
              <a:gd name="connsiteY13-300" fmla="*/ 752938 h 1076788"/>
              <a:gd name="connsiteX14-301" fmla="*/ 190500 w 1701800"/>
              <a:gd name="connsiteY14-302" fmla="*/ 375113 h 1076788"/>
              <a:gd name="connsiteX15-303" fmla="*/ 301625 w 1701800"/>
              <a:gd name="connsiteY15-304" fmla="*/ 254463 h 1076788"/>
              <a:gd name="connsiteX16-305" fmla="*/ 425450 w 1701800"/>
              <a:gd name="connsiteY16-306" fmla="*/ 241763 h 1076788"/>
              <a:gd name="connsiteX0-307" fmla="*/ 425450 w 1701800"/>
              <a:gd name="connsiteY0-308" fmla="*/ 241763 h 1076788"/>
              <a:gd name="connsiteX1-309" fmla="*/ 660400 w 1701800"/>
              <a:gd name="connsiteY1-310" fmla="*/ 9988 h 1076788"/>
              <a:gd name="connsiteX2-311" fmla="*/ 1019175 w 1701800"/>
              <a:gd name="connsiteY2-312" fmla="*/ 152863 h 1076788"/>
              <a:gd name="connsiteX3-313" fmla="*/ 1320800 w 1701800"/>
              <a:gd name="connsiteY3-314" fmla="*/ 194138 h 1076788"/>
              <a:gd name="connsiteX4-315" fmla="*/ 1403350 w 1701800"/>
              <a:gd name="connsiteY4-316" fmla="*/ 400513 h 1076788"/>
              <a:gd name="connsiteX5-317" fmla="*/ 1701800 w 1701800"/>
              <a:gd name="connsiteY5-318" fmla="*/ 575138 h 1076788"/>
              <a:gd name="connsiteX6-319" fmla="*/ 1520825 w 1701800"/>
              <a:gd name="connsiteY6-320" fmla="*/ 848188 h 1076788"/>
              <a:gd name="connsiteX7-321" fmla="*/ 1425575 w 1701800"/>
              <a:gd name="connsiteY7-322" fmla="*/ 924388 h 1076788"/>
              <a:gd name="connsiteX8-323" fmla="*/ 1285875 w 1701800"/>
              <a:gd name="connsiteY8-324" fmla="*/ 918038 h 1076788"/>
              <a:gd name="connsiteX9-325" fmla="*/ 1009650 w 1701800"/>
              <a:gd name="connsiteY9-326" fmla="*/ 1076788 h 1076788"/>
              <a:gd name="connsiteX10-327" fmla="*/ 736600 w 1701800"/>
              <a:gd name="connsiteY10-328" fmla="*/ 930738 h 1076788"/>
              <a:gd name="connsiteX11-329" fmla="*/ 482600 w 1701800"/>
              <a:gd name="connsiteY11-330" fmla="*/ 1032338 h 1076788"/>
              <a:gd name="connsiteX12-331" fmla="*/ 342900 w 1701800"/>
              <a:gd name="connsiteY12-332" fmla="*/ 851363 h 1076788"/>
              <a:gd name="connsiteX13-333" fmla="*/ 0 w 1701800"/>
              <a:gd name="connsiteY13-334" fmla="*/ 752938 h 1076788"/>
              <a:gd name="connsiteX14-335" fmla="*/ 190500 w 1701800"/>
              <a:gd name="connsiteY14-336" fmla="*/ 375113 h 1076788"/>
              <a:gd name="connsiteX15-337" fmla="*/ 301625 w 1701800"/>
              <a:gd name="connsiteY15-338" fmla="*/ 254463 h 1076788"/>
              <a:gd name="connsiteX16-339" fmla="*/ 425450 w 1701800"/>
              <a:gd name="connsiteY16-340" fmla="*/ 241763 h 1076788"/>
              <a:gd name="connsiteX0-341" fmla="*/ 425450 w 1701800"/>
              <a:gd name="connsiteY0-342" fmla="*/ 241763 h 1076788"/>
              <a:gd name="connsiteX1-343" fmla="*/ 660400 w 1701800"/>
              <a:gd name="connsiteY1-344" fmla="*/ 9988 h 1076788"/>
              <a:gd name="connsiteX2-345" fmla="*/ 1019175 w 1701800"/>
              <a:gd name="connsiteY2-346" fmla="*/ 152863 h 1076788"/>
              <a:gd name="connsiteX3-347" fmla="*/ 1320800 w 1701800"/>
              <a:gd name="connsiteY3-348" fmla="*/ 194138 h 1076788"/>
              <a:gd name="connsiteX4-349" fmla="*/ 1403350 w 1701800"/>
              <a:gd name="connsiteY4-350" fmla="*/ 400513 h 1076788"/>
              <a:gd name="connsiteX5-351" fmla="*/ 1701800 w 1701800"/>
              <a:gd name="connsiteY5-352" fmla="*/ 575138 h 1076788"/>
              <a:gd name="connsiteX6-353" fmla="*/ 1520825 w 1701800"/>
              <a:gd name="connsiteY6-354" fmla="*/ 848188 h 1076788"/>
              <a:gd name="connsiteX7-355" fmla="*/ 1425575 w 1701800"/>
              <a:gd name="connsiteY7-356" fmla="*/ 924388 h 1076788"/>
              <a:gd name="connsiteX8-357" fmla="*/ 1285875 w 1701800"/>
              <a:gd name="connsiteY8-358" fmla="*/ 918038 h 1076788"/>
              <a:gd name="connsiteX9-359" fmla="*/ 1009650 w 1701800"/>
              <a:gd name="connsiteY9-360" fmla="*/ 1076788 h 1076788"/>
              <a:gd name="connsiteX10-361" fmla="*/ 736600 w 1701800"/>
              <a:gd name="connsiteY10-362" fmla="*/ 930738 h 1076788"/>
              <a:gd name="connsiteX11-363" fmla="*/ 482600 w 1701800"/>
              <a:gd name="connsiteY11-364" fmla="*/ 1032338 h 1076788"/>
              <a:gd name="connsiteX12-365" fmla="*/ 342900 w 1701800"/>
              <a:gd name="connsiteY12-366" fmla="*/ 851363 h 1076788"/>
              <a:gd name="connsiteX13-367" fmla="*/ 0 w 1701800"/>
              <a:gd name="connsiteY13-368" fmla="*/ 752938 h 1076788"/>
              <a:gd name="connsiteX14-369" fmla="*/ 190500 w 1701800"/>
              <a:gd name="connsiteY14-370" fmla="*/ 375113 h 1076788"/>
              <a:gd name="connsiteX15-371" fmla="*/ 301625 w 1701800"/>
              <a:gd name="connsiteY15-372" fmla="*/ 254463 h 1076788"/>
              <a:gd name="connsiteX16-373" fmla="*/ 425450 w 1701800"/>
              <a:gd name="connsiteY16-374" fmla="*/ 241763 h 1076788"/>
              <a:gd name="connsiteX0-375" fmla="*/ 425450 w 1711512"/>
              <a:gd name="connsiteY0-376" fmla="*/ 241763 h 1076788"/>
              <a:gd name="connsiteX1-377" fmla="*/ 660400 w 1711512"/>
              <a:gd name="connsiteY1-378" fmla="*/ 9988 h 1076788"/>
              <a:gd name="connsiteX2-379" fmla="*/ 1019175 w 1711512"/>
              <a:gd name="connsiteY2-380" fmla="*/ 152863 h 1076788"/>
              <a:gd name="connsiteX3-381" fmla="*/ 1320800 w 1711512"/>
              <a:gd name="connsiteY3-382" fmla="*/ 194138 h 1076788"/>
              <a:gd name="connsiteX4-383" fmla="*/ 1403350 w 1711512"/>
              <a:gd name="connsiteY4-384" fmla="*/ 400513 h 1076788"/>
              <a:gd name="connsiteX5-385" fmla="*/ 1701800 w 1711512"/>
              <a:gd name="connsiteY5-386" fmla="*/ 575138 h 1076788"/>
              <a:gd name="connsiteX6-387" fmla="*/ 1520825 w 1711512"/>
              <a:gd name="connsiteY6-388" fmla="*/ 848188 h 1076788"/>
              <a:gd name="connsiteX7-389" fmla="*/ 1425575 w 1711512"/>
              <a:gd name="connsiteY7-390" fmla="*/ 924388 h 1076788"/>
              <a:gd name="connsiteX8-391" fmla="*/ 1285875 w 1711512"/>
              <a:gd name="connsiteY8-392" fmla="*/ 918038 h 1076788"/>
              <a:gd name="connsiteX9-393" fmla="*/ 1009650 w 1711512"/>
              <a:gd name="connsiteY9-394" fmla="*/ 1076788 h 1076788"/>
              <a:gd name="connsiteX10-395" fmla="*/ 736600 w 1711512"/>
              <a:gd name="connsiteY10-396" fmla="*/ 930738 h 1076788"/>
              <a:gd name="connsiteX11-397" fmla="*/ 482600 w 1711512"/>
              <a:gd name="connsiteY11-398" fmla="*/ 1032338 h 1076788"/>
              <a:gd name="connsiteX12-399" fmla="*/ 342900 w 1711512"/>
              <a:gd name="connsiteY12-400" fmla="*/ 851363 h 1076788"/>
              <a:gd name="connsiteX13-401" fmla="*/ 0 w 1711512"/>
              <a:gd name="connsiteY13-402" fmla="*/ 752938 h 1076788"/>
              <a:gd name="connsiteX14-403" fmla="*/ 190500 w 1711512"/>
              <a:gd name="connsiteY14-404" fmla="*/ 375113 h 1076788"/>
              <a:gd name="connsiteX15-405" fmla="*/ 301625 w 1711512"/>
              <a:gd name="connsiteY15-406" fmla="*/ 254463 h 1076788"/>
              <a:gd name="connsiteX16-407" fmla="*/ 425450 w 1711512"/>
              <a:gd name="connsiteY16-408" fmla="*/ 241763 h 1076788"/>
              <a:gd name="connsiteX0-409" fmla="*/ 425450 w 1707687"/>
              <a:gd name="connsiteY0-410" fmla="*/ 241763 h 1076788"/>
              <a:gd name="connsiteX1-411" fmla="*/ 660400 w 1707687"/>
              <a:gd name="connsiteY1-412" fmla="*/ 9988 h 1076788"/>
              <a:gd name="connsiteX2-413" fmla="*/ 1019175 w 1707687"/>
              <a:gd name="connsiteY2-414" fmla="*/ 152863 h 1076788"/>
              <a:gd name="connsiteX3-415" fmla="*/ 1320800 w 1707687"/>
              <a:gd name="connsiteY3-416" fmla="*/ 194138 h 1076788"/>
              <a:gd name="connsiteX4-417" fmla="*/ 1403350 w 1707687"/>
              <a:gd name="connsiteY4-418" fmla="*/ 400513 h 1076788"/>
              <a:gd name="connsiteX5-419" fmla="*/ 1701800 w 1707687"/>
              <a:gd name="connsiteY5-420" fmla="*/ 575138 h 1076788"/>
              <a:gd name="connsiteX6-421" fmla="*/ 1520825 w 1707687"/>
              <a:gd name="connsiteY6-422" fmla="*/ 848188 h 1076788"/>
              <a:gd name="connsiteX7-423" fmla="*/ 1425575 w 1707687"/>
              <a:gd name="connsiteY7-424" fmla="*/ 924388 h 1076788"/>
              <a:gd name="connsiteX8-425" fmla="*/ 1285875 w 1707687"/>
              <a:gd name="connsiteY8-426" fmla="*/ 918038 h 1076788"/>
              <a:gd name="connsiteX9-427" fmla="*/ 1009650 w 1707687"/>
              <a:gd name="connsiteY9-428" fmla="*/ 1076788 h 1076788"/>
              <a:gd name="connsiteX10-429" fmla="*/ 736600 w 1707687"/>
              <a:gd name="connsiteY10-430" fmla="*/ 930738 h 1076788"/>
              <a:gd name="connsiteX11-431" fmla="*/ 482600 w 1707687"/>
              <a:gd name="connsiteY11-432" fmla="*/ 1032338 h 1076788"/>
              <a:gd name="connsiteX12-433" fmla="*/ 342900 w 1707687"/>
              <a:gd name="connsiteY12-434" fmla="*/ 851363 h 1076788"/>
              <a:gd name="connsiteX13-435" fmla="*/ 0 w 1707687"/>
              <a:gd name="connsiteY13-436" fmla="*/ 752938 h 1076788"/>
              <a:gd name="connsiteX14-437" fmla="*/ 190500 w 1707687"/>
              <a:gd name="connsiteY14-438" fmla="*/ 375113 h 1076788"/>
              <a:gd name="connsiteX15-439" fmla="*/ 301625 w 1707687"/>
              <a:gd name="connsiteY15-440" fmla="*/ 254463 h 1076788"/>
              <a:gd name="connsiteX16-441" fmla="*/ 425450 w 1707687"/>
              <a:gd name="connsiteY16-442" fmla="*/ 241763 h 1076788"/>
              <a:gd name="connsiteX0-443" fmla="*/ 425450 w 1705551"/>
              <a:gd name="connsiteY0-444" fmla="*/ 241763 h 1076788"/>
              <a:gd name="connsiteX1-445" fmla="*/ 660400 w 1705551"/>
              <a:gd name="connsiteY1-446" fmla="*/ 9988 h 1076788"/>
              <a:gd name="connsiteX2-447" fmla="*/ 1019175 w 1705551"/>
              <a:gd name="connsiteY2-448" fmla="*/ 152863 h 1076788"/>
              <a:gd name="connsiteX3-449" fmla="*/ 1320800 w 1705551"/>
              <a:gd name="connsiteY3-450" fmla="*/ 194138 h 1076788"/>
              <a:gd name="connsiteX4-451" fmla="*/ 1403350 w 1705551"/>
              <a:gd name="connsiteY4-452" fmla="*/ 400513 h 1076788"/>
              <a:gd name="connsiteX5-453" fmla="*/ 1701800 w 1705551"/>
              <a:gd name="connsiteY5-454" fmla="*/ 575138 h 1076788"/>
              <a:gd name="connsiteX6-455" fmla="*/ 1520825 w 1705551"/>
              <a:gd name="connsiteY6-456" fmla="*/ 848188 h 1076788"/>
              <a:gd name="connsiteX7-457" fmla="*/ 1425575 w 1705551"/>
              <a:gd name="connsiteY7-458" fmla="*/ 924388 h 1076788"/>
              <a:gd name="connsiteX8-459" fmla="*/ 1285875 w 1705551"/>
              <a:gd name="connsiteY8-460" fmla="*/ 918038 h 1076788"/>
              <a:gd name="connsiteX9-461" fmla="*/ 1009650 w 1705551"/>
              <a:gd name="connsiteY9-462" fmla="*/ 1076788 h 1076788"/>
              <a:gd name="connsiteX10-463" fmla="*/ 736600 w 1705551"/>
              <a:gd name="connsiteY10-464" fmla="*/ 930738 h 1076788"/>
              <a:gd name="connsiteX11-465" fmla="*/ 482600 w 1705551"/>
              <a:gd name="connsiteY11-466" fmla="*/ 1032338 h 1076788"/>
              <a:gd name="connsiteX12-467" fmla="*/ 342900 w 1705551"/>
              <a:gd name="connsiteY12-468" fmla="*/ 851363 h 1076788"/>
              <a:gd name="connsiteX13-469" fmla="*/ 0 w 1705551"/>
              <a:gd name="connsiteY13-470" fmla="*/ 752938 h 1076788"/>
              <a:gd name="connsiteX14-471" fmla="*/ 190500 w 1705551"/>
              <a:gd name="connsiteY14-472" fmla="*/ 375113 h 1076788"/>
              <a:gd name="connsiteX15-473" fmla="*/ 301625 w 1705551"/>
              <a:gd name="connsiteY15-474" fmla="*/ 254463 h 1076788"/>
              <a:gd name="connsiteX16-475" fmla="*/ 425450 w 1705551"/>
              <a:gd name="connsiteY16-476" fmla="*/ 241763 h 1076788"/>
              <a:gd name="connsiteX0-477" fmla="*/ 425450 w 1705551"/>
              <a:gd name="connsiteY0-478" fmla="*/ 241763 h 1076788"/>
              <a:gd name="connsiteX1-479" fmla="*/ 660400 w 1705551"/>
              <a:gd name="connsiteY1-480" fmla="*/ 9988 h 1076788"/>
              <a:gd name="connsiteX2-481" fmla="*/ 1019175 w 1705551"/>
              <a:gd name="connsiteY2-482" fmla="*/ 152863 h 1076788"/>
              <a:gd name="connsiteX3-483" fmla="*/ 1320800 w 1705551"/>
              <a:gd name="connsiteY3-484" fmla="*/ 194138 h 1076788"/>
              <a:gd name="connsiteX4-485" fmla="*/ 1403350 w 1705551"/>
              <a:gd name="connsiteY4-486" fmla="*/ 400513 h 1076788"/>
              <a:gd name="connsiteX5-487" fmla="*/ 1701800 w 1705551"/>
              <a:gd name="connsiteY5-488" fmla="*/ 575138 h 1076788"/>
              <a:gd name="connsiteX6-489" fmla="*/ 1520825 w 1705551"/>
              <a:gd name="connsiteY6-490" fmla="*/ 848188 h 1076788"/>
              <a:gd name="connsiteX7-491" fmla="*/ 1425575 w 1705551"/>
              <a:gd name="connsiteY7-492" fmla="*/ 924388 h 1076788"/>
              <a:gd name="connsiteX8-493" fmla="*/ 1285875 w 1705551"/>
              <a:gd name="connsiteY8-494" fmla="*/ 918038 h 1076788"/>
              <a:gd name="connsiteX9-495" fmla="*/ 1009650 w 1705551"/>
              <a:gd name="connsiteY9-496" fmla="*/ 1076788 h 1076788"/>
              <a:gd name="connsiteX10-497" fmla="*/ 736600 w 1705551"/>
              <a:gd name="connsiteY10-498" fmla="*/ 930738 h 1076788"/>
              <a:gd name="connsiteX11-499" fmla="*/ 482600 w 1705551"/>
              <a:gd name="connsiteY11-500" fmla="*/ 1032338 h 1076788"/>
              <a:gd name="connsiteX12-501" fmla="*/ 342900 w 1705551"/>
              <a:gd name="connsiteY12-502" fmla="*/ 851363 h 1076788"/>
              <a:gd name="connsiteX13-503" fmla="*/ 0 w 1705551"/>
              <a:gd name="connsiteY13-504" fmla="*/ 752938 h 1076788"/>
              <a:gd name="connsiteX14-505" fmla="*/ 190500 w 1705551"/>
              <a:gd name="connsiteY14-506" fmla="*/ 375113 h 1076788"/>
              <a:gd name="connsiteX15-507" fmla="*/ 301625 w 1705551"/>
              <a:gd name="connsiteY15-508" fmla="*/ 254463 h 1076788"/>
              <a:gd name="connsiteX16-509" fmla="*/ 425450 w 1705551"/>
              <a:gd name="connsiteY16-510" fmla="*/ 241763 h 1076788"/>
              <a:gd name="connsiteX0-511" fmla="*/ 425450 w 1705551"/>
              <a:gd name="connsiteY0-512" fmla="*/ 241763 h 1076788"/>
              <a:gd name="connsiteX1-513" fmla="*/ 660400 w 1705551"/>
              <a:gd name="connsiteY1-514" fmla="*/ 9988 h 1076788"/>
              <a:gd name="connsiteX2-515" fmla="*/ 1019175 w 1705551"/>
              <a:gd name="connsiteY2-516" fmla="*/ 152863 h 1076788"/>
              <a:gd name="connsiteX3-517" fmla="*/ 1320800 w 1705551"/>
              <a:gd name="connsiteY3-518" fmla="*/ 194138 h 1076788"/>
              <a:gd name="connsiteX4-519" fmla="*/ 1403350 w 1705551"/>
              <a:gd name="connsiteY4-520" fmla="*/ 400513 h 1076788"/>
              <a:gd name="connsiteX5-521" fmla="*/ 1701800 w 1705551"/>
              <a:gd name="connsiteY5-522" fmla="*/ 575138 h 1076788"/>
              <a:gd name="connsiteX6-523" fmla="*/ 1520825 w 1705551"/>
              <a:gd name="connsiteY6-524" fmla="*/ 848188 h 1076788"/>
              <a:gd name="connsiteX7-525" fmla="*/ 1425575 w 1705551"/>
              <a:gd name="connsiteY7-526" fmla="*/ 924388 h 1076788"/>
              <a:gd name="connsiteX8-527" fmla="*/ 1285875 w 1705551"/>
              <a:gd name="connsiteY8-528" fmla="*/ 918038 h 1076788"/>
              <a:gd name="connsiteX9-529" fmla="*/ 1009650 w 1705551"/>
              <a:gd name="connsiteY9-530" fmla="*/ 1076788 h 1076788"/>
              <a:gd name="connsiteX10-531" fmla="*/ 736600 w 1705551"/>
              <a:gd name="connsiteY10-532" fmla="*/ 930738 h 1076788"/>
              <a:gd name="connsiteX11-533" fmla="*/ 482600 w 1705551"/>
              <a:gd name="connsiteY11-534" fmla="*/ 1032338 h 1076788"/>
              <a:gd name="connsiteX12-535" fmla="*/ 342900 w 1705551"/>
              <a:gd name="connsiteY12-536" fmla="*/ 851363 h 1076788"/>
              <a:gd name="connsiteX13-537" fmla="*/ 0 w 1705551"/>
              <a:gd name="connsiteY13-538" fmla="*/ 752938 h 1076788"/>
              <a:gd name="connsiteX14-539" fmla="*/ 190500 w 1705551"/>
              <a:gd name="connsiteY14-540" fmla="*/ 375113 h 1076788"/>
              <a:gd name="connsiteX15-541" fmla="*/ 301625 w 1705551"/>
              <a:gd name="connsiteY15-542" fmla="*/ 254463 h 1076788"/>
              <a:gd name="connsiteX16-543" fmla="*/ 425450 w 1705551"/>
              <a:gd name="connsiteY16-544" fmla="*/ 241763 h 1076788"/>
              <a:gd name="connsiteX0-545" fmla="*/ 425450 w 1705551"/>
              <a:gd name="connsiteY0-546" fmla="*/ 241763 h 1076788"/>
              <a:gd name="connsiteX1-547" fmla="*/ 660400 w 1705551"/>
              <a:gd name="connsiteY1-548" fmla="*/ 9988 h 1076788"/>
              <a:gd name="connsiteX2-549" fmla="*/ 1019175 w 1705551"/>
              <a:gd name="connsiteY2-550" fmla="*/ 152863 h 1076788"/>
              <a:gd name="connsiteX3-551" fmla="*/ 1320800 w 1705551"/>
              <a:gd name="connsiteY3-552" fmla="*/ 194138 h 1076788"/>
              <a:gd name="connsiteX4-553" fmla="*/ 1403350 w 1705551"/>
              <a:gd name="connsiteY4-554" fmla="*/ 400513 h 1076788"/>
              <a:gd name="connsiteX5-555" fmla="*/ 1701800 w 1705551"/>
              <a:gd name="connsiteY5-556" fmla="*/ 575138 h 1076788"/>
              <a:gd name="connsiteX6-557" fmla="*/ 1520825 w 1705551"/>
              <a:gd name="connsiteY6-558" fmla="*/ 848188 h 1076788"/>
              <a:gd name="connsiteX7-559" fmla="*/ 1425575 w 1705551"/>
              <a:gd name="connsiteY7-560" fmla="*/ 924388 h 1076788"/>
              <a:gd name="connsiteX8-561" fmla="*/ 1285875 w 1705551"/>
              <a:gd name="connsiteY8-562" fmla="*/ 918038 h 1076788"/>
              <a:gd name="connsiteX9-563" fmla="*/ 1009650 w 1705551"/>
              <a:gd name="connsiteY9-564" fmla="*/ 1076788 h 1076788"/>
              <a:gd name="connsiteX10-565" fmla="*/ 736600 w 1705551"/>
              <a:gd name="connsiteY10-566" fmla="*/ 930738 h 1076788"/>
              <a:gd name="connsiteX11-567" fmla="*/ 482600 w 1705551"/>
              <a:gd name="connsiteY11-568" fmla="*/ 1032338 h 1076788"/>
              <a:gd name="connsiteX12-569" fmla="*/ 342900 w 1705551"/>
              <a:gd name="connsiteY12-570" fmla="*/ 851363 h 1076788"/>
              <a:gd name="connsiteX13-571" fmla="*/ 0 w 1705551"/>
              <a:gd name="connsiteY13-572" fmla="*/ 752938 h 1076788"/>
              <a:gd name="connsiteX14-573" fmla="*/ 190500 w 1705551"/>
              <a:gd name="connsiteY14-574" fmla="*/ 375113 h 1076788"/>
              <a:gd name="connsiteX15-575" fmla="*/ 301625 w 1705551"/>
              <a:gd name="connsiteY15-576" fmla="*/ 254463 h 1076788"/>
              <a:gd name="connsiteX16-577" fmla="*/ 425450 w 1705551"/>
              <a:gd name="connsiteY16-578" fmla="*/ 241763 h 1076788"/>
              <a:gd name="connsiteX0-579" fmla="*/ 425450 w 1705551"/>
              <a:gd name="connsiteY0-580" fmla="*/ 241763 h 1076788"/>
              <a:gd name="connsiteX1-581" fmla="*/ 660400 w 1705551"/>
              <a:gd name="connsiteY1-582" fmla="*/ 9988 h 1076788"/>
              <a:gd name="connsiteX2-583" fmla="*/ 1019175 w 1705551"/>
              <a:gd name="connsiteY2-584" fmla="*/ 152863 h 1076788"/>
              <a:gd name="connsiteX3-585" fmla="*/ 1320800 w 1705551"/>
              <a:gd name="connsiteY3-586" fmla="*/ 194138 h 1076788"/>
              <a:gd name="connsiteX4-587" fmla="*/ 1403350 w 1705551"/>
              <a:gd name="connsiteY4-588" fmla="*/ 400513 h 1076788"/>
              <a:gd name="connsiteX5-589" fmla="*/ 1701800 w 1705551"/>
              <a:gd name="connsiteY5-590" fmla="*/ 575138 h 1076788"/>
              <a:gd name="connsiteX6-591" fmla="*/ 1520825 w 1705551"/>
              <a:gd name="connsiteY6-592" fmla="*/ 848188 h 1076788"/>
              <a:gd name="connsiteX7-593" fmla="*/ 1425575 w 1705551"/>
              <a:gd name="connsiteY7-594" fmla="*/ 924388 h 1076788"/>
              <a:gd name="connsiteX8-595" fmla="*/ 1285875 w 1705551"/>
              <a:gd name="connsiteY8-596" fmla="*/ 918038 h 1076788"/>
              <a:gd name="connsiteX9-597" fmla="*/ 1009650 w 1705551"/>
              <a:gd name="connsiteY9-598" fmla="*/ 1076788 h 1076788"/>
              <a:gd name="connsiteX10-599" fmla="*/ 736600 w 1705551"/>
              <a:gd name="connsiteY10-600" fmla="*/ 930738 h 1076788"/>
              <a:gd name="connsiteX11-601" fmla="*/ 482600 w 1705551"/>
              <a:gd name="connsiteY11-602" fmla="*/ 1032338 h 1076788"/>
              <a:gd name="connsiteX12-603" fmla="*/ 342900 w 1705551"/>
              <a:gd name="connsiteY12-604" fmla="*/ 851363 h 1076788"/>
              <a:gd name="connsiteX13-605" fmla="*/ 0 w 1705551"/>
              <a:gd name="connsiteY13-606" fmla="*/ 752938 h 1076788"/>
              <a:gd name="connsiteX14-607" fmla="*/ 190500 w 1705551"/>
              <a:gd name="connsiteY14-608" fmla="*/ 375113 h 1076788"/>
              <a:gd name="connsiteX15-609" fmla="*/ 301625 w 1705551"/>
              <a:gd name="connsiteY15-610" fmla="*/ 254463 h 1076788"/>
              <a:gd name="connsiteX16-611" fmla="*/ 425450 w 1705551"/>
              <a:gd name="connsiteY16-612" fmla="*/ 241763 h 1076788"/>
              <a:gd name="connsiteX0-613" fmla="*/ 425450 w 1705551"/>
              <a:gd name="connsiteY0-614" fmla="*/ 241763 h 1076788"/>
              <a:gd name="connsiteX1-615" fmla="*/ 660400 w 1705551"/>
              <a:gd name="connsiteY1-616" fmla="*/ 9988 h 1076788"/>
              <a:gd name="connsiteX2-617" fmla="*/ 1019175 w 1705551"/>
              <a:gd name="connsiteY2-618" fmla="*/ 152863 h 1076788"/>
              <a:gd name="connsiteX3-619" fmla="*/ 1320800 w 1705551"/>
              <a:gd name="connsiteY3-620" fmla="*/ 194138 h 1076788"/>
              <a:gd name="connsiteX4-621" fmla="*/ 1403350 w 1705551"/>
              <a:gd name="connsiteY4-622" fmla="*/ 400513 h 1076788"/>
              <a:gd name="connsiteX5-623" fmla="*/ 1701800 w 1705551"/>
              <a:gd name="connsiteY5-624" fmla="*/ 575138 h 1076788"/>
              <a:gd name="connsiteX6-625" fmla="*/ 1520825 w 1705551"/>
              <a:gd name="connsiteY6-626" fmla="*/ 848188 h 1076788"/>
              <a:gd name="connsiteX7-627" fmla="*/ 1425575 w 1705551"/>
              <a:gd name="connsiteY7-628" fmla="*/ 924388 h 1076788"/>
              <a:gd name="connsiteX8-629" fmla="*/ 1285875 w 1705551"/>
              <a:gd name="connsiteY8-630" fmla="*/ 918038 h 1076788"/>
              <a:gd name="connsiteX9-631" fmla="*/ 1009650 w 1705551"/>
              <a:gd name="connsiteY9-632" fmla="*/ 1076788 h 1076788"/>
              <a:gd name="connsiteX10-633" fmla="*/ 736600 w 1705551"/>
              <a:gd name="connsiteY10-634" fmla="*/ 930738 h 1076788"/>
              <a:gd name="connsiteX11-635" fmla="*/ 482600 w 1705551"/>
              <a:gd name="connsiteY11-636" fmla="*/ 1032338 h 1076788"/>
              <a:gd name="connsiteX12-637" fmla="*/ 342900 w 1705551"/>
              <a:gd name="connsiteY12-638" fmla="*/ 851363 h 1076788"/>
              <a:gd name="connsiteX13-639" fmla="*/ 0 w 1705551"/>
              <a:gd name="connsiteY13-640" fmla="*/ 752938 h 1076788"/>
              <a:gd name="connsiteX14-641" fmla="*/ 190500 w 1705551"/>
              <a:gd name="connsiteY14-642" fmla="*/ 375113 h 1076788"/>
              <a:gd name="connsiteX15-643" fmla="*/ 301625 w 1705551"/>
              <a:gd name="connsiteY15-644" fmla="*/ 254463 h 1076788"/>
              <a:gd name="connsiteX16-645" fmla="*/ 425450 w 1705551"/>
              <a:gd name="connsiteY16-646" fmla="*/ 241763 h 1076788"/>
              <a:gd name="connsiteX0-647" fmla="*/ 425450 w 1705551"/>
              <a:gd name="connsiteY0-648" fmla="*/ 241763 h 1076788"/>
              <a:gd name="connsiteX1-649" fmla="*/ 660400 w 1705551"/>
              <a:gd name="connsiteY1-650" fmla="*/ 9988 h 1076788"/>
              <a:gd name="connsiteX2-651" fmla="*/ 1019175 w 1705551"/>
              <a:gd name="connsiteY2-652" fmla="*/ 152863 h 1076788"/>
              <a:gd name="connsiteX3-653" fmla="*/ 1320800 w 1705551"/>
              <a:gd name="connsiteY3-654" fmla="*/ 194138 h 1076788"/>
              <a:gd name="connsiteX4-655" fmla="*/ 1403350 w 1705551"/>
              <a:gd name="connsiteY4-656" fmla="*/ 400513 h 1076788"/>
              <a:gd name="connsiteX5-657" fmla="*/ 1701800 w 1705551"/>
              <a:gd name="connsiteY5-658" fmla="*/ 575138 h 1076788"/>
              <a:gd name="connsiteX6-659" fmla="*/ 1520825 w 1705551"/>
              <a:gd name="connsiteY6-660" fmla="*/ 848188 h 1076788"/>
              <a:gd name="connsiteX7-661" fmla="*/ 1425575 w 1705551"/>
              <a:gd name="connsiteY7-662" fmla="*/ 924388 h 1076788"/>
              <a:gd name="connsiteX8-663" fmla="*/ 1285875 w 1705551"/>
              <a:gd name="connsiteY8-664" fmla="*/ 918038 h 1076788"/>
              <a:gd name="connsiteX9-665" fmla="*/ 1009650 w 1705551"/>
              <a:gd name="connsiteY9-666" fmla="*/ 1076788 h 1076788"/>
              <a:gd name="connsiteX10-667" fmla="*/ 736600 w 1705551"/>
              <a:gd name="connsiteY10-668" fmla="*/ 930738 h 1076788"/>
              <a:gd name="connsiteX11-669" fmla="*/ 482600 w 1705551"/>
              <a:gd name="connsiteY11-670" fmla="*/ 1032338 h 1076788"/>
              <a:gd name="connsiteX12-671" fmla="*/ 342900 w 1705551"/>
              <a:gd name="connsiteY12-672" fmla="*/ 851363 h 1076788"/>
              <a:gd name="connsiteX13-673" fmla="*/ 0 w 1705551"/>
              <a:gd name="connsiteY13-674" fmla="*/ 752938 h 1076788"/>
              <a:gd name="connsiteX14-675" fmla="*/ 190500 w 1705551"/>
              <a:gd name="connsiteY14-676" fmla="*/ 375113 h 1076788"/>
              <a:gd name="connsiteX15-677" fmla="*/ 301625 w 1705551"/>
              <a:gd name="connsiteY15-678" fmla="*/ 254463 h 1076788"/>
              <a:gd name="connsiteX16-679" fmla="*/ 425450 w 1705551"/>
              <a:gd name="connsiteY16-680" fmla="*/ 241763 h 1076788"/>
              <a:gd name="connsiteX0-681" fmla="*/ 425450 w 1705551"/>
              <a:gd name="connsiteY0-682" fmla="*/ 241763 h 1076788"/>
              <a:gd name="connsiteX1-683" fmla="*/ 660400 w 1705551"/>
              <a:gd name="connsiteY1-684" fmla="*/ 9988 h 1076788"/>
              <a:gd name="connsiteX2-685" fmla="*/ 1019175 w 1705551"/>
              <a:gd name="connsiteY2-686" fmla="*/ 152863 h 1076788"/>
              <a:gd name="connsiteX3-687" fmla="*/ 1320800 w 1705551"/>
              <a:gd name="connsiteY3-688" fmla="*/ 194138 h 1076788"/>
              <a:gd name="connsiteX4-689" fmla="*/ 1403350 w 1705551"/>
              <a:gd name="connsiteY4-690" fmla="*/ 400513 h 1076788"/>
              <a:gd name="connsiteX5-691" fmla="*/ 1701800 w 1705551"/>
              <a:gd name="connsiteY5-692" fmla="*/ 575138 h 1076788"/>
              <a:gd name="connsiteX6-693" fmla="*/ 1520825 w 1705551"/>
              <a:gd name="connsiteY6-694" fmla="*/ 848188 h 1076788"/>
              <a:gd name="connsiteX7-695" fmla="*/ 1425575 w 1705551"/>
              <a:gd name="connsiteY7-696" fmla="*/ 924388 h 1076788"/>
              <a:gd name="connsiteX8-697" fmla="*/ 1285875 w 1705551"/>
              <a:gd name="connsiteY8-698" fmla="*/ 918038 h 1076788"/>
              <a:gd name="connsiteX9-699" fmla="*/ 1009650 w 1705551"/>
              <a:gd name="connsiteY9-700" fmla="*/ 1076788 h 1076788"/>
              <a:gd name="connsiteX10-701" fmla="*/ 736600 w 1705551"/>
              <a:gd name="connsiteY10-702" fmla="*/ 930738 h 1076788"/>
              <a:gd name="connsiteX11-703" fmla="*/ 482600 w 1705551"/>
              <a:gd name="connsiteY11-704" fmla="*/ 1032338 h 1076788"/>
              <a:gd name="connsiteX12-705" fmla="*/ 342900 w 1705551"/>
              <a:gd name="connsiteY12-706" fmla="*/ 851363 h 1076788"/>
              <a:gd name="connsiteX13-707" fmla="*/ 0 w 1705551"/>
              <a:gd name="connsiteY13-708" fmla="*/ 752938 h 1076788"/>
              <a:gd name="connsiteX14-709" fmla="*/ 190500 w 1705551"/>
              <a:gd name="connsiteY14-710" fmla="*/ 375113 h 1076788"/>
              <a:gd name="connsiteX15-711" fmla="*/ 301625 w 1705551"/>
              <a:gd name="connsiteY15-712" fmla="*/ 254463 h 1076788"/>
              <a:gd name="connsiteX16-713" fmla="*/ 425450 w 1705551"/>
              <a:gd name="connsiteY16-714" fmla="*/ 241763 h 1076788"/>
              <a:gd name="connsiteX0-715" fmla="*/ 425450 w 1705551"/>
              <a:gd name="connsiteY0-716" fmla="*/ 241763 h 1089659"/>
              <a:gd name="connsiteX1-717" fmla="*/ 660400 w 1705551"/>
              <a:gd name="connsiteY1-718" fmla="*/ 9988 h 1089659"/>
              <a:gd name="connsiteX2-719" fmla="*/ 1019175 w 1705551"/>
              <a:gd name="connsiteY2-720" fmla="*/ 152863 h 1089659"/>
              <a:gd name="connsiteX3-721" fmla="*/ 1320800 w 1705551"/>
              <a:gd name="connsiteY3-722" fmla="*/ 194138 h 1089659"/>
              <a:gd name="connsiteX4-723" fmla="*/ 1403350 w 1705551"/>
              <a:gd name="connsiteY4-724" fmla="*/ 400513 h 1089659"/>
              <a:gd name="connsiteX5-725" fmla="*/ 1701800 w 1705551"/>
              <a:gd name="connsiteY5-726" fmla="*/ 575138 h 1089659"/>
              <a:gd name="connsiteX6-727" fmla="*/ 1520825 w 1705551"/>
              <a:gd name="connsiteY6-728" fmla="*/ 848188 h 1089659"/>
              <a:gd name="connsiteX7-729" fmla="*/ 1425575 w 1705551"/>
              <a:gd name="connsiteY7-730" fmla="*/ 924388 h 1089659"/>
              <a:gd name="connsiteX8-731" fmla="*/ 1285875 w 1705551"/>
              <a:gd name="connsiteY8-732" fmla="*/ 918038 h 1089659"/>
              <a:gd name="connsiteX9-733" fmla="*/ 1009650 w 1705551"/>
              <a:gd name="connsiteY9-734" fmla="*/ 1076788 h 1089659"/>
              <a:gd name="connsiteX10-735" fmla="*/ 736600 w 1705551"/>
              <a:gd name="connsiteY10-736" fmla="*/ 930738 h 1089659"/>
              <a:gd name="connsiteX11-737" fmla="*/ 482600 w 1705551"/>
              <a:gd name="connsiteY11-738" fmla="*/ 1032338 h 1089659"/>
              <a:gd name="connsiteX12-739" fmla="*/ 342900 w 1705551"/>
              <a:gd name="connsiteY12-740" fmla="*/ 851363 h 1089659"/>
              <a:gd name="connsiteX13-741" fmla="*/ 0 w 1705551"/>
              <a:gd name="connsiteY13-742" fmla="*/ 752938 h 1089659"/>
              <a:gd name="connsiteX14-743" fmla="*/ 190500 w 1705551"/>
              <a:gd name="connsiteY14-744" fmla="*/ 375113 h 1089659"/>
              <a:gd name="connsiteX15-745" fmla="*/ 301625 w 1705551"/>
              <a:gd name="connsiteY15-746" fmla="*/ 254463 h 1089659"/>
              <a:gd name="connsiteX16-747" fmla="*/ 425450 w 1705551"/>
              <a:gd name="connsiteY16-748" fmla="*/ 241763 h 1089659"/>
              <a:gd name="connsiteX0-749" fmla="*/ 425450 w 1705551"/>
              <a:gd name="connsiteY0-750" fmla="*/ 241763 h 1083101"/>
              <a:gd name="connsiteX1-751" fmla="*/ 660400 w 1705551"/>
              <a:gd name="connsiteY1-752" fmla="*/ 9988 h 1083101"/>
              <a:gd name="connsiteX2-753" fmla="*/ 1019175 w 1705551"/>
              <a:gd name="connsiteY2-754" fmla="*/ 152863 h 1083101"/>
              <a:gd name="connsiteX3-755" fmla="*/ 1320800 w 1705551"/>
              <a:gd name="connsiteY3-756" fmla="*/ 194138 h 1083101"/>
              <a:gd name="connsiteX4-757" fmla="*/ 1403350 w 1705551"/>
              <a:gd name="connsiteY4-758" fmla="*/ 400513 h 1083101"/>
              <a:gd name="connsiteX5-759" fmla="*/ 1701800 w 1705551"/>
              <a:gd name="connsiteY5-760" fmla="*/ 575138 h 1083101"/>
              <a:gd name="connsiteX6-761" fmla="*/ 1520825 w 1705551"/>
              <a:gd name="connsiteY6-762" fmla="*/ 848188 h 1083101"/>
              <a:gd name="connsiteX7-763" fmla="*/ 1425575 w 1705551"/>
              <a:gd name="connsiteY7-764" fmla="*/ 924388 h 1083101"/>
              <a:gd name="connsiteX8-765" fmla="*/ 1285875 w 1705551"/>
              <a:gd name="connsiteY8-766" fmla="*/ 918038 h 1083101"/>
              <a:gd name="connsiteX9-767" fmla="*/ 1009650 w 1705551"/>
              <a:gd name="connsiteY9-768" fmla="*/ 1076788 h 1083101"/>
              <a:gd name="connsiteX10-769" fmla="*/ 736600 w 1705551"/>
              <a:gd name="connsiteY10-770" fmla="*/ 930738 h 1083101"/>
              <a:gd name="connsiteX11-771" fmla="*/ 482600 w 1705551"/>
              <a:gd name="connsiteY11-772" fmla="*/ 1032338 h 1083101"/>
              <a:gd name="connsiteX12-773" fmla="*/ 342900 w 1705551"/>
              <a:gd name="connsiteY12-774" fmla="*/ 851363 h 1083101"/>
              <a:gd name="connsiteX13-775" fmla="*/ 0 w 1705551"/>
              <a:gd name="connsiteY13-776" fmla="*/ 752938 h 1083101"/>
              <a:gd name="connsiteX14-777" fmla="*/ 190500 w 1705551"/>
              <a:gd name="connsiteY14-778" fmla="*/ 375113 h 1083101"/>
              <a:gd name="connsiteX15-779" fmla="*/ 301625 w 1705551"/>
              <a:gd name="connsiteY15-780" fmla="*/ 254463 h 1083101"/>
              <a:gd name="connsiteX16-781" fmla="*/ 425450 w 1705551"/>
              <a:gd name="connsiteY16-782" fmla="*/ 241763 h 1083101"/>
              <a:gd name="connsiteX0-783" fmla="*/ 425450 w 1705551"/>
              <a:gd name="connsiteY0-784" fmla="*/ 241763 h 1077209"/>
              <a:gd name="connsiteX1-785" fmla="*/ 660400 w 1705551"/>
              <a:gd name="connsiteY1-786" fmla="*/ 9988 h 1077209"/>
              <a:gd name="connsiteX2-787" fmla="*/ 1019175 w 1705551"/>
              <a:gd name="connsiteY2-788" fmla="*/ 152863 h 1077209"/>
              <a:gd name="connsiteX3-789" fmla="*/ 1320800 w 1705551"/>
              <a:gd name="connsiteY3-790" fmla="*/ 194138 h 1077209"/>
              <a:gd name="connsiteX4-791" fmla="*/ 1403350 w 1705551"/>
              <a:gd name="connsiteY4-792" fmla="*/ 400513 h 1077209"/>
              <a:gd name="connsiteX5-793" fmla="*/ 1701800 w 1705551"/>
              <a:gd name="connsiteY5-794" fmla="*/ 575138 h 1077209"/>
              <a:gd name="connsiteX6-795" fmla="*/ 1520825 w 1705551"/>
              <a:gd name="connsiteY6-796" fmla="*/ 848188 h 1077209"/>
              <a:gd name="connsiteX7-797" fmla="*/ 1425575 w 1705551"/>
              <a:gd name="connsiteY7-798" fmla="*/ 924388 h 1077209"/>
              <a:gd name="connsiteX8-799" fmla="*/ 1285875 w 1705551"/>
              <a:gd name="connsiteY8-800" fmla="*/ 918038 h 1077209"/>
              <a:gd name="connsiteX9-801" fmla="*/ 1009650 w 1705551"/>
              <a:gd name="connsiteY9-802" fmla="*/ 1076788 h 1077209"/>
              <a:gd name="connsiteX10-803" fmla="*/ 736600 w 1705551"/>
              <a:gd name="connsiteY10-804" fmla="*/ 930738 h 1077209"/>
              <a:gd name="connsiteX11-805" fmla="*/ 482600 w 1705551"/>
              <a:gd name="connsiteY11-806" fmla="*/ 1032338 h 1077209"/>
              <a:gd name="connsiteX12-807" fmla="*/ 342900 w 1705551"/>
              <a:gd name="connsiteY12-808" fmla="*/ 851363 h 1077209"/>
              <a:gd name="connsiteX13-809" fmla="*/ 0 w 1705551"/>
              <a:gd name="connsiteY13-810" fmla="*/ 752938 h 1077209"/>
              <a:gd name="connsiteX14-811" fmla="*/ 190500 w 1705551"/>
              <a:gd name="connsiteY14-812" fmla="*/ 375113 h 1077209"/>
              <a:gd name="connsiteX15-813" fmla="*/ 301625 w 1705551"/>
              <a:gd name="connsiteY15-814" fmla="*/ 254463 h 1077209"/>
              <a:gd name="connsiteX16-815" fmla="*/ 425450 w 1705551"/>
              <a:gd name="connsiteY16-816" fmla="*/ 241763 h 1077209"/>
              <a:gd name="connsiteX0-817" fmla="*/ 425450 w 1705551"/>
              <a:gd name="connsiteY0-818" fmla="*/ 241763 h 1077209"/>
              <a:gd name="connsiteX1-819" fmla="*/ 660400 w 1705551"/>
              <a:gd name="connsiteY1-820" fmla="*/ 9988 h 1077209"/>
              <a:gd name="connsiteX2-821" fmla="*/ 1019175 w 1705551"/>
              <a:gd name="connsiteY2-822" fmla="*/ 152863 h 1077209"/>
              <a:gd name="connsiteX3-823" fmla="*/ 1320800 w 1705551"/>
              <a:gd name="connsiteY3-824" fmla="*/ 194138 h 1077209"/>
              <a:gd name="connsiteX4-825" fmla="*/ 1403350 w 1705551"/>
              <a:gd name="connsiteY4-826" fmla="*/ 400513 h 1077209"/>
              <a:gd name="connsiteX5-827" fmla="*/ 1701800 w 1705551"/>
              <a:gd name="connsiteY5-828" fmla="*/ 575138 h 1077209"/>
              <a:gd name="connsiteX6-829" fmla="*/ 1520825 w 1705551"/>
              <a:gd name="connsiteY6-830" fmla="*/ 848188 h 1077209"/>
              <a:gd name="connsiteX7-831" fmla="*/ 1425575 w 1705551"/>
              <a:gd name="connsiteY7-832" fmla="*/ 924388 h 1077209"/>
              <a:gd name="connsiteX8-833" fmla="*/ 1285875 w 1705551"/>
              <a:gd name="connsiteY8-834" fmla="*/ 918038 h 1077209"/>
              <a:gd name="connsiteX9-835" fmla="*/ 1009650 w 1705551"/>
              <a:gd name="connsiteY9-836" fmla="*/ 1076788 h 1077209"/>
              <a:gd name="connsiteX10-837" fmla="*/ 736600 w 1705551"/>
              <a:gd name="connsiteY10-838" fmla="*/ 930738 h 1077209"/>
              <a:gd name="connsiteX11-839" fmla="*/ 482600 w 1705551"/>
              <a:gd name="connsiteY11-840" fmla="*/ 1032338 h 1077209"/>
              <a:gd name="connsiteX12-841" fmla="*/ 342900 w 1705551"/>
              <a:gd name="connsiteY12-842" fmla="*/ 851363 h 1077209"/>
              <a:gd name="connsiteX13-843" fmla="*/ 0 w 1705551"/>
              <a:gd name="connsiteY13-844" fmla="*/ 752938 h 1077209"/>
              <a:gd name="connsiteX14-845" fmla="*/ 190500 w 1705551"/>
              <a:gd name="connsiteY14-846" fmla="*/ 375113 h 1077209"/>
              <a:gd name="connsiteX15-847" fmla="*/ 301625 w 1705551"/>
              <a:gd name="connsiteY15-848" fmla="*/ 254463 h 1077209"/>
              <a:gd name="connsiteX16-849" fmla="*/ 425450 w 1705551"/>
              <a:gd name="connsiteY16-850" fmla="*/ 241763 h 1077209"/>
              <a:gd name="connsiteX0-851" fmla="*/ 425450 w 1705551"/>
              <a:gd name="connsiteY0-852" fmla="*/ 241763 h 1077209"/>
              <a:gd name="connsiteX1-853" fmla="*/ 660400 w 1705551"/>
              <a:gd name="connsiteY1-854" fmla="*/ 9988 h 1077209"/>
              <a:gd name="connsiteX2-855" fmla="*/ 1019175 w 1705551"/>
              <a:gd name="connsiteY2-856" fmla="*/ 152863 h 1077209"/>
              <a:gd name="connsiteX3-857" fmla="*/ 1320800 w 1705551"/>
              <a:gd name="connsiteY3-858" fmla="*/ 194138 h 1077209"/>
              <a:gd name="connsiteX4-859" fmla="*/ 1403350 w 1705551"/>
              <a:gd name="connsiteY4-860" fmla="*/ 400513 h 1077209"/>
              <a:gd name="connsiteX5-861" fmla="*/ 1701800 w 1705551"/>
              <a:gd name="connsiteY5-862" fmla="*/ 575138 h 1077209"/>
              <a:gd name="connsiteX6-863" fmla="*/ 1520825 w 1705551"/>
              <a:gd name="connsiteY6-864" fmla="*/ 848188 h 1077209"/>
              <a:gd name="connsiteX7-865" fmla="*/ 1425575 w 1705551"/>
              <a:gd name="connsiteY7-866" fmla="*/ 924388 h 1077209"/>
              <a:gd name="connsiteX8-867" fmla="*/ 1285875 w 1705551"/>
              <a:gd name="connsiteY8-868" fmla="*/ 918038 h 1077209"/>
              <a:gd name="connsiteX9-869" fmla="*/ 1009650 w 1705551"/>
              <a:gd name="connsiteY9-870" fmla="*/ 1076788 h 1077209"/>
              <a:gd name="connsiteX10-871" fmla="*/ 736600 w 1705551"/>
              <a:gd name="connsiteY10-872" fmla="*/ 930738 h 1077209"/>
              <a:gd name="connsiteX11-873" fmla="*/ 482600 w 1705551"/>
              <a:gd name="connsiteY11-874" fmla="*/ 1032338 h 1077209"/>
              <a:gd name="connsiteX12-875" fmla="*/ 342900 w 1705551"/>
              <a:gd name="connsiteY12-876" fmla="*/ 851363 h 1077209"/>
              <a:gd name="connsiteX13-877" fmla="*/ 0 w 1705551"/>
              <a:gd name="connsiteY13-878" fmla="*/ 752938 h 1077209"/>
              <a:gd name="connsiteX14-879" fmla="*/ 190500 w 1705551"/>
              <a:gd name="connsiteY14-880" fmla="*/ 375113 h 1077209"/>
              <a:gd name="connsiteX15-881" fmla="*/ 301625 w 1705551"/>
              <a:gd name="connsiteY15-882" fmla="*/ 254463 h 1077209"/>
              <a:gd name="connsiteX16-883" fmla="*/ 425450 w 1705551"/>
              <a:gd name="connsiteY16-884" fmla="*/ 241763 h 1077209"/>
              <a:gd name="connsiteX0-885" fmla="*/ 425450 w 1705551"/>
              <a:gd name="connsiteY0-886" fmla="*/ 241763 h 1077209"/>
              <a:gd name="connsiteX1-887" fmla="*/ 660400 w 1705551"/>
              <a:gd name="connsiteY1-888" fmla="*/ 9988 h 1077209"/>
              <a:gd name="connsiteX2-889" fmla="*/ 1019175 w 1705551"/>
              <a:gd name="connsiteY2-890" fmla="*/ 152863 h 1077209"/>
              <a:gd name="connsiteX3-891" fmla="*/ 1320800 w 1705551"/>
              <a:gd name="connsiteY3-892" fmla="*/ 194138 h 1077209"/>
              <a:gd name="connsiteX4-893" fmla="*/ 1403350 w 1705551"/>
              <a:gd name="connsiteY4-894" fmla="*/ 400513 h 1077209"/>
              <a:gd name="connsiteX5-895" fmla="*/ 1701800 w 1705551"/>
              <a:gd name="connsiteY5-896" fmla="*/ 575138 h 1077209"/>
              <a:gd name="connsiteX6-897" fmla="*/ 1520825 w 1705551"/>
              <a:gd name="connsiteY6-898" fmla="*/ 848188 h 1077209"/>
              <a:gd name="connsiteX7-899" fmla="*/ 1425575 w 1705551"/>
              <a:gd name="connsiteY7-900" fmla="*/ 924388 h 1077209"/>
              <a:gd name="connsiteX8-901" fmla="*/ 1285875 w 1705551"/>
              <a:gd name="connsiteY8-902" fmla="*/ 918038 h 1077209"/>
              <a:gd name="connsiteX9-903" fmla="*/ 1009650 w 1705551"/>
              <a:gd name="connsiteY9-904" fmla="*/ 1076788 h 1077209"/>
              <a:gd name="connsiteX10-905" fmla="*/ 736600 w 1705551"/>
              <a:gd name="connsiteY10-906" fmla="*/ 930738 h 1077209"/>
              <a:gd name="connsiteX11-907" fmla="*/ 482600 w 1705551"/>
              <a:gd name="connsiteY11-908" fmla="*/ 1032338 h 1077209"/>
              <a:gd name="connsiteX12-909" fmla="*/ 342900 w 1705551"/>
              <a:gd name="connsiteY12-910" fmla="*/ 851363 h 1077209"/>
              <a:gd name="connsiteX13-911" fmla="*/ 0 w 1705551"/>
              <a:gd name="connsiteY13-912" fmla="*/ 752938 h 1077209"/>
              <a:gd name="connsiteX14-913" fmla="*/ 190500 w 1705551"/>
              <a:gd name="connsiteY14-914" fmla="*/ 375113 h 1077209"/>
              <a:gd name="connsiteX15-915" fmla="*/ 301625 w 1705551"/>
              <a:gd name="connsiteY15-916" fmla="*/ 254463 h 1077209"/>
              <a:gd name="connsiteX16-917" fmla="*/ 425450 w 1705551"/>
              <a:gd name="connsiteY16-918" fmla="*/ 241763 h 1077209"/>
              <a:gd name="connsiteX0-919" fmla="*/ 425450 w 1705551"/>
              <a:gd name="connsiteY0-920" fmla="*/ 241763 h 1077209"/>
              <a:gd name="connsiteX1-921" fmla="*/ 660400 w 1705551"/>
              <a:gd name="connsiteY1-922" fmla="*/ 9988 h 1077209"/>
              <a:gd name="connsiteX2-923" fmla="*/ 1019175 w 1705551"/>
              <a:gd name="connsiteY2-924" fmla="*/ 152863 h 1077209"/>
              <a:gd name="connsiteX3-925" fmla="*/ 1320800 w 1705551"/>
              <a:gd name="connsiteY3-926" fmla="*/ 194138 h 1077209"/>
              <a:gd name="connsiteX4-927" fmla="*/ 1403350 w 1705551"/>
              <a:gd name="connsiteY4-928" fmla="*/ 400513 h 1077209"/>
              <a:gd name="connsiteX5-929" fmla="*/ 1701800 w 1705551"/>
              <a:gd name="connsiteY5-930" fmla="*/ 575138 h 1077209"/>
              <a:gd name="connsiteX6-931" fmla="*/ 1520825 w 1705551"/>
              <a:gd name="connsiteY6-932" fmla="*/ 848188 h 1077209"/>
              <a:gd name="connsiteX7-933" fmla="*/ 1425575 w 1705551"/>
              <a:gd name="connsiteY7-934" fmla="*/ 924388 h 1077209"/>
              <a:gd name="connsiteX8-935" fmla="*/ 1285875 w 1705551"/>
              <a:gd name="connsiteY8-936" fmla="*/ 918038 h 1077209"/>
              <a:gd name="connsiteX9-937" fmla="*/ 1009650 w 1705551"/>
              <a:gd name="connsiteY9-938" fmla="*/ 1076788 h 1077209"/>
              <a:gd name="connsiteX10-939" fmla="*/ 736600 w 1705551"/>
              <a:gd name="connsiteY10-940" fmla="*/ 930738 h 1077209"/>
              <a:gd name="connsiteX11-941" fmla="*/ 482600 w 1705551"/>
              <a:gd name="connsiteY11-942" fmla="*/ 1032338 h 1077209"/>
              <a:gd name="connsiteX12-943" fmla="*/ 342900 w 1705551"/>
              <a:gd name="connsiteY12-944" fmla="*/ 851363 h 1077209"/>
              <a:gd name="connsiteX13-945" fmla="*/ 0 w 1705551"/>
              <a:gd name="connsiteY13-946" fmla="*/ 752938 h 1077209"/>
              <a:gd name="connsiteX14-947" fmla="*/ 190500 w 1705551"/>
              <a:gd name="connsiteY14-948" fmla="*/ 375113 h 1077209"/>
              <a:gd name="connsiteX15-949" fmla="*/ 301625 w 1705551"/>
              <a:gd name="connsiteY15-950" fmla="*/ 254463 h 1077209"/>
              <a:gd name="connsiteX16-951" fmla="*/ 425450 w 1705551"/>
              <a:gd name="connsiteY16-952" fmla="*/ 241763 h 1077209"/>
              <a:gd name="connsiteX0-953" fmla="*/ 425450 w 1705551"/>
              <a:gd name="connsiteY0-954" fmla="*/ 241763 h 1077209"/>
              <a:gd name="connsiteX1-955" fmla="*/ 660400 w 1705551"/>
              <a:gd name="connsiteY1-956" fmla="*/ 9988 h 1077209"/>
              <a:gd name="connsiteX2-957" fmla="*/ 1019175 w 1705551"/>
              <a:gd name="connsiteY2-958" fmla="*/ 152863 h 1077209"/>
              <a:gd name="connsiteX3-959" fmla="*/ 1320800 w 1705551"/>
              <a:gd name="connsiteY3-960" fmla="*/ 194138 h 1077209"/>
              <a:gd name="connsiteX4-961" fmla="*/ 1403350 w 1705551"/>
              <a:gd name="connsiteY4-962" fmla="*/ 400513 h 1077209"/>
              <a:gd name="connsiteX5-963" fmla="*/ 1701800 w 1705551"/>
              <a:gd name="connsiteY5-964" fmla="*/ 575138 h 1077209"/>
              <a:gd name="connsiteX6-965" fmla="*/ 1520825 w 1705551"/>
              <a:gd name="connsiteY6-966" fmla="*/ 848188 h 1077209"/>
              <a:gd name="connsiteX7-967" fmla="*/ 1425575 w 1705551"/>
              <a:gd name="connsiteY7-968" fmla="*/ 924388 h 1077209"/>
              <a:gd name="connsiteX8-969" fmla="*/ 1285875 w 1705551"/>
              <a:gd name="connsiteY8-970" fmla="*/ 918038 h 1077209"/>
              <a:gd name="connsiteX9-971" fmla="*/ 1009650 w 1705551"/>
              <a:gd name="connsiteY9-972" fmla="*/ 1076788 h 1077209"/>
              <a:gd name="connsiteX10-973" fmla="*/ 736600 w 1705551"/>
              <a:gd name="connsiteY10-974" fmla="*/ 930738 h 1077209"/>
              <a:gd name="connsiteX11-975" fmla="*/ 482600 w 1705551"/>
              <a:gd name="connsiteY11-976" fmla="*/ 1032338 h 1077209"/>
              <a:gd name="connsiteX12-977" fmla="*/ 342900 w 1705551"/>
              <a:gd name="connsiteY12-978" fmla="*/ 851363 h 1077209"/>
              <a:gd name="connsiteX13-979" fmla="*/ 0 w 1705551"/>
              <a:gd name="connsiteY13-980" fmla="*/ 752938 h 1077209"/>
              <a:gd name="connsiteX14-981" fmla="*/ 190500 w 1705551"/>
              <a:gd name="connsiteY14-982" fmla="*/ 375113 h 1077209"/>
              <a:gd name="connsiteX15-983" fmla="*/ 301625 w 1705551"/>
              <a:gd name="connsiteY15-984" fmla="*/ 254463 h 1077209"/>
              <a:gd name="connsiteX16-985" fmla="*/ 425450 w 1705551"/>
              <a:gd name="connsiteY16-986" fmla="*/ 241763 h 1077209"/>
              <a:gd name="connsiteX0-987" fmla="*/ 425450 w 1705551"/>
              <a:gd name="connsiteY0-988" fmla="*/ 241763 h 1077209"/>
              <a:gd name="connsiteX1-989" fmla="*/ 660400 w 1705551"/>
              <a:gd name="connsiteY1-990" fmla="*/ 9988 h 1077209"/>
              <a:gd name="connsiteX2-991" fmla="*/ 1019175 w 1705551"/>
              <a:gd name="connsiteY2-992" fmla="*/ 152863 h 1077209"/>
              <a:gd name="connsiteX3-993" fmla="*/ 1320800 w 1705551"/>
              <a:gd name="connsiteY3-994" fmla="*/ 194138 h 1077209"/>
              <a:gd name="connsiteX4-995" fmla="*/ 1403350 w 1705551"/>
              <a:gd name="connsiteY4-996" fmla="*/ 400513 h 1077209"/>
              <a:gd name="connsiteX5-997" fmla="*/ 1701800 w 1705551"/>
              <a:gd name="connsiteY5-998" fmla="*/ 575138 h 1077209"/>
              <a:gd name="connsiteX6-999" fmla="*/ 1520825 w 1705551"/>
              <a:gd name="connsiteY6-1000" fmla="*/ 848188 h 1077209"/>
              <a:gd name="connsiteX7-1001" fmla="*/ 1425575 w 1705551"/>
              <a:gd name="connsiteY7-1002" fmla="*/ 924388 h 1077209"/>
              <a:gd name="connsiteX8-1003" fmla="*/ 1285875 w 1705551"/>
              <a:gd name="connsiteY8-1004" fmla="*/ 918038 h 1077209"/>
              <a:gd name="connsiteX9-1005" fmla="*/ 1009650 w 1705551"/>
              <a:gd name="connsiteY9-1006" fmla="*/ 1076788 h 1077209"/>
              <a:gd name="connsiteX10-1007" fmla="*/ 736600 w 1705551"/>
              <a:gd name="connsiteY10-1008" fmla="*/ 930738 h 1077209"/>
              <a:gd name="connsiteX11-1009" fmla="*/ 482600 w 1705551"/>
              <a:gd name="connsiteY11-1010" fmla="*/ 1032338 h 1077209"/>
              <a:gd name="connsiteX12-1011" fmla="*/ 342900 w 1705551"/>
              <a:gd name="connsiteY12-1012" fmla="*/ 851363 h 1077209"/>
              <a:gd name="connsiteX13-1013" fmla="*/ 0 w 1705551"/>
              <a:gd name="connsiteY13-1014" fmla="*/ 752938 h 1077209"/>
              <a:gd name="connsiteX14-1015" fmla="*/ 190500 w 1705551"/>
              <a:gd name="connsiteY14-1016" fmla="*/ 375113 h 1077209"/>
              <a:gd name="connsiteX15-1017" fmla="*/ 301625 w 1705551"/>
              <a:gd name="connsiteY15-1018" fmla="*/ 254463 h 1077209"/>
              <a:gd name="connsiteX16-1019" fmla="*/ 425450 w 1705551"/>
              <a:gd name="connsiteY16-1020" fmla="*/ 241763 h 1077209"/>
              <a:gd name="connsiteX0-1021" fmla="*/ 425450 w 1705551"/>
              <a:gd name="connsiteY0-1022" fmla="*/ 241763 h 1077209"/>
              <a:gd name="connsiteX1-1023" fmla="*/ 660400 w 1705551"/>
              <a:gd name="connsiteY1-1024" fmla="*/ 9988 h 1077209"/>
              <a:gd name="connsiteX2-1025" fmla="*/ 1019175 w 1705551"/>
              <a:gd name="connsiteY2-1026" fmla="*/ 152863 h 1077209"/>
              <a:gd name="connsiteX3-1027" fmla="*/ 1320800 w 1705551"/>
              <a:gd name="connsiteY3-1028" fmla="*/ 194138 h 1077209"/>
              <a:gd name="connsiteX4-1029" fmla="*/ 1403350 w 1705551"/>
              <a:gd name="connsiteY4-1030" fmla="*/ 400513 h 1077209"/>
              <a:gd name="connsiteX5-1031" fmla="*/ 1701800 w 1705551"/>
              <a:gd name="connsiteY5-1032" fmla="*/ 575138 h 1077209"/>
              <a:gd name="connsiteX6-1033" fmla="*/ 1520825 w 1705551"/>
              <a:gd name="connsiteY6-1034" fmla="*/ 848188 h 1077209"/>
              <a:gd name="connsiteX7-1035" fmla="*/ 1425575 w 1705551"/>
              <a:gd name="connsiteY7-1036" fmla="*/ 924388 h 1077209"/>
              <a:gd name="connsiteX8-1037" fmla="*/ 1285875 w 1705551"/>
              <a:gd name="connsiteY8-1038" fmla="*/ 918038 h 1077209"/>
              <a:gd name="connsiteX9-1039" fmla="*/ 1009650 w 1705551"/>
              <a:gd name="connsiteY9-1040" fmla="*/ 1076788 h 1077209"/>
              <a:gd name="connsiteX10-1041" fmla="*/ 736600 w 1705551"/>
              <a:gd name="connsiteY10-1042" fmla="*/ 930738 h 1077209"/>
              <a:gd name="connsiteX11-1043" fmla="*/ 482600 w 1705551"/>
              <a:gd name="connsiteY11-1044" fmla="*/ 1032338 h 1077209"/>
              <a:gd name="connsiteX12-1045" fmla="*/ 342900 w 1705551"/>
              <a:gd name="connsiteY12-1046" fmla="*/ 851363 h 1077209"/>
              <a:gd name="connsiteX13-1047" fmla="*/ 0 w 1705551"/>
              <a:gd name="connsiteY13-1048" fmla="*/ 752938 h 1077209"/>
              <a:gd name="connsiteX14-1049" fmla="*/ 190500 w 1705551"/>
              <a:gd name="connsiteY14-1050" fmla="*/ 375113 h 1077209"/>
              <a:gd name="connsiteX15-1051" fmla="*/ 301625 w 1705551"/>
              <a:gd name="connsiteY15-1052" fmla="*/ 254463 h 1077209"/>
              <a:gd name="connsiteX16-1053" fmla="*/ 425450 w 1705551"/>
              <a:gd name="connsiteY16-1054" fmla="*/ 241763 h 1077209"/>
              <a:gd name="connsiteX0-1055" fmla="*/ 461168 w 1741269"/>
              <a:gd name="connsiteY0-1056" fmla="*/ 241763 h 1077209"/>
              <a:gd name="connsiteX1-1057" fmla="*/ 696118 w 1741269"/>
              <a:gd name="connsiteY1-1058" fmla="*/ 9988 h 1077209"/>
              <a:gd name="connsiteX2-1059" fmla="*/ 1054893 w 1741269"/>
              <a:gd name="connsiteY2-1060" fmla="*/ 152863 h 1077209"/>
              <a:gd name="connsiteX3-1061" fmla="*/ 1356518 w 1741269"/>
              <a:gd name="connsiteY3-1062" fmla="*/ 194138 h 1077209"/>
              <a:gd name="connsiteX4-1063" fmla="*/ 1439068 w 1741269"/>
              <a:gd name="connsiteY4-1064" fmla="*/ 400513 h 1077209"/>
              <a:gd name="connsiteX5-1065" fmla="*/ 1737518 w 1741269"/>
              <a:gd name="connsiteY5-1066" fmla="*/ 575138 h 1077209"/>
              <a:gd name="connsiteX6-1067" fmla="*/ 1556543 w 1741269"/>
              <a:gd name="connsiteY6-1068" fmla="*/ 848188 h 1077209"/>
              <a:gd name="connsiteX7-1069" fmla="*/ 1461293 w 1741269"/>
              <a:gd name="connsiteY7-1070" fmla="*/ 924388 h 1077209"/>
              <a:gd name="connsiteX8-1071" fmla="*/ 1321593 w 1741269"/>
              <a:gd name="connsiteY8-1072" fmla="*/ 918038 h 1077209"/>
              <a:gd name="connsiteX9-1073" fmla="*/ 1045368 w 1741269"/>
              <a:gd name="connsiteY9-1074" fmla="*/ 1076788 h 1077209"/>
              <a:gd name="connsiteX10-1075" fmla="*/ 772318 w 1741269"/>
              <a:gd name="connsiteY10-1076" fmla="*/ 930738 h 1077209"/>
              <a:gd name="connsiteX11-1077" fmla="*/ 518318 w 1741269"/>
              <a:gd name="connsiteY11-1078" fmla="*/ 1032338 h 1077209"/>
              <a:gd name="connsiteX12-1079" fmla="*/ 378618 w 1741269"/>
              <a:gd name="connsiteY12-1080" fmla="*/ 851363 h 1077209"/>
              <a:gd name="connsiteX13-1081" fmla="*/ 0 w 1741269"/>
              <a:gd name="connsiteY13-1082" fmla="*/ 688644 h 1077209"/>
              <a:gd name="connsiteX14-1083" fmla="*/ 226218 w 1741269"/>
              <a:gd name="connsiteY14-1084" fmla="*/ 375113 h 1077209"/>
              <a:gd name="connsiteX15-1085" fmla="*/ 337343 w 1741269"/>
              <a:gd name="connsiteY15-1086" fmla="*/ 254463 h 1077209"/>
              <a:gd name="connsiteX16-1087" fmla="*/ 461168 w 1741269"/>
              <a:gd name="connsiteY16-1088" fmla="*/ 241763 h 1077209"/>
              <a:gd name="connsiteX0-1089" fmla="*/ 470184 w 1750285"/>
              <a:gd name="connsiteY0-1090" fmla="*/ 241763 h 1077209"/>
              <a:gd name="connsiteX1-1091" fmla="*/ 705134 w 1750285"/>
              <a:gd name="connsiteY1-1092" fmla="*/ 9988 h 1077209"/>
              <a:gd name="connsiteX2-1093" fmla="*/ 1063909 w 1750285"/>
              <a:gd name="connsiteY2-1094" fmla="*/ 152863 h 1077209"/>
              <a:gd name="connsiteX3-1095" fmla="*/ 1365534 w 1750285"/>
              <a:gd name="connsiteY3-1096" fmla="*/ 194138 h 1077209"/>
              <a:gd name="connsiteX4-1097" fmla="*/ 1448084 w 1750285"/>
              <a:gd name="connsiteY4-1098" fmla="*/ 400513 h 1077209"/>
              <a:gd name="connsiteX5-1099" fmla="*/ 1746534 w 1750285"/>
              <a:gd name="connsiteY5-1100" fmla="*/ 575138 h 1077209"/>
              <a:gd name="connsiteX6-1101" fmla="*/ 1565559 w 1750285"/>
              <a:gd name="connsiteY6-1102" fmla="*/ 848188 h 1077209"/>
              <a:gd name="connsiteX7-1103" fmla="*/ 1470309 w 1750285"/>
              <a:gd name="connsiteY7-1104" fmla="*/ 924388 h 1077209"/>
              <a:gd name="connsiteX8-1105" fmla="*/ 1330609 w 1750285"/>
              <a:gd name="connsiteY8-1106" fmla="*/ 918038 h 1077209"/>
              <a:gd name="connsiteX9-1107" fmla="*/ 1054384 w 1750285"/>
              <a:gd name="connsiteY9-1108" fmla="*/ 1076788 h 1077209"/>
              <a:gd name="connsiteX10-1109" fmla="*/ 781334 w 1750285"/>
              <a:gd name="connsiteY10-1110" fmla="*/ 930738 h 1077209"/>
              <a:gd name="connsiteX11-1111" fmla="*/ 527334 w 1750285"/>
              <a:gd name="connsiteY11-1112" fmla="*/ 1032338 h 1077209"/>
              <a:gd name="connsiteX12-1113" fmla="*/ 387634 w 1750285"/>
              <a:gd name="connsiteY12-1114" fmla="*/ 851363 h 1077209"/>
              <a:gd name="connsiteX13-1115" fmla="*/ 9016 w 1750285"/>
              <a:gd name="connsiteY13-1116" fmla="*/ 688644 h 1077209"/>
              <a:gd name="connsiteX14-1117" fmla="*/ 235234 w 1750285"/>
              <a:gd name="connsiteY14-1118" fmla="*/ 375113 h 1077209"/>
              <a:gd name="connsiteX15-1119" fmla="*/ 346359 w 1750285"/>
              <a:gd name="connsiteY15-1120" fmla="*/ 254463 h 1077209"/>
              <a:gd name="connsiteX16-1121" fmla="*/ 470184 w 1750285"/>
              <a:gd name="connsiteY16-1122" fmla="*/ 241763 h 1077209"/>
              <a:gd name="connsiteX0-1123" fmla="*/ 461513 w 1741614"/>
              <a:gd name="connsiteY0-1124" fmla="*/ 241763 h 1077209"/>
              <a:gd name="connsiteX1-1125" fmla="*/ 696463 w 1741614"/>
              <a:gd name="connsiteY1-1126" fmla="*/ 9988 h 1077209"/>
              <a:gd name="connsiteX2-1127" fmla="*/ 1055238 w 1741614"/>
              <a:gd name="connsiteY2-1128" fmla="*/ 152863 h 1077209"/>
              <a:gd name="connsiteX3-1129" fmla="*/ 1356863 w 1741614"/>
              <a:gd name="connsiteY3-1130" fmla="*/ 194138 h 1077209"/>
              <a:gd name="connsiteX4-1131" fmla="*/ 1439413 w 1741614"/>
              <a:gd name="connsiteY4-1132" fmla="*/ 400513 h 1077209"/>
              <a:gd name="connsiteX5-1133" fmla="*/ 1737863 w 1741614"/>
              <a:gd name="connsiteY5-1134" fmla="*/ 575138 h 1077209"/>
              <a:gd name="connsiteX6-1135" fmla="*/ 1556888 w 1741614"/>
              <a:gd name="connsiteY6-1136" fmla="*/ 848188 h 1077209"/>
              <a:gd name="connsiteX7-1137" fmla="*/ 1461638 w 1741614"/>
              <a:gd name="connsiteY7-1138" fmla="*/ 924388 h 1077209"/>
              <a:gd name="connsiteX8-1139" fmla="*/ 1321938 w 1741614"/>
              <a:gd name="connsiteY8-1140" fmla="*/ 918038 h 1077209"/>
              <a:gd name="connsiteX9-1141" fmla="*/ 1045713 w 1741614"/>
              <a:gd name="connsiteY9-1142" fmla="*/ 1076788 h 1077209"/>
              <a:gd name="connsiteX10-1143" fmla="*/ 772663 w 1741614"/>
              <a:gd name="connsiteY10-1144" fmla="*/ 930738 h 1077209"/>
              <a:gd name="connsiteX11-1145" fmla="*/ 518663 w 1741614"/>
              <a:gd name="connsiteY11-1146" fmla="*/ 1032338 h 1077209"/>
              <a:gd name="connsiteX12-1147" fmla="*/ 378963 w 1741614"/>
              <a:gd name="connsiteY12-1148" fmla="*/ 851363 h 1077209"/>
              <a:gd name="connsiteX13-1149" fmla="*/ 345 w 1741614"/>
              <a:gd name="connsiteY13-1150" fmla="*/ 688644 h 1077209"/>
              <a:gd name="connsiteX14-1151" fmla="*/ 226563 w 1741614"/>
              <a:gd name="connsiteY14-1152" fmla="*/ 375113 h 1077209"/>
              <a:gd name="connsiteX15-1153" fmla="*/ 337688 w 1741614"/>
              <a:gd name="connsiteY15-1154" fmla="*/ 254463 h 1077209"/>
              <a:gd name="connsiteX16-1155" fmla="*/ 461513 w 1741614"/>
              <a:gd name="connsiteY16-1156" fmla="*/ 241763 h 1077209"/>
              <a:gd name="connsiteX0-1157" fmla="*/ 461513 w 1741614"/>
              <a:gd name="connsiteY0-1158" fmla="*/ 241763 h 1077209"/>
              <a:gd name="connsiteX1-1159" fmla="*/ 696463 w 1741614"/>
              <a:gd name="connsiteY1-1160" fmla="*/ 9988 h 1077209"/>
              <a:gd name="connsiteX2-1161" fmla="*/ 1055238 w 1741614"/>
              <a:gd name="connsiteY2-1162" fmla="*/ 152863 h 1077209"/>
              <a:gd name="connsiteX3-1163" fmla="*/ 1356863 w 1741614"/>
              <a:gd name="connsiteY3-1164" fmla="*/ 194138 h 1077209"/>
              <a:gd name="connsiteX4-1165" fmla="*/ 1439413 w 1741614"/>
              <a:gd name="connsiteY4-1166" fmla="*/ 400513 h 1077209"/>
              <a:gd name="connsiteX5-1167" fmla="*/ 1737863 w 1741614"/>
              <a:gd name="connsiteY5-1168" fmla="*/ 575138 h 1077209"/>
              <a:gd name="connsiteX6-1169" fmla="*/ 1556888 w 1741614"/>
              <a:gd name="connsiteY6-1170" fmla="*/ 848188 h 1077209"/>
              <a:gd name="connsiteX7-1171" fmla="*/ 1461638 w 1741614"/>
              <a:gd name="connsiteY7-1172" fmla="*/ 924388 h 1077209"/>
              <a:gd name="connsiteX8-1173" fmla="*/ 1321938 w 1741614"/>
              <a:gd name="connsiteY8-1174" fmla="*/ 918038 h 1077209"/>
              <a:gd name="connsiteX9-1175" fmla="*/ 1045713 w 1741614"/>
              <a:gd name="connsiteY9-1176" fmla="*/ 1076788 h 1077209"/>
              <a:gd name="connsiteX10-1177" fmla="*/ 772663 w 1741614"/>
              <a:gd name="connsiteY10-1178" fmla="*/ 930738 h 1077209"/>
              <a:gd name="connsiteX11-1179" fmla="*/ 518663 w 1741614"/>
              <a:gd name="connsiteY11-1180" fmla="*/ 1032338 h 1077209"/>
              <a:gd name="connsiteX12-1181" fmla="*/ 378963 w 1741614"/>
              <a:gd name="connsiteY12-1182" fmla="*/ 851363 h 1077209"/>
              <a:gd name="connsiteX13-1183" fmla="*/ 345 w 1741614"/>
              <a:gd name="connsiteY13-1184" fmla="*/ 688644 h 1077209"/>
              <a:gd name="connsiteX14-1185" fmla="*/ 226563 w 1741614"/>
              <a:gd name="connsiteY14-1186" fmla="*/ 375113 h 1077209"/>
              <a:gd name="connsiteX15-1187" fmla="*/ 337688 w 1741614"/>
              <a:gd name="connsiteY15-1188" fmla="*/ 254463 h 1077209"/>
              <a:gd name="connsiteX16-1189" fmla="*/ 461513 w 1741614"/>
              <a:gd name="connsiteY16-1190" fmla="*/ 241763 h 1077209"/>
              <a:gd name="connsiteX0-1191" fmla="*/ 461513 w 1741614"/>
              <a:gd name="connsiteY0-1192" fmla="*/ 241763 h 1077209"/>
              <a:gd name="connsiteX1-1193" fmla="*/ 696463 w 1741614"/>
              <a:gd name="connsiteY1-1194" fmla="*/ 9988 h 1077209"/>
              <a:gd name="connsiteX2-1195" fmla="*/ 1055238 w 1741614"/>
              <a:gd name="connsiteY2-1196" fmla="*/ 152863 h 1077209"/>
              <a:gd name="connsiteX3-1197" fmla="*/ 1356863 w 1741614"/>
              <a:gd name="connsiteY3-1198" fmla="*/ 194138 h 1077209"/>
              <a:gd name="connsiteX4-1199" fmla="*/ 1439413 w 1741614"/>
              <a:gd name="connsiteY4-1200" fmla="*/ 400513 h 1077209"/>
              <a:gd name="connsiteX5-1201" fmla="*/ 1737863 w 1741614"/>
              <a:gd name="connsiteY5-1202" fmla="*/ 575138 h 1077209"/>
              <a:gd name="connsiteX6-1203" fmla="*/ 1556888 w 1741614"/>
              <a:gd name="connsiteY6-1204" fmla="*/ 848188 h 1077209"/>
              <a:gd name="connsiteX7-1205" fmla="*/ 1461638 w 1741614"/>
              <a:gd name="connsiteY7-1206" fmla="*/ 924388 h 1077209"/>
              <a:gd name="connsiteX8-1207" fmla="*/ 1321938 w 1741614"/>
              <a:gd name="connsiteY8-1208" fmla="*/ 918038 h 1077209"/>
              <a:gd name="connsiteX9-1209" fmla="*/ 1045713 w 1741614"/>
              <a:gd name="connsiteY9-1210" fmla="*/ 1076788 h 1077209"/>
              <a:gd name="connsiteX10-1211" fmla="*/ 772663 w 1741614"/>
              <a:gd name="connsiteY10-1212" fmla="*/ 930738 h 1077209"/>
              <a:gd name="connsiteX11-1213" fmla="*/ 518663 w 1741614"/>
              <a:gd name="connsiteY11-1214" fmla="*/ 1032338 h 1077209"/>
              <a:gd name="connsiteX12-1215" fmla="*/ 378963 w 1741614"/>
              <a:gd name="connsiteY12-1216" fmla="*/ 851363 h 1077209"/>
              <a:gd name="connsiteX13-1217" fmla="*/ 345 w 1741614"/>
              <a:gd name="connsiteY13-1218" fmla="*/ 688644 h 1077209"/>
              <a:gd name="connsiteX14-1219" fmla="*/ 226563 w 1741614"/>
              <a:gd name="connsiteY14-1220" fmla="*/ 375113 h 1077209"/>
              <a:gd name="connsiteX15-1221" fmla="*/ 337688 w 1741614"/>
              <a:gd name="connsiteY15-1222" fmla="*/ 254463 h 1077209"/>
              <a:gd name="connsiteX16-1223" fmla="*/ 461513 w 1741614"/>
              <a:gd name="connsiteY16-1224" fmla="*/ 241763 h 1077209"/>
              <a:gd name="connsiteX0-1225" fmla="*/ 461513 w 1741614"/>
              <a:gd name="connsiteY0-1226" fmla="*/ 241763 h 1077209"/>
              <a:gd name="connsiteX1-1227" fmla="*/ 696463 w 1741614"/>
              <a:gd name="connsiteY1-1228" fmla="*/ 9988 h 1077209"/>
              <a:gd name="connsiteX2-1229" fmla="*/ 1055238 w 1741614"/>
              <a:gd name="connsiteY2-1230" fmla="*/ 152863 h 1077209"/>
              <a:gd name="connsiteX3-1231" fmla="*/ 1356863 w 1741614"/>
              <a:gd name="connsiteY3-1232" fmla="*/ 194138 h 1077209"/>
              <a:gd name="connsiteX4-1233" fmla="*/ 1439413 w 1741614"/>
              <a:gd name="connsiteY4-1234" fmla="*/ 400513 h 1077209"/>
              <a:gd name="connsiteX5-1235" fmla="*/ 1737863 w 1741614"/>
              <a:gd name="connsiteY5-1236" fmla="*/ 575138 h 1077209"/>
              <a:gd name="connsiteX6-1237" fmla="*/ 1556888 w 1741614"/>
              <a:gd name="connsiteY6-1238" fmla="*/ 848188 h 1077209"/>
              <a:gd name="connsiteX7-1239" fmla="*/ 1461638 w 1741614"/>
              <a:gd name="connsiteY7-1240" fmla="*/ 924388 h 1077209"/>
              <a:gd name="connsiteX8-1241" fmla="*/ 1321938 w 1741614"/>
              <a:gd name="connsiteY8-1242" fmla="*/ 918038 h 1077209"/>
              <a:gd name="connsiteX9-1243" fmla="*/ 1045713 w 1741614"/>
              <a:gd name="connsiteY9-1244" fmla="*/ 1076788 h 1077209"/>
              <a:gd name="connsiteX10-1245" fmla="*/ 772663 w 1741614"/>
              <a:gd name="connsiteY10-1246" fmla="*/ 930738 h 1077209"/>
              <a:gd name="connsiteX11-1247" fmla="*/ 518663 w 1741614"/>
              <a:gd name="connsiteY11-1248" fmla="*/ 1032338 h 1077209"/>
              <a:gd name="connsiteX12-1249" fmla="*/ 378963 w 1741614"/>
              <a:gd name="connsiteY12-1250" fmla="*/ 851363 h 1077209"/>
              <a:gd name="connsiteX13-1251" fmla="*/ 345 w 1741614"/>
              <a:gd name="connsiteY13-1252" fmla="*/ 688644 h 1077209"/>
              <a:gd name="connsiteX14-1253" fmla="*/ 226563 w 1741614"/>
              <a:gd name="connsiteY14-1254" fmla="*/ 375113 h 1077209"/>
              <a:gd name="connsiteX15-1255" fmla="*/ 337688 w 1741614"/>
              <a:gd name="connsiteY15-1256" fmla="*/ 254463 h 1077209"/>
              <a:gd name="connsiteX16-1257" fmla="*/ 461513 w 1741614"/>
              <a:gd name="connsiteY16-1258" fmla="*/ 241763 h 1077209"/>
              <a:gd name="connsiteX0-1259" fmla="*/ 461513 w 1741614"/>
              <a:gd name="connsiteY0-1260" fmla="*/ 241763 h 1077209"/>
              <a:gd name="connsiteX1-1261" fmla="*/ 696463 w 1741614"/>
              <a:gd name="connsiteY1-1262" fmla="*/ 9988 h 1077209"/>
              <a:gd name="connsiteX2-1263" fmla="*/ 1055238 w 1741614"/>
              <a:gd name="connsiteY2-1264" fmla="*/ 152863 h 1077209"/>
              <a:gd name="connsiteX3-1265" fmla="*/ 1356863 w 1741614"/>
              <a:gd name="connsiteY3-1266" fmla="*/ 194138 h 1077209"/>
              <a:gd name="connsiteX4-1267" fmla="*/ 1439413 w 1741614"/>
              <a:gd name="connsiteY4-1268" fmla="*/ 400513 h 1077209"/>
              <a:gd name="connsiteX5-1269" fmla="*/ 1737863 w 1741614"/>
              <a:gd name="connsiteY5-1270" fmla="*/ 575138 h 1077209"/>
              <a:gd name="connsiteX6-1271" fmla="*/ 1556888 w 1741614"/>
              <a:gd name="connsiteY6-1272" fmla="*/ 848188 h 1077209"/>
              <a:gd name="connsiteX7-1273" fmla="*/ 1461638 w 1741614"/>
              <a:gd name="connsiteY7-1274" fmla="*/ 924388 h 1077209"/>
              <a:gd name="connsiteX8-1275" fmla="*/ 1321938 w 1741614"/>
              <a:gd name="connsiteY8-1276" fmla="*/ 918038 h 1077209"/>
              <a:gd name="connsiteX9-1277" fmla="*/ 1045713 w 1741614"/>
              <a:gd name="connsiteY9-1278" fmla="*/ 1076788 h 1077209"/>
              <a:gd name="connsiteX10-1279" fmla="*/ 772663 w 1741614"/>
              <a:gd name="connsiteY10-1280" fmla="*/ 930738 h 1077209"/>
              <a:gd name="connsiteX11-1281" fmla="*/ 518663 w 1741614"/>
              <a:gd name="connsiteY11-1282" fmla="*/ 1032338 h 1077209"/>
              <a:gd name="connsiteX12-1283" fmla="*/ 378963 w 1741614"/>
              <a:gd name="connsiteY12-1284" fmla="*/ 851363 h 1077209"/>
              <a:gd name="connsiteX13-1285" fmla="*/ 345 w 1741614"/>
              <a:gd name="connsiteY13-1286" fmla="*/ 688644 h 1077209"/>
              <a:gd name="connsiteX14-1287" fmla="*/ 226563 w 1741614"/>
              <a:gd name="connsiteY14-1288" fmla="*/ 375113 h 1077209"/>
              <a:gd name="connsiteX15-1289" fmla="*/ 337688 w 1741614"/>
              <a:gd name="connsiteY15-1290" fmla="*/ 254463 h 1077209"/>
              <a:gd name="connsiteX16-1291" fmla="*/ 461513 w 1741614"/>
              <a:gd name="connsiteY16-1292" fmla="*/ 241763 h 1077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741614" h="1077209">
                <a:moveTo>
                  <a:pt x="461513" y="241763"/>
                </a:moveTo>
                <a:cubicBezTo>
                  <a:pt x="502259" y="189111"/>
                  <a:pt x="435584" y="59730"/>
                  <a:pt x="696463" y="9988"/>
                </a:cubicBezTo>
                <a:cubicBezTo>
                  <a:pt x="957342" y="-39754"/>
                  <a:pt x="1014227" y="110265"/>
                  <a:pt x="1055238" y="152863"/>
                </a:cubicBezTo>
                <a:cubicBezTo>
                  <a:pt x="1146255" y="147571"/>
                  <a:pt x="1246796" y="85130"/>
                  <a:pt x="1356863" y="194138"/>
                </a:cubicBezTo>
                <a:cubicBezTo>
                  <a:pt x="1466930" y="303146"/>
                  <a:pt x="1430682" y="341776"/>
                  <a:pt x="1439413" y="400513"/>
                </a:cubicBezTo>
                <a:cubicBezTo>
                  <a:pt x="1562709" y="399190"/>
                  <a:pt x="1717225" y="460308"/>
                  <a:pt x="1737863" y="575138"/>
                </a:cubicBezTo>
                <a:cubicBezTo>
                  <a:pt x="1758501" y="689968"/>
                  <a:pt x="1693413" y="850040"/>
                  <a:pt x="1556888" y="848188"/>
                </a:cubicBezTo>
                <a:cubicBezTo>
                  <a:pt x="1529900" y="899782"/>
                  <a:pt x="1512968" y="902692"/>
                  <a:pt x="1461638" y="924388"/>
                </a:cubicBezTo>
                <a:cubicBezTo>
                  <a:pt x="1410308" y="946084"/>
                  <a:pt x="1380411" y="941586"/>
                  <a:pt x="1321938" y="918038"/>
                </a:cubicBezTo>
                <a:cubicBezTo>
                  <a:pt x="1284631" y="1028105"/>
                  <a:pt x="1208167" y="1082609"/>
                  <a:pt x="1045713" y="1076788"/>
                </a:cubicBezTo>
                <a:cubicBezTo>
                  <a:pt x="883259" y="1070967"/>
                  <a:pt x="811293" y="1043715"/>
                  <a:pt x="772663" y="930738"/>
                </a:cubicBezTo>
                <a:cubicBezTo>
                  <a:pt x="747528" y="1014611"/>
                  <a:pt x="612855" y="1068850"/>
                  <a:pt x="518663" y="1032338"/>
                </a:cubicBezTo>
                <a:cubicBezTo>
                  <a:pt x="424471" y="995826"/>
                  <a:pt x="358855" y="966457"/>
                  <a:pt x="378963" y="851363"/>
                </a:cubicBezTo>
                <a:cubicBezTo>
                  <a:pt x="224182" y="925711"/>
                  <a:pt x="5901" y="850305"/>
                  <a:pt x="345" y="688644"/>
                </a:cubicBezTo>
                <a:cubicBezTo>
                  <a:pt x="-5211" y="526983"/>
                  <a:pt x="55907" y="372467"/>
                  <a:pt x="226563" y="375113"/>
                </a:cubicBezTo>
                <a:cubicBezTo>
                  <a:pt x="263605" y="311083"/>
                  <a:pt x="264927" y="273249"/>
                  <a:pt x="337688" y="254463"/>
                </a:cubicBezTo>
                <a:cubicBezTo>
                  <a:pt x="410449" y="235677"/>
                  <a:pt x="375523" y="242027"/>
                  <a:pt x="461513" y="241763"/>
                </a:cubicBezTo>
                <a:close/>
              </a:path>
            </a:pathLst>
          </a:cu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546764" y="3120257"/>
            <a:ext cx="3283527" cy="618055"/>
          </a:xfrm>
          <a:prstGeom prst="rect">
            <a:avLst/>
          </a:prstGeom>
          <a:noFill/>
          <a:ln>
            <a:noFill/>
          </a:ln>
        </p:spPr>
        <p:txBody>
          <a:bodyPr wrap="square" rtlCol="0" anchor="b">
            <a:noAutofit/>
          </a:bodyPr>
          <a:lstStyle/>
          <a:p>
            <a:pPr algn="l">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                	   耦合</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8152079" y="3120257"/>
            <a:ext cx="3283527" cy="618055"/>
          </a:xfrm>
          <a:prstGeom prst="rect">
            <a:avLst/>
          </a:prstGeom>
          <a:noFill/>
          <a:ln>
            <a:noFill/>
          </a:ln>
        </p:spPr>
        <p:txBody>
          <a:bodyPr wrap="square" rtlCol="0" anchor="b">
            <a:noAutofit/>
          </a:bodyPr>
          <a:lstStyle/>
          <a:p>
            <a:pPr>
              <a:lnSpc>
                <a:spcPct val="150000"/>
              </a:lnSpc>
            </a:pPr>
            <a:r>
              <a:rPr lang="en-US" altLang="zh-CN" dirty="0" err="1" smtClean="0">
                <a:solidFill>
                  <a:schemeClr val="bg1"/>
                </a:solidFill>
                <a:latin typeface="微软雅黑 Light" panose="020B0502040204020203" pitchFamily="34" charset="-122"/>
                <a:ea typeface="微软雅黑 Light" panose="020B0502040204020203" pitchFamily="34" charset="-122"/>
              </a:rPr>
              <a:t>          解耦</a:t>
            </a:r>
            <a:endParaRPr lang="en-US" altLang="zh-CN" dirty="0" err="1" smtClean="0">
              <a:solidFill>
                <a:schemeClr val="bg1"/>
              </a:solidFill>
              <a:latin typeface="微软雅黑 Light" panose="020B0502040204020203" pitchFamily="34" charset="-122"/>
              <a:ea typeface="微软雅黑 Light" panose="020B0502040204020203" pitchFamily="34" charset="-122"/>
            </a:endParaRPr>
          </a:p>
        </p:txBody>
      </p:sp>
      <p:sp>
        <p:nvSpPr>
          <p:cNvPr id="32" name="文本框 31"/>
          <p:cNvSpPr txBox="1"/>
          <p:nvPr/>
        </p:nvSpPr>
        <p:spPr>
          <a:xfrm>
            <a:off x="8045399" y="3670886"/>
            <a:ext cx="3283527" cy="618055"/>
          </a:xfrm>
          <a:prstGeom prst="rect">
            <a:avLst/>
          </a:prstGeom>
          <a:noFill/>
          <a:ln>
            <a:noFill/>
          </a:ln>
        </p:spPr>
        <p:txBody>
          <a:bodyPr wrap="square" rtlCol="0" anchor="b">
            <a:noAutofit/>
          </a:bodyPr>
          <a:lstStyle/>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        API</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p:txBody>
      </p:sp>
      <p:sp>
        <p:nvSpPr>
          <p:cNvPr id="33" name="文本框 32"/>
          <p:cNvSpPr txBox="1"/>
          <p:nvPr/>
        </p:nvSpPr>
        <p:spPr>
          <a:xfrm>
            <a:off x="3804574" y="3688989"/>
            <a:ext cx="3283527" cy="618055"/>
          </a:xfrm>
          <a:prstGeom prst="rect">
            <a:avLst/>
          </a:prstGeom>
          <a:noFill/>
          <a:ln>
            <a:noFill/>
          </a:ln>
        </p:spPr>
        <p:txBody>
          <a:bodyPr wrap="square" rtlCol="0" anchor="b">
            <a:noAutofit/>
          </a:bodyPr>
          <a:lstStyle/>
          <a:p>
            <a:pPr algn="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高内聚低耦合</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479165" y="1465580"/>
            <a:ext cx="8163560" cy="3415030"/>
          </a:xfrm>
          <a:prstGeom prst="rect">
            <a:avLst/>
          </a:prstGeom>
          <a:noFill/>
        </p:spPr>
        <p:txBody>
          <a:bodyPr wrap="square" rtlCol="0">
            <a:spAutoFit/>
          </a:bodyPr>
          <a:p>
            <a:r>
              <a:rPr lang="zh-CN" altLang="en-US">
                <a:solidFill>
                  <a:schemeClr val="bg1"/>
                </a:solidFill>
              </a:rPr>
              <a:t>示例</a:t>
            </a:r>
            <a:r>
              <a:rPr lang="en-US" altLang="zh-CN">
                <a:solidFill>
                  <a:schemeClr val="bg1"/>
                </a:solidFill>
              </a:rPr>
              <a:t>:</a:t>
            </a:r>
            <a:endParaRPr lang="en-US" altLang="zh-CN">
              <a:solidFill>
                <a:schemeClr val="bg1"/>
              </a:solidFill>
            </a:endParaRPr>
          </a:p>
          <a:p>
            <a:r>
              <a:rPr lang="en-US" altLang="zh-CN">
                <a:solidFill>
                  <a:schemeClr val="bg1"/>
                </a:solidFill>
              </a:rPr>
              <a:t>假如咱们去一家餐馆吃饭</a:t>
            </a:r>
            <a:endParaRPr lang="en-US" altLang="zh-CN">
              <a:solidFill>
                <a:schemeClr val="bg1"/>
              </a:solidFill>
            </a:endParaRPr>
          </a:p>
          <a:p>
            <a:r>
              <a:rPr lang="en-US" altLang="zh-CN">
                <a:solidFill>
                  <a:schemeClr val="bg1"/>
                </a:solidFill>
              </a:rPr>
              <a:t>来了位服务员</a:t>
            </a:r>
            <a:endParaRPr lang="en-US" altLang="zh-CN">
              <a:solidFill>
                <a:schemeClr val="bg1"/>
              </a:solidFill>
            </a:endParaRPr>
          </a:p>
          <a:p>
            <a:r>
              <a:rPr lang="en-US" altLang="zh-CN">
                <a:solidFill>
                  <a:schemeClr val="bg1"/>
                </a:solidFill>
              </a:rPr>
              <a:t>帮助我们点完菜之后，她将菜单送到后厨</a:t>
            </a:r>
            <a:endParaRPr lang="en-US" altLang="zh-CN">
              <a:solidFill>
                <a:schemeClr val="bg1"/>
              </a:solidFill>
            </a:endParaRPr>
          </a:p>
          <a:p>
            <a:r>
              <a:rPr lang="en-US" altLang="zh-CN">
                <a:solidFill>
                  <a:schemeClr val="bg1"/>
                </a:solidFill>
              </a:rPr>
              <a:t>吩咐下去，哪桌客人，点的什么菜，都有什么要求等等</a:t>
            </a:r>
            <a:endParaRPr lang="en-US" altLang="zh-CN">
              <a:solidFill>
                <a:schemeClr val="bg1"/>
              </a:solidFill>
            </a:endParaRPr>
          </a:p>
          <a:p>
            <a:r>
              <a:rPr lang="en-US" altLang="zh-CN">
                <a:solidFill>
                  <a:schemeClr val="bg1"/>
                </a:solidFill>
              </a:rPr>
              <a:t>过了一会，菜做好了</a:t>
            </a:r>
            <a:endParaRPr lang="en-US" altLang="zh-CN">
              <a:solidFill>
                <a:schemeClr val="bg1"/>
              </a:solidFill>
            </a:endParaRPr>
          </a:p>
          <a:p>
            <a:r>
              <a:rPr lang="en-US" altLang="zh-CN">
                <a:solidFill>
                  <a:schemeClr val="bg1"/>
                </a:solidFill>
              </a:rPr>
              <a:t>服务员又回到后厨，把菜端给我们；</a:t>
            </a:r>
            <a:endParaRPr lang="en-US" altLang="zh-CN">
              <a:solidFill>
                <a:schemeClr val="bg1"/>
              </a:solidFill>
            </a:endParaRPr>
          </a:p>
          <a:p>
            <a:endParaRPr lang="en-US" altLang="zh-CN">
              <a:solidFill>
                <a:schemeClr val="bg1"/>
              </a:solidFill>
            </a:endParaRPr>
          </a:p>
          <a:p>
            <a:r>
              <a:rPr lang="en-US" altLang="zh-CN">
                <a:solidFill>
                  <a:schemeClr val="bg1"/>
                </a:solidFill>
              </a:rPr>
              <a:t>在这个例子中，服务员就是前端开发人员，厨师是后端，而我们就是用户，服务员将我们点的菜（</a:t>
            </a:r>
            <a:r>
              <a:rPr lang="en-US" altLang="zh-CN">
                <a:solidFill>
                  <a:schemeClr val="accent2"/>
                </a:solidFill>
              </a:rPr>
              <a:t>请求参数</a:t>
            </a:r>
            <a:r>
              <a:rPr lang="en-US" altLang="zh-CN">
                <a:solidFill>
                  <a:schemeClr val="bg1"/>
                </a:solidFill>
              </a:rPr>
              <a:t>）传至后厨（</a:t>
            </a:r>
            <a:r>
              <a:rPr lang="en-US" altLang="zh-CN">
                <a:solidFill>
                  <a:schemeClr val="accent2"/>
                </a:solidFill>
              </a:rPr>
              <a:t>请求地址</a:t>
            </a:r>
            <a:r>
              <a:rPr lang="en-US" altLang="zh-CN">
                <a:solidFill>
                  <a:schemeClr val="bg1"/>
                </a:solidFill>
              </a:rPr>
              <a:t>），过了一端时间后，后厨说，菜做好了（</a:t>
            </a:r>
            <a:r>
              <a:rPr lang="en-US" altLang="zh-CN">
                <a:solidFill>
                  <a:schemeClr val="accent2"/>
                </a:solidFill>
              </a:rPr>
              <a:t>返回结果</a:t>
            </a:r>
            <a:r>
              <a:rPr lang="en-US" altLang="zh-CN">
                <a:solidFill>
                  <a:schemeClr val="bg1"/>
                </a:solidFill>
              </a:rPr>
              <a:t>），然后服务员再去把菜端过来给我们吃，这就是一个网络请求的流程；</a:t>
            </a:r>
            <a:r>
              <a:rPr lang="zh-CN" altLang="en-US">
                <a:solidFill>
                  <a:schemeClr val="bg1"/>
                </a:solidFill>
              </a:rPr>
              <a:t>而</a:t>
            </a:r>
            <a:r>
              <a:rPr lang="en-US" altLang="zh-CN">
                <a:solidFill>
                  <a:schemeClr val="bg1"/>
                </a:solidFill>
              </a:rPr>
              <a:t>api</a:t>
            </a:r>
            <a:r>
              <a:rPr lang="zh-CN" altLang="en-US">
                <a:solidFill>
                  <a:schemeClr val="bg1"/>
                </a:solidFill>
              </a:rPr>
              <a:t>的作用就相当于让菜名与菜相对应</a:t>
            </a:r>
            <a:r>
              <a:rPr lang="en-US" altLang="zh-CN">
                <a:solidFill>
                  <a:schemeClr val="bg1"/>
                </a:solidFill>
              </a:rPr>
              <a:t>.</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1"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05"/>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 calcmode="lin" valueType="num">
                                      <p:cBhvr>
                                        <p:cTn id="9" dur="500" fill="hold"/>
                                        <p:tgtEl>
                                          <p:spTgt spid="29"/>
                                        </p:tgtEl>
                                        <p:attrNameLst>
                                          <p:attrName>ppt_x</p:attrName>
                                        </p:attrNameLst>
                                      </p:cBhvr>
                                      <p:tavLst>
                                        <p:tav tm="0">
                                          <p:val>
                                            <p:strVal val="#ppt_x-.2"/>
                                          </p:val>
                                        </p:tav>
                                        <p:tav tm="100000">
                                          <p:val>
                                            <p:strVal val="#ppt_x"/>
                                          </p:val>
                                        </p:tav>
                                      </p:tavLst>
                                    </p:anim>
                                    <p:anim calcmode="lin" valueType="num">
                                      <p:cBhvr>
                                        <p:cTn id="10" dur="500" fill="hold"/>
                                        <p:tgtEl>
                                          <p:spTgt spid="29"/>
                                        </p:tgtEl>
                                        <p:attrNameLst>
                                          <p:attrName>ppt_y</p:attrName>
                                        </p:attrNameLst>
                                      </p:cBhvr>
                                      <p:tavLst>
                                        <p:tav tm="0">
                                          <p:val>
                                            <p:strVal val="#ppt_y"/>
                                          </p:val>
                                        </p:tav>
                                        <p:tav tm="100000">
                                          <p:val>
                                            <p:strVal val="#ppt_y"/>
                                          </p:val>
                                        </p:tav>
                                      </p:tavLst>
                                    </p:anim>
                                    <p:animEffect transition="in" filter="fade">
                                      <p:cBhvr>
                                        <p:cTn id="11" dur="500"/>
                                        <p:tgtEl>
                                          <p:spTgt spid="29"/>
                                        </p:tgtEl>
                                      </p:cBhvr>
                                    </p:animEffect>
                                  </p:childTnLst>
                                </p:cTn>
                              </p:par>
                              <p:par>
                                <p:cTn id="12" presetID="54" presetClass="entr" presetSubtype="0" accel="100000" fill="hold" grpId="15"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strVal val="#ppt_w*0.05"/>
                                          </p:val>
                                        </p:tav>
                                        <p:tav tm="100000">
                                          <p:val>
                                            <p:strVal val="#ppt_w"/>
                                          </p:val>
                                        </p:tav>
                                      </p:tavLst>
                                    </p:anim>
                                    <p:anim calcmode="lin" valueType="num">
                                      <p:cBhvr>
                                        <p:cTn id="15" dur="500" fill="hold"/>
                                        <p:tgtEl>
                                          <p:spTgt spid="31"/>
                                        </p:tgtEl>
                                        <p:attrNameLst>
                                          <p:attrName>ppt_h</p:attrName>
                                        </p:attrNameLst>
                                      </p:cBhvr>
                                      <p:tavLst>
                                        <p:tav tm="0">
                                          <p:val>
                                            <p:strVal val="#ppt_h"/>
                                          </p:val>
                                        </p:tav>
                                        <p:tav tm="100000">
                                          <p:val>
                                            <p:strVal val="#ppt_h"/>
                                          </p:val>
                                        </p:tav>
                                      </p:tavLst>
                                    </p:anim>
                                    <p:anim calcmode="lin" valueType="num">
                                      <p:cBhvr>
                                        <p:cTn id="16" dur="500" fill="hold"/>
                                        <p:tgtEl>
                                          <p:spTgt spid="31"/>
                                        </p:tgtEl>
                                        <p:attrNameLst>
                                          <p:attrName>ppt_x</p:attrName>
                                        </p:attrNameLst>
                                      </p:cBhvr>
                                      <p:tavLst>
                                        <p:tav tm="0">
                                          <p:val>
                                            <p:strVal val="#ppt_x-.2"/>
                                          </p:val>
                                        </p:tav>
                                        <p:tav tm="100000">
                                          <p:val>
                                            <p:strVal val="#ppt_x"/>
                                          </p:val>
                                        </p:tav>
                                      </p:tavLst>
                                    </p:anim>
                                    <p:anim calcmode="lin" valueType="num">
                                      <p:cBhvr>
                                        <p:cTn id="17" dur="500" fill="hold"/>
                                        <p:tgtEl>
                                          <p:spTgt spid="31"/>
                                        </p:tgtEl>
                                        <p:attrNameLst>
                                          <p:attrName>ppt_y</p:attrName>
                                        </p:attrNameLst>
                                      </p:cBhvr>
                                      <p:tavLst>
                                        <p:tav tm="0">
                                          <p:val>
                                            <p:strVal val="#ppt_y"/>
                                          </p:val>
                                        </p:tav>
                                        <p:tav tm="100000">
                                          <p:val>
                                            <p:strVal val="#ppt_y"/>
                                          </p:val>
                                        </p:tav>
                                      </p:tavLst>
                                    </p:anim>
                                    <p:animEffect transition="in" filter="fade">
                                      <p:cBhvr>
                                        <p:cTn id="18" dur="500"/>
                                        <p:tgtEl>
                                          <p:spTgt spid="3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ppt_w*0.05"/>
                                          </p:val>
                                        </p:tav>
                                        <p:tav tm="100000">
                                          <p:val>
                                            <p:strVal val="#ppt_w"/>
                                          </p:val>
                                        </p:tav>
                                      </p:tavLst>
                                    </p:anim>
                                    <p:anim calcmode="lin" valueType="num">
                                      <p:cBhvr>
                                        <p:cTn id="22" dur="500" fill="hold"/>
                                        <p:tgtEl>
                                          <p:spTgt spid="33"/>
                                        </p:tgtEl>
                                        <p:attrNameLst>
                                          <p:attrName>ppt_h</p:attrName>
                                        </p:attrNameLst>
                                      </p:cBhvr>
                                      <p:tavLst>
                                        <p:tav tm="0">
                                          <p:val>
                                            <p:strVal val="#ppt_h"/>
                                          </p:val>
                                        </p:tav>
                                        <p:tav tm="100000">
                                          <p:val>
                                            <p:strVal val="#ppt_h"/>
                                          </p:val>
                                        </p:tav>
                                      </p:tavLst>
                                    </p:anim>
                                    <p:anim calcmode="lin" valueType="num">
                                      <p:cBhvr>
                                        <p:cTn id="23" dur="500" fill="hold"/>
                                        <p:tgtEl>
                                          <p:spTgt spid="33"/>
                                        </p:tgtEl>
                                        <p:attrNameLst>
                                          <p:attrName>ppt_x</p:attrName>
                                        </p:attrNameLst>
                                      </p:cBhvr>
                                      <p:tavLst>
                                        <p:tav tm="0">
                                          <p:val>
                                            <p:strVal val="#ppt_x-.2"/>
                                          </p:val>
                                        </p:tav>
                                        <p:tav tm="100000">
                                          <p:val>
                                            <p:strVal val="#ppt_x"/>
                                          </p:val>
                                        </p:tav>
                                      </p:tavLst>
                                    </p:anim>
                                    <p:anim calcmode="lin" valueType="num">
                                      <p:cBhvr>
                                        <p:cTn id="24" dur="500" fill="hold"/>
                                        <p:tgtEl>
                                          <p:spTgt spid="33"/>
                                        </p:tgtEl>
                                        <p:attrNameLst>
                                          <p:attrName>ppt_y</p:attrName>
                                        </p:attrNameLst>
                                      </p:cBhvr>
                                      <p:tavLst>
                                        <p:tav tm="0">
                                          <p:val>
                                            <p:strVal val="#ppt_y"/>
                                          </p:val>
                                        </p:tav>
                                        <p:tav tm="100000">
                                          <p:val>
                                            <p:strVal val="#ppt_y"/>
                                          </p:val>
                                        </p:tav>
                                      </p:tavLst>
                                    </p:anim>
                                    <p:animEffect transition="in" filter="fade">
                                      <p:cBhvr>
                                        <p:cTn id="25" dur="500"/>
                                        <p:tgtEl>
                                          <p:spTgt spid="33"/>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strVal val="#ppt_w*0.05"/>
                                          </p:val>
                                        </p:tav>
                                        <p:tav tm="100000">
                                          <p:val>
                                            <p:strVal val="#ppt_w"/>
                                          </p:val>
                                        </p:tav>
                                      </p:tavLst>
                                    </p:anim>
                                    <p:anim calcmode="lin" valueType="num">
                                      <p:cBhvr>
                                        <p:cTn id="29" dur="500" fill="hold"/>
                                        <p:tgtEl>
                                          <p:spTgt spid="32"/>
                                        </p:tgtEl>
                                        <p:attrNameLst>
                                          <p:attrName>ppt_h</p:attrName>
                                        </p:attrNameLst>
                                      </p:cBhvr>
                                      <p:tavLst>
                                        <p:tav tm="0">
                                          <p:val>
                                            <p:strVal val="#ppt_h"/>
                                          </p:val>
                                        </p:tav>
                                        <p:tav tm="100000">
                                          <p:val>
                                            <p:strVal val="#ppt_h"/>
                                          </p:val>
                                        </p:tav>
                                      </p:tavLst>
                                    </p:anim>
                                    <p:anim calcmode="lin" valueType="num">
                                      <p:cBhvr>
                                        <p:cTn id="30" dur="500" fill="hold"/>
                                        <p:tgtEl>
                                          <p:spTgt spid="32"/>
                                        </p:tgtEl>
                                        <p:attrNameLst>
                                          <p:attrName>ppt_x</p:attrName>
                                        </p:attrNameLst>
                                      </p:cBhvr>
                                      <p:tavLst>
                                        <p:tav tm="0">
                                          <p:val>
                                            <p:strVal val="#ppt_x-.2"/>
                                          </p:val>
                                        </p:tav>
                                        <p:tav tm="100000">
                                          <p:val>
                                            <p:strVal val="#ppt_x"/>
                                          </p:val>
                                        </p:tav>
                                      </p:tavLst>
                                    </p:anim>
                                    <p:anim calcmode="lin" valueType="num">
                                      <p:cBhvr>
                                        <p:cTn id="31" dur="500" fill="hold"/>
                                        <p:tgtEl>
                                          <p:spTgt spid="32"/>
                                        </p:tgtEl>
                                        <p:attrNameLst>
                                          <p:attrName>ppt_y</p:attrName>
                                        </p:attrNameLst>
                                      </p:cBhvr>
                                      <p:tavLst>
                                        <p:tav tm="0">
                                          <p:val>
                                            <p:strVal val="#ppt_y"/>
                                          </p:val>
                                        </p:tav>
                                        <p:tav tm="100000">
                                          <p:val>
                                            <p:strVal val="#ppt_y"/>
                                          </p:val>
                                        </p:tav>
                                      </p:tavLst>
                                    </p:anim>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2" nodeType="click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5"/>
                                        </p:tgtEl>
                                      </p:cBhvr>
                                    </p:animEffect>
                                    <p:set>
                                      <p:cBhvr>
                                        <p:cTn id="68" dur="1" fill="hold">
                                          <p:stCondLst>
                                            <p:cond delay="499"/>
                                          </p:stCondLst>
                                        </p:cTn>
                                        <p:tgtEl>
                                          <p:spTgt spid="25"/>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28"/>
                                        </p:tgtEl>
                                      </p:cBhvr>
                                    </p:animEffect>
                                    <p:set>
                                      <p:cBhvr>
                                        <p:cTn id="77" dur="1" fill="hold">
                                          <p:stCondLst>
                                            <p:cond delay="499"/>
                                          </p:stCondLst>
                                        </p:cTn>
                                        <p:tgtEl>
                                          <p:spTgt spid="28"/>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9"/>
                                        </p:tgtEl>
                                      </p:cBhvr>
                                    </p:animEffect>
                                    <p:set>
                                      <p:cBhvr>
                                        <p:cTn id="80" dur="1" fill="hold">
                                          <p:stCondLst>
                                            <p:cond delay="499"/>
                                          </p:stCondLst>
                                        </p:cTn>
                                        <p:tgtEl>
                                          <p:spTgt spid="9"/>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29"/>
                                        </p:tgtEl>
                                      </p:cBhvr>
                                    </p:animEffect>
                                    <p:set>
                                      <p:cBhvr>
                                        <p:cTn id="83" dur="1" fill="hold">
                                          <p:stCondLst>
                                            <p:cond delay="499"/>
                                          </p:stCondLst>
                                        </p:cTn>
                                        <p:tgtEl>
                                          <p:spTgt spid="29"/>
                                        </p:tgtEl>
                                        <p:attrNameLst>
                                          <p:attrName>style.visibility</p:attrName>
                                        </p:attrNameLst>
                                      </p:cBhvr>
                                      <p:to>
                                        <p:strVal val="hidden"/>
                                      </p:to>
                                    </p:set>
                                  </p:childTnLst>
                                </p:cTn>
                              </p:par>
                              <p:par>
                                <p:cTn id="84" presetID="10" presetClass="exit" presetSubtype="0" fill="hold" grpId="16" nodeType="withEffect">
                                  <p:stCondLst>
                                    <p:cond delay="0"/>
                                  </p:stCondLst>
                                  <p:childTnLst>
                                    <p:animEffect transition="out" filter="fade">
                                      <p:cBhvr>
                                        <p:cTn id="85" dur="500"/>
                                        <p:tgtEl>
                                          <p:spTgt spid="31"/>
                                        </p:tgtEl>
                                      </p:cBhvr>
                                    </p:animEffect>
                                    <p:set>
                                      <p:cBhvr>
                                        <p:cTn id="86" dur="1" fill="hold">
                                          <p:stCondLst>
                                            <p:cond delay="499"/>
                                          </p:stCondLst>
                                        </p:cTn>
                                        <p:tgtEl>
                                          <p:spTgt spid="3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3"/>
                                        </p:tgtEl>
                                      </p:cBhvr>
                                    </p:animEffect>
                                    <p:set>
                                      <p:cBhvr>
                                        <p:cTn id="92" dur="1" fill="hold">
                                          <p:stCondLst>
                                            <p:cond delay="499"/>
                                          </p:stCondLst>
                                        </p:cTn>
                                        <p:tgtEl>
                                          <p:spTgt spid="33"/>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2"/>
                                        </p:tgtEl>
                                      </p:cBhvr>
                                    </p:animEffect>
                                    <p:set>
                                      <p:cBhvr>
                                        <p:cTn id="95" dur="1" fill="hold">
                                          <p:stCondLst>
                                            <p:cond delay="499"/>
                                          </p:stCondLst>
                                        </p:cTn>
                                        <p:tgtEl>
                                          <p:spTgt spid="2"/>
                                        </p:tgtEl>
                                        <p:attrNameLst>
                                          <p:attrName>style.visibility</p:attrName>
                                        </p:attrNameLst>
                                      </p:cBhvr>
                                      <p:to>
                                        <p:strVal val="hidden"/>
                                      </p:to>
                                    </p:set>
                                  </p:childTnLst>
                                </p:cTn>
                              </p:par>
                              <p:par>
                                <p:cTn id="96" presetID="12" presetClass="entr" presetSubtype="4" fill="hold" grpId="0" nodeType="with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additive="base">
                                        <p:cTn id="98" dur="500"/>
                                        <p:tgtEl>
                                          <p:spTgt spid="8"/>
                                        </p:tgtEl>
                                        <p:attrNameLst>
                                          <p:attrName>ppt_y</p:attrName>
                                        </p:attrNameLst>
                                      </p:cBhvr>
                                      <p:tavLst>
                                        <p:tav tm="0">
                                          <p:val>
                                            <p:strVal val="#ppt_y+#ppt_h*1.125000"/>
                                          </p:val>
                                        </p:tav>
                                        <p:tav tm="100000">
                                          <p:val>
                                            <p:strVal val="#ppt_y"/>
                                          </p:val>
                                        </p:tav>
                                      </p:tavLst>
                                    </p:anim>
                                    <p:animEffect transition="in" filter="wipe(up)">
                                      <p:cBhvr>
                                        <p:cTn id="9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1" grpId="2"/>
      <p:bldP spid="31" grpId="3"/>
      <p:bldP spid="31" grpId="4"/>
      <p:bldP spid="31" grpId="5"/>
      <p:bldP spid="31" grpId="6"/>
      <p:bldP spid="31" grpId="7"/>
      <p:bldP spid="31" grpId="8"/>
      <p:bldP spid="31" grpId="9"/>
      <p:bldP spid="31" grpId="10"/>
      <p:bldP spid="31" grpId="11"/>
      <p:bldP spid="31" grpId="12"/>
      <p:bldP spid="31" grpId="13"/>
      <p:bldP spid="29" grpId="1"/>
      <p:bldP spid="31" grpId="15"/>
      <p:bldP spid="33" grpId="0"/>
      <p:bldP spid="32" grpId="0"/>
      <p:bldP spid="10" grpId="0" animBg="1"/>
      <p:bldP spid="10" grpId="1" animBg="1"/>
      <p:bldP spid="26" grpId="0" animBg="1"/>
      <p:bldP spid="25" grpId="0" animBg="1"/>
      <p:bldP spid="27" grpId="0" bldLvl="0" animBg="1"/>
      <p:bldP spid="10" grpId="2" animBg="1"/>
      <p:bldP spid="25" grpId="1" animBg="1"/>
      <p:bldP spid="26" grpId="1" animBg="1"/>
      <p:bldP spid="27" grpId="1" animBg="1"/>
      <p:bldP spid="28" grpId="0" animBg="1"/>
      <p:bldP spid="9" grpId="0" animBg="1"/>
      <p:bldP spid="29" grpId="2"/>
      <p:bldP spid="31" grpId="16"/>
      <p:bldP spid="32" grpId="1"/>
      <p:bldP spid="33" grpId="1"/>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开发模式</a:t>
            </a:r>
            <a:endParaRPr lang="zh-CN" altLang="en-US" dirty="0"/>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30002" b="33174"/>
          <a:stretch>
            <a:fillRect/>
          </a:stretch>
        </p:blipFill>
        <p:spPr>
          <a:xfrm>
            <a:off x="0" y="2192079"/>
            <a:ext cx="4952395" cy="4646872"/>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3277643" y="2818188"/>
            <a:ext cx="517404" cy="366768"/>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4576121"/>
            <a:ext cx="803426" cy="569518"/>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27935" t="36291" r="29052" b="34040"/>
          <a:stretch>
            <a:fillRect/>
          </a:stretch>
        </p:blipFill>
        <p:spPr>
          <a:xfrm>
            <a:off x="3536345" y="6288482"/>
            <a:ext cx="803426" cy="569518"/>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107404" y="3730171"/>
            <a:ext cx="1583358" cy="1122382"/>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933464" y="2133697"/>
            <a:ext cx="1931238" cy="1368982"/>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27935" t="36291" r="29052" b="34040"/>
          <a:stretch>
            <a:fillRect/>
          </a:stretch>
        </p:blipFill>
        <p:spPr>
          <a:xfrm>
            <a:off x="371366" y="3742532"/>
            <a:ext cx="634060" cy="449462"/>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27935" t="36291" r="29052" b="34040"/>
          <a:stretch>
            <a:fillRect/>
          </a:stretch>
        </p:blipFill>
        <p:spPr>
          <a:xfrm>
            <a:off x="162475" y="5584597"/>
            <a:ext cx="1051842" cy="745612"/>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041033" y="4852553"/>
            <a:ext cx="687236" cy="487156"/>
          </a:xfrm>
          <a:prstGeom prst="rect">
            <a:avLst/>
          </a:prstGeom>
        </p:spPr>
      </p:pic>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l="27935" t="36291" r="29052" b="34040"/>
          <a:stretch>
            <a:fillRect/>
          </a:stretch>
        </p:blipFill>
        <p:spPr>
          <a:xfrm>
            <a:off x="2728269" y="6330209"/>
            <a:ext cx="687236" cy="487156"/>
          </a:xfrm>
          <a:prstGeom prst="rect">
            <a:avLst/>
          </a:prstGeom>
        </p:spPr>
      </p:pic>
      <p:sp>
        <p:nvSpPr>
          <p:cNvPr id="21" name="矩形 20"/>
          <p:cNvSpPr/>
          <p:nvPr/>
        </p:nvSpPr>
        <p:spPr>
          <a:xfrm>
            <a:off x="5420360" y="3821430"/>
            <a:ext cx="5147945" cy="605790"/>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标题 1"/>
          <p:cNvSpPr txBox="1"/>
          <p:nvPr/>
        </p:nvSpPr>
        <p:spPr>
          <a:xfrm>
            <a:off x="5365115" y="2926715"/>
            <a:ext cx="5123815" cy="894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ED6206"/>
                </a:solidFill>
                <a:latin typeface="微软雅黑 Light" panose="020B0502040204020203" pitchFamily="34" charset="-122"/>
                <a:ea typeface="微软雅黑 Light" panose="020B0502040204020203" pitchFamily="34" charset="-122"/>
                <a:cs typeface="+mj-cs"/>
              </a:defRPr>
            </a:lvl1pPr>
          </a:lstStyle>
          <a:p>
            <a:pPr algn="ctr"/>
            <a:r>
              <a:rPr lang="en-US" altLang="zh-CN" sz="7700" dirty="0" smtClean="0"/>
              <a:t>Chapter B</a:t>
            </a:r>
            <a:endParaRPr lang="zh-CN" altLang="en-US" sz="7700" dirty="0"/>
          </a:p>
        </p:txBody>
      </p:sp>
      <p:sp>
        <p:nvSpPr>
          <p:cNvPr id="23" name="副标题 2"/>
          <p:cNvSpPr txBox="1"/>
          <p:nvPr/>
        </p:nvSpPr>
        <p:spPr>
          <a:xfrm>
            <a:off x="5464810" y="3820795"/>
            <a:ext cx="5148580" cy="132461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2000" kern="1200">
                <a:solidFill>
                  <a:schemeClr val="bg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zh-CN" altLang="en-US" sz="3600" spc="1000" dirty="0" smtClean="0"/>
              <a:t>开发模式的比较</a:t>
            </a:r>
            <a:endParaRPr lang="zh-CN" altLang="en-US" sz="3600" spc="1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80475" y="2505710"/>
            <a:ext cx="3089275" cy="624205"/>
          </a:xfrm>
          <a:prstGeom prst="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2100" y="1625600"/>
            <a:ext cx="3781425"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B</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sp>
        <p:nvSpPr>
          <p:cNvPr id="6" name="文本框 5"/>
          <p:cNvSpPr txBox="1"/>
          <p:nvPr/>
        </p:nvSpPr>
        <p:spPr>
          <a:xfrm>
            <a:off x="178394" y="435903"/>
            <a:ext cx="3383280" cy="1106805"/>
          </a:xfrm>
          <a:prstGeom prst="rect">
            <a:avLst/>
          </a:prstGeom>
          <a:noFill/>
        </p:spPr>
        <p:txBody>
          <a:bodyPr wrap="none" rtlCol="0">
            <a:spAutoFit/>
          </a:bodyPr>
          <a:lstStyle/>
          <a:p>
            <a:pPr algn="l"/>
            <a:r>
              <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开发模式</a:t>
            </a:r>
            <a:endPar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692744" y="1436174"/>
            <a:ext cx="2009775" cy="706755"/>
          </a:xfrm>
          <a:prstGeom prst="rect">
            <a:avLst/>
          </a:prstGeom>
          <a:noFill/>
        </p:spPr>
        <p:txBody>
          <a:bodyPr wrap="none" rtlCol="0">
            <a:spAutoFit/>
          </a:bodyPr>
          <a:lstStyle/>
          <a:p>
            <a:pPr algn="l"/>
            <a:r>
              <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rPr>
              <a:t>Pattern</a:t>
            </a:r>
            <a:endPar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cxnSp>
        <p:nvCxnSpPr>
          <p:cNvPr id="8" name="肘形连接符 7"/>
          <p:cNvCxnSpPr/>
          <p:nvPr/>
        </p:nvCxnSpPr>
        <p:spPr>
          <a:xfrm flipV="1">
            <a:off x="3171190" y="2289516"/>
            <a:ext cx="7991021" cy="1778916"/>
          </a:xfrm>
          <a:prstGeom prst="bentConnector3">
            <a:avLst>
              <a:gd name="adj1" fmla="val 6668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27935" t="36291" r="29052" b="34040"/>
          <a:stretch>
            <a:fillRect/>
          </a:stretch>
        </p:blipFill>
        <p:spPr>
          <a:xfrm>
            <a:off x="3588822" y="3878279"/>
            <a:ext cx="536502" cy="380306"/>
          </a:xfrm>
          <a:prstGeom prst="rect">
            <a:avLst/>
          </a:prstGeom>
        </p:spPr>
      </p:pic>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5462761" y="3772358"/>
            <a:ext cx="835350" cy="592148"/>
          </a:xfrm>
          <a:prstGeom prst="rect">
            <a:avLst/>
          </a:prstGeom>
        </p:spPr>
      </p:pic>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7923242" y="3638606"/>
            <a:ext cx="1212722" cy="859652"/>
          </a:xfrm>
          <a:prstGeom prst="rect">
            <a:avLst/>
          </a:prstGeom>
        </p:spPr>
      </p:pic>
      <p:pic>
        <p:nvPicPr>
          <p:cNvPr id="31" name="图片 30"/>
          <p:cNvPicPr>
            <a:picLocks noChangeAspect="1"/>
          </p:cNvPicPr>
          <p:nvPr/>
        </p:nvPicPr>
        <p:blipFill rotWithShape="1">
          <a:blip r:embed="rId2" cstate="print">
            <a:extLst>
              <a:ext uri="{28A0092B-C50C-407E-A947-70E740481C1C}">
                <a14:useLocalDpi xmlns:a14="http://schemas.microsoft.com/office/drawing/2010/main" val="0"/>
              </a:ext>
            </a:extLst>
          </a:blip>
          <a:srcRect l="27935" t="36291" r="29052" b="34040"/>
          <a:stretch>
            <a:fillRect/>
          </a:stretch>
        </p:blipFill>
        <p:spPr>
          <a:xfrm>
            <a:off x="7617663" y="1683656"/>
            <a:ext cx="1734980" cy="1229862"/>
          </a:xfrm>
          <a:prstGeom prst="rect">
            <a:avLst/>
          </a:prstGeom>
        </p:spPr>
      </p:pic>
      <p:cxnSp>
        <p:nvCxnSpPr>
          <p:cNvPr id="11" name="直接连接符 10"/>
          <p:cNvCxnSpPr/>
          <p:nvPr/>
        </p:nvCxnSpPr>
        <p:spPr>
          <a:xfrm flipV="1">
            <a:off x="3821513" y="3178974"/>
            <a:ext cx="0" cy="593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970612" y="2347977"/>
            <a:ext cx="1808480" cy="82994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传统模式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Tradition</a:t>
            </a:r>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p:txBody>
      </p:sp>
      <p:cxnSp>
        <p:nvCxnSpPr>
          <p:cNvPr id="34" name="直接连接符 33"/>
          <p:cNvCxnSpPr/>
          <p:nvPr/>
        </p:nvCxnSpPr>
        <p:spPr>
          <a:xfrm flipV="1">
            <a:off x="5869421" y="4364506"/>
            <a:ext cx="0" cy="593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735310" y="4892553"/>
            <a:ext cx="2214880" cy="82994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半分离模式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Semi-separation</a:t>
            </a:r>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p:txBody>
      </p:sp>
      <p:cxnSp>
        <p:nvCxnSpPr>
          <p:cNvPr id="36" name="直接连接符 35"/>
          <p:cNvCxnSpPr/>
          <p:nvPr/>
        </p:nvCxnSpPr>
        <p:spPr>
          <a:xfrm flipV="1">
            <a:off x="8507101" y="4364506"/>
            <a:ext cx="0" cy="593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011040" y="4892553"/>
            <a:ext cx="3027680" cy="829945"/>
          </a:xfrm>
          <a:prstGeom prst="rect">
            <a:avLst/>
          </a:prstGeom>
          <a:noFill/>
        </p:spPr>
        <p:txBody>
          <a:bodyPr wrap="none" rtlCol="0">
            <a:spAutoFit/>
          </a:bodyPr>
          <a:lstStyle/>
          <a:p>
            <a:pPr algn="ctr"/>
            <a:r>
              <a:rPr lang="en-US" altLang="zh-CN" sz="3200" dirty="0" smtClean="0">
                <a:solidFill>
                  <a:schemeClr val="bg1"/>
                </a:solidFill>
                <a:latin typeface="微软雅黑 Light" panose="020B0502040204020203" pitchFamily="34" charset="-122"/>
                <a:ea typeface="微软雅黑 Light" panose="020B0502040204020203" pitchFamily="34" charset="-122"/>
              </a:rPr>
              <a:t>前后端分离模式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600" dirty="0" smtClean="0">
                <a:solidFill>
                  <a:schemeClr val="bg1"/>
                </a:solidFill>
                <a:latin typeface="微软雅黑 Light" panose="020B0502040204020203" pitchFamily="34" charset="-122"/>
                <a:ea typeface="微软雅黑 Light" panose="020B0502040204020203" pitchFamily="34" charset="-122"/>
              </a:rPr>
              <a:t>Sparate</a:t>
            </a:r>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8809336" y="2505533"/>
            <a:ext cx="3230880" cy="1014730"/>
          </a:xfrm>
          <a:prstGeom prst="rect">
            <a:avLst/>
          </a:prstGeom>
          <a:noFill/>
        </p:spPr>
        <p:txBody>
          <a:bodyPr wrap="square" rtlCol="0">
            <a:spAutoFit/>
          </a:bodyPr>
          <a:lstStyle/>
          <a:p>
            <a:pPr algn="ctr"/>
            <a:r>
              <a:rPr lang="en-US" altLang="zh-CN" sz="4000" dirty="0" smtClean="0">
                <a:solidFill>
                  <a:schemeClr val="bg1"/>
                </a:solidFill>
                <a:latin typeface="微软雅黑 Light" panose="020B0502040204020203" pitchFamily="34" charset="-122"/>
                <a:ea typeface="微软雅黑 Light" panose="020B0502040204020203" pitchFamily="34" charset="-122"/>
              </a:rPr>
              <a:t>工作模式分析</a:t>
            </a:r>
            <a:endParaRPr lang="en-US" altLang="zh-CN" sz="40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2000" dirty="0" smtClean="0">
                <a:solidFill>
                  <a:schemeClr val="bg1"/>
                </a:solidFill>
                <a:latin typeface="微软雅黑 Light" panose="020B0502040204020203" pitchFamily="34" charset="-122"/>
                <a:ea typeface="微软雅黑 Light" panose="020B0502040204020203" pitchFamily="34" charset="-122"/>
              </a:rPr>
              <a:t>Analysis</a:t>
            </a:r>
            <a:endParaRPr lang="en-US" altLang="zh-CN" sz="2000" dirty="0" smtClean="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同侧圆角矩形 11"/>
          <p:cNvSpPr/>
          <p:nvPr/>
        </p:nvSpPr>
        <p:spPr>
          <a:xfrm>
            <a:off x="3976256" y="2010710"/>
            <a:ext cx="1269999" cy="830997"/>
          </a:xfrm>
          <a:prstGeom prst="round2Same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2100" y="1625600"/>
            <a:ext cx="3781425"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B</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cxnSp>
        <p:nvCxnSpPr>
          <p:cNvPr id="8" name="直接连接符 7"/>
          <p:cNvCxnSpPr/>
          <p:nvPr/>
        </p:nvCxnSpPr>
        <p:spPr>
          <a:xfrm rot="18900000">
            <a:off x="3637661" y="2341601"/>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8900000">
            <a:off x="3342571" y="2219371"/>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8100000">
            <a:off x="11344712" y="1924282"/>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8100000">
            <a:off x="11049621" y="2636693"/>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181645" y="3111006"/>
            <a:ext cx="6415143" cy="2584450"/>
          </a:xfrm>
          <a:prstGeom prst="rect">
            <a:avLst/>
          </a:prstGeom>
        </p:spPr>
        <p:txBody>
          <a:bodyPr wrap="square">
            <a:spAutoFit/>
          </a:bodyPr>
          <a:lstStyle/>
          <a:p>
            <a:pPr>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 在前后端不分离的应用模式中，前端页面看到的效果都是由后端控制，由后端渲染页面或重定向，也就是后端需要控制前端的展示，前端与后端的耦合度很高。</a:t>
            </a:r>
            <a:endParaRPr lang="en-US" altLang="zh-CN"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dirty="0">
                <a:solidFill>
                  <a:schemeClr val="bg1"/>
                </a:solidFill>
                <a:latin typeface="微软雅黑 Light" panose="020B0502040204020203" pitchFamily="34" charset="-122"/>
                <a:ea typeface="微软雅黑 Light" panose="020B0502040204020203" pitchFamily="34" charset="-122"/>
              </a:rPr>
              <a:t>        这种应用模式比较适合纯网页应用，但是当后端对接App时，App可能并不需要后端返回一个HTML网页，而仅仅是数据本身。</a:t>
            </a:r>
            <a:r>
              <a:rPr lang="zh-CN" altLang="en-US" dirty="0">
                <a:solidFill>
                  <a:schemeClr val="bg1"/>
                </a:solidFill>
                <a:latin typeface="微软雅黑 Light" panose="020B0502040204020203" pitchFamily="34" charset="-122"/>
                <a:ea typeface="微软雅黑 Light" panose="020B0502040204020203" pitchFamily="34" charset="-122"/>
              </a:rPr>
              <a:t>接下来看一下流程图</a:t>
            </a:r>
            <a:r>
              <a:rPr lang="en-US" altLang="zh-CN" dirty="0">
                <a:solidFill>
                  <a:schemeClr val="bg1"/>
                </a:solidFill>
                <a:latin typeface="微软雅黑 Light" panose="020B0502040204020203" pitchFamily="34" charset="-122"/>
                <a:ea typeface="微软雅黑 Light" panose="020B0502040204020203" pitchFamily="34" charset="-122"/>
              </a:rPr>
              <a:t>:</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33" name="文本框 32"/>
          <p:cNvSpPr txBox="1"/>
          <p:nvPr/>
        </p:nvSpPr>
        <p:spPr>
          <a:xfrm>
            <a:off x="3910412" y="2102867"/>
            <a:ext cx="14020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传统模式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Tradition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5" name="文本框 34"/>
          <p:cNvSpPr txBox="1"/>
          <p:nvPr/>
        </p:nvSpPr>
        <p:spPr>
          <a:xfrm>
            <a:off x="5312410" y="2103755"/>
            <a:ext cx="21977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半分离模式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Semi-separation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7370450" y="2103633"/>
            <a:ext cx="17068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前后端分离</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Sparate</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9227185" y="2103120"/>
            <a:ext cx="20199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工作模式分析</a:t>
            </a:r>
            <a:endParaRPr lang="en-US" altLang="zh-CN" sz="40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Analysis</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178394" y="435903"/>
            <a:ext cx="3383280" cy="1106805"/>
          </a:xfrm>
          <a:prstGeom prst="rect">
            <a:avLst/>
          </a:prstGeom>
          <a:noFill/>
        </p:spPr>
        <p:txBody>
          <a:bodyPr wrap="none" rtlCol="0">
            <a:spAutoFit/>
          </a:bodyPr>
          <a:p>
            <a:pPr algn="l"/>
            <a:r>
              <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开发模式</a:t>
            </a:r>
            <a:endPar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692744" y="1436174"/>
            <a:ext cx="2009775" cy="706755"/>
          </a:xfrm>
          <a:prstGeom prst="rect">
            <a:avLst/>
          </a:prstGeom>
          <a:noFill/>
        </p:spPr>
        <p:txBody>
          <a:bodyPr wrap="none" rtlCol="0">
            <a:spAutoFit/>
          </a:bodyPr>
          <a:p>
            <a:pPr algn="l"/>
            <a:r>
              <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rPr>
              <a:t>Pattern</a:t>
            </a:r>
            <a:endPar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42" name="圆角矩形 41"/>
          <p:cNvSpPr/>
          <p:nvPr/>
        </p:nvSpPr>
        <p:spPr>
          <a:xfrm>
            <a:off x="3561715" y="1745615"/>
            <a:ext cx="1800225" cy="68262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产品根据客户需求设计原型</a:t>
            </a:r>
            <a:endParaRPr lang="zh-CN" altLang="en-US"/>
          </a:p>
        </p:txBody>
      </p:sp>
      <p:sp>
        <p:nvSpPr>
          <p:cNvPr id="43" name="圆角矩形 42"/>
          <p:cNvSpPr/>
          <p:nvPr/>
        </p:nvSpPr>
        <p:spPr>
          <a:xfrm>
            <a:off x="4104005" y="3180080"/>
            <a:ext cx="1821180" cy="81153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测试上线</a:t>
            </a:r>
            <a:endParaRPr lang="zh-CN" altLang="en-US"/>
          </a:p>
        </p:txBody>
      </p:sp>
      <p:sp>
        <p:nvSpPr>
          <p:cNvPr id="44" name="圆角矩形 43"/>
          <p:cNvSpPr/>
          <p:nvPr/>
        </p:nvSpPr>
        <p:spPr>
          <a:xfrm>
            <a:off x="6099810" y="1746250"/>
            <a:ext cx="1700530" cy="68135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zh-CN"/>
              <a:t>UI</a:t>
            </a:r>
            <a:r>
              <a:rPr lang="zh-CN" altLang="en-US"/>
              <a:t>根据原型做具体设计图</a:t>
            </a:r>
            <a:endParaRPr lang="zh-CN" altLang="en-US"/>
          </a:p>
        </p:txBody>
      </p:sp>
      <p:sp>
        <p:nvSpPr>
          <p:cNvPr id="45" name="圆角矩形 44"/>
          <p:cNvSpPr/>
          <p:nvPr/>
        </p:nvSpPr>
        <p:spPr>
          <a:xfrm>
            <a:off x="8251825" y="1746885"/>
            <a:ext cx="1624330" cy="6807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sym typeface="+mn-ea"/>
              </a:rPr>
              <a:t>前端根据设计图写出</a:t>
            </a:r>
            <a:r>
              <a:rPr lang="en-US" altLang="zh-CN">
                <a:sym typeface="+mn-ea"/>
              </a:rPr>
              <a:t>html</a:t>
            </a:r>
            <a:r>
              <a:rPr lang="zh-CN" altLang="en-US">
                <a:sym typeface="+mn-ea"/>
              </a:rPr>
              <a:t>页面</a:t>
            </a:r>
            <a:endParaRPr lang="zh-CN" altLang="en-US"/>
          </a:p>
        </p:txBody>
      </p:sp>
      <p:sp>
        <p:nvSpPr>
          <p:cNvPr id="46" name="圆角矩形 45"/>
          <p:cNvSpPr/>
          <p:nvPr/>
        </p:nvSpPr>
        <p:spPr>
          <a:xfrm>
            <a:off x="7573645" y="3180080"/>
            <a:ext cx="1760855" cy="8318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sym typeface="+mn-ea"/>
              </a:rPr>
              <a:t>后端开发服务接口并集成前端</a:t>
            </a:r>
            <a:r>
              <a:rPr lang="en-US" altLang="zh-CN">
                <a:sym typeface="+mn-ea"/>
              </a:rPr>
              <a:t>html</a:t>
            </a:r>
            <a:r>
              <a:rPr lang="zh-CN" altLang="en-US">
                <a:sym typeface="+mn-ea"/>
              </a:rPr>
              <a:t>页面</a:t>
            </a:r>
            <a:endParaRPr lang="zh-CN" altLang="en-US">
              <a:sym typeface="+mn-ea"/>
            </a:endParaRPr>
          </a:p>
        </p:txBody>
      </p:sp>
      <p:cxnSp>
        <p:nvCxnSpPr>
          <p:cNvPr id="47" name="直接箭头连接符 46"/>
          <p:cNvCxnSpPr>
            <a:stCxn id="42" idx="3"/>
            <a:endCxn id="44" idx="1"/>
          </p:cNvCxnSpPr>
          <p:nvPr/>
        </p:nvCxnSpPr>
        <p:spPr>
          <a:xfrm>
            <a:off x="5361940" y="2087245"/>
            <a:ext cx="737870"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8" name="直接箭头连接符 47"/>
          <p:cNvCxnSpPr/>
          <p:nvPr/>
        </p:nvCxnSpPr>
        <p:spPr>
          <a:xfrm>
            <a:off x="7793990" y="2160270"/>
            <a:ext cx="438785" cy="63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9" name="直接箭头连接符 48"/>
          <p:cNvCxnSpPr>
            <a:stCxn id="46" idx="1"/>
            <a:endCxn id="43" idx="3"/>
          </p:cNvCxnSpPr>
          <p:nvPr/>
        </p:nvCxnSpPr>
        <p:spPr>
          <a:xfrm flipH="1" flipV="1">
            <a:off x="5925185" y="3585845"/>
            <a:ext cx="1648460" cy="1016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50" name="肘形连接符 49"/>
          <p:cNvCxnSpPr>
            <a:stCxn id="45" idx="3"/>
            <a:endCxn id="46" idx="3"/>
          </p:cNvCxnSpPr>
          <p:nvPr/>
        </p:nvCxnSpPr>
        <p:spPr>
          <a:xfrm flipH="1">
            <a:off x="9334500" y="2087245"/>
            <a:ext cx="541655" cy="1508760"/>
          </a:xfrm>
          <a:prstGeom prst="bentConnector3">
            <a:avLst>
              <a:gd name="adj1" fmla="val -43962"/>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 name="圆角矩形 1"/>
          <p:cNvSpPr/>
          <p:nvPr/>
        </p:nvSpPr>
        <p:spPr>
          <a:xfrm>
            <a:off x="6273165" y="4722495"/>
            <a:ext cx="1150620" cy="6407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出现</a:t>
            </a:r>
            <a:r>
              <a:rPr lang="en-US" altLang="zh-CN"/>
              <a:t>bug</a:t>
            </a:r>
            <a:endParaRPr lang="en-US" altLang="zh-CN"/>
          </a:p>
        </p:txBody>
      </p:sp>
      <p:sp>
        <p:nvSpPr>
          <p:cNvPr id="3" name="圆角矩形 2"/>
          <p:cNvSpPr/>
          <p:nvPr/>
        </p:nvSpPr>
        <p:spPr>
          <a:xfrm>
            <a:off x="8251825" y="4273550"/>
            <a:ext cx="1183640" cy="6407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前端返工</a:t>
            </a:r>
            <a:endParaRPr lang="zh-CN" altLang="en-US"/>
          </a:p>
        </p:txBody>
      </p:sp>
      <p:sp>
        <p:nvSpPr>
          <p:cNvPr id="6" name="圆角矩形 5"/>
          <p:cNvSpPr/>
          <p:nvPr/>
        </p:nvSpPr>
        <p:spPr>
          <a:xfrm>
            <a:off x="9987280" y="4722495"/>
            <a:ext cx="1202055" cy="6407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二次集成</a:t>
            </a:r>
            <a:endParaRPr lang="zh-CN" altLang="en-US"/>
          </a:p>
        </p:txBody>
      </p:sp>
      <p:sp>
        <p:nvSpPr>
          <p:cNvPr id="7" name="圆角矩形 6"/>
          <p:cNvSpPr/>
          <p:nvPr/>
        </p:nvSpPr>
        <p:spPr>
          <a:xfrm>
            <a:off x="8251825" y="5118735"/>
            <a:ext cx="1183640" cy="6407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后端返工</a:t>
            </a:r>
            <a:endParaRPr lang="zh-CN" altLang="en-US"/>
          </a:p>
        </p:txBody>
      </p:sp>
      <p:sp>
        <p:nvSpPr>
          <p:cNvPr id="11" name="圆角矩形 10"/>
          <p:cNvSpPr/>
          <p:nvPr/>
        </p:nvSpPr>
        <p:spPr>
          <a:xfrm>
            <a:off x="4364355" y="5951220"/>
            <a:ext cx="1300480" cy="64071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交付</a:t>
            </a:r>
            <a:endParaRPr lang="zh-CN" altLang="en-US"/>
          </a:p>
        </p:txBody>
      </p:sp>
      <p:sp>
        <p:nvSpPr>
          <p:cNvPr id="13" name="圆角矩形 12"/>
          <p:cNvSpPr/>
          <p:nvPr/>
        </p:nvSpPr>
        <p:spPr>
          <a:xfrm>
            <a:off x="6499860" y="5951220"/>
            <a:ext cx="1300480" cy="6413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集成成功</a:t>
            </a:r>
            <a:endParaRPr lang="zh-CN" altLang="en-US"/>
          </a:p>
        </p:txBody>
      </p:sp>
      <p:cxnSp>
        <p:nvCxnSpPr>
          <p:cNvPr id="17" name="直接箭头连接符 16"/>
          <p:cNvCxnSpPr>
            <a:stCxn id="2" idx="3"/>
            <a:endCxn id="3" idx="1"/>
          </p:cNvCxnSpPr>
          <p:nvPr/>
        </p:nvCxnSpPr>
        <p:spPr>
          <a:xfrm flipV="1">
            <a:off x="7423785" y="4594225"/>
            <a:ext cx="828040" cy="44894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8" name="直接箭头连接符 17"/>
          <p:cNvCxnSpPr>
            <a:stCxn id="2" idx="3"/>
            <a:endCxn id="7" idx="1"/>
          </p:cNvCxnSpPr>
          <p:nvPr/>
        </p:nvCxnSpPr>
        <p:spPr>
          <a:xfrm>
            <a:off x="7423785" y="5043170"/>
            <a:ext cx="828040" cy="39624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9" name="直接箭头连接符 18"/>
          <p:cNvCxnSpPr>
            <a:stCxn id="3" idx="3"/>
            <a:endCxn id="6" idx="1"/>
          </p:cNvCxnSpPr>
          <p:nvPr/>
        </p:nvCxnSpPr>
        <p:spPr>
          <a:xfrm>
            <a:off x="9435465" y="4594225"/>
            <a:ext cx="551815" cy="44894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2" name="直接箭头连接符 21"/>
          <p:cNvCxnSpPr>
            <a:stCxn id="7" idx="3"/>
            <a:endCxn id="6" idx="1"/>
          </p:cNvCxnSpPr>
          <p:nvPr/>
        </p:nvCxnSpPr>
        <p:spPr>
          <a:xfrm flipV="1">
            <a:off x="9435465" y="5043170"/>
            <a:ext cx="551815" cy="39624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3" name="肘形连接符 22"/>
          <p:cNvCxnSpPr>
            <a:stCxn id="6" idx="3"/>
            <a:endCxn id="13" idx="3"/>
          </p:cNvCxnSpPr>
          <p:nvPr/>
        </p:nvCxnSpPr>
        <p:spPr>
          <a:xfrm flipH="1">
            <a:off x="7800340" y="5043170"/>
            <a:ext cx="3388995" cy="1228725"/>
          </a:xfrm>
          <a:prstGeom prst="bentConnector3">
            <a:avLst>
              <a:gd name="adj1" fmla="val -7026"/>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4" name="直接箭头连接符 23"/>
          <p:cNvCxnSpPr>
            <a:stCxn id="13" idx="1"/>
            <a:endCxn id="11" idx="3"/>
          </p:cNvCxnSpPr>
          <p:nvPr/>
        </p:nvCxnSpPr>
        <p:spPr>
          <a:xfrm flipH="1">
            <a:off x="5664835" y="6271895"/>
            <a:ext cx="83502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5" name="直接箭头连接符 24"/>
          <p:cNvCxnSpPr>
            <a:stCxn id="11" idx="0"/>
            <a:endCxn id="43" idx="2"/>
          </p:cNvCxnSpPr>
          <p:nvPr/>
        </p:nvCxnSpPr>
        <p:spPr>
          <a:xfrm flipV="1">
            <a:off x="5014595" y="3991610"/>
            <a:ext cx="0" cy="195961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0" name="肘形连接符 29"/>
          <p:cNvCxnSpPr>
            <a:endCxn id="2" idx="1"/>
          </p:cNvCxnSpPr>
          <p:nvPr/>
        </p:nvCxnSpPr>
        <p:spPr>
          <a:xfrm rot="10800000" flipV="1">
            <a:off x="6272530" y="3766820"/>
            <a:ext cx="1317625" cy="1276350"/>
          </a:xfrm>
          <a:prstGeom prst="bentConnector3">
            <a:avLst>
              <a:gd name="adj1" fmla="val 118072"/>
            </a:avLst>
          </a:prstGeom>
          <a:ln>
            <a:tailEnd type="arrow" w="med" len="med"/>
          </a:ln>
        </p:spPr>
        <p:style>
          <a:lnRef idx="3">
            <a:schemeClr val="accent4"/>
          </a:lnRef>
          <a:fillRef idx="0">
            <a:schemeClr val="accent4"/>
          </a:fillRef>
          <a:effectRef idx="2">
            <a:schemeClr val="accent4"/>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4" nodeType="clickEffect">
                                  <p:stCondLst>
                                    <p:cond delay="0"/>
                                  </p:stCondLst>
                                  <p:childTnLst>
                                    <p:animEffect transition="out" filter="checkerboard(across)">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p:cTn id="45" dur="500" fill="hold"/>
                                        <p:tgtEl>
                                          <p:spTgt spid="47"/>
                                        </p:tgtEl>
                                        <p:attrNameLst>
                                          <p:attrName>ppt_w</p:attrName>
                                        </p:attrNameLst>
                                      </p:cBhvr>
                                      <p:tavLst>
                                        <p:tav tm="0">
                                          <p:val>
                                            <p:fltVal val="0"/>
                                          </p:val>
                                        </p:tav>
                                        <p:tav tm="100000">
                                          <p:val>
                                            <p:strVal val="#ppt_w"/>
                                          </p:val>
                                        </p:tav>
                                      </p:tavLst>
                                    </p:anim>
                                    <p:anim calcmode="lin" valueType="num">
                                      <p:cBhvr>
                                        <p:cTn id="46" dur="500" fill="hold"/>
                                        <p:tgtEl>
                                          <p:spTgt spid="47"/>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500" fill="hold"/>
                                        <p:tgtEl>
                                          <p:spTgt spid="46"/>
                                        </p:tgtEl>
                                        <p:attrNameLst>
                                          <p:attrName>ppt_w</p:attrName>
                                        </p:attrNameLst>
                                      </p:cBhvr>
                                      <p:tavLst>
                                        <p:tav tm="0">
                                          <p:val>
                                            <p:fltVal val="0"/>
                                          </p:val>
                                        </p:tav>
                                        <p:tav tm="100000">
                                          <p:val>
                                            <p:strVal val="#ppt_w"/>
                                          </p:val>
                                        </p:tav>
                                      </p:tavLst>
                                    </p:anim>
                                    <p:anim calcmode="lin" valueType="num">
                                      <p:cBhvr>
                                        <p:cTn id="70"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p:cTn id="75" dur="500" fill="hold"/>
                                        <p:tgtEl>
                                          <p:spTgt spid="49"/>
                                        </p:tgtEl>
                                        <p:attrNameLst>
                                          <p:attrName>ppt_w</p:attrName>
                                        </p:attrNameLst>
                                      </p:cBhvr>
                                      <p:tavLst>
                                        <p:tav tm="0">
                                          <p:val>
                                            <p:fltVal val="0"/>
                                          </p:val>
                                        </p:tav>
                                        <p:tav tm="100000">
                                          <p:val>
                                            <p:strVal val="#ppt_w"/>
                                          </p:val>
                                        </p:tav>
                                      </p:tavLst>
                                    </p:anim>
                                    <p:anim calcmode="lin" valueType="num">
                                      <p:cBhvr>
                                        <p:cTn id="76" dur="500" fill="hold"/>
                                        <p:tgtEl>
                                          <p:spTgt spid="49"/>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p:cTn id="79" dur="500" fill="hold"/>
                                        <p:tgtEl>
                                          <p:spTgt spid="43"/>
                                        </p:tgtEl>
                                        <p:attrNameLst>
                                          <p:attrName>ppt_w</p:attrName>
                                        </p:attrNameLst>
                                      </p:cBhvr>
                                      <p:tavLst>
                                        <p:tav tm="0">
                                          <p:val>
                                            <p:fltVal val="0"/>
                                          </p:val>
                                        </p:tav>
                                        <p:tav tm="100000">
                                          <p:val>
                                            <p:strVal val="#ppt_w"/>
                                          </p:val>
                                        </p:tav>
                                      </p:tavLst>
                                    </p:anim>
                                    <p:anim calcmode="lin" valueType="num">
                                      <p:cBhvr>
                                        <p:cTn id="80"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43"/>
                                        </p:tgtEl>
                                      </p:cBhvr>
                                    </p:animEffect>
                                    <p:set>
                                      <p:cBhvr>
                                        <p:cTn id="85" dur="1" fill="hold">
                                          <p:stCondLst>
                                            <p:cond delay="499"/>
                                          </p:stCondLst>
                                        </p:cTn>
                                        <p:tgtEl>
                                          <p:spTgt spid="43"/>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49"/>
                                        </p:tgtEl>
                                      </p:cBhvr>
                                    </p:animEffect>
                                    <p:set>
                                      <p:cBhvr>
                                        <p:cTn id="88" dur="1" fill="hold">
                                          <p:stCondLst>
                                            <p:cond delay="499"/>
                                          </p:stCondLst>
                                        </p:cTn>
                                        <p:tgtEl>
                                          <p:spTgt spid="4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500" fill="hold"/>
                                        <p:tgtEl>
                                          <p:spTgt spid="30"/>
                                        </p:tgtEl>
                                        <p:attrNameLst>
                                          <p:attrName>ppt_w</p:attrName>
                                        </p:attrNameLst>
                                      </p:cBhvr>
                                      <p:tavLst>
                                        <p:tav tm="0">
                                          <p:val>
                                            <p:fltVal val="0"/>
                                          </p:val>
                                        </p:tav>
                                        <p:tav tm="100000">
                                          <p:val>
                                            <p:strVal val="#ppt_w"/>
                                          </p:val>
                                        </p:tav>
                                      </p:tavLst>
                                    </p:anim>
                                    <p:anim calcmode="lin" valueType="num">
                                      <p:cBhvr>
                                        <p:cTn id="94" dur="500" fill="hold"/>
                                        <p:tgtEl>
                                          <p:spTgt spid="30"/>
                                        </p:tgtEl>
                                        <p:attrNameLst>
                                          <p:attrName>ppt_h</p:attrName>
                                        </p:attrNameLst>
                                      </p:cBhvr>
                                      <p:tavLst>
                                        <p:tav tm="0">
                                          <p:val>
                                            <p:fltVal val="0"/>
                                          </p:val>
                                        </p:tav>
                                        <p:tav tm="100000">
                                          <p:val>
                                            <p:strVal val="#ppt_h"/>
                                          </p:val>
                                        </p:tav>
                                      </p:tavLst>
                                    </p:anim>
                                  </p:childTnLst>
                                </p:cTn>
                              </p:par>
                              <p:par>
                                <p:cTn id="95" presetID="23" presetClass="entr" presetSubtype="16" fill="hold" grpId="0" nodeType="with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p:cTn id="97" dur="500" fill="hold"/>
                                        <p:tgtEl>
                                          <p:spTgt spid="2"/>
                                        </p:tgtEl>
                                        <p:attrNameLst>
                                          <p:attrName>ppt_w</p:attrName>
                                        </p:attrNameLst>
                                      </p:cBhvr>
                                      <p:tavLst>
                                        <p:tav tm="0">
                                          <p:val>
                                            <p:fltVal val="0"/>
                                          </p:val>
                                        </p:tav>
                                        <p:tav tm="100000">
                                          <p:val>
                                            <p:strVal val="#ppt_w"/>
                                          </p:val>
                                        </p:tav>
                                      </p:tavLst>
                                    </p:anim>
                                    <p:anim calcmode="lin" valueType="num">
                                      <p:cBhvr>
                                        <p:cTn id="9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16"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p:cTn id="103" dur="500" fill="hold"/>
                                        <p:tgtEl>
                                          <p:spTgt spid="17"/>
                                        </p:tgtEl>
                                        <p:attrNameLst>
                                          <p:attrName>ppt_w</p:attrName>
                                        </p:attrNameLst>
                                      </p:cBhvr>
                                      <p:tavLst>
                                        <p:tav tm="0">
                                          <p:val>
                                            <p:fltVal val="0"/>
                                          </p:val>
                                        </p:tav>
                                        <p:tav tm="100000">
                                          <p:val>
                                            <p:strVal val="#ppt_w"/>
                                          </p:val>
                                        </p:tav>
                                      </p:tavLst>
                                    </p:anim>
                                    <p:anim calcmode="lin" valueType="num">
                                      <p:cBhvr>
                                        <p:cTn id="104" dur="500" fill="hold"/>
                                        <p:tgtEl>
                                          <p:spTgt spid="17"/>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p:cTn id="107" dur="500" fill="hold"/>
                                        <p:tgtEl>
                                          <p:spTgt spid="3"/>
                                        </p:tgtEl>
                                        <p:attrNameLst>
                                          <p:attrName>ppt_w</p:attrName>
                                        </p:attrNameLst>
                                      </p:cBhvr>
                                      <p:tavLst>
                                        <p:tav tm="0">
                                          <p:val>
                                            <p:fltVal val="0"/>
                                          </p:val>
                                        </p:tav>
                                        <p:tav tm="100000">
                                          <p:val>
                                            <p:strVal val="#ppt_w"/>
                                          </p:val>
                                        </p:tav>
                                      </p:tavLst>
                                    </p:anim>
                                    <p:anim calcmode="lin" valueType="num">
                                      <p:cBhvr>
                                        <p:cTn id="108" dur="500" fill="hold"/>
                                        <p:tgtEl>
                                          <p:spTgt spid="3"/>
                                        </p:tgtEl>
                                        <p:attrNameLst>
                                          <p:attrName>ppt_h</p:attrName>
                                        </p:attrNameLst>
                                      </p:cBhvr>
                                      <p:tavLst>
                                        <p:tav tm="0">
                                          <p:val>
                                            <p:flt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p:cTn id="111" dur="500" fill="hold"/>
                                        <p:tgtEl>
                                          <p:spTgt spid="18"/>
                                        </p:tgtEl>
                                        <p:attrNameLst>
                                          <p:attrName>ppt_w</p:attrName>
                                        </p:attrNameLst>
                                      </p:cBhvr>
                                      <p:tavLst>
                                        <p:tav tm="0">
                                          <p:val>
                                            <p:fltVal val="0"/>
                                          </p:val>
                                        </p:tav>
                                        <p:tav tm="100000">
                                          <p:val>
                                            <p:strVal val="#ppt_w"/>
                                          </p:val>
                                        </p:tav>
                                      </p:tavLst>
                                    </p:anim>
                                    <p:anim calcmode="lin" valueType="num">
                                      <p:cBhvr>
                                        <p:cTn id="112" dur="500" fill="hold"/>
                                        <p:tgtEl>
                                          <p:spTgt spid="18"/>
                                        </p:tgtEl>
                                        <p:attrNameLst>
                                          <p:attrName>ppt_h</p:attrName>
                                        </p:attrNameLst>
                                      </p:cBhvr>
                                      <p:tavLst>
                                        <p:tav tm="0">
                                          <p:val>
                                            <p:fltVal val="0"/>
                                          </p:val>
                                        </p:tav>
                                        <p:tav tm="100000">
                                          <p:val>
                                            <p:strVal val="#ppt_h"/>
                                          </p:val>
                                        </p:tav>
                                      </p:tavLst>
                                    </p:anim>
                                  </p:childTnLst>
                                </p:cTn>
                              </p:par>
                              <p:par>
                                <p:cTn id="113" presetID="23" presetClass="entr" presetSubtype="16" fill="hold" grpId="0" nodeType="withEffect">
                                  <p:stCondLst>
                                    <p:cond delay="0"/>
                                  </p:stCondLst>
                                  <p:childTnLst>
                                    <p:set>
                                      <p:cBhvr>
                                        <p:cTn id="114" dur="1" fill="hold">
                                          <p:stCondLst>
                                            <p:cond delay="0"/>
                                          </p:stCondLst>
                                        </p:cTn>
                                        <p:tgtEl>
                                          <p:spTgt spid="7"/>
                                        </p:tgtEl>
                                        <p:attrNameLst>
                                          <p:attrName>style.visibility</p:attrName>
                                        </p:attrNameLst>
                                      </p:cBhvr>
                                      <p:to>
                                        <p:strVal val="visible"/>
                                      </p:to>
                                    </p:set>
                                    <p:anim calcmode="lin" valueType="num">
                                      <p:cBhvr>
                                        <p:cTn id="115" dur="500" fill="hold"/>
                                        <p:tgtEl>
                                          <p:spTgt spid="7"/>
                                        </p:tgtEl>
                                        <p:attrNameLst>
                                          <p:attrName>ppt_w</p:attrName>
                                        </p:attrNameLst>
                                      </p:cBhvr>
                                      <p:tavLst>
                                        <p:tav tm="0">
                                          <p:val>
                                            <p:fltVal val="0"/>
                                          </p:val>
                                        </p:tav>
                                        <p:tav tm="100000">
                                          <p:val>
                                            <p:strVal val="#ppt_w"/>
                                          </p:val>
                                        </p:tav>
                                      </p:tavLst>
                                    </p:anim>
                                    <p:anim calcmode="lin" valueType="num">
                                      <p:cBhvr>
                                        <p:cTn id="11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500" fill="hold"/>
                                        <p:tgtEl>
                                          <p:spTgt spid="22"/>
                                        </p:tgtEl>
                                        <p:attrNameLst>
                                          <p:attrName>ppt_w</p:attrName>
                                        </p:attrNameLst>
                                      </p:cBhvr>
                                      <p:tavLst>
                                        <p:tav tm="0">
                                          <p:val>
                                            <p:fltVal val="0"/>
                                          </p:val>
                                        </p:tav>
                                        <p:tav tm="100000">
                                          <p:val>
                                            <p:strVal val="#ppt_w"/>
                                          </p:val>
                                        </p:tav>
                                      </p:tavLst>
                                    </p:anim>
                                    <p:anim calcmode="lin" valueType="num">
                                      <p:cBhvr>
                                        <p:cTn id="122" dur="500" fill="hold"/>
                                        <p:tgtEl>
                                          <p:spTgt spid="22"/>
                                        </p:tgtEl>
                                        <p:attrNameLst>
                                          <p:attrName>ppt_h</p:attrName>
                                        </p:attrNameLst>
                                      </p:cBhvr>
                                      <p:tavLst>
                                        <p:tav tm="0">
                                          <p:val>
                                            <p:fltVal val="0"/>
                                          </p:val>
                                        </p:tav>
                                        <p:tav tm="100000">
                                          <p:val>
                                            <p:strVal val="#ppt_h"/>
                                          </p:val>
                                        </p:tav>
                                      </p:tavLst>
                                    </p:anim>
                                  </p:childTnLst>
                                </p:cTn>
                              </p:par>
                              <p:par>
                                <p:cTn id="123" presetID="23" presetClass="entr" presetSubtype="16" fill="hold" nodeType="withEffect">
                                  <p:stCondLst>
                                    <p:cond delay="0"/>
                                  </p:stCondLst>
                                  <p:childTnLst>
                                    <p:set>
                                      <p:cBhvr>
                                        <p:cTn id="124" dur="1" fill="hold">
                                          <p:stCondLst>
                                            <p:cond delay="0"/>
                                          </p:stCondLst>
                                        </p:cTn>
                                        <p:tgtEl>
                                          <p:spTgt spid="19"/>
                                        </p:tgtEl>
                                        <p:attrNameLst>
                                          <p:attrName>style.visibility</p:attrName>
                                        </p:attrNameLst>
                                      </p:cBhvr>
                                      <p:to>
                                        <p:strVal val="visible"/>
                                      </p:to>
                                    </p:set>
                                    <p:anim calcmode="lin" valueType="num">
                                      <p:cBhvr>
                                        <p:cTn id="125" dur="500" fill="hold"/>
                                        <p:tgtEl>
                                          <p:spTgt spid="19"/>
                                        </p:tgtEl>
                                        <p:attrNameLst>
                                          <p:attrName>ppt_w</p:attrName>
                                        </p:attrNameLst>
                                      </p:cBhvr>
                                      <p:tavLst>
                                        <p:tav tm="0">
                                          <p:val>
                                            <p:fltVal val="0"/>
                                          </p:val>
                                        </p:tav>
                                        <p:tav tm="100000">
                                          <p:val>
                                            <p:strVal val="#ppt_w"/>
                                          </p:val>
                                        </p:tav>
                                      </p:tavLst>
                                    </p:anim>
                                    <p:anim calcmode="lin" valueType="num">
                                      <p:cBhvr>
                                        <p:cTn id="126" dur="500" fill="hold"/>
                                        <p:tgtEl>
                                          <p:spTgt spid="19"/>
                                        </p:tgtEl>
                                        <p:attrNameLst>
                                          <p:attrName>ppt_h</p:attrName>
                                        </p:attrNameLst>
                                      </p:cBhvr>
                                      <p:tavLst>
                                        <p:tav tm="0">
                                          <p:val>
                                            <p:fltVal val="0"/>
                                          </p:val>
                                        </p:tav>
                                        <p:tav tm="100000">
                                          <p:val>
                                            <p:strVal val="#ppt_h"/>
                                          </p:val>
                                        </p:tav>
                                      </p:tavLst>
                                    </p:anim>
                                  </p:childTnLst>
                                </p:cTn>
                              </p:par>
                              <p:par>
                                <p:cTn id="127" presetID="23" presetClass="entr" presetSubtype="16" fill="hold" grpId="0"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fill="hold"/>
                                        <p:tgtEl>
                                          <p:spTgt spid="6"/>
                                        </p:tgtEl>
                                        <p:attrNameLst>
                                          <p:attrName>ppt_w</p:attrName>
                                        </p:attrNameLst>
                                      </p:cBhvr>
                                      <p:tavLst>
                                        <p:tav tm="0">
                                          <p:val>
                                            <p:fltVal val="0"/>
                                          </p:val>
                                        </p:tav>
                                        <p:tav tm="100000">
                                          <p:val>
                                            <p:strVal val="#ppt_w"/>
                                          </p:val>
                                        </p:tav>
                                      </p:tavLst>
                                    </p:anim>
                                    <p:anim calcmode="lin" valueType="num">
                                      <p:cBhvr>
                                        <p:cTn id="13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23" presetClass="entr" presetSubtype="16" fill="hold" nodeType="clickEffect">
                                  <p:stCondLst>
                                    <p:cond delay="0"/>
                                  </p:stCondLst>
                                  <p:childTnLst>
                                    <p:set>
                                      <p:cBhvr>
                                        <p:cTn id="134" dur="1" fill="hold">
                                          <p:stCondLst>
                                            <p:cond delay="0"/>
                                          </p:stCondLst>
                                        </p:cTn>
                                        <p:tgtEl>
                                          <p:spTgt spid="23"/>
                                        </p:tgtEl>
                                        <p:attrNameLst>
                                          <p:attrName>style.visibility</p:attrName>
                                        </p:attrNameLst>
                                      </p:cBhvr>
                                      <p:to>
                                        <p:strVal val="visible"/>
                                      </p:to>
                                    </p:set>
                                    <p:anim calcmode="lin" valueType="num">
                                      <p:cBhvr>
                                        <p:cTn id="135" dur="500" fill="hold"/>
                                        <p:tgtEl>
                                          <p:spTgt spid="23"/>
                                        </p:tgtEl>
                                        <p:attrNameLst>
                                          <p:attrName>ppt_w</p:attrName>
                                        </p:attrNameLst>
                                      </p:cBhvr>
                                      <p:tavLst>
                                        <p:tav tm="0">
                                          <p:val>
                                            <p:fltVal val="0"/>
                                          </p:val>
                                        </p:tav>
                                        <p:tav tm="100000">
                                          <p:val>
                                            <p:strVal val="#ppt_w"/>
                                          </p:val>
                                        </p:tav>
                                      </p:tavLst>
                                    </p:anim>
                                    <p:anim calcmode="lin" valueType="num">
                                      <p:cBhvr>
                                        <p:cTn id="136" dur="500" fill="hold"/>
                                        <p:tgtEl>
                                          <p:spTgt spid="23"/>
                                        </p:tgtEl>
                                        <p:attrNameLst>
                                          <p:attrName>ppt_h</p:attrName>
                                        </p:attrNameLst>
                                      </p:cBhvr>
                                      <p:tavLst>
                                        <p:tav tm="0">
                                          <p:val>
                                            <p:fltVal val="0"/>
                                          </p:val>
                                        </p:tav>
                                        <p:tav tm="100000">
                                          <p:val>
                                            <p:strVal val="#ppt_h"/>
                                          </p:val>
                                        </p:tav>
                                      </p:tavLst>
                                    </p:anim>
                                  </p:childTnLst>
                                </p:cTn>
                              </p:par>
                              <p:par>
                                <p:cTn id="137" presetID="23" presetClass="entr" presetSubtype="16" fill="hold" grpId="0" nodeType="withEffect">
                                  <p:stCondLst>
                                    <p:cond delay="0"/>
                                  </p:stCondLst>
                                  <p:childTnLst>
                                    <p:set>
                                      <p:cBhvr>
                                        <p:cTn id="138" dur="1" fill="hold">
                                          <p:stCondLst>
                                            <p:cond delay="0"/>
                                          </p:stCondLst>
                                        </p:cTn>
                                        <p:tgtEl>
                                          <p:spTgt spid="13"/>
                                        </p:tgtEl>
                                        <p:attrNameLst>
                                          <p:attrName>style.visibility</p:attrName>
                                        </p:attrNameLst>
                                      </p:cBhvr>
                                      <p:to>
                                        <p:strVal val="visible"/>
                                      </p:to>
                                    </p:set>
                                    <p:anim calcmode="lin" valueType="num">
                                      <p:cBhvr>
                                        <p:cTn id="139" dur="500" fill="hold"/>
                                        <p:tgtEl>
                                          <p:spTgt spid="13"/>
                                        </p:tgtEl>
                                        <p:attrNameLst>
                                          <p:attrName>ppt_w</p:attrName>
                                        </p:attrNameLst>
                                      </p:cBhvr>
                                      <p:tavLst>
                                        <p:tav tm="0">
                                          <p:val>
                                            <p:fltVal val="0"/>
                                          </p:val>
                                        </p:tav>
                                        <p:tav tm="100000">
                                          <p:val>
                                            <p:strVal val="#ppt_w"/>
                                          </p:val>
                                        </p:tav>
                                      </p:tavLst>
                                    </p:anim>
                                    <p:anim calcmode="lin" valueType="num">
                                      <p:cBhvr>
                                        <p:cTn id="14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3" presetClass="entr" presetSubtype="16"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anim calcmode="lin" valueType="num">
                                      <p:cBhvr>
                                        <p:cTn id="145" dur="500" fill="hold"/>
                                        <p:tgtEl>
                                          <p:spTgt spid="24"/>
                                        </p:tgtEl>
                                        <p:attrNameLst>
                                          <p:attrName>ppt_w</p:attrName>
                                        </p:attrNameLst>
                                      </p:cBhvr>
                                      <p:tavLst>
                                        <p:tav tm="0">
                                          <p:val>
                                            <p:fltVal val="0"/>
                                          </p:val>
                                        </p:tav>
                                        <p:tav tm="100000">
                                          <p:val>
                                            <p:strVal val="#ppt_w"/>
                                          </p:val>
                                        </p:tav>
                                      </p:tavLst>
                                    </p:anim>
                                    <p:anim calcmode="lin" valueType="num">
                                      <p:cBhvr>
                                        <p:cTn id="146" dur="500" fill="hold"/>
                                        <p:tgtEl>
                                          <p:spTgt spid="24"/>
                                        </p:tgtEl>
                                        <p:attrNameLst>
                                          <p:attrName>ppt_h</p:attrName>
                                        </p:attrNameLst>
                                      </p:cBhvr>
                                      <p:tavLst>
                                        <p:tav tm="0">
                                          <p:val>
                                            <p:fltVal val="0"/>
                                          </p:val>
                                        </p:tav>
                                        <p:tav tm="100000">
                                          <p:val>
                                            <p:strVal val="#ppt_h"/>
                                          </p:val>
                                        </p:tav>
                                      </p:tavLst>
                                    </p:anim>
                                  </p:childTnLst>
                                </p:cTn>
                              </p:par>
                              <p:par>
                                <p:cTn id="147" presetID="23" presetClass="entr" presetSubtype="16" fill="hold" grpId="0" nodeType="withEffect">
                                  <p:stCondLst>
                                    <p:cond delay="0"/>
                                  </p:stCondLst>
                                  <p:childTnLst>
                                    <p:set>
                                      <p:cBhvr>
                                        <p:cTn id="148" dur="1" fill="hold">
                                          <p:stCondLst>
                                            <p:cond delay="0"/>
                                          </p:stCondLst>
                                        </p:cTn>
                                        <p:tgtEl>
                                          <p:spTgt spid="11"/>
                                        </p:tgtEl>
                                        <p:attrNameLst>
                                          <p:attrName>style.visibility</p:attrName>
                                        </p:attrNameLst>
                                      </p:cBhvr>
                                      <p:to>
                                        <p:strVal val="visible"/>
                                      </p:to>
                                    </p:set>
                                    <p:anim calcmode="lin" valueType="num">
                                      <p:cBhvr>
                                        <p:cTn id="149" dur="500" fill="hold"/>
                                        <p:tgtEl>
                                          <p:spTgt spid="11"/>
                                        </p:tgtEl>
                                        <p:attrNameLst>
                                          <p:attrName>ppt_w</p:attrName>
                                        </p:attrNameLst>
                                      </p:cBhvr>
                                      <p:tavLst>
                                        <p:tav tm="0">
                                          <p:val>
                                            <p:fltVal val="0"/>
                                          </p:val>
                                        </p:tav>
                                        <p:tav tm="100000">
                                          <p:val>
                                            <p:strVal val="#ppt_w"/>
                                          </p:val>
                                        </p:tav>
                                      </p:tavLst>
                                    </p:anim>
                                    <p:anim calcmode="lin" valueType="num">
                                      <p:cBhvr>
                                        <p:cTn id="15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3" presetClass="entr" presetSubtype="16" fill="hold" nodeType="click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p:cTn id="155" dur="500" fill="hold"/>
                                        <p:tgtEl>
                                          <p:spTgt spid="25"/>
                                        </p:tgtEl>
                                        <p:attrNameLst>
                                          <p:attrName>ppt_w</p:attrName>
                                        </p:attrNameLst>
                                      </p:cBhvr>
                                      <p:tavLst>
                                        <p:tav tm="0">
                                          <p:val>
                                            <p:fltVal val="0"/>
                                          </p:val>
                                        </p:tav>
                                        <p:tav tm="100000">
                                          <p:val>
                                            <p:strVal val="#ppt_w"/>
                                          </p:val>
                                        </p:tav>
                                      </p:tavLst>
                                    </p:anim>
                                    <p:anim calcmode="lin" valueType="num">
                                      <p:cBhvr>
                                        <p:cTn id="156" dur="500" fill="hold"/>
                                        <p:tgtEl>
                                          <p:spTgt spid="25"/>
                                        </p:tgtEl>
                                        <p:attrNameLst>
                                          <p:attrName>ppt_h</p:attrName>
                                        </p:attrNameLst>
                                      </p:cBhvr>
                                      <p:tavLst>
                                        <p:tav tm="0">
                                          <p:val>
                                            <p:fltVal val="0"/>
                                          </p:val>
                                        </p:tav>
                                        <p:tav tm="100000">
                                          <p:val>
                                            <p:strVal val="#ppt_h"/>
                                          </p:val>
                                        </p:tav>
                                      </p:tavLst>
                                    </p:anim>
                                  </p:childTnLst>
                                </p:cTn>
                              </p:par>
                              <p:par>
                                <p:cTn id="157" presetID="23" presetClass="entr" presetSubtype="16" fill="hold" grpId="2" nodeType="withEffect">
                                  <p:stCondLst>
                                    <p:cond delay="0"/>
                                  </p:stCondLst>
                                  <p:childTnLst>
                                    <p:set>
                                      <p:cBhvr>
                                        <p:cTn id="158" dur="1" fill="hold">
                                          <p:stCondLst>
                                            <p:cond delay="0"/>
                                          </p:stCondLst>
                                        </p:cTn>
                                        <p:tgtEl>
                                          <p:spTgt spid="43"/>
                                        </p:tgtEl>
                                        <p:attrNameLst>
                                          <p:attrName>style.visibility</p:attrName>
                                        </p:attrNameLst>
                                      </p:cBhvr>
                                      <p:to>
                                        <p:strVal val="visible"/>
                                      </p:to>
                                    </p:set>
                                    <p:anim calcmode="lin" valueType="num">
                                      <p:cBhvr>
                                        <p:cTn id="159" dur="500" fill="hold"/>
                                        <p:tgtEl>
                                          <p:spTgt spid="43"/>
                                        </p:tgtEl>
                                        <p:attrNameLst>
                                          <p:attrName>ppt_w</p:attrName>
                                        </p:attrNameLst>
                                      </p:cBhvr>
                                      <p:tavLst>
                                        <p:tav tm="0">
                                          <p:val>
                                            <p:fltVal val="0"/>
                                          </p:val>
                                        </p:tav>
                                        <p:tav tm="100000">
                                          <p:val>
                                            <p:strVal val="#ppt_w"/>
                                          </p:val>
                                        </p:tav>
                                      </p:tavLst>
                                    </p:anim>
                                    <p:anim calcmode="lin" valueType="num">
                                      <p:cBhvr>
                                        <p:cTn id="160"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P spid="44" grpId="0" bldLvl="0" animBg="1"/>
      <p:bldP spid="45" grpId="0" bldLvl="0" animBg="1"/>
      <p:bldP spid="46" grpId="0" bldLvl="0" animBg="1"/>
      <p:bldP spid="14" grpId="4"/>
      <p:bldP spid="12" grpId="0" animBg="1"/>
      <p:bldP spid="33" grpId="0"/>
      <p:bldP spid="35" grpId="0"/>
      <p:bldP spid="37" grpId="0"/>
      <p:bldP spid="39" grpId="0"/>
      <p:bldP spid="43" grpId="1" bldLvl="0" animBg="1"/>
      <p:bldP spid="2" grpId="0" animBg="1"/>
      <p:bldP spid="3" grpId="0" animBg="1"/>
      <p:bldP spid="7" grpId="0" animBg="1"/>
      <p:bldP spid="6" grpId="0" animBg="1"/>
      <p:bldP spid="13" grpId="0" animBg="1"/>
      <p:bldP spid="11" grpId="0" animBg="1"/>
      <p:bldP spid="43" grpId="2"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100" y="1625600"/>
            <a:ext cx="3781425"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B</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cxnSp>
        <p:nvCxnSpPr>
          <p:cNvPr id="8" name="直接连接符 7"/>
          <p:cNvCxnSpPr/>
          <p:nvPr/>
        </p:nvCxnSpPr>
        <p:spPr>
          <a:xfrm rot="18900000">
            <a:off x="3637661" y="2341601"/>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8900000">
            <a:off x="3342571" y="2219371"/>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8100000">
            <a:off x="11344712" y="1924282"/>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8100000">
            <a:off x="11049621" y="2636693"/>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8394" y="435903"/>
            <a:ext cx="3383280" cy="1106805"/>
          </a:xfrm>
          <a:prstGeom prst="rect">
            <a:avLst/>
          </a:prstGeom>
          <a:noFill/>
        </p:spPr>
        <p:txBody>
          <a:bodyPr wrap="none" rtlCol="0">
            <a:spAutoFit/>
          </a:bodyPr>
          <a:lstStyle/>
          <a:p>
            <a:pPr algn="l"/>
            <a:r>
              <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开发模式</a:t>
            </a:r>
            <a:endPar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692744" y="1436174"/>
            <a:ext cx="2009775" cy="706755"/>
          </a:xfrm>
          <a:prstGeom prst="rect">
            <a:avLst/>
          </a:prstGeom>
          <a:noFill/>
        </p:spPr>
        <p:txBody>
          <a:bodyPr wrap="none" rtlCol="0">
            <a:spAutoFit/>
          </a:bodyPr>
          <a:lstStyle/>
          <a:p>
            <a:pPr algn="l"/>
            <a:r>
              <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rPr>
              <a:t>Pattern</a:t>
            </a:r>
            <a:endPar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3" name="同侧圆角矩形 12"/>
          <p:cNvSpPr/>
          <p:nvPr/>
        </p:nvSpPr>
        <p:spPr>
          <a:xfrm>
            <a:off x="5606415" y="2068830"/>
            <a:ext cx="1661160" cy="831215"/>
          </a:xfrm>
          <a:prstGeom prst="round2Same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910412" y="2142872"/>
            <a:ext cx="14020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传统模式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Tradition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5" name="文本框 34"/>
          <p:cNvSpPr txBox="1"/>
          <p:nvPr/>
        </p:nvSpPr>
        <p:spPr>
          <a:xfrm>
            <a:off x="5312410" y="2143125"/>
            <a:ext cx="21977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半分离模式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Semi-separation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7393945" y="2143003"/>
            <a:ext cx="17068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前后端分离</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Sparate</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9227185" y="2143125"/>
            <a:ext cx="20199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工作模式分析</a:t>
            </a:r>
            <a:endParaRPr lang="en-US" altLang="zh-CN" sz="40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Analysis</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3489325" y="3188335"/>
            <a:ext cx="4248785" cy="2921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zh-CN"/>
              <a:t>CDN</a:t>
            </a: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15" name="矩形 14"/>
          <p:cNvSpPr/>
          <p:nvPr/>
        </p:nvSpPr>
        <p:spPr>
          <a:xfrm>
            <a:off x="4069715" y="3970655"/>
            <a:ext cx="704215" cy="12877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HTML</a:t>
            </a:r>
            <a:endParaRPr lang="en-US" altLang="zh-CN" sz="1400"/>
          </a:p>
        </p:txBody>
      </p:sp>
      <p:sp>
        <p:nvSpPr>
          <p:cNvPr id="17" name="矩形 16"/>
          <p:cNvSpPr/>
          <p:nvPr/>
        </p:nvSpPr>
        <p:spPr>
          <a:xfrm>
            <a:off x="6430645" y="3970655"/>
            <a:ext cx="704215" cy="12877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JS</a:t>
            </a:r>
            <a:endParaRPr lang="en-US" altLang="zh-CN" sz="1400"/>
          </a:p>
        </p:txBody>
      </p:sp>
      <p:sp>
        <p:nvSpPr>
          <p:cNvPr id="18" name="矩形 17"/>
          <p:cNvSpPr/>
          <p:nvPr/>
        </p:nvSpPr>
        <p:spPr>
          <a:xfrm>
            <a:off x="5264150" y="3970655"/>
            <a:ext cx="704215" cy="12877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CSS</a:t>
            </a:r>
            <a:endParaRPr lang="en-US" altLang="zh-CN" sz="1400"/>
          </a:p>
        </p:txBody>
      </p:sp>
      <p:cxnSp>
        <p:nvCxnSpPr>
          <p:cNvPr id="27" name="肘形连接符 26"/>
          <p:cNvCxnSpPr>
            <a:stCxn id="17" idx="2"/>
            <a:endCxn id="15" idx="2"/>
          </p:cNvCxnSpPr>
          <p:nvPr/>
        </p:nvCxnSpPr>
        <p:spPr>
          <a:xfrm rot="5400000">
            <a:off x="5602605" y="4077970"/>
            <a:ext cx="3175" cy="2360930"/>
          </a:xfrm>
          <a:prstGeom prst="bentConnector3">
            <a:avLst>
              <a:gd name="adj1" fmla="val 20670000"/>
            </a:avLst>
          </a:prstGeom>
          <a:ln>
            <a:tailEnd type="arrow" w="med" len="med"/>
          </a:ln>
        </p:spPr>
        <p:style>
          <a:lnRef idx="3">
            <a:schemeClr val="accent5"/>
          </a:lnRef>
          <a:fillRef idx="0">
            <a:schemeClr val="accent5"/>
          </a:fillRef>
          <a:effectRef idx="2">
            <a:schemeClr val="accent5"/>
          </a:effectRef>
          <a:fontRef idx="minor">
            <a:schemeClr val="tx1"/>
          </a:fontRef>
        </p:style>
      </p:cxnSp>
      <p:sp>
        <p:nvSpPr>
          <p:cNvPr id="28" name="圆角矩形 27"/>
          <p:cNvSpPr/>
          <p:nvPr/>
        </p:nvSpPr>
        <p:spPr>
          <a:xfrm>
            <a:off x="9100820" y="3188335"/>
            <a:ext cx="1732915" cy="292227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t>server</a:t>
            </a:r>
            <a:endParaRPr lang="en-US" altLang="zh-CN"/>
          </a:p>
        </p:txBody>
      </p:sp>
      <p:cxnSp>
        <p:nvCxnSpPr>
          <p:cNvPr id="30" name="直接箭头连接符 29"/>
          <p:cNvCxnSpPr/>
          <p:nvPr/>
        </p:nvCxnSpPr>
        <p:spPr>
          <a:xfrm>
            <a:off x="7145020" y="4170045"/>
            <a:ext cx="1931670"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1" name="直接箭头连接符 30"/>
          <p:cNvCxnSpPr/>
          <p:nvPr/>
        </p:nvCxnSpPr>
        <p:spPr>
          <a:xfrm flipH="1">
            <a:off x="7134860" y="4992370"/>
            <a:ext cx="1960880"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32" name="文本框 31"/>
          <p:cNvSpPr txBox="1"/>
          <p:nvPr/>
        </p:nvSpPr>
        <p:spPr>
          <a:xfrm>
            <a:off x="7878445" y="3754120"/>
            <a:ext cx="1222375" cy="368300"/>
          </a:xfrm>
          <a:prstGeom prst="rect">
            <a:avLst/>
          </a:prstGeom>
          <a:noFill/>
        </p:spPr>
        <p:txBody>
          <a:bodyPr wrap="square" rtlCol="0">
            <a:spAutoFit/>
          </a:bodyPr>
          <a:p>
            <a:r>
              <a:rPr lang="en-US" altLang="zh-CN">
                <a:solidFill>
                  <a:schemeClr val="bg1"/>
                </a:solidFill>
              </a:rPr>
              <a:t>Ajax</a:t>
            </a:r>
            <a:r>
              <a:rPr lang="zh-CN" altLang="en-US">
                <a:solidFill>
                  <a:schemeClr val="bg1"/>
                </a:solidFill>
              </a:rPr>
              <a:t>请求</a:t>
            </a:r>
            <a:endParaRPr lang="zh-CN" altLang="en-US">
              <a:solidFill>
                <a:schemeClr val="bg1"/>
              </a:solidFill>
            </a:endParaRPr>
          </a:p>
        </p:txBody>
      </p:sp>
      <p:sp>
        <p:nvSpPr>
          <p:cNvPr id="34" name="文本框 33"/>
          <p:cNvSpPr txBox="1"/>
          <p:nvPr/>
        </p:nvSpPr>
        <p:spPr>
          <a:xfrm>
            <a:off x="7738110" y="4624070"/>
            <a:ext cx="1222375" cy="368300"/>
          </a:xfrm>
          <a:prstGeom prst="rect">
            <a:avLst/>
          </a:prstGeom>
          <a:noFill/>
        </p:spPr>
        <p:txBody>
          <a:bodyPr wrap="square" rtlCol="0">
            <a:spAutoFit/>
          </a:bodyPr>
          <a:p>
            <a:r>
              <a:rPr lang="en-US">
                <a:solidFill>
                  <a:schemeClr val="bg1"/>
                </a:solidFill>
              </a:rPr>
              <a:t>JSON</a:t>
            </a:r>
            <a:r>
              <a:rPr lang="zh-CN" altLang="en-US">
                <a:solidFill>
                  <a:schemeClr val="bg1"/>
                </a:solidFill>
              </a:rPr>
              <a:t>数据</a:t>
            </a:r>
            <a:endParaRPr lang="zh-CN" altLang="en-US">
              <a:solidFill>
                <a:schemeClr val="bg1"/>
              </a:solidFill>
            </a:endParaRPr>
          </a:p>
        </p:txBody>
      </p:sp>
      <p:sp>
        <p:nvSpPr>
          <p:cNvPr id="36" name="文本框 35"/>
          <p:cNvSpPr txBox="1"/>
          <p:nvPr/>
        </p:nvSpPr>
        <p:spPr>
          <a:xfrm>
            <a:off x="4732655" y="5505450"/>
            <a:ext cx="1743075" cy="368300"/>
          </a:xfrm>
          <a:prstGeom prst="rect">
            <a:avLst/>
          </a:prstGeom>
          <a:noFill/>
        </p:spPr>
        <p:txBody>
          <a:bodyPr wrap="square" rtlCol="0">
            <a:spAutoFit/>
          </a:bodyPr>
          <a:p>
            <a:r>
              <a:rPr lang="zh-CN" altLang="en-US">
                <a:solidFill>
                  <a:schemeClr val="bg1"/>
                </a:solidFill>
                <a:sym typeface="+mn-ea"/>
              </a:rPr>
              <a:t>渲染</a:t>
            </a:r>
            <a:r>
              <a:rPr lang="en-US" altLang="zh-CN">
                <a:solidFill>
                  <a:schemeClr val="bg1"/>
                </a:solidFill>
                <a:sym typeface="+mn-ea"/>
              </a:rPr>
              <a:t>html</a:t>
            </a:r>
            <a:r>
              <a:rPr lang="zh-CN" altLang="en-US">
                <a:solidFill>
                  <a:schemeClr val="bg1"/>
                </a:solidFill>
                <a:sym typeface="+mn-ea"/>
              </a:rPr>
              <a:t>页面</a:t>
            </a:r>
            <a:endParaRPr lang="zh-CN" altLang="en-US">
              <a:solidFill>
                <a:schemeClr val="bg1"/>
              </a:solidFill>
              <a:sym typeface="+mn-ea"/>
            </a:endParaRPr>
          </a:p>
        </p:txBody>
      </p:sp>
      <p:sp>
        <p:nvSpPr>
          <p:cNvPr id="25" name="矩形 24"/>
          <p:cNvSpPr/>
          <p:nvPr/>
        </p:nvSpPr>
        <p:spPr>
          <a:xfrm>
            <a:off x="4502734" y="3154015"/>
            <a:ext cx="5659351" cy="1568450"/>
          </a:xfrm>
          <a:prstGeom prst="rect">
            <a:avLst/>
          </a:prstGeom>
        </p:spPr>
        <p:txBody>
          <a:bodyPr wrap="square">
            <a:spAutoFit/>
          </a:bodyPr>
          <a:lstStyle/>
          <a:p>
            <a:pPr>
              <a:lnSpc>
                <a:spcPct val="150000"/>
              </a:lnSpc>
            </a:pPr>
            <a:r>
              <a:rPr lang="en-US" altLang="zh-CN" sz="1600" dirty="0">
                <a:solidFill>
                  <a:schemeClr val="bg1"/>
                </a:solidFill>
                <a:latin typeface="微软雅黑 Light" panose="020B0502040204020203" pitchFamily="34" charset="-122"/>
                <a:ea typeface="微软雅黑 Light" panose="020B0502040204020203" pitchFamily="34" charset="-122"/>
              </a:rPr>
              <a:t>前后端半分离，前端负责开发页面，通过接口（Ajax）获取数据，采用Dom操作对页面进行数据绑定，最终是由前端把页面渲染出来。这也就是Ajax与SPA应用（单页应用）结合的方式,</a:t>
            </a:r>
            <a:r>
              <a:rPr lang="zh-CN" altLang="en-US" sz="1600" dirty="0">
                <a:solidFill>
                  <a:schemeClr val="bg1"/>
                </a:solidFill>
                <a:latin typeface="微软雅黑 Light" panose="020B0502040204020203" pitchFamily="34" charset="-122"/>
                <a:ea typeface="微软雅黑 Light" panose="020B0502040204020203" pitchFamily="34" charset="-122"/>
              </a:rPr>
              <a:t>接下来看一下流程图</a:t>
            </a:r>
            <a:r>
              <a:rPr lang="en-US" altLang="zh-CN" sz="1600" dirty="0">
                <a:solidFill>
                  <a:schemeClr val="bg1"/>
                </a:solidFill>
                <a:latin typeface="微软雅黑 Light" panose="020B0502040204020203" pitchFamily="34" charset="-122"/>
                <a:ea typeface="微软雅黑 Light" panose="020B0502040204020203" pitchFamily="34" charset="-122"/>
              </a:rPr>
              <a:t>:</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5"/>
                                        </p:tgtEl>
                                        <p:attrNameLst>
                                          <p:attrName>ppt_x</p:attrName>
                                        </p:attrNameLst>
                                      </p:cBhvr>
                                      <p:tavLst>
                                        <p:tav tm="0">
                                          <p:val>
                                            <p:strVal val="ppt_x"/>
                                          </p:val>
                                        </p:tav>
                                        <p:tav tm="100000">
                                          <p:val>
                                            <p:strVal val="ppt_x"/>
                                          </p:val>
                                        </p:tav>
                                      </p:tavLst>
                                    </p:anim>
                                    <p:anim calcmode="lin" valueType="num">
                                      <p:cBhvr additive="base">
                                        <p:cTn id="7" dur="500"/>
                                        <p:tgtEl>
                                          <p:spTgt spid="25"/>
                                        </p:tgtEl>
                                        <p:attrNameLst>
                                          <p:attrName>ppt_y</p:attrName>
                                        </p:attrNameLst>
                                      </p:cBhvr>
                                      <p:tavLst>
                                        <p:tav tm="0">
                                          <p:val>
                                            <p:strVal val="ppt_y"/>
                                          </p:val>
                                        </p:tav>
                                        <p:tav tm="100000">
                                          <p:val>
                                            <p:strVal val="1+ppt_h/2"/>
                                          </p:val>
                                        </p:tav>
                                      </p:tavLst>
                                    </p:anim>
                                    <p:set>
                                      <p:cBhvr>
                                        <p:cTn id="8" dur="1" fill="hold">
                                          <p:stCondLst>
                                            <p:cond delay="499"/>
                                          </p:stCondLst>
                                        </p:cTn>
                                        <p:tgtEl>
                                          <p:spTgt spid="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5"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childTnLst>
                                </p:cTn>
                              </p:par>
                              <p:par>
                                <p:cTn id="15" presetID="23" presetClass="entr" presetSubtype="16" fill="hold" grpId="5"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ppt_y</p:attrName>
                                        </p:attrNameLst>
                                      </p:cBhvr>
                                      <p:tavLst>
                                        <p:tav tm="0">
                                          <p:val>
                                            <p:strVal val="#ppt_y+#ppt_h*1.125000"/>
                                          </p:val>
                                        </p:tav>
                                        <p:tav tm="100000">
                                          <p:val>
                                            <p:strVal val="#ppt_y"/>
                                          </p:val>
                                        </p:tav>
                                      </p:tavLst>
                                    </p:anim>
                                    <p:animEffect transition="in" filter="wipe(up)">
                                      <p:cBhvr>
                                        <p:cTn id="41" dur="500"/>
                                        <p:tgtEl>
                                          <p:spTgt spid="30"/>
                                        </p:tgtEl>
                                      </p:cBhvr>
                                    </p:animEffect>
                                  </p:childTnLst>
                                </p:cTn>
                              </p:par>
                              <p:par>
                                <p:cTn id="42" presetID="12" presetClass="entr" presetSubtype="4" fill="hold" grpId="4"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p:tgtEl>
                                          <p:spTgt spid="34"/>
                                        </p:tgtEl>
                                        <p:attrNameLst>
                                          <p:attrName>ppt_y</p:attrName>
                                        </p:attrNameLst>
                                      </p:cBhvr>
                                      <p:tavLst>
                                        <p:tav tm="0">
                                          <p:val>
                                            <p:strVal val="#ppt_y+#ppt_h*1.125000"/>
                                          </p:val>
                                        </p:tav>
                                        <p:tav tm="100000">
                                          <p:val>
                                            <p:strVal val="#ppt_y"/>
                                          </p:val>
                                        </p:tav>
                                      </p:tavLst>
                                    </p:anim>
                                    <p:animEffect transition="in" filter="wipe(up)">
                                      <p:cBhvr>
                                        <p:cTn id="51" dur="500"/>
                                        <p:tgtEl>
                                          <p:spTgt spid="34"/>
                                        </p:tgtEl>
                                      </p:cBhvr>
                                    </p:animEffect>
                                  </p:childTnLst>
                                </p:cTn>
                              </p:par>
                              <p:par>
                                <p:cTn id="52" presetID="1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up)">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par>
                                <p:cTn id="61" presetID="22" presetClass="entr" presetSubtype="4" fill="hold" grpId="8"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animBg="1"/>
      <p:bldP spid="28" grpId="0" animBg="1"/>
      <p:bldP spid="14" grpId="1" animBg="1"/>
      <p:bldP spid="28" grpId="1" animBg="1"/>
      <p:bldP spid="14" grpId="2" animBg="1"/>
      <p:bldP spid="28" grpId="2" animBg="1"/>
      <p:bldP spid="14" grpId="3" animBg="1"/>
      <p:bldP spid="28" grpId="3" animBg="1"/>
      <p:bldP spid="14" grpId="4" animBg="1"/>
      <p:bldP spid="28" grpId="4" animBg="1"/>
      <p:bldP spid="14" grpId="5" animBg="1"/>
      <p:bldP spid="28" grpId="5" bldLvl="0" animBg="1"/>
      <p:bldP spid="32" grpId="0"/>
      <p:bldP spid="32" grpId="1"/>
      <p:bldP spid="32" grpId="2"/>
      <p:bldP spid="32" grpId="3"/>
      <p:bldP spid="32" grpId="4"/>
      <p:bldP spid="34" grpId="0"/>
      <p:bldP spid="15" grpId="0" animBg="1"/>
      <p:bldP spid="18" grpId="0" animBg="1"/>
      <p:bldP spid="17" grpId="0" animBg="1"/>
      <p:bldP spid="36" grpId="0"/>
      <p:bldP spid="36" grpId="1"/>
      <p:bldP spid="36" grpId="2"/>
      <p:bldP spid="36" grpId="3"/>
      <p:bldP spid="36" grpId="4"/>
      <p:bldP spid="36" grpId="5"/>
      <p:bldP spid="36" grpId="6"/>
      <p:bldP spid="36" grpId="7"/>
      <p:bldP spid="36" grpId="8"/>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4952" y="2597963"/>
            <a:ext cx="6965985" cy="4260038"/>
          </a:xfrm>
          <a:prstGeom prst="rect">
            <a:avLst/>
          </a:prstGeom>
        </p:spPr>
      </p:pic>
      <p:sp>
        <p:nvSpPr>
          <p:cNvPr id="4" name="文本框 3"/>
          <p:cNvSpPr txBox="1"/>
          <p:nvPr/>
        </p:nvSpPr>
        <p:spPr>
          <a:xfrm>
            <a:off x="-292100" y="1625600"/>
            <a:ext cx="3781425" cy="6447155"/>
          </a:xfrm>
          <a:prstGeom prst="rect">
            <a:avLst/>
          </a:prstGeom>
          <a:noFill/>
        </p:spPr>
        <p:txBody>
          <a:bodyPr wrap="none" rtlCol="0">
            <a:spAutoFit/>
          </a:bodyPr>
          <a:lstStyle/>
          <a:p>
            <a:r>
              <a:rPr lang="en-US" altLang="zh-CN" sz="41300" dirty="0">
                <a:solidFill>
                  <a:srgbClr val="ED6206"/>
                </a:solidFill>
                <a:latin typeface="微软雅黑 Light" panose="020B0502040204020203" pitchFamily="34" charset="-122"/>
                <a:ea typeface="微软雅黑 Light" panose="020B0502040204020203" pitchFamily="34" charset="-122"/>
              </a:rPr>
              <a:t>B</a:t>
            </a:r>
            <a:endParaRPr lang="en-US" altLang="zh-CN" sz="41300" dirty="0">
              <a:solidFill>
                <a:srgbClr val="ED6206"/>
              </a:solidFill>
              <a:latin typeface="微软雅黑 Light" panose="020B0502040204020203" pitchFamily="34" charset="-122"/>
              <a:ea typeface="微软雅黑 Light" panose="020B0502040204020203" pitchFamily="34" charset="-122"/>
            </a:endParaRPr>
          </a:p>
        </p:txBody>
      </p:sp>
      <p:sp>
        <p:nvSpPr>
          <p:cNvPr id="5" name="等腰三角形 4"/>
          <p:cNvSpPr/>
          <p:nvPr/>
        </p:nvSpPr>
        <p:spPr>
          <a:xfrm rot="5400000">
            <a:off x="-93270" y="5598872"/>
            <a:ext cx="1352398" cy="1165860"/>
          </a:xfrm>
          <a:prstGeom prst="triangle">
            <a:avLst>
              <a:gd name="adj" fmla="val 100000"/>
            </a:avLst>
          </a:prstGeom>
          <a:solidFill>
            <a:srgbClr val="1C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1B18"/>
              </a:solidFill>
            </a:endParaRPr>
          </a:p>
        </p:txBody>
      </p:sp>
      <p:cxnSp>
        <p:nvCxnSpPr>
          <p:cNvPr id="8" name="直接连接符 7"/>
          <p:cNvCxnSpPr/>
          <p:nvPr/>
        </p:nvCxnSpPr>
        <p:spPr>
          <a:xfrm rot="18900000">
            <a:off x="3637661" y="2341601"/>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8900000">
            <a:off x="3342571" y="2219371"/>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8100000">
            <a:off x="11344712" y="1924282"/>
            <a:ext cx="0" cy="59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8100000">
            <a:off x="11049621" y="2636693"/>
            <a:ext cx="59018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796115" y="3158628"/>
            <a:ext cx="5198219" cy="2553335"/>
          </a:xfrm>
          <a:prstGeom prst="rect">
            <a:avLst/>
          </a:prstGeom>
          <a:noFill/>
        </p:spPr>
        <p:txBody>
          <a:bodyPr wrap="square" rtlCol="0">
            <a:spAutoFit/>
          </a:bodyPr>
          <a:lstStyle/>
          <a:p>
            <a:r>
              <a:rPr lang="en-US" altLang="zh-CN" sz="1600" dirty="0">
                <a:solidFill>
                  <a:schemeClr val="bg1"/>
                </a:solidFill>
                <a:latin typeface="微软雅黑 Light" panose="020B0502040204020203" pitchFamily="34" charset="-122"/>
                <a:ea typeface="微软雅黑 Light" panose="020B0502040204020203" pitchFamily="34" charset="-122"/>
              </a:rPr>
              <a:t>前后端分离(解耦)的核心思想：前端Html页面通过Ajax调用后端的API并使用Json数据进行交互。</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endParaRPr lang="en-US" altLang="zh-CN" sz="1600" dirty="0">
              <a:solidFill>
                <a:schemeClr val="bg1"/>
              </a:solidFill>
              <a:latin typeface="微软雅黑 Light" panose="020B0502040204020203" pitchFamily="34" charset="-122"/>
              <a:ea typeface="微软雅黑 Light" panose="020B0502040204020203" pitchFamily="34" charset="-122"/>
            </a:endParaRPr>
          </a:p>
          <a:p>
            <a:r>
              <a:rPr lang="en-US" altLang="zh-CN" sz="1600" dirty="0">
                <a:solidFill>
                  <a:schemeClr val="bg1"/>
                </a:solidFill>
                <a:latin typeface="微软雅黑 Light" panose="020B0502040204020203" pitchFamily="34" charset="-122"/>
                <a:ea typeface="微软雅黑 Light" panose="020B0502040204020203" pitchFamily="34" charset="-122"/>
              </a:rPr>
              <a:t>前端根据事先约定好的文档，可以自己摸拟数据，然后开发，测试，调试UI，发布到线上时把API接口改成线上API接口，即可完事。</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endParaRPr lang="en-US" altLang="zh-CN" sz="1600" dirty="0">
              <a:solidFill>
                <a:schemeClr val="bg1"/>
              </a:solidFill>
              <a:latin typeface="微软雅黑 Light" panose="020B0502040204020203" pitchFamily="34" charset="-122"/>
              <a:ea typeface="微软雅黑 Light" panose="020B0502040204020203" pitchFamily="34" charset="-122"/>
            </a:endParaRPr>
          </a:p>
          <a:p>
            <a:r>
              <a:rPr lang="en-US" altLang="zh-CN" sz="1600" dirty="0">
                <a:solidFill>
                  <a:schemeClr val="bg1"/>
                </a:solidFill>
                <a:latin typeface="微软雅黑 Light" panose="020B0502040204020203" pitchFamily="34" charset="-122"/>
                <a:ea typeface="微软雅黑 Light" panose="020B0502040204020203" pitchFamily="34" charset="-122"/>
              </a:rPr>
              <a:t>前端日后增加新功能，修改UI，自己修改，自己编译更新自己UI站点，发布线上只要调上线上API接口即可。并不需要麻烦到后端。两者工作进行分离。</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178394" y="435903"/>
            <a:ext cx="3383280" cy="1106805"/>
          </a:xfrm>
          <a:prstGeom prst="rect">
            <a:avLst/>
          </a:prstGeom>
          <a:noFill/>
        </p:spPr>
        <p:txBody>
          <a:bodyPr wrap="none" rtlCol="0">
            <a:spAutoFit/>
          </a:bodyPr>
          <a:lstStyle/>
          <a:p>
            <a:pPr algn="l"/>
            <a:r>
              <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rPr>
              <a:t>开发模式</a:t>
            </a:r>
            <a:endParaRPr lang="en-US" altLang="zh-CN" sz="6600" u="sng" spc="-3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692744" y="1436174"/>
            <a:ext cx="2009775" cy="706755"/>
          </a:xfrm>
          <a:prstGeom prst="rect">
            <a:avLst/>
          </a:prstGeom>
          <a:noFill/>
        </p:spPr>
        <p:txBody>
          <a:bodyPr wrap="none" rtlCol="0">
            <a:spAutoFit/>
          </a:bodyPr>
          <a:lstStyle/>
          <a:p>
            <a:pPr algn="l"/>
            <a:r>
              <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rPr>
              <a:t>Pattern</a:t>
            </a:r>
            <a:endParaRPr lang="en-US" altLang="zh-CN" sz="4000" dirty="0" smtClean="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3" name="同侧圆角矩形 12"/>
          <p:cNvSpPr/>
          <p:nvPr/>
        </p:nvSpPr>
        <p:spPr>
          <a:xfrm>
            <a:off x="7432040" y="2014220"/>
            <a:ext cx="1584325" cy="831215"/>
          </a:xfrm>
          <a:prstGeom prst="round2SameRect">
            <a:avLst/>
          </a:prstGeom>
          <a:solidFill>
            <a:srgbClr val="ED6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910412" y="2106677"/>
            <a:ext cx="14020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传统模式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Tradition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5" name="文本框 34"/>
          <p:cNvSpPr txBox="1"/>
          <p:nvPr/>
        </p:nvSpPr>
        <p:spPr>
          <a:xfrm>
            <a:off x="5312410" y="2107565"/>
            <a:ext cx="21977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半分离模式</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Semi-separation</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7370450" y="2106808"/>
            <a:ext cx="1706880" cy="645160"/>
          </a:xfrm>
          <a:prstGeom prst="rect">
            <a:avLst/>
          </a:prstGeom>
          <a:noFill/>
        </p:spPr>
        <p:txBody>
          <a:bodyPr wrap="non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前后端分离</a:t>
            </a:r>
            <a:endParaRPr lang="en-US" altLang="zh-CN" sz="32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Sparate</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39" name="文本框 38"/>
          <p:cNvSpPr txBox="1"/>
          <p:nvPr/>
        </p:nvSpPr>
        <p:spPr>
          <a:xfrm>
            <a:off x="9227185" y="2106930"/>
            <a:ext cx="2019935" cy="645160"/>
          </a:xfrm>
          <a:prstGeom prst="rect">
            <a:avLst/>
          </a:prstGeom>
          <a:noFill/>
        </p:spPr>
        <p:txBody>
          <a:bodyPr wrap="square" rtlCol="0">
            <a:spAutoFit/>
          </a:bodyPr>
          <a:p>
            <a:pPr algn="ctr"/>
            <a:r>
              <a:rPr lang="en-US" altLang="zh-CN" sz="2400" dirty="0" smtClean="0">
                <a:solidFill>
                  <a:schemeClr val="bg1"/>
                </a:solidFill>
                <a:latin typeface="微软雅黑 Light" panose="020B0502040204020203" pitchFamily="34" charset="-122"/>
                <a:ea typeface="微软雅黑 Light" panose="020B0502040204020203" pitchFamily="34" charset="-122"/>
              </a:rPr>
              <a:t>工作模式分析</a:t>
            </a:r>
            <a:endParaRPr lang="en-US" altLang="zh-CN" sz="4000" dirty="0" smtClean="0">
              <a:solidFill>
                <a:schemeClr val="bg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bg1"/>
                </a:solidFill>
                <a:latin typeface="微软雅黑 Light" panose="020B0502040204020203" pitchFamily="34" charset="-122"/>
                <a:ea typeface="微软雅黑 Light" panose="020B0502040204020203" pitchFamily="34" charset="-122"/>
              </a:rPr>
              <a:t>Analysis</a:t>
            </a:r>
            <a:endParaRPr lang="en-US" altLang="zh-CN"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5701665" y="435610"/>
            <a:ext cx="2301875" cy="6038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产品根据客户需求给出设计原型</a:t>
            </a:r>
            <a:endParaRPr lang="zh-CN" altLang="en-US"/>
          </a:p>
        </p:txBody>
      </p:sp>
      <p:sp>
        <p:nvSpPr>
          <p:cNvPr id="15" name="圆角矩形 14"/>
          <p:cNvSpPr/>
          <p:nvPr/>
        </p:nvSpPr>
        <p:spPr>
          <a:xfrm>
            <a:off x="6257925" y="5266055"/>
            <a:ext cx="1191260" cy="44577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联调整和</a:t>
            </a:r>
            <a:endParaRPr lang="zh-CN" altLang="en-US"/>
          </a:p>
        </p:txBody>
      </p:sp>
      <p:sp>
        <p:nvSpPr>
          <p:cNvPr id="17" name="圆角矩形 16"/>
          <p:cNvSpPr/>
          <p:nvPr/>
        </p:nvSpPr>
        <p:spPr>
          <a:xfrm>
            <a:off x="6144895" y="4500245"/>
            <a:ext cx="1413510" cy="45593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前后端集成</a:t>
            </a:r>
            <a:endParaRPr lang="zh-CN" altLang="en-US"/>
          </a:p>
        </p:txBody>
      </p:sp>
      <p:cxnSp>
        <p:nvCxnSpPr>
          <p:cNvPr id="34" name="直接箭头连接符 33"/>
          <p:cNvCxnSpPr>
            <a:stCxn id="25" idx="2"/>
            <a:endCxn id="17" idx="0"/>
          </p:cNvCxnSpPr>
          <p:nvPr/>
        </p:nvCxnSpPr>
        <p:spPr>
          <a:xfrm flipH="1">
            <a:off x="6851650" y="4057650"/>
            <a:ext cx="926465" cy="44259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2" name="圆角矩形 21"/>
          <p:cNvSpPr/>
          <p:nvPr/>
        </p:nvSpPr>
        <p:spPr>
          <a:xfrm>
            <a:off x="6256655" y="6008370"/>
            <a:ext cx="1191260" cy="3467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测试上线</a:t>
            </a:r>
            <a:endParaRPr lang="zh-CN" altLang="en-US"/>
          </a:p>
        </p:txBody>
      </p:sp>
      <p:cxnSp>
        <p:nvCxnSpPr>
          <p:cNvPr id="23" name="直接箭头连接符 22"/>
          <p:cNvCxnSpPr>
            <a:stCxn id="15" idx="2"/>
            <a:endCxn id="22" idx="0"/>
          </p:cNvCxnSpPr>
          <p:nvPr/>
        </p:nvCxnSpPr>
        <p:spPr>
          <a:xfrm flipH="1">
            <a:off x="6852285" y="5711825"/>
            <a:ext cx="1270" cy="29654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3" name="直接箭头连接符 42"/>
          <p:cNvCxnSpPr>
            <a:stCxn id="17" idx="2"/>
            <a:endCxn id="15" idx="0"/>
          </p:cNvCxnSpPr>
          <p:nvPr/>
        </p:nvCxnSpPr>
        <p:spPr>
          <a:xfrm>
            <a:off x="6851650" y="4956175"/>
            <a:ext cx="1905" cy="30988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44" name="圆角矩形 43"/>
          <p:cNvSpPr/>
          <p:nvPr/>
        </p:nvSpPr>
        <p:spPr>
          <a:xfrm>
            <a:off x="4985385" y="3235325"/>
            <a:ext cx="1640205" cy="8223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后端开发服务接口</a:t>
            </a:r>
            <a:endParaRPr lang="en-US" altLang="zh-CN"/>
          </a:p>
        </p:txBody>
      </p:sp>
      <p:sp>
        <p:nvSpPr>
          <p:cNvPr id="45" name="圆角矩形 44"/>
          <p:cNvSpPr/>
          <p:nvPr/>
        </p:nvSpPr>
        <p:spPr>
          <a:xfrm>
            <a:off x="7044055" y="3235325"/>
            <a:ext cx="1590675" cy="8223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前端根据设计图写出</a:t>
            </a:r>
            <a:r>
              <a:rPr lang="en-US" altLang="zh-CN"/>
              <a:t>html</a:t>
            </a:r>
            <a:r>
              <a:rPr lang="zh-CN" altLang="en-US"/>
              <a:t>页面</a:t>
            </a:r>
            <a:endParaRPr lang="zh-CN" altLang="en-US"/>
          </a:p>
        </p:txBody>
      </p:sp>
      <p:sp>
        <p:nvSpPr>
          <p:cNvPr id="46" name="圆角矩形 45"/>
          <p:cNvSpPr/>
          <p:nvPr/>
        </p:nvSpPr>
        <p:spPr>
          <a:xfrm>
            <a:off x="5951855" y="1236345"/>
            <a:ext cx="1800225" cy="58166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UI</a:t>
            </a:r>
            <a:r>
              <a:rPr lang="zh-CN" altLang="en-US">
                <a:sym typeface="+mn-ea"/>
              </a:rPr>
              <a:t>根据原型做具体设计图</a:t>
            </a:r>
            <a:endParaRPr lang="zh-CN" altLang="en-US"/>
          </a:p>
        </p:txBody>
      </p:sp>
      <p:cxnSp>
        <p:nvCxnSpPr>
          <p:cNvPr id="47" name="直接箭头连接符 46"/>
          <p:cNvCxnSpPr>
            <a:endCxn id="46" idx="0"/>
          </p:cNvCxnSpPr>
          <p:nvPr/>
        </p:nvCxnSpPr>
        <p:spPr>
          <a:xfrm>
            <a:off x="6852285" y="1039495"/>
            <a:ext cx="0" cy="1968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8" name="直接箭头连接符 47"/>
          <p:cNvCxnSpPr>
            <a:stCxn id="52" idx="2"/>
            <a:endCxn id="44" idx="0"/>
          </p:cNvCxnSpPr>
          <p:nvPr/>
        </p:nvCxnSpPr>
        <p:spPr>
          <a:xfrm flipH="1">
            <a:off x="5805805" y="2788920"/>
            <a:ext cx="1046480" cy="44640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9" name="直接箭头连接符 48"/>
          <p:cNvCxnSpPr>
            <a:stCxn id="46" idx="2"/>
            <a:endCxn id="52" idx="0"/>
          </p:cNvCxnSpPr>
          <p:nvPr/>
        </p:nvCxnSpPr>
        <p:spPr>
          <a:xfrm>
            <a:off x="6852285" y="1818005"/>
            <a:ext cx="0" cy="32512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50" name="直接箭头连接符 49"/>
          <p:cNvCxnSpPr>
            <a:stCxn id="52" idx="2"/>
            <a:endCxn id="45" idx="0"/>
          </p:cNvCxnSpPr>
          <p:nvPr/>
        </p:nvCxnSpPr>
        <p:spPr>
          <a:xfrm>
            <a:off x="6852285" y="2788920"/>
            <a:ext cx="987425" cy="44640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51" name="直接箭头连接符 50"/>
          <p:cNvCxnSpPr>
            <a:stCxn id="44" idx="2"/>
            <a:endCxn id="17" idx="0"/>
          </p:cNvCxnSpPr>
          <p:nvPr/>
        </p:nvCxnSpPr>
        <p:spPr>
          <a:xfrm>
            <a:off x="5805805" y="4057650"/>
            <a:ext cx="1045845" cy="44259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52" name="圆角矩形 51"/>
          <p:cNvSpPr/>
          <p:nvPr/>
        </p:nvSpPr>
        <p:spPr>
          <a:xfrm>
            <a:off x="5928360" y="2143125"/>
            <a:ext cx="1847215" cy="64579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前后端约定接口</a:t>
            </a:r>
            <a:r>
              <a:rPr lang="en-US" altLang="zh-CN"/>
              <a:t>/</a:t>
            </a:r>
            <a:r>
              <a:rPr lang="zh-CN" altLang="en-US"/>
              <a:t>数据</a:t>
            </a:r>
            <a:r>
              <a:rPr lang="en-US" altLang="zh-CN"/>
              <a:t>/</a:t>
            </a:r>
            <a:r>
              <a:rPr lang="zh-CN"/>
              <a:t>参数</a:t>
            </a:r>
            <a:endParaRPr 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7"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3"/>
                                        </p:tgtEl>
                                      </p:cBhvr>
                                    </p:animEffect>
                                    <p:set>
                                      <p:cBhvr>
                                        <p:cTn id="25" dur="1" fill="hold">
                                          <p:stCondLst>
                                            <p:cond delay="499"/>
                                          </p:stCondLst>
                                        </p:cTn>
                                        <p:tgtEl>
                                          <p:spTgt spid="3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7"/>
                                        </p:tgtEl>
                                      </p:cBhvr>
                                    </p:animEffect>
                                    <p:set>
                                      <p:cBhvr>
                                        <p:cTn id="31" dur="1" fill="hold">
                                          <p:stCondLst>
                                            <p:cond delay="499"/>
                                          </p:stCondLst>
                                        </p:cTn>
                                        <p:tgtEl>
                                          <p:spTgt spid="37"/>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9"/>
                                        </p:tgtEl>
                                      </p:cBhvr>
                                    </p:animEffect>
                                    <p:set>
                                      <p:cBhvr>
                                        <p:cTn id="34" dur="1" fill="hold">
                                          <p:stCondLst>
                                            <p:cond delay="499"/>
                                          </p:stCondLst>
                                        </p:cTn>
                                        <p:tgtEl>
                                          <p:spTgt spid="3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p:cTn id="45" dur="500" fill="hold"/>
                                        <p:tgtEl>
                                          <p:spTgt spid="47"/>
                                        </p:tgtEl>
                                        <p:attrNameLst>
                                          <p:attrName>ppt_w</p:attrName>
                                        </p:attrNameLst>
                                      </p:cBhvr>
                                      <p:tavLst>
                                        <p:tav tm="0">
                                          <p:val>
                                            <p:fltVal val="0"/>
                                          </p:val>
                                        </p:tav>
                                        <p:tav tm="100000">
                                          <p:val>
                                            <p:strVal val="#ppt_w"/>
                                          </p:val>
                                        </p:tav>
                                      </p:tavLst>
                                    </p:anim>
                                    <p:anim calcmode="lin" valueType="num">
                                      <p:cBhvr>
                                        <p:cTn id="46" dur="500" fill="hold"/>
                                        <p:tgtEl>
                                          <p:spTgt spid="47"/>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fltVal val="0"/>
                                          </p:val>
                                        </p:tav>
                                        <p:tav tm="100000">
                                          <p:val>
                                            <p:strVal val="#ppt_w"/>
                                          </p:val>
                                        </p:tav>
                                      </p:tavLst>
                                    </p:anim>
                                    <p:anim calcmode="lin" valueType="num">
                                      <p:cBhvr>
                                        <p:cTn id="50"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0" fill="hold"/>
                                        <p:tgtEl>
                                          <p:spTgt spid="49"/>
                                        </p:tgtEl>
                                        <p:attrNameLst>
                                          <p:attrName>ppt_w</p:attrName>
                                        </p:attrNameLst>
                                      </p:cBhvr>
                                      <p:tavLst>
                                        <p:tav tm="0">
                                          <p:val>
                                            <p:fltVal val="0"/>
                                          </p:val>
                                        </p:tav>
                                        <p:tav tm="100000">
                                          <p:val>
                                            <p:strVal val="#ppt_w"/>
                                          </p:val>
                                        </p:tav>
                                      </p:tavLst>
                                    </p:anim>
                                    <p:anim calcmode="lin" valueType="num">
                                      <p:cBhvr>
                                        <p:cTn id="56" dur="500" fill="hold"/>
                                        <p:tgtEl>
                                          <p:spTgt spid="49"/>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 calcmode="lin" valueType="num">
                                      <p:cBhvr>
                                        <p:cTn id="59" dur="500" fill="hold"/>
                                        <p:tgtEl>
                                          <p:spTgt spid="52"/>
                                        </p:tgtEl>
                                        <p:attrNameLst>
                                          <p:attrName>ppt_w</p:attrName>
                                        </p:attrNameLst>
                                      </p:cBhvr>
                                      <p:tavLst>
                                        <p:tav tm="0">
                                          <p:val>
                                            <p:fltVal val="0"/>
                                          </p:val>
                                        </p:tav>
                                        <p:tav tm="100000">
                                          <p:val>
                                            <p:strVal val="#ppt_w"/>
                                          </p:val>
                                        </p:tav>
                                      </p:tavLst>
                                    </p:anim>
                                    <p:anim calcmode="lin" valueType="num">
                                      <p:cBhvr>
                                        <p:cTn id="60"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p:cTn id="65" dur="500" fill="hold"/>
                                        <p:tgtEl>
                                          <p:spTgt spid="48"/>
                                        </p:tgtEl>
                                        <p:attrNameLst>
                                          <p:attrName>ppt_w</p:attrName>
                                        </p:attrNameLst>
                                      </p:cBhvr>
                                      <p:tavLst>
                                        <p:tav tm="0">
                                          <p:val>
                                            <p:fltVal val="0"/>
                                          </p:val>
                                        </p:tav>
                                        <p:tav tm="100000">
                                          <p:val>
                                            <p:strVal val="#ppt_w"/>
                                          </p:val>
                                        </p:tav>
                                      </p:tavLst>
                                    </p:anim>
                                    <p:anim calcmode="lin" valueType="num">
                                      <p:cBhvr>
                                        <p:cTn id="66" dur="500" fill="hold"/>
                                        <p:tgtEl>
                                          <p:spTgt spid="48"/>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fill="hold"/>
                                        <p:tgtEl>
                                          <p:spTgt spid="44"/>
                                        </p:tgtEl>
                                        <p:attrNameLst>
                                          <p:attrName>ppt_w</p:attrName>
                                        </p:attrNameLst>
                                      </p:cBhvr>
                                      <p:tavLst>
                                        <p:tav tm="0">
                                          <p:val>
                                            <p:fltVal val="0"/>
                                          </p:val>
                                        </p:tav>
                                        <p:tav tm="100000">
                                          <p:val>
                                            <p:strVal val="#ppt_w"/>
                                          </p:val>
                                        </p:tav>
                                      </p:tavLst>
                                    </p:anim>
                                    <p:anim calcmode="lin" valueType="num">
                                      <p:cBhvr>
                                        <p:cTn id="70" dur="500" fill="hold"/>
                                        <p:tgtEl>
                                          <p:spTgt spid="44"/>
                                        </p:tgtEl>
                                        <p:attrNameLst>
                                          <p:attrName>ppt_h</p:attrName>
                                        </p:attrNameLst>
                                      </p:cBhvr>
                                      <p:tavLst>
                                        <p:tav tm="0">
                                          <p:val>
                                            <p:fltVal val="0"/>
                                          </p:val>
                                        </p:tav>
                                        <p:tav tm="100000">
                                          <p:val>
                                            <p:strVal val="#ppt_h"/>
                                          </p:val>
                                        </p:tav>
                                      </p:tavLst>
                                    </p:anim>
                                  </p:childTnLst>
                                </p:cTn>
                              </p:par>
                              <p:par>
                                <p:cTn id="71" presetID="23" presetClass="entr" presetSubtype="16"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p:cTn id="83" dur="500" fill="hold"/>
                                        <p:tgtEl>
                                          <p:spTgt spid="51"/>
                                        </p:tgtEl>
                                        <p:attrNameLst>
                                          <p:attrName>ppt_w</p:attrName>
                                        </p:attrNameLst>
                                      </p:cBhvr>
                                      <p:tavLst>
                                        <p:tav tm="0">
                                          <p:val>
                                            <p:fltVal val="0"/>
                                          </p:val>
                                        </p:tav>
                                        <p:tav tm="100000">
                                          <p:val>
                                            <p:strVal val="#ppt_w"/>
                                          </p:val>
                                        </p:tav>
                                      </p:tavLst>
                                    </p:anim>
                                    <p:anim calcmode="lin" valueType="num">
                                      <p:cBhvr>
                                        <p:cTn id="84" dur="500" fill="hold"/>
                                        <p:tgtEl>
                                          <p:spTgt spid="51"/>
                                        </p:tgtEl>
                                        <p:attrNameLst>
                                          <p:attrName>ppt_h</p:attrName>
                                        </p:attrNameLst>
                                      </p:cBhvr>
                                      <p:tavLst>
                                        <p:tav tm="0">
                                          <p:val>
                                            <p:flt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ppt_w</p:attrName>
                                        </p:attrNameLst>
                                      </p:cBhvr>
                                      <p:tavLst>
                                        <p:tav tm="0">
                                          <p:val>
                                            <p:fltVal val="0"/>
                                          </p:val>
                                        </p:tav>
                                        <p:tav tm="100000">
                                          <p:val>
                                            <p:strVal val="#ppt_w"/>
                                          </p:val>
                                        </p:tav>
                                      </p:tavLst>
                                    </p:anim>
                                    <p:anim calcmode="lin" valueType="num">
                                      <p:cBhvr>
                                        <p:cTn id="88" dur="500" fill="hold"/>
                                        <p:tgtEl>
                                          <p:spTgt spid="34"/>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nodeType="click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p:cTn id="97" dur="500" fill="hold"/>
                                        <p:tgtEl>
                                          <p:spTgt spid="43"/>
                                        </p:tgtEl>
                                        <p:attrNameLst>
                                          <p:attrName>ppt_w</p:attrName>
                                        </p:attrNameLst>
                                      </p:cBhvr>
                                      <p:tavLst>
                                        <p:tav tm="0">
                                          <p:val>
                                            <p:fltVal val="0"/>
                                          </p:val>
                                        </p:tav>
                                        <p:tav tm="100000">
                                          <p:val>
                                            <p:strVal val="#ppt_w"/>
                                          </p:val>
                                        </p:tav>
                                      </p:tavLst>
                                    </p:anim>
                                    <p:anim calcmode="lin" valueType="num">
                                      <p:cBhvr>
                                        <p:cTn id="98" dur="500" fill="hold"/>
                                        <p:tgtEl>
                                          <p:spTgt spid="43"/>
                                        </p:tgtEl>
                                        <p:attrNameLst>
                                          <p:attrName>ppt_h</p:attrName>
                                        </p:attrNameLst>
                                      </p:cBhvr>
                                      <p:tavLst>
                                        <p:tav tm="0">
                                          <p:val>
                                            <p:fltVal val="0"/>
                                          </p:val>
                                        </p:tav>
                                        <p:tav tm="100000">
                                          <p:val>
                                            <p:strVal val="#ppt_h"/>
                                          </p:val>
                                        </p:tav>
                                      </p:tavLst>
                                    </p:anim>
                                  </p:childTnLst>
                                </p:cTn>
                              </p:par>
                              <p:par>
                                <p:cTn id="99" presetID="23" presetClass="entr" presetSubtype="16"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p:cTn id="101" dur="500" fill="hold"/>
                                        <p:tgtEl>
                                          <p:spTgt spid="15"/>
                                        </p:tgtEl>
                                        <p:attrNameLst>
                                          <p:attrName>ppt_w</p:attrName>
                                        </p:attrNameLst>
                                      </p:cBhvr>
                                      <p:tavLst>
                                        <p:tav tm="0">
                                          <p:val>
                                            <p:fltVal val="0"/>
                                          </p:val>
                                        </p:tav>
                                        <p:tav tm="100000">
                                          <p:val>
                                            <p:strVal val="#ppt_w"/>
                                          </p:val>
                                        </p:tav>
                                      </p:tavLst>
                                    </p:anim>
                                    <p:anim calcmode="lin" valueType="num">
                                      <p:cBhvr>
                                        <p:cTn id="10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16" fill="hold" nodeType="click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p:cTn id="107" dur="500" fill="hold"/>
                                        <p:tgtEl>
                                          <p:spTgt spid="23"/>
                                        </p:tgtEl>
                                        <p:attrNameLst>
                                          <p:attrName>ppt_w</p:attrName>
                                        </p:attrNameLst>
                                      </p:cBhvr>
                                      <p:tavLst>
                                        <p:tav tm="0">
                                          <p:val>
                                            <p:fltVal val="0"/>
                                          </p:val>
                                        </p:tav>
                                        <p:tav tm="100000">
                                          <p:val>
                                            <p:strVal val="#ppt_w"/>
                                          </p:val>
                                        </p:tav>
                                      </p:tavLst>
                                    </p:anim>
                                    <p:anim calcmode="lin" valueType="num">
                                      <p:cBhvr>
                                        <p:cTn id="108" dur="500" fill="hold"/>
                                        <p:tgtEl>
                                          <p:spTgt spid="23"/>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p:cTn id="111" dur="500" fill="hold"/>
                                        <p:tgtEl>
                                          <p:spTgt spid="22"/>
                                        </p:tgtEl>
                                        <p:attrNameLst>
                                          <p:attrName>ppt_w</p:attrName>
                                        </p:attrNameLst>
                                      </p:cBhvr>
                                      <p:tavLst>
                                        <p:tav tm="0">
                                          <p:val>
                                            <p:fltVal val="0"/>
                                          </p:val>
                                        </p:tav>
                                        <p:tav tm="100000">
                                          <p:val>
                                            <p:strVal val="#ppt_w"/>
                                          </p:val>
                                        </p:tav>
                                      </p:tavLst>
                                    </p:anim>
                                    <p:anim calcmode="lin" valueType="num">
                                      <p:cBhvr>
                                        <p:cTn id="112"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8" grpId="2"/>
      <p:bldP spid="28" grpId="3"/>
      <p:bldP spid="28" grpId="4"/>
      <p:bldP spid="28" grpId="5"/>
      <p:bldP spid="28" grpId="6"/>
      <p:bldP spid="28" grpId="7"/>
      <p:bldP spid="13" grpId="0" animBg="1"/>
      <p:bldP spid="33" grpId="0"/>
      <p:bldP spid="35" grpId="0"/>
      <p:bldP spid="37" grpId="0"/>
      <p:bldP spid="39" grpId="0"/>
      <p:bldP spid="14" grpId="0" animBg="1"/>
      <p:bldP spid="44" grpId="0" bldLvl="0" animBg="1"/>
      <p:bldP spid="45" grpId="0" bldLvl="0" animBg="1"/>
      <p:bldP spid="46" grpId="0" bldLvl="0" animBg="1"/>
      <p:bldP spid="52" grpId="0" bldLvl="0" animBg="1"/>
      <p:bldP spid="17" grpId="0" bldLvl="0" animBg="1"/>
      <p:bldP spid="15" grpId="0" animBg="1"/>
      <p:bldP spid="2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2001</Words>
  <Application>WPS 演示</Application>
  <PresentationFormat>宽屏</PresentationFormat>
  <Paragraphs>290</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微软雅黑 Light</vt:lpstr>
      <vt:lpstr>Mongolian Baiti</vt:lpstr>
      <vt:lpstr>Calibri</vt:lpstr>
      <vt:lpstr>DejaVu Sans</vt:lpstr>
      <vt:lpstr>Droid Sans Fallback</vt:lpstr>
      <vt:lpstr>Abyssinica SIL</vt:lpstr>
      <vt:lpstr>微软雅黑</vt:lpstr>
      <vt:lpstr>宋体</vt:lpstr>
      <vt:lpstr>Arial Unicode MS</vt:lpstr>
      <vt:lpstr>aakar</vt:lpstr>
      <vt:lpstr>Office 主题</vt:lpstr>
      <vt:lpstr>前后端分离</vt:lpstr>
      <vt:lpstr>目录</vt:lpstr>
      <vt:lpstr>知识点</vt:lpstr>
      <vt:lpstr>普及定义:</vt:lpstr>
      <vt:lpstr>开发模式</vt:lpstr>
      <vt:lpstr>PowerPoint 演示文稿</vt:lpstr>
      <vt:lpstr>PowerPoint 演示文稿</vt:lpstr>
      <vt:lpstr>PowerPoint 演示文稿</vt:lpstr>
      <vt:lpstr>PowerPoint 演示文稿</vt:lpstr>
      <vt:lpstr>PowerPoint 演示文稿</vt:lpstr>
      <vt:lpstr>应用场景</vt:lpstr>
      <vt:lpstr>PowerPoint 演示文稿</vt:lpstr>
      <vt:lpstr>实现流程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Cloud/Concept</dc:title>
  <dc:creator>优品PPT</dc:creator>
  <cp:lastModifiedBy>k</cp:lastModifiedBy>
  <cp:revision>164</cp:revision>
  <dcterms:created xsi:type="dcterms:W3CDTF">2019-08-28T06:22:42Z</dcterms:created>
  <dcterms:modified xsi:type="dcterms:W3CDTF">2019-08-28T06:22:42Z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