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95" r:id="rId4"/>
    <p:sldId id="294" r:id="rId5"/>
    <p:sldId id="293" r:id="rId6"/>
    <p:sldId id="280" r:id="rId7"/>
    <p:sldId id="279" r:id="rId8"/>
    <p:sldId id="286" r:id="rId9"/>
    <p:sldId id="282" r:id="rId10"/>
    <p:sldId id="277" r:id="rId11"/>
    <p:sldId id="291" r:id="rId12"/>
    <p:sldId id="287" r:id="rId13"/>
    <p:sldId id="288" r:id="rId14"/>
    <p:sldId id="289" r:id="rId15"/>
    <p:sldId id="292" r:id="rId16"/>
    <p:sldId id="275" r:id="rId17"/>
    <p:sldId id="276" r:id="rId18"/>
    <p:sldId id="259" r:id="rId19"/>
    <p:sldId id="269" r:id="rId20"/>
    <p:sldId id="272" r:id="rId21"/>
    <p:sldId id="264" r:id="rId22"/>
    <p:sldId id="263" r:id="rId23"/>
    <p:sldId id="262" r:id="rId24"/>
    <p:sldId id="261" r:id="rId25"/>
    <p:sldId id="265" r:id="rId26"/>
    <p:sldId id="296" r:id="rId27"/>
    <p:sldId id="266" r:id="rId28"/>
    <p:sldId id="268" r:id="rId29"/>
    <p:sldId id="271" r:id="rId30"/>
    <p:sldId id="273" r:id="rId31"/>
    <p:sldId id="267" r:id="rId32"/>
    <p:sldId id="270" r:id="rId33"/>
    <p:sldId id="283" r:id="rId34"/>
    <p:sldId id="284" r:id="rId35"/>
    <p:sldId id="274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88fe068754ac2c7" providerId="LiveId" clId="{3DA83867-22B1-444D-8469-92D949B81139}"/>
    <pc:docChg chg="undo custSel addSld modSld sldOrd modMainMaster">
      <pc:chgData name="" userId="588fe068754ac2c7" providerId="LiveId" clId="{3DA83867-22B1-444D-8469-92D949B81139}" dt="2022-01-10T05:50:09.533" v="405" actId="478"/>
      <pc:docMkLst>
        <pc:docMk/>
      </pc:docMkLst>
      <pc:sldChg chg="modSp">
        <pc:chgData name="" userId="588fe068754ac2c7" providerId="LiveId" clId="{3DA83867-22B1-444D-8469-92D949B81139}" dt="2022-01-10T00:04:47.218" v="382" actId="14100"/>
        <pc:sldMkLst>
          <pc:docMk/>
          <pc:sldMk cId="1464099378" sldId="256"/>
        </pc:sldMkLst>
        <pc:spChg chg="mod">
          <ac:chgData name="" userId="588fe068754ac2c7" providerId="LiveId" clId="{3DA83867-22B1-444D-8469-92D949B81139}" dt="2022-01-10T00:04:47.218" v="382" actId="14100"/>
          <ac:spMkLst>
            <pc:docMk/>
            <pc:sldMk cId="1464099378" sldId="256"/>
            <ac:spMk id="2" creationId="{9675DA35-8C20-40B0-AB74-850C18FDEFF0}"/>
          </ac:spMkLst>
        </pc:spChg>
      </pc:sldChg>
      <pc:sldChg chg="addSp delSp modSp">
        <pc:chgData name="" userId="588fe068754ac2c7" providerId="LiveId" clId="{3DA83867-22B1-444D-8469-92D949B81139}" dt="2022-01-09T07:37:23.209" v="170"/>
        <pc:sldMkLst>
          <pc:docMk/>
          <pc:sldMk cId="2362495943" sldId="258"/>
        </pc:sldMkLst>
        <pc:spChg chg="del mod">
          <ac:chgData name="" userId="588fe068754ac2c7" providerId="LiveId" clId="{3DA83867-22B1-444D-8469-92D949B81139}" dt="2022-01-09T07:37:17.461" v="169" actId="478"/>
          <ac:spMkLst>
            <pc:docMk/>
            <pc:sldMk cId="2362495943" sldId="258"/>
            <ac:spMk id="2" creationId="{D2CE8C1E-6015-4F6F-A8CC-50DB3A2A502F}"/>
          </ac:spMkLst>
        </pc:spChg>
        <pc:spChg chg="add del mod">
          <ac:chgData name="" userId="588fe068754ac2c7" providerId="LiveId" clId="{3DA83867-22B1-444D-8469-92D949B81139}" dt="2022-01-09T07:37:23.209" v="170"/>
          <ac:spMkLst>
            <pc:docMk/>
            <pc:sldMk cId="2362495943" sldId="258"/>
            <ac:spMk id="7" creationId="{57C587F8-949C-4CA4-BFD1-573A292D378B}"/>
          </ac:spMkLst>
        </pc:spChg>
        <pc:spChg chg="add">
          <ac:chgData name="" userId="588fe068754ac2c7" providerId="LiveId" clId="{3DA83867-22B1-444D-8469-92D949B81139}" dt="2022-01-09T07:37:23.209" v="170"/>
          <ac:spMkLst>
            <pc:docMk/>
            <pc:sldMk cId="2362495943" sldId="258"/>
            <ac:spMk id="11" creationId="{7FD6527E-00EC-4A64-8544-7316CE74F3C8}"/>
          </ac:spMkLst>
        </pc:spChg>
      </pc:sldChg>
      <pc:sldChg chg="modSp">
        <pc:chgData name="" userId="588fe068754ac2c7" providerId="LiveId" clId="{3DA83867-22B1-444D-8469-92D949B81139}" dt="2022-01-09T23:57:38.849" v="380" actId="255"/>
        <pc:sldMkLst>
          <pc:docMk/>
          <pc:sldMk cId="981637572" sldId="259"/>
        </pc:sldMkLst>
        <pc:spChg chg="mod">
          <ac:chgData name="" userId="588fe068754ac2c7" providerId="LiveId" clId="{3DA83867-22B1-444D-8469-92D949B81139}" dt="2022-01-09T23:57:38.849" v="380" actId="255"/>
          <ac:spMkLst>
            <pc:docMk/>
            <pc:sldMk cId="981637572" sldId="259"/>
            <ac:spMk id="2" creationId="{FE558776-5E28-456E-8771-9A3EAB54AC29}"/>
          </ac:spMkLst>
        </pc:spChg>
      </pc:sldChg>
      <pc:sldChg chg="modSp">
        <pc:chgData name="" userId="588fe068754ac2c7" providerId="LiveId" clId="{3DA83867-22B1-444D-8469-92D949B81139}" dt="2022-01-09T07:41:54.181" v="364" actId="14100"/>
        <pc:sldMkLst>
          <pc:docMk/>
          <pc:sldMk cId="3958284286" sldId="261"/>
        </pc:sldMkLst>
        <pc:spChg chg="mod">
          <ac:chgData name="" userId="588fe068754ac2c7" providerId="LiveId" clId="{3DA83867-22B1-444D-8469-92D949B81139}" dt="2022-01-09T07:41:54.181" v="364" actId="14100"/>
          <ac:spMkLst>
            <pc:docMk/>
            <pc:sldMk cId="3958284286" sldId="261"/>
            <ac:spMk id="2" creationId="{34236C04-07DC-4D32-A08F-566B5A9E46C4}"/>
          </ac:spMkLst>
        </pc:spChg>
      </pc:sldChg>
      <pc:sldChg chg="modSp">
        <pc:chgData name="" userId="588fe068754ac2c7" providerId="LiveId" clId="{3DA83867-22B1-444D-8469-92D949B81139}" dt="2022-01-09T07:41:51.001" v="363" actId="14100"/>
        <pc:sldMkLst>
          <pc:docMk/>
          <pc:sldMk cId="3732952210" sldId="262"/>
        </pc:sldMkLst>
        <pc:spChg chg="mod">
          <ac:chgData name="" userId="588fe068754ac2c7" providerId="LiveId" clId="{3DA83867-22B1-444D-8469-92D949B81139}" dt="2022-01-09T07:41:51.001" v="363" actId="14100"/>
          <ac:spMkLst>
            <pc:docMk/>
            <pc:sldMk cId="3732952210" sldId="262"/>
            <ac:spMk id="2" creationId="{6D57C9A2-4FCF-4BCD-90EC-0D355D392E0D}"/>
          </ac:spMkLst>
        </pc:spChg>
      </pc:sldChg>
      <pc:sldChg chg="modSp">
        <pc:chgData name="" userId="588fe068754ac2c7" providerId="LiveId" clId="{3DA83867-22B1-444D-8469-92D949B81139}" dt="2022-01-09T07:41:35.840" v="361" actId="14100"/>
        <pc:sldMkLst>
          <pc:docMk/>
          <pc:sldMk cId="3072779521" sldId="263"/>
        </pc:sldMkLst>
        <pc:spChg chg="mod">
          <ac:chgData name="" userId="588fe068754ac2c7" providerId="LiveId" clId="{3DA83867-22B1-444D-8469-92D949B81139}" dt="2022-01-09T07:41:35.840" v="361" actId="14100"/>
          <ac:spMkLst>
            <pc:docMk/>
            <pc:sldMk cId="3072779521" sldId="263"/>
            <ac:spMk id="2" creationId="{E599CBEC-DB3C-4F51-8F95-489F4631AEE8}"/>
          </ac:spMkLst>
        </pc:spChg>
      </pc:sldChg>
      <pc:sldChg chg="modSp">
        <pc:chgData name="" userId="588fe068754ac2c7" providerId="LiveId" clId="{3DA83867-22B1-444D-8469-92D949B81139}" dt="2022-01-09T07:41:46.774" v="362" actId="14100"/>
        <pc:sldMkLst>
          <pc:docMk/>
          <pc:sldMk cId="2416616354" sldId="264"/>
        </pc:sldMkLst>
        <pc:spChg chg="mod">
          <ac:chgData name="" userId="588fe068754ac2c7" providerId="LiveId" clId="{3DA83867-22B1-444D-8469-92D949B81139}" dt="2022-01-09T07:41:46.774" v="362" actId="14100"/>
          <ac:spMkLst>
            <pc:docMk/>
            <pc:sldMk cId="2416616354" sldId="264"/>
            <ac:spMk id="2" creationId="{69CCA220-9B8E-44E1-8CE6-8057A67F439A}"/>
          </ac:spMkLst>
        </pc:spChg>
      </pc:sldChg>
      <pc:sldChg chg="addSp delSp modSp">
        <pc:chgData name="" userId="588fe068754ac2c7" providerId="LiveId" clId="{3DA83867-22B1-444D-8469-92D949B81139}" dt="2022-01-10T05:50:04.432" v="403" actId="1076"/>
        <pc:sldMkLst>
          <pc:docMk/>
          <pc:sldMk cId="457002996" sldId="265"/>
        </pc:sldMkLst>
        <pc:spChg chg="mod">
          <ac:chgData name="" userId="588fe068754ac2c7" providerId="LiveId" clId="{3DA83867-22B1-444D-8469-92D949B81139}" dt="2022-01-09T07:41:58.039" v="365" actId="14100"/>
          <ac:spMkLst>
            <pc:docMk/>
            <pc:sldMk cId="457002996" sldId="265"/>
            <ac:spMk id="2" creationId="{B959B052-6CC9-4909-B383-AA1E3804A04F}"/>
          </ac:spMkLst>
        </pc:spChg>
        <pc:spChg chg="mod">
          <ac:chgData name="" userId="588fe068754ac2c7" providerId="LiveId" clId="{3DA83867-22B1-444D-8469-92D949B81139}" dt="2022-01-10T00:05:17.297" v="395" actId="1035"/>
          <ac:spMkLst>
            <pc:docMk/>
            <pc:sldMk cId="457002996" sldId="265"/>
            <ac:spMk id="4" creationId="{1FE64040-ED0D-49DC-AB5F-FE47E64EC2D7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6" creationId="{C9AD8504-B61E-4B79-BD5A-2E903393C30C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8" creationId="{C1870A8B-8019-4B0B-8514-233B062B13A0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9" creationId="{E93A7E05-2D06-49E7-9B04-5024920D1362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0" creationId="{25103DC0-6B5F-44E6-A608-CB886CF02079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1" creationId="{F17AF54A-AA60-497F-B0A7-9E772771373E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2" creationId="{1592152C-4933-4BE8-81BC-5D472F36A6F9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3" creationId="{95DECA8C-16C1-4D90-ADCB-C1D5DA340669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4" creationId="{72738972-E19B-4BF9-B714-115D81675663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5" creationId="{E3A2F841-70F2-478A-9B7A-41C7049DEE9E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6" creationId="{D3DFF583-4978-476E-9CBA-B131E9EFAA5B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7" creationId="{029A21C5-A90D-4864-BA2A-552E08FBAD8C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8" creationId="{DCE67F9F-F66A-4192-A85C-CB0C94592940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19" creationId="{26575961-E2B7-4052-A053-9F2C55B9F0DF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20" creationId="{CC848079-C992-4561-872D-918F5632F2DE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21" creationId="{B4AD25A2-8F83-45DF-97A0-4D964480B4A6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22" creationId="{98AC8FB9-4343-40BC-8F1F-5942AEF77DCE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23" creationId="{64F76021-FF74-433D-9744-92EA8841C4E4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24" creationId="{635863D5-FDF3-4442-8979-A7D8D14B8B2E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25" creationId="{53D75EDF-352C-4578-810F-AE9DD8BF486F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26" creationId="{835DD69B-4DAD-4E7E-A271-7D565215EFF0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27" creationId="{B5BE8F96-9974-4C88-A0B2-53036D7E38E4}"/>
          </ac:spMkLst>
        </pc:spChg>
        <pc:spChg chg="del mod">
          <ac:chgData name="" userId="588fe068754ac2c7" providerId="LiveId" clId="{3DA83867-22B1-444D-8469-92D949B81139}" dt="2022-01-10T05:49:56.063" v="398" actId="478"/>
          <ac:spMkLst>
            <pc:docMk/>
            <pc:sldMk cId="457002996" sldId="265"/>
            <ac:spMk id="28" creationId="{2ED23255-CA41-4B5C-944B-C407428E0957}"/>
          </ac:spMkLst>
        </pc:spChg>
        <pc:picChg chg="add mod">
          <ac:chgData name="" userId="588fe068754ac2c7" providerId="LiveId" clId="{3DA83867-22B1-444D-8469-92D949B81139}" dt="2022-01-10T05:50:04.432" v="403" actId="1076"/>
          <ac:picMkLst>
            <pc:docMk/>
            <pc:sldMk cId="457002996" sldId="265"/>
            <ac:picMk id="3" creationId="{4E06236F-198C-4C53-841A-E15020DB0656}"/>
          </ac:picMkLst>
        </pc:picChg>
      </pc:sldChg>
      <pc:sldChg chg="modSp">
        <pc:chgData name="" userId="588fe068754ac2c7" providerId="LiveId" clId="{3DA83867-22B1-444D-8469-92D949B81139}" dt="2022-01-09T07:42:03.122" v="366" actId="14100"/>
        <pc:sldMkLst>
          <pc:docMk/>
          <pc:sldMk cId="2752436154" sldId="266"/>
        </pc:sldMkLst>
        <pc:spChg chg="mod">
          <ac:chgData name="" userId="588fe068754ac2c7" providerId="LiveId" clId="{3DA83867-22B1-444D-8469-92D949B81139}" dt="2022-01-09T07:42:03.122" v="366" actId="14100"/>
          <ac:spMkLst>
            <pc:docMk/>
            <pc:sldMk cId="2752436154" sldId="266"/>
            <ac:spMk id="2" creationId="{E9796CA2-CCE4-419B-A28A-61599972A161}"/>
          </ac:spMkLst>
        </pc:spChg>
      </pc:sldChg>
      <pc:sldChg chg="modSp">
        <pc:chgData name="" userId="588fe068754ac2c7" providerId="LiveId" clId="{3DA83867-22B1-444D-8469-92D949B81139}" dt="2022-01-09T07:42:33.675" v="372" actId="14100"/>
        <pc:sldMkLst>
          <pc:docMk/>
          <pc:sldMk cId="1768241032" sldId="267"/>
        </pc:sldMkLst>
        <pc:spChg chg="mod">
          <ac:chgData name="" userId="588fe068754ac2c7" providerId="LiveId" clId="{3DA83867-22B1-444D-8469-92D949B81139}" dt="2022-01-09T07:42:33.675" v="372" actId="14100"/>
          <ac:spMkLst>
            <pc:docMk/>
            <pc:sldMk cId="1768241032" sldId="267"/>
            <ac:spMk id="2" creationId="{FC893687-E208-4B2B-B983-2A3433B4EC52}"/>
          </ac:spMkLst>
        </pc:spChg>
      </pc:sldChg>
      <pc:sldChg chg="modSp">
        <pc:chgData name="" userId="588fe068754ac2c7" providerId="LiveId" clId="{3DA83867-22B1-444D-8469-92D949B81139}" dt="2022-01-09T07:42:11.243" v="367" actId="14100"/>
        <pc:sldMkLst>
          <pc:docMk/>
          <pc:sldMk cId="585710828" sldId="268"/>
        </pc:sldMkLst>
        <pc:spChg chg="mod">
          <ac:chgData name="" userId="588fe068754ac2c7" providerId="LiveId" clId="{3DA83867-22B1-444D-8469-92D949B81139}" dt="2022-01-09T07:42:11.243" v="367" actId="14100"/>
          <ac:spMkLst>
            <pc:docMk/>
            <pc:sldMk cId="585710828" sldId="268"/>
            <ac:spMk id="2" creationId="{43789B48-459A-4C8E-826D-204C4F9882B7}"/>
          </ac:spMkLst>
        </pc:spChg>
      </pc:sldChg>
      <pc:sldChg chg="modSp">
        <pc:chgData name="" userId="588fe068754ac2c7" providerId="LiveId" clId="{3DA83867-22B1-444D-8469-92D949B81139}" dt="2022-01-09T07:35:05.112" v="150" actId="27636"/>
        <pc:sldMkLst>
          <pc:docMk/>
          <pc:sldMk cId="3255409148" sldId="269"/>
        </pc:sldMkLst>
        <pc:spChg chg="mod">
          <ac:chgData name="" userId="588fe068754ac2c7" providerId="LiveId" clId="{3DA83867-22B1-444D-8469-92D949B81139}" dt="2022-01-09T07:35:05.112" v="150" actId="27636"/>
          <ac:spMkLst>
            <pc:docMk/>
            <pc:sldMk cId="3255409148" sldId="269"/>
            <ac:spMk id="2" creationId="{1367E41D-A195-40C3-93AD-BC9B04CFBBFF}"/>
          </ac:spMkLst>
        </pc:spChg>
      </pc:sldChg>
      <pc:sldChg chg="modSp">
        <pc:chgData name="" userId="588fe068754ac2c7" providerId="LiveId" clId="{3DA83867-22B1-444D-8469-92D949B81139}" dt="2022-01-09T07:42:37.047" v="373" actId="14100"/>
        <pc:sldMkLst>
          <pc:docMk/>
          <pc:sldMk cId="2834604895" sldId="270"/>
        </pc:sldMkLst>
        <pc:spChg chg="mod">
          <ac:chgData name="" userId="588fe068754ac2c7" providerId="LiveId" clId="{3DA83867-22B1-444D-8469-92D949B81139}" dt="2022-01-09T07:42:37.047" v="373" actId="14100"/>
          <ac:spMkLst>
            <pc:docMk/>
            <pc:sldMk cId="2834604895" sldId="270"/>
            <ac:spMk id="2" creationId="{E207FE02-3AAD-4327-A8F4-029A7A0A2B67}"/>
          </ac:spMkLst>
        </pc:spChg>
      </pc:sldChg>
      <pc:sldChg chg="modSp">
        <pc:chgData name="" userId="588fe068754ac2c7" providerId="LiveId" clId="{3DA83867-22B1-444D-8469-92D949B81139}" dt="2022-01-09T07:42:25.543" v="371" actId="20577"/>
        <pc:sldMkLst>
          <pc:docMk/>
          <pc:sldMk cId="90038088" sldId="271"/>
        </pc:sldMkLst>
        <pc:spChg chg="mod">
          <ac:chgData name="" userId="588fe068754ac2c7" providerId="LiveId" clId="{3DA83867-22B1-444D-8469-92D949B81139}" dt="2022-01-09T07:42:25.543" v="371" actId="20577"/>
          <ac:spMkLst>
            <pc:docMk/>
            <pc:sldMk cId="90038088" sldId="271"/>
            <ac:spMk id="2" creationId="{06DCD057-3BD1-43DA-BD9E-891B207A1E53}"/>
          </ac:spMkLst>
        </pc:spChg>
      </pc:sldChg>
      <pc:sldChg chg="addSp modSp">
        <pc:chgData name="" userId="588fe068754ac2c7" providerId="LiveId" clId="{3DA83867-22B1-444D-8469-92D949B81139}" dt="2022-01-09T07:35:05.116" v="151" actId="27636"/>
        <pc:sldMkLst>
          <pc:docMk/>
          <pc:sldMk cId="2317872926" sldId="272"/>
        </pc:sldMkLst>
        <pc:spChg chg="mod">
          <ac:chgData name="" userId="588fe068754ac2c7" providerId="LiveId" clId="{3DA83867-22B1-444D-8469-92D949B81139}" dt="2022-01-09T07:35:05.116" v="151" actId="27636"/>
          <ac:spMkLst>
            <pc:docMk/>
            <pc:sldMk cId="2317872926" sldId="272"/>
            <ac:spMk id="2" creationId="{F827BA49-8C19-45B6-BDE4-C5ED180D486B}"/>
          </ac:spMkLst>
        </pc:spChg>
        <pc:picChg chg="mod">
          <ac:chgData name="" userId="588fe068754ac2c7" providerId="LiveId" clId="{3DA83867-22B1-444D-8469-92D949B81139}" dt="2022-01-09T06:52:45.842" v="70" actId="1076"/>
          <ac:picMkLst>
            <pc:docMk/>
            <pc:sldMk cId="2317872926" sldId="272"/>
            <ac:picMk id="5" creationId="{F4079D3B-F2B0-4DA4-84CB-C5BC3D205610}"/>
          </ac:picMkLst>
        </pc:picChg>
        <pc:picChg chg="add mod">
          <ac:chgData name="" userId="588fe068754ac2c7" providerId="LiveId" clId="{3DA83867-22B1-444D-8469-92D949B81139}" dt="2022-01-09T06:52:44.822" v="69" actId="571"/>
          <ac:picMkLst>
            <pc:docMk/>
            <pc:sldMk cId="2317872926" sldId="272"/>
            <ac:picMk id="6" creationId="{3ECC7214-9A99-4950-87C6-81D3083565D6}"/>
          </ac:picMkLst>
        </pc:picChg>
      </pc:sldChg>
      <pc:sldChg chg="modSp">
        <pc:chgData name="" userId="588fe068754ac2c7" providerId="LiveId" clId="{3DA83867-22B1-444D-8469-92D949B81139}" dt="2022-01-09T07:42:20.792" v="369" actId="14100"/>
        <pc:sldMkLst>
          <pc:docMk/>
          <pc:sldMk cId="3736816893" sldId="273"/>
        </pc:sldMkLst>
        <pc:spChg chg="mod">
          <ac:chgData name="" userId="588fe068754ac2c7" providerId="LiveId" clId="{3DA83867-22B1-444D-8469-92D949B81139}" dt="2022-01-09T07:42:20.792" v="369" actId="14100"/>
          <ac:spMkLst>
            <pc:docMk/>
            <pc:sldMk cId="3736816893" sldId="273"/>
            <ac:spMk id="2" creationId="{9A24A65C-3954-4E9E-96C5-2D5C90308DA8}"/>
          </ac:spMkLst>
        </pc:spChg>
      </pc:sldChg>
      <pc:sldChg chg="modSp">
        <pc:chgData name="" userId="588fe068754ac2c7" providerId="LiveId" clId="{3DA83867-22B1-444D-8469-92D949B81139}" dt="2022-01-09T07:42:49.202" v="376" actId="14100"/>
        <pc:sldMkLst>
          <pc:docMk/>
          <pc:sldMk cId="4141525116" sldId="274"/>
        </pc:sldMkLst>
        <pc:spChg chg="mod">
          <ac:chgData name="" userId="588fe068754ac2c7" providerId="LiveId" clId="{3DA83867-22B1-444D-8469-92D949B81139}" dt="2022-01-09T07:42:49.202" v="376" actId="14100"/>
          <ac:spMkLst>
            <pc:docMk/>
            <pc:sldMk cId="4141525116" sldId="274"/>
            <ac:spMk id="2" creationId="{26E42E30-E7AB-410F-B210-371C47E41155}"/>
          </ac:spMkLst>
        </pc:spChg>
      </pc:sldChg>
      <pc:sldChg chg="modSp">
        <pc:chgData name="" userId="588fe068754ac2c7" providerId="LiveId" clId="{3DA83867-22B1-444D-8469-92D949B81139}" dt="2022-01-09T07:35:05.101" v="149" actId="27636"/>
        <pc:sldMkLst>
          <pc:docMk/>
          <pc:sldMk cId="2160202964" sldId="275"/>
        </pc:sldMkLst>
        <pc:spChg chg="mod">
          <ac:chgData name="" userId="588fe068754ac2c7" providerId="LiveId" clId="{3DA83867-22B1-444D-8469-92D949B81139}" dt="2022-01-09T07:35:05.101" v="149" actId="27636"/>
          <ac:spMkLst>
            <pc:docMk/>
            <pc:sldMk cId="2160202964" sldId="275"/>
            <ac:spMk id="2" creationId="{20D9117A-6FB3-44D5-B130-49B743DC0E73}"/>
          </ac:spMkLst>
        </pc:spChg>
      </pc:sldChg>
      <pc:sldChg chg="addSp delSp modSp">
        <pc:chgData name="" userId="588fe068754ac2c7" providerId="LiveId" clId="{3DA83867-22B1-444D-8469-92D949B81139}" dt="2022-01-09T07:41:14.718" v="360" actId="20577"/>
        <pc:sldMkLst>
          <pc:docMk/>
          <pc:sldMk cId="3123151820" sldId="276"/>
        </pc:sldMkLst>
        <pc:spChg chg="del mod">
          <ac:chgData name="" userId="588fe068754ac2c7" providerId="LiveId" clId="{3DA83867-22B1-444D-8469-92D949B81139}" dt="2022-01-09T07:41:08.097" v="348" actId="478"/>
          <ac:spMkLst>
            <pc:docMk/>
            <pc:sldMk cId="3123151820" sldId="276"/>
            <ac:spMk id="4" creationId="{240256D0-2F46-4E1E-9D3D-EC84450798C2}"/>
          </ac:spMkLst>
        </pc:spChg>
        <pc:spChg chg="add mod">
          <ac:chgData name="" userId="588fe068754ac2c7" providerId="LiveId" clId="{3DA83867-22B1-444D-8469-92D949B81139}" dt="2022-01-09T07:41:14.718" v="360" actId="20577"/>
          <ac:spMkLst>
            <pc:docMk/>
            <pc:sldMk cId="3123151820" sldId="276"/>
            <ac:spMk id="6" creationId="{5798E588-FF47-44A6-BA30-9EEF7E79BC6A}"/>
          </ac:spMkLst>
        </pc:spChg>
        <pc:picChg chg="mod">
          <ac:chgData name="" userId="588fe068754ac2c7" providerId="LiveId" clId="{3DA83867-22B1-444D-8469-92D949B81139}" dt="2022-01-09T07:41:02.789" v="346" actId="1076"/>
          <ac:picMkLst>
            <pc:docMk/>
            <pc:sldMk cId="3123151820" sldId="276"/>
            <ac:picMk id="8" creationId="{D2E1FEC3-1683-451E-85CE-3FAD30ABF79C}"/>
          </ac:picMkLst>
        </pc:picChg>
      </pc:sldChg>
      <pc:sldChg chg="modSp">
        <pc:chgData name="" userId="588fe068754ac2c7" providerId="LiveId" clId="{3DA83867-22B1-444D-8469-92D949B81139}" dt="2022-01-09T07:35:05.087" v="146" actId="27636"/>
        <pc:sldMkLst>
          <pc:docMk/>
          <pc:sldMk cId="752884514" sldId="277"/>
        </pc:sldMkLst>
        <pc:spChg chg="mod">
          <ac:chgData name="" userId="588fe068754ac2c7" providerId="LiveId" clId="{3DA83867-22B1-444D-8469-92D949B81139}" dt="2022-01-09T07:35:05.087" v="146" actId="27636"/>
          <ac:spMkLst>
            <pc:docMk/>
            <pc:sldMk cId="752884514" sldId="277"/>
            <ac:spMk id="2" creationId="{54CCFF3C-8501-4B70-A355-312CAF32E7DE}"/>
          </ac:spMkLst>
        </pc:spChg>
      </pc:sldChg>
      <pc:sldChg chg="addSp delSp modSp">
        <pc:chgData name="" userId="588fe068754ac2c7" providerId="LiveId" clId="{3DA83867-22B1-444D-8469-92D949B81139}" dt="2022-01-09T07:38:33.945" v="247"/>
        <pc:sldMkLst>
          <pc:docMk/>
          <pc:sldMk cId="1227282019" sldId="279"/>
        </pc:sldMkLst>
        <pc:spChg chg="del mod">
          <ac:chgData name="" userId="588fe068754ac2c7" providerId="LiveId" clId="{3DA83867-22B1-444D-8469-92D949B81139}" dt="2022-01-09T07:38:32.682" v="246" actId="478"/>
          <ac:spMkLst>
            <pc:docMk/>
            <pc:sldMk cId="1227282019" sldId="279"/>
            <ac:spMk id="2" creationId="{54CCFF3C-8501-4B70-A355-312CAF32E7DE}"/>
          </ac:spMkLst>
        </pc:spChg>
        <pc:spChg chg="add mod">
          <ac:chgData name="" userId="588fe068754ac2c7" providerId="LiveId" clId="{3DA83867-22B1-444D-8469-92D949B81139}" dt="2022-01-09T07:38:33.945" v="247"/>
          <ac:spMkLst>
            <pc:docMk/>
            <pc:sldMk cId="1227282019" sldId="279"/>
            <ac:spMk id="7" creationId="{521AF6D0-AAB9-4089-B326-F12631E6D6D0}"/>
          </ac:spMkLst>
        </pc:spChg>
      </pc:sldChg>
      <pc:sldChg chg="modSp">
        <pc:chgData name="" userId="588fe068754ac2c7" providerId="LiveId" clId="{3DA83867-22B1-444D-8469-92D949B81139}" dt="2022-01-09T07:38:24.816" v="245" actId="20577"/>
        <pc:sldMkLst>
          <pc:docMk/>
          <pc:sldMk cId="859035155" sldId="280"/>
        </pc:sldMkLst>
        <pc:spChg chg="mod">
          <ac:chgData name="" userId="588fe068754ac2c7" providerId="LiveId" clId="{3DA83867-22B1-444D-8469-92D949B81139}" dt="2022-01-09T07:38:24.816" v="245" actId="20577"/>
          <ac:spMkLst>
            <pc:docMk/>
            <pc:sldMk cId="859035155" sldId="280"/>
            <ac:spMk id="2" creationId="{54CCFF3C-8501-4B70-A355-312CAF32E7DE}"/>
          </ac:spMkLst>
        </pc:spChg>
        <pc:spChg chg="mod">
          <ac:chgData name="" userId="588fe068754ac2c7" providerId="LiveId" clId="{3DA83867-22B1-444D-8469-92D949B81139}" dt="2022-01-09T07:38:24.303" v="244"/>
          <ac:spMkLst>
            <pc:docMk/>
            <pc:sldMk cId="859035155" sldId="280"/>
            <ac:spMk id="6" creationId="{AE160F94-1EF5-4E8A-8385-07F0D32ADA2A}"/>
          </ac:spMkLst>
        </pc:spChg>
      </pc:sldChg>
      <pc:sldChg chg="addSp delSp modSp ord">
        <pc:chgData name="" userId="588fe068754ac2c7" providerId="LiveId" clId="{3DA83867-22B1-444D-8469-92D949B81139}" dt="2022-01-09T07:39:24.935" v="300"/>
        <pc:sldMkLst>
          <pc:docMk/>
          <pc:sldMk cId="4064134408" sldId="282"/>
        </pc:sldMkLst>
        <pc:spChg chg="del mod">
          <ac:chgData name="" userId="588fe068754ac2c7" providerId="LiveId" clId="{3DA83867-22B1-444D-8469-92D949B81139}" dt="2022-01-09T07:38:55.360" v="252" actId="478"/>
          <ac:spMkLst>
            <pc:docMk/>
            <pc:sldMk cId="4064134408" sldId="282"/>
            <ac:spMk id="2" creationId="{90EEB503-7D24-4952-BC69-32B4F3FF4C1D}"/>
          </ac:spMkLst>
        </pc:spChg>
        <pc:spChg chg="add del mod">
          <ac:chgData name="" userId="588fe068754ac2c7" providerId="LiveId" clId="{3DA83867-22B1-444D-8469-92D949B81139}" dt="2022-01-09T07:39:00.735" v="256"/>
          <ac:spMkLst>
            <pc:docMk/>
            <pc:sldMk cId="4064134408" sldId="282"/>
            <ac:spMk id="8" creationId="{F426E0EE-AE5C-49E8-A7A6-31B61E3BE6BE}"/>
          </ac:spMkLst>
        </pc:spChg>
        <pc:spChg chg="add del mod">
          <ac:chgData name="" userId="588fe068754ac2c7" providerId="LiveId" clId="{3DA83867-22B1-444D-8469-92D949B81139}" dt="2022-01-09T07:39:15.986" v="282" actId="478"/>
          <ac:spMkLst>
            <pc:docMk/>
            <pc:sldMk cId="4064134408" sldId="282"/>
            <ac:spMk id="9" creationId="{6CED653D-ACE9-4248-AA7A-591A240D3B73}"/>
          </ac:spMkLst>
        </pc:spChg>
        <pc:spChg chg="add del mod">
          <ac:chgData name="" userId="588fe068754ac2c7" providerId="LiveId" clId="{3DA83867-22B1-444D-8469-92D949B81139}" dt="2022-01-09T07:39:21.487" v="283" actId="478"/>
          <ac:spMkLst>
            <pc:docMk/>
            <pc:sldMk cId="4064134408" sldId="282"/>
            <ac:spMk id="11" creationId="{02BB6E90-A4B8-49A3-9393-C13174C82B5A}"/>
          </ac:spMkLst>
        </pc:spChg>
        <pc:spChg chg="add mod">
          <ac:chgData name="" userId="588fe068754ac2c7" providerId="LiveId" clId="{3DA83867-22B1-444D-8469-92D949B81139}" dt="2022-01-09T07:39:24.935" v="300"/>
          <ac:spMkLst>
            <pc:docMk/>
            <pc:sldMk cId="4064134408" sldId="282"/>
            <ac:spMk id="12" creationId="{ADD509D4-AA85-4795-BAD4-2E0E08443983}"/>
          </ac:spMkLst>
        </pc:spChg>
      </pc:sldChg>
      <pc:sldChg chg="addSp delSp modSp">
        <pc:chgData name="" userId="588fe068754ac2c7" providerId="LiveId" clId="{3DA83867-22B1-444D-8469-92D949B81139}" dt="2022-01-09T23:56:58.114" v="379"/>
        <pc:sldMkLst>
          <pc:docMk/>
          <pc:sldMk cId="2360027666" sldId="283"/>
        </pc:sldMkLst>
        <pc:spChg chg="mod">
          <ac:chgData name="" userId="588fe068754ac2c7" providerId="LiveId" clId="{3DA83867-22B1-444D-8469-92D949B81139}" dt="2022-01-09T07:42:42.110" v="374" actId="14100"/>
          <ac:spMkLst>
            <pc:docMk/>
            <pc:sldMk cId="2360027666" sldId="283"/>
            <ac:spMk id="2" creationId="{E207FE02-3AAD-4327-A8F4-029A7A0A2B67}"/>
          </ac:spMkLst>
        </pc:spChg>
        <pc:picChg chg="del">
          <ac:chgData name="" userId="588fe068754ac2c7" providerId="LiveId" clId="{3DA83867-22B1-444D-8469-92D949B81139}" dt="2022-01-09T07:43:00.470" v="378" actId="478"/>
          <ac:picMkLst>
            <pc:docMk/>
            <pc:sldMk cId="2360027666" sldId="283"/>
            <ac:picMk id="5" creationId="{E27E336B-C340-4ACD-9BB3-34A1D3892AB9}"/>
          </ac:picMkLst>
        </pc:picChg>
        <pc:picChg chg="add">
          <ac:chgData name="" userId="588fe068754ac2c7" providerId="LiveId" clId="{3DA83867-22B1-444D-8469-92D949B81139}" dt="2022-01-09T23:56:58.114" v="379"/>
          <ac:picMkLst>
            <pc:docMk/>
            <pc:sldMk cId="2360027666" sldId="283"/>
            <ac:picMk id="7" creationId="{9A82C254-FB88-4E2F-88DC-40FB85F4383D}"/>
          </ac:picMkLst>
        </pc:picChg>
      </pc:sldChg>
      <pc:sldChg chg="modSp">
        <pc:chgData name="" userId="588fe068754ac2c7" providerId="LiveId" clId="{3DA83867-22B1-444D-8469-92D949B81139}" dt="2022-01-09T07:42:45.300" v="375" actId="14100"/>
        <pc:sldMkLst>
          <pc:docMk/>
          <pc:sldMk cId="1252240884" sldId="284"/>
        </pc:sldMkLst>
        <pc:spChg chg="mod">
          <ac:chgData name="" userId="588fe068754ac2c7" providerId="LiveId" clId="{3DA83867-22B1-444D-8469-92D949B81139}" dt="2022-01-09T07:42:45.300" v="375" actId="14100"/>
          <ac:spMkLst>
            <pc:docMk/>
            <pc:sldMk cId="1252240884" sldId="284"/>
            <ac:spMk id="2" creationId="{E207FE02-3AAD-4327-A8F4-029A7A0A2B67}"/>
          </ac:spMkLst>
        </pc:spChg>
      </pc:sldChg>
      <pc:sldChg chg="delSp modSp">
        <pc:chgData name="" userId="588fe068754ac2c7" providerId="LiveId" clId="{3DA83867-22B1-444D-8469-92D949B81139}" dt="2022-01-09T07:42:52.076" v="377" actId="14100"/>
        <pc:sldMkLst>
          <pc:docMk/>
          <pc:sldMk cId="2180966982" sldId="285"/>
        </pc:sldMkLst>
        <pc:spChg chg="mod">
          <ac:chgData name="" userId="588fe068754ac2c7" providerId="LiveId" clId="{3DA83867-22B1-444D-8469-92D949B81139}" dt="2022-01-09T07:42:52.076" v="377" actId="14100"/>
          <ac:spMkLst>
            <pc:docMk/>
            <pc:sldMk cId="2180966982" sldId="285"/>
            <ac:spMk id="2" creationId="{26E42E30-E7AB-410F-B210-371C47E41155}"/>
          </ac:spMkLst>
        </pc:spChg>
        <pc:spChg chg="del mod">
          <ac:chgData name="" userId="588fe068754ac2c7" providerId="LiveId" clId="{3DA83867-22B1-444D-8469-92D949B81139}" dt="2022-01-07T04:09:26.129" v="1" actId="478"/>
          <ac:spMkLst>
            <pc:docMk/>
            <pc:sldMk cId="2180966982" sldId="285"/>
            <ac:spMk id="4" creationId="{64335C73-9FD0-4254-BE81-8110CABFEC98}"/>
          </ac:spMkLst>
        </pc:spChg>
      </pc:sldChg>
      <pc:sldChg chg="modSp">
        <pc:chgData name="" userId="588fe068754ac2c7" providerId="LiveId" clId="{3DA83867-22B1-444D-8469-92D949B81139}" dt="2022-01-09T07:38:44.490" v="248" actId="255"/>
        <pc:sldMkLst>
          <pc:docMk/>
          <pc:sldMk cId="4141564972" sldId="286"/>
        </pc:sldMkLst>
        <pc:spChg chg="mod">
          <ac:chgData name="" userId="588fe068754ac2c7" providerId="LiveId" clId="{3DA83867-22B1-444D-8469-92D949B81139}" dt="2022-01-09T07:38:44.490" v="248" actId="255"/>
          <ac:spMkLst>
            <pc:docMk/>
            <pc:sldMk cId="4141564972" sldId="286"/>
            <ac:spMk id="2" creationId="{A16F3758-3E44-49A9-A3C4-6B253BFBD4FD}"/>
          </ac:spMkLst>
        </pc:spChg>
      </pc:sldChg>
      <pc:sldChg chg="modSp">
        <pc:chgData name="" userId="588fe068754ac2c7" providerId="LiveId" clId="{3DA83867-22B1-444D-8469-92D949B81139}" dt="2022-01-09T07:40:15.075" v="335" actId="12788"/>
        <pc:sldMkLst>
          <pc:docMk/>
          <pc:sldMk cId="2828533025" sldId="287"/>
        </pc:sldMkLst>
        <pc:spChg chg="mod">
          <ac:chgData name="" userId="588fe068754ac2c7" providerId="LiveId" clId="{3DA83867-22B1-444D-8469-92D949B81139}" dt="2022-01-09T07:35:05.095" v="147" actId="27636"/>
          <ac:spMkLst>
            <pc:docMk/>
            <pc:sldMk cId="2828533025" sldId="287"/>
            <ac:spMk id="2" creationId="{DAFC2ABA-796A-4747-A040-72C2689A225A}"/>
          </ac:spMkLst>
        </pc:spChg>
        <pc:picChg chg="mod">
          <ac:chgData name="" userId="588fe068754ac2c7" providerId="LiveId" clId="{3DA83867-22B1-444D-8469-92D949B81139}" dt="2022-01-09T07:40:15.075" v="335" actId="12788"/>
          <ac:picMkLst>
            <pc:docMk/>
            <pc:sldMk cId="2828533025" sldId="287"/>
            <ac:picMk id="5" creationId="{41345B20-15A0-4565-AB15-E667B05E0577}"/>
          </ac:picMkLst>
        </pc:picChg>
      </pc:sldChg>
      <pc:sldChg chg="modSp">
        <pc:chgData name="" userId="588fe068754ac2c7" providerId="LiveId" clId="{3DA83867-22B1-444D-8469-92D949B81139}" dt="2022-01-09T07:40:27.860" v="337" actId="1076"/>
        <pc:sldMkLst>
          <pc:docMk/>
          <pc:sldMk cId="3311881182" sldId="288"/>
        </pc:sldMkLst>
        <pc:spChg chg="mod">
          <ac:chgData name="" userId="588fe068754ac2c7" providerId="LiveId" clId="{3DA83867-22B1-444D-8469-92D949B81139}" dt="2022-01-09T07:39:46.701" v="328" actId="14100"/>
          <ac:spMkLst>
            <pc:docMk/>
            <pc:sldMk cId="3311881182" sldId="288"/>
            <ac:spMk id="2" creationId="{E4462653-64F2-4D86-AA37-6A327CCC8F8E}"/>
          </ac:spMkLst>
        </pc:spChg>
        <pc:picChg chg="mod">
          <ac:chgData name="" userId="588fe068754ac2c7" providerId="LiveId" clId="{3DA83867-22B1-444D-8469-92D949B81139}" dt="2022-01-09T07:40:27.860" v="337" actId="1076"/>
          <ac:picMkLst>
            <pc:docMk/>
            <pc:sldMk cId="3311881182" sldId="288"/>
            <ac:picMk id="5" creationId="{4D491E71-CD86-4862-BB1D-E2920FF86242}"/>
          </ac:picMkLst>
        </pc:picChg>
        <pc:picChg chg="mod">
          <ac:chgData name="" userId="588fe068754ac2c7" providerId="LiveId" clId="{3DA83867-22B1-444D-8469-92D949B81139}" dt="2022-01-09T07:40:27.860" v="337" actId="1076"/>
          <ac:picMkLst>
            <pc:docMk/>
            <pc:sldMk cId="3311881182" sldId="288"/>
            <ac:picMk id="7" creationId="{B5382E33-5D96-4F43-8050-E48C86B56E10}"/>
          </ac:picMkLst>
        </pc:picChg>
      </pc:sldChg>
      <pc:sldChg chg="modSp">
        <pc:chgData name="" userId="588fe068754ac2c7" providerId="LiveId" clId="{3DA83867-22B1-444D-8469-92D949B81139}" dt="2022-01-09T07:40:47.015" v="343" actId="1076"/>
        <pc:sldMkLst>
          <pc:docMk/>
          <pc:sldMk cId="4151441882" sldId="289"/>
        </pc:sldMkLst>
        <pc:spChg chg="mod">
          <ac:chgData name="" userId="588fe068754ac2c7" providerId="LiveId" clId="{3DA83867-22B1-444D-8469-92D949B81139}" dt="2022-01-09T07:40:38.074" v="341" actId="1076"/>
          <ac:spMkLst>
            <pc:docMk/>
            <pc:sldMk cId="4151441882" sldId="289"/>
            <ac:spMk id="2" creationId="{51AB8798-0000-4BCF-A19C-0790D9F15AF5}"/>
          </ac:spMkLst>
        </pc:spChg>
        <pc:picChg chg="mod">
          <ac:chgData name="" userId="588fe068754ac2c7" providerId="LiveId" clId="{3DA83867-22B1-444D-8469-92D949B81139}" dt="2022-01-09T07:40:47.015" v="343" actId="1076"/>
          <ac:picMkLst>
            <pc:docMk/>
            <pc:sldMk cId="4151441882" sldId="289"/>
            <ac:picMk id="5" creationId="{41A70FB2-D762-4360-9CEE-039D0551A89B}"/>
          </ac:picMkLst>
        </pc:picChg>
      </pc:sldChg>
      <pc:sldChg chg="modSp">
        <pc:chgData name="" userId="588fe068754ac2c7" providerId="LiveId" clId="{3DA83867-22B1-444D-8469-92D949B81139}" dt="2022-01-09T07:39:33.798" v="326" actId="20577"/>
        <pc:sldMkLst>
          <pc:docMk/>
          <pc:sldMk cId="3880035044" sldId="290"/>
        </pc:sldMkLst>
        <pc:spChg chg="mod">
          <ac:chgData name="" userId="588fe068754ac2c7" providerId="LiveId" clId="{3DA83867-22B1-444D-8469-92D949B81139}" dt="2022-01-09T07:39:33.798" v="326" actId="20577"/>
          <ac:spMkLst>
            <pc:docMk/>
            <pc:sldMk cId="3880035044" sldId="290"/>
            <ac:spMk id="2" creationId="{B09D8A87-DB5F-4329-AAE0-BD0C283C5721}"/>
          </ac:spMkLst>
        </pc:spChg>
      </pc:sldChg>
      <pc:sldChg chg="modSp">
        <pc:chgData name="" userId="588fe068754ac2c7" providerId="LiveId" clId="{3DA83867-22B1-444D-8469-92D949B81139}" dt="2022-01-09T07:39:39.916" v="327" actId="255"/>
        <pc:sldMkLst>
          <pc:docMk/>
          <pc:sldMk cId="597472970" sldId="291"/>
        </pc:sldMkLst>
        <pc:spChg chg="mod">
          <ac:chgData name="" userId="588fe068754ac2c7" providerId="LiveId" clId="{3DA83867-22B1-444D-8469-92D949B81139}" dt="2022-01-09T07:39:39.916" v="327" actId="255"/>
          <ac:spMkLst>
            <pc:docMk/>
            <pc:sldMk cId="597472970" sldId="291"/>
            <ac:spMk id="2" creationId="{765F3BB1-3C4F-4DF7-A6AA-F199D91F48BD}"/>
          </ac:spMkLst>
        </pc:spChg>
      </pc:sldChg>
      <pc:sldChg chg="modSp">
        <pc:chgData name="" userId="588fe068754ac2c7" providerId="LiveId" clId="{3DA83867-22B1-444D-8469-92D949B81139}" dt="2022-01-09T07:40:52.066" v="344" actId="14100"/>
        <pc:sldMkLst>
          <pc:docMk/>
          <pc:sldMk cId="4165417912" sldId="292"/>
        </pc:sldMkLst>
        <pc:picChg chg="mod">
          <ac:chgData name="" userId="588fe068754ac2c7" providerId="LiveId" clId="{3DA83867-22B1-444D-8469-92D949B81139}" dt="2022-01-09T07:40:52.066" v="344" actId="14100"/>
          <ac:picMkLst>
            <pc:docMk/>
            <pc:sldMk cId="4165417912" sldId="292"/>
            <ac:picMk id="7" creationId="{AF34036F-4D78-42BE-8CE8-F8297DC19996}"/>
          </ac:picMkLst>
        </pc:picChg>
      </pc:sldChg>
      <pc:sldChg chg="addSp delSp modSp">
        <pc:chgData name="" userId="588fe068754ac2c7" providerId="LiveId" clId="{3DA83867-22B1-444D-8469-92D949B81139}" dt="2022-01-09T07:38:01.399" v="213" actId="20577"/>
        <pc:sldMkLst>
          <pc:docMk/>
          <pc:sldMk cId="3913675554" sldId="293"/>
        </pc:sldMkLst>
        <pc:spChg chg="del mod">
          <ac:chgData name="" userId="588fe068754ac2c7" providerId="LiveId" clId="{3DA83867-22B1-444D-8469-92D949B81139}" dt="2022-01-09T07:37:54.649" v="195" actId="478"/>
          <ac:spMkLst>
            <pc:docMk/>
            <pc:sldMk cId="3913675554" sldId="293"/>
            <ac:spMk id="2" creationId="{54CCFF3C-8501-4B70-A355-312CAF32E7DE}"/>
          </ac:spMkLst>
        </pc:spChg>
        <pc:spChg chg="add mod">
          <ac:chgData name="" userId="588fe068754ac2c7" providerId="LiveId" clId="{3DA83867-22B1-444D-8469-92D949B81139}" dt="2022-01-09T07:38:01.399" v="213" actId="20577"/>
          <ac:spMkLst>
            <pc:docMk/>
            <pc:sldMk cId="3913675554" sldId="293"/>
            <ac:spMk id="10" creationId="{527EDF40-D60C-4BA6-BE10-4C7A01D0DF8D}"/>
          </ac:spMkLst>
        </pc:spChg>
      </pc:sldChg>
      <pc:sldChg chg="addSp delSp modSp">
        <pc:chgData name="" userId="588fe068754ac2c7" providerId="LiveId" clId="{3DA83867-22B1-444D-8469-92D949B81139}" dt="2022-01-09T07:37:50.185" v="194"/>
        <pc:sldMkLst>
          <pc:docMk/>
          <pc:sldMk cId="1107546047" sldId="294"/>
        </pc:sldMkLst>
        <pc:spChg chg="del">
          <ac:chgData name="" userId="588fe068754ac2c7" providerId="LiveId" clId="{3DA83867-22B1-444D-8469-92D949B81139}" dt="2022-01-09T07:37:40.326" v="175" actId="478"/>
          <ac:spMkLst>
            <pc:docMk/>
            <pc:sldMk cId="1107546047" sldId="294"/>
            <ac:spMk id="2" creationId="{D2CE8C1E-6015-4F6F-A8CC-50DB3A2A502F}"/>
          </ac:spMkLst>
        </pc:spChg>
        <pc:spChg chg="add del mod">
          <ac:chgData name="" userId="588fe068754ac2c7" providerId="LiveId" clId="{3DA83867-22B1-444D-8469-92D949B81139}" dt="2022-01-09T07:37:44.585" v="180"/>
          <ac:spMkLst>
            <pc:docMk/>
            <pc:sldMk cId="1107546047" sldId="294"/>
            <ac:spMk id="11" creationId="{019FD944-CDF9-4C0C-9F12-C2872383EB44}"/>
          </ac:spMkLst>
        </pc:spChg>
        <pc:spChg chg="add del">
          <ac:chgData name="" userId="588fe068754ac2c7" providerId="LiveId" clId="{3DA83867-22B1-444D-8469-92D949B81139}" dt="2022-01-09T07:37:41.725" v="177"/>
          <ac:spMkLst>
            <pc:docMk/>
            <pc:sldMk cId="1107546047" sldId="294"/>
            <ac:spMk id="18" creationId="{5A32BAD9-C3E3-476A-9670-A377913F1ECA}"/>
          </ac:spMkLst>
        </pc:spChg>
        <pc:spChg chg="add del">
          <ac:chgData name="" userId="588fe068754ac2c7" providerId="LiveId" clId="{3DA83867-22B1-444D-8469-92D949B81139}" dt="2022-01-09T07:37:43.077" v="179"/>
          <ac:spMkLst>
            <pc:docMk/>
            <pc:sldMk cId="1107546047" sldId="294"/>
            <ac:spMk id="19" creationId="{BB98D83C-92F5-4065-B43F-4B255BB233E2}"/>
          </ac:spMkLst>
        </pc:spChg>
        <pc:spChg chg="add mod">
          <ac:chgData name="" userId="588fe068754ac2c7" providerId="LiveId" clId="{3DA83867-22B1-444D-8469-92D949B81139}" dt="2022-01-09T07:37:50.185" v="194"/>
          <ac:spMkLst>
            <pc:docMk/>
            <pc:sldMk cId="1107546047" sldId="294"/>
            <ac:spMk id="20" creationId="{8C69E95D-B294-4CFE-AF12-EAD279370C27}"/>
          </ac:spMkLst>
        </pc:spChg>
      </pc:sldChg>
      <pc:sldChg chg="addSp delSp modSp">
        <pc:chgData name="" userId="588fe068754ac2c7" providerId="LiveId" clId="{3DA83867-22B1-444D-8469-92D949B81139}" dt="2022-01-09T07:37:33.658" v="174"/>
        <pc:sldMkLst>
          <pc:docMk/>
          <pc:sldMk cId="3840901478" sldId="295"/>
        </pc:sldMkLst>
        <pc:spChg chg="add del">
          <ac:chgData name="" userId="588fe068754ac2c7" providerId="LiveId" clId="{3DA83867-22B1-444D-8469-92D949B81139}" dt="2022-01-09T07:37:30.695" v="173"/>
          <ac:spMkLst>
            <pc:docMk/>
            <pc:sldMk cId="3840901478" sldId="295"/>
            <ac:spMk id="4" creationId="{A06D4F4E-FAD9-4D31-9617-EE1987CAFEC7}"/>
          </ac:spMkLst>
        </pc:spChg>
        <pc:spChg chg="add">
          <ac:chgData name="" userId="588fe068754ac2c7" providerId="LiveId" clId="{3DA83867-22B1-444D-8469-92D949B81139}" dt="2022-01-09T07:37:33.658" v="174"/>
          <ac:spMkLst>
            <pc:docMk/>
            <pc:sldMk cId="3840901478" sldId="295"/>
            <ac:spMk id="10" creationId="{F85E0107-D392-443B-BD3C-DF0D0DC97110}"/>
          </ac:spMkLst>
        </pc:spChg>
        <pc:spChg chg="del mod">
          <ac:chgData name="" userId="588fe068754ac2c7" providerId="LiveId" clId="{3DA83867-22B1-444D-8469-92D949B81139}" dt="2022-01-09T07:37:28.668" v="171" actId="478"/>
          <ac:spMkLst>
            <pc:docMk/>
            <pc:sldMk cId="3840901478" sldId="295"/>
            <ac:spMk id="12" creationId="{619103C5-C1A4-4700-A955-9F2EDAE869E3}"/>
          </ac:spMkLst>
        </pc:spChg>
      </pc:sldChg>
      <pc:sldChg chg="delSp add">
        <pc:chgData name="" userId="588fe068754ac2c7" providerId="LiveId" clId="{3DA83867-22B1-444D-8469-92D949B81139}" dt="2022-01-10T05:50:09.533" v="405" actId="478"/>
        <pc:sldMkLst>
          <pc:docMk/>
          <pc:sldMk cId="3909788740" sldId="296"/>
        </pc:sldMkLst>
        <pc:picChg chg="del">
          <ac:chgData name="" userId="588fe068754ac2c7" providerId="LiveId" clId="{3DA83867-22B1-444D-8469-92D949B81139}" dt="2022-01-10T05:50:09.533" v="405" actId="478"/>
          <ac:picMkLst>
            <pc:docMk/>
            <pc:sldMk cId="3909788740" sldId="296"/>
            <ac:picMk id="3" creationId="{4E06236F-198C-4C53-841A-E15020DB0656}"/>
          </ac:picMkLst>
        </pc:picChg>
      </pc:sldChg>
      <pc:sldMasterChg chg="addSp delSp modSp modSldLayout">
        <pc:chgData name="" userId="588fe068754ac2c7" providerId="LiveId" clId="{3DA83867-22B1-444D-8469-92D949B81139}" dt="2022-01-09T07:35:06.048" v="153" actId="1076"/>
        <pc:sldMasterMkLst>
          <pc:docMk/>
          <pc:sldMasterMk cId="1901218886" sldId="2147483648"/>
        </pc:sldMasterMkLst>
        <pc:spChg chg="del">
          <ac:chgData name="" userId="588fe068754ac2c7" providerId="LiveId" clId="{3DA83867-22B1-444D-8469-92D949B81139}" dt="2022-01-09T06:47:26.815" v="2" actId="478"/>
          <ac:spMkLst>
            <pc:docMk/>
            <pc:sldMasterMk cId="1901218886" sldId="2147483648"/>
            <ac:spMk id="2" creationId="{44C5A14D-615A-45D0-BCD5-70087089D50C}"/>
          </ac:spMkLst>
        </pc:spChg>
        <pc:spChg chg="del">
          <ac:chgData name="" userId="588fe068754ac2c7" providerId="LiveId" clId="{3DA83867-22B1-444D-8469-92D949B81139}" dt="2022-01-09T06:47:26.815" v="2" actId="478"/>
          <ac:spMkLst>
            <pc:docMk/>
            <pc:sldMasterMk cId="1901218886" sldId="2147483648"/>
            <ac:spMk id="3" creationId="{084B4601-A070-4F6D-8F3A-F0D469653EA9}"/>
          </ac:spMkLst>
        </pc:spChg>
        <pc:spChg chg="del">
          <ac:chgData name="" userId="588fe068754ac2c7" providerId="LiveId" clId="{3DA83867-22B1-444D-8469-92D949B81139}" dt="2022-01-09T06:47:38.339" v="4" actId="478"/>
          <ac:spMkLst>
            <pc:docMk/>
            <pc:sldMasterMk cId="1901218886" sldId="2147483648"/>
            <ac:spMk id="4" creationId="{26734B46-CD99-430B-A270-F69E032C8E97}"/>
          </ac:spMkLst>
        </pc:spChg>
        <pc:spChg chg="del">
          <ac:chgData name="" userId="588fe068754ac2c7" providerId="LiveId" clId="{3DA83867-22B1-444D-8469-92D949B81139}" dt="2022-01-09T06:47:39.655" v="5" actId="478"/>
          <ac:spMkLst>
            <pc:docMk/>
            <pc:sldMasterMk cId="1901218886" sldId="2147483648"/>
            <ac:spMk id="5" creationId="{7547E9EB-36D8-447A-81CA-F4CF75BDC62B}"/>
          </ac:spMkLst>
        </pc:spChg>
        <pc:spChg chg="mod">
          <ac:chgData name="" userId="588fe068754ac2c7" providerId="LiveId" clId="{3DA83867-22B1-444D-8469-92D949B81139}" dt="2022-01-09T06:49:08.800" v="13" actId="12789"/>
          <ac:spMkLst>
            <pc:docMk/>
            <pc:sldMasterMk cId="1901218886" sldId="2147483648"/>
            <ac:spMk id="6" creationId="{29FD7D11-762D-41F6-A811-DDBD1135A2D1}"/>
          </ac:spMkLst>
        </pc:spChg>
        <pc:spChg chg="add mod">
          <ac:chgData name="" userId="588fe068754ac2c7" providerId="LiveId" clId="{3DA83867-22B1-444D-8469-92D949B81139}" dt="2022-01-09T07:33:29.888" v="115" actId="1076"/>
          <ac:spMkLst>
            <pc:docMk/>
            <pc:sldMasterMk cId="1901218886" sldId="2147483648"/>
            <ac:spMk id="7" creationId="{BBBF6C6C-1772-4CCA-8E91-B13912904590}"/>
          </ac:spMkLst>
        </pc:spChg>
        <pc:picChg chg="add mod">
          <ac:chgData name="" userId="588fe068754ac2c7" providerId="LiveId" clId="{3DA83867-22B1-444D-8469-92D949B81139}" dt="2022-01-09T06:49:15.509" v="27" actId="1038"/>
          <ac:picMkLst>
            <pc:docMk/>
            <pc:sldMasterMk cId="1901218886" sldId="2147483648"/>
            <ac:picMk id="1026" creationId="{EDA7E476-D8F8-481F-B45B-05DA5482B596}"/>
          </ac:picMkLst>
        </pc:picChg>
        <pc:cxnChg chg="add">
          <ac:chgData name="" userId="588fe068754ac2c7" providerId="LiveId" clId="{3DA83867-22B1-444D-8469-92D949B81139}" dt="2022-01-09T06:47:51.255" v="7"/>
          <ac:cxnSpMkLst>
            <pc:docMk/>
            <pc:sldMasterMk cId="1901218886" sldId="2147483648"/>
            <ac:cxnSpMk id="8" creationId="{839A9CCD-A0DD-4DB2-BB91-BDBF19E3C6E6}"/>
          </ac:cxnSpMkLst>
        </pc:cxnChg>
        <pc:sldLayoutChg chg="addSp delSp modSp">
          <pc:chgData name="" userId="588fe068754ac2c7" providerId="LiveId" clId="{3DA83867-22B1-444D-8469-92D949B81139}" dt="2022-01-09T07:33:26.428" v="114" actId="478"/>
          <pc:sldLayoutMkLst>
            <pc:docMk/>
            <pc:sldMasterMk cId="1901218886" sldId="2147483648"/>
            <pc:sldLayoutMk cId="502764791" sldId="2147483649"/>
          </pc:sldLayoutMkLst>
          <pc:spChg chg="add del mod">
            <ac:chgData name="" userId="588fe068754ac2c7" providerId="LiveId" clId="{3DA83867-22B1-444D-8469-92D949B81139}" dt="2022-01-09T07:33:26.428" v="114" actId="478"/>
            <ac:spMkLst>
              <pc:docMk/>
              <pc:sldMasterMk cId="1901218886" sldId="2147483648"/>
              <pc:sldLayoutMk cId="502764791" sldId="2147483649"/>
              <ac:spMk id="2" creationId="{53AC0BEC-4622-40EC-ABDD-D364FB269227}"/>
            </ac:spMkLst>
          </pc:spChg>
          <pc:spChg chg="mod">
            <ac:chgData name="" userId="588fe068754ac2c7" providerId="LiveId" clId="{3DA83867-22B1-444D-8469-92D949B81139}" dt="2022-01-09T07:32:32.427" v="75" actId="404"/>
            <ac:spMkLst>
              <pc:docMk/>
              <pc:sldMasterMk cId="1901218886" sldId="2147483648"/>
              <pc:sldLayoutMk cId="502764791" sldId="2147483649"/>
              <ac:spMk id="3" creationId="{E8A1081F-96C3-472E-9505-69177C2E170F}"/>
            </ac:spMkLst>
          </pc:spChg>
          <pc:spChg chg="mod">
            <ac:chgData name="" userId="588fe068754ac2c7" providerId="LiveId" clId="{3DA83867-22B1-444D-8469-92D949B81139}" dt="2022-01-09T07:32:32.427" v="75" actId="404"/>
            <ac:spMkLst>
              <pc:docMk/>
              <pc:sldMasterMk cId="1901218886" sldId="2147483648"/>
              <pc:sldLayoutMk cId="502764791" sldId="2147483649"/>
              <ac:spMk id="4" creationId="{83619AAD-E244-4DFA-87C8-CA1F8FD5CA66}"/>
            </ac:spMkLst>
          </pc:spChg>
          <pc:spChg chg="mod">
            <ac:chgData name="" userId="588fe068754ac2c7" providerId="LiveId" clId="{3DA83867-22B1-444D-8469-92D949B81139}" dt="2022-01-09T07:32:32.427" v="75" actId="404"/>
            <ac:spMkLst>
              <pc:docMk/>
              <pc:sldMasterMk cId="1901218886" sldId="2147483648"/>
              <pc:sldLayoutMk cId="502764791" sldId="2147483649"/>
              <ac:spMk id="5" creationId="{831F6E32-030B-4285-80D4-A412ADF0EA40}"/>
            </ac:spMkLst>
          </pc:spChg>
          <pc:spChg chg="mod">
            <ac:chgData name="" userId="588fe068754ac2c7" providerId="LiveId" clId="{3DA83867-22B1-444D-8469-92D949B81139}" dt="2022-01-09T07:32:32.427" v="75" actId="404"/>
            <ac:spMkLst>
              <pc:docMk/>
              <pc:sldMasterMk cId="1901218886" sldId="2147483648"/>
              <pc:sldLayoutMk cId="502764791" sldId="2147483649"/>
              <ac:spMk id="6" creationId="{57E0ABDD-EA0A-4571-A3D3-8C442641456B}"/>
            </ac:spMkLst>
          </pc:spChg>
          <pc:spChg chg="add del mod">
            <ac:chgData name="" userId="588fe068754ac2c7" providerId="LiveId" clId="{3DA83867-22B1-444D-8469-92D949B81139}" dt="2022-01-09T06:51:54.710" v="64" actId="478"/>
            <ac:spMkLst>
              <pc:docMk/>
              <pc:sldMasterMk cId="1901218886" sldId="2147483648"/>
              <pc:sldLayoutMk cId="502764791" sldId="2147483649"/>
              <ac:spMk id="7" creationId="{4FD279D4-0E5F-4742-B9E1-5002923BB81A}"/>
            </ac:spMkLst>
          </pc:spChg>
          <pc:spChg chg="add del mod">
            <ac:chgData name="" userId="588fe068754ac2c7" providerId="LiveId" clId="{3DA83867-22B1-444D-8469-92D949B81139}" dt="2022-01-09T06:51:54.710" v="64" actId="478"/>
            <ac:spMkLst>
              <pc:docMk/>
              <pc:sldMasterMk cId="1901218886" sldId="2147483648"/>
              <pc:sldLayoutMk cId="502764791" sldId="2147483649"/>
              <ac:spMk id="8" creationId="{FFB40C15-D58E-450C-9152-5EB51F7908F4}"/>
            </ac:spMkLst>
          </pc:spChg>
        </pc:sldLayoutChg>
        <pc:sldLayoutChg chg="modSp">
          <pc:chgData name="" userId="588fe068754ac2c7" providerId="LiveId" clId="{3DA83867-22B1-444D-8469-92D949B81139}" dt="2022-01-09T07:35:06.048" v="153" actId="1076"/>
          <pc:sldLayoutMkLst>
            <pc:docMk/>
            <pc:sldMasterMk cId="1901218886" sldId="2147483648"/>
            <pc:sldLayoutMk cId="709044712" sldId="2147483650"/>
          </pc:sldLayoutMkLst>
          <pc:spChg chg="mod">
            <ac:chgData name="" userId="588fe068754ac2c7" providerId="LiveId" clId="{3DA83867-22B1-444D-8469-92D949B81139}" dt="2022-01-09T07:35:06.048" v="153" actId="1076"/>
            <ac:spMkLst>
              <pc:docMk/>
              <pc:sldMasterMk cId="1901218886" sldId="2147483648"/>
              <pc:sldLayoutMk cId="709044712" sldId="2147483650"/>
              <ac:spMk id="2" creationId="{D228C36D-8261-44E8-BBE9-D69C4BF3D0B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7BADF-AEBB-4BE7-8F47-19F99EA78CE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47BBA-0AE1-4E5B-BEF9-534BCA12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5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A1081F-96C3-472E-9505-69177C2E1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19AAD-E244-4DFA-87C8-CA1F8FD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02495B-CD92-4340-A2F7-FE5AF3046BF1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F6E32-030B-4285-80D4-A412ADF0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0ABDD-EA0A-4571-A3D3-8C442641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6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E588D-80C1-4070-8097-F9003837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DCEEA6-0244-481F-B6DF-2528EE0DA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05550-9976-48DD-B38F-17DEC851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6F92CD-2855-4ACA-A805-ADE5DA26C9AE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52985-6B16-4FD0-B5CE-3D980C4C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7E614-B58C-45F9-8E42-612E4DED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A089B7-8047-4A7A-9454-8722B1584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9C36E-7570-407B-91C0-F25B458FC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946F-386B-4CBA-A233-8B7A55A7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84D605-1A42-49AF-9A8A-6FB71121D2B2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9F222-0472-43E8-97A1-7A327AE9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FB11A-890F-4995-8391-AB520BBF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2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8C36D-8261-44E8-BBE9-D69C4BF3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3650673" cy="43318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9B2ED-6F00-4169-A569-816F95D6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71200-23AA-413F-9CD7-85ECEF01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2AFEDD-4C1A-412C-A4BE-3FF273C3B625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A3DA2-72D8-4AFB-8A45-024158B5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F71BF-5A99-401A-BFBA-D02C054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4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4BED1-7082-4E9A-B950-E035B70D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C0653-2784-4149-B0D3-699B57BC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D3F75-171E-48F0-976B-114429AB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BD8D8-030A-4E21-B8B2-CAFC181DA04D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90A43-AE43-4F9D-8B5E-D1AD036C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F9083-B291-4CBA-BD7F-BD39BD2A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0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241A-CB2D-45E0-946B-DDA34586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960CB-E5CA-4FB4-B1E1-2FBE6DB8E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5772A9-EF49-44B0-AB37-9BF292EBE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86BC6-C08B-4E84-B0AC-33F669C7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BF2CD-BB6F-4E16-94F5-DF6D41C80528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A3E3A-CA2F-448D-A190-6063EB57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E5E5C-A2B9-490E-8DD6-54C29D78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1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C25F4-7F9E-4FCF-8B06-76EF581B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88945-15CF-4A41-88C2-B3B1BE364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43CCE4-5DE0-4EE0-9A92-9AAF5037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61D88-BF95-42C4-836F-6804E4BC7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C5EA76-2AF5-4B54-9F25-53A1DF544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2FF253-9E60-4A80-AFD3-30445C34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9C822-E197-45C3-9C72-1CAA14502E62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50AE-3B0C-4263-921D-445A3D09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EB23E1-6C01-43DC-B94A-28A0FC67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2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6FC0C-074D-4AF9-BE5E-806ED7B3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688422-4008-4DC9-A893-C210E466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9C16F5-F84D-481F-B0B0-65F42D9DE97B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1D98C-EC1F-4AC0-AC43-92538330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CBE72-108F-40C2-AE0A-1D24380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365D4E-8A77-4FA5-914C-4978555D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224D9C-6745-4FDE-8B83-E85DD026CEE9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2E349-F675-4298-964A-36D32FD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26DD5-7FFB-423F-9091-7CB68C7F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5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5CF30-BF7A-41C6-A240-D523EC00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24B37-DF23-4D9A-8EDA-A7427AC3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A486D-A1BC-400B-86BD-0C52442A2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EAB1-3023-49ED-9946-4265A567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C223E-BDDB-468F-A094-239E091F6640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451D4-D47A-41EE-ACDD-95F9BEC3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85214-F00B-4776-BD12-6B60ECE6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9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A3A3F-5BC6-4A03-948F-A9B69C7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61897F-ADA7-4B2D-A4DC-540DDCA3F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666D9F-82D9-49D5-BF4E-6DA487422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24235-C566-49B0-8AB3-610DD0ED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B6685-B0FD-40C1-977A-D5E6FA8A3ABE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22144-B029-46FF-9D53-DB46E071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C8684-7186-45F7-9480-5889BD6B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1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D7D11-762D-41F6-A811-DDBD1135A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57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E3F0-62E6-4507-80B8-79C7A93B02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F6C6C-1772-4CCA-8E91-B13912904590}"/>
              </a:ext>
            </a:extLst>
          </p:cNvPr>
          <p:cNvSpPr/>
          <p:nvPr userDrawn="1"/>
        </p:nvSpPr>
        <p:spPr>
          <a:xfrm>
            <a:off x="0" y="207823"/>
            <a:ext cx="12192000" cy="66498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9A9CCD-A0DD-4DB2-BB91-BDBF19E3C6E6}"/>
              </a:ext>
            </a:extLst>
          </p:cNvPr>
          <p:cNvCxnSpPr>
            <a:cxnSpLocks/>
          </p:cNvCxnSpPr>
          <p:nvPr userDrawn="1"/>
        </p:nvCxnSpPr>
        <p:spPr>
          <a:xfrm>
            <a:off x="171948" y="6418136"/>
            <a:ext cx="118481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가로형">
            <a:extLst>
              <a:ext uri="{FF2B5EF4-FFF2-40B4-BE49-F238E27FC236}">
                <a16:creationId xmlns:a16="http://schemas.microsoft.com/office/drawing/2014/main" id="{EDA7E476-D8F8-481F-B45B-05DA5482B5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0" y="6578279"/>
            <a:ext cx="1216277" cy="19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2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5DA35-8C20-40B0-AB74-850C18FDEFF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281054" y="1852204"/>
            <a:ext cx="3478763" cy="140375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알바생</a:t>
            </a:r>
            <a:r>
              <a:rPr lang="ko-KR" altLang="en-US" dirty="0"/>
              <a:t> 급여계산 캘린더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AF28C-CEB6-473E-8179-F4633C3F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9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CFF3C-8501-4B70-A355-312CAF32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기대 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333655-E02D-40AE-AA6C-FBE96E2FB079}"/>
              </a:ext>
            </a:extLst>
          </p:cNvPr>
          <p:cNvSpPr/>
          <p:nvPr/>
        </p:nvSpPr>
        <p:spPr>
          <a:xfrm>
            <a:off x="838200" y="2429161"/>
            <a:ext cx="108979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 일용직 근로자의 </a:t>
            </a:r>
            <a:r>
              <a:rPr lang="ko-KR" altLang="en-US" b="1" dirty="0"/>
              <a:t>스케줄 관리</a:t>
            </a:r>
            <a:r>
              <a:rPr lang="ko-KR" altLang="en-US" dirty="0"/>
              <a:t>와 동시에 캘린더에 등록된 근로 시간</a:t>
            </a:r>
            <a:r>
              <a:rPr lang="en-US" altLang="ko-KR" dirty="0"/>
              <a:t>,</a:t>
            </a:r>
            <a:r>
              <a:rPr lang="ko-KR" altLang="en-US" dirty="0"/>
              <a:t>일자에 따라 </a:t>
            </a:r>
            <a:r>
              <a:rPr lang="ko-KR" altLang="en-US" b="1" dirty="0"/>
              <a:t>자동 급여정산</a:t>
            </a:r>
            <a:r>
              <a:rPr lang="en-US" altLang="ko-KR" b="1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 일반 근로자 및 자영업자가 계산하기 번거로운 </a:t>
            </a:r>
            <a:r>
              <a:rPr lang="ko-KR" altLang="en-US" b="1" dirty="0"/>
              <a:t>주휴수당</a:t>
            </a:r>
            <a:r>
              <a:rPr lang="en-US" altLang="ko-KR" dirty="0"/>
              <a:t>, </a:t>
            </a:r>
            <a:r>
              <a:rPr lang="ko-KR" altLang="en-US" b="1" dirty="0"/>
              <a:t>세금</a:t>
            </a:r>
            <a:r>
              <a:rPr lang="ko-KR" altLang="en-US" dirty="0"/>
              <a:t>이 </a:t>
            </a:r>
            <a:r>
              <a:rPr lang="ko-KR" altLang="en-US" b="1" dirty="0"/>
              <a:t>반영</a:t>
            </a:r>
            <a:r>
              <a:rPr lang="ko-KR" altLang="en-US" dirty="0"/>
              <a:t>된 </a:t>
            </a:r>
            <a:r>
              <a:rPr lang="ko-KR" altLang="en-US" b="1" dirty="0"/>
              <a:t>급여 정산 시스템</a:t>
            </a:r>
            <a:r>
              <a:rPr lang="en-US" altLang="ko-KR" b="1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b="1" dirty="0"/>
              <a:t>급여 명세서 자동 작성</a:t>
            </a:r>
            <a:r>
              <a:rPr lang="ko-KR" altLang="en-US" dirty="0"/>
              <a:t>으로</a:t>
            </a:r>
            <a:r>
              <a:rPr lang="ko-KR" altLang="en-US" b="1" dirty="0"/>
              <a:t> </a:t>
            </a:r>
            <a:r>
              <a:rPr lang="ko-KR" altLang="en-US" dirty="0"/>
              <a:t>인한 별도의 급여 명세서 작성 </a:t>
            </a:r>
            <a:r>
              <a:rPr lang="ko-KR" altLang="en-US" dirty="0" err="1"/>
              <a:t>해야하는</a:t>
            </a:r>
            <a:r>
              <a:rPr lang="ko-KR" altLang="en-US" dirty="0"/>
              <a:t> 불편함 개선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b="1" dirty="0"/>
              <a:t>고용주</a:t>
            </a:r>
            <a:r>
              <a:rPr lang="ko-KR" altLang="en-US" dirty="0"/>
              <a:t>와 </a:t>
            </a:r>
            <a:r>
              <a:rPr lang="ko-KR" altLang="en-US" b="1" dirty="0"/>
              <a:t>근로자</a:t>
            </a:r>
            <a:r>
              <a:rPr lang="ko-KR" altLang="en-US" dirty="0"/>
              <a:t>가 상호간 신뢰할 수 있는 </a:t>
            </a:r>
            <a:r>
              <a:rPr lang="ko-KR" altLang="en-US" b="1" dirty="0"/>
              <a:t>스케줄 캘린더를 연동</a:t>
            </a:r>
            <a:r>
              <a:rPr lang="ko-KR" altLang="en-US" dirty="0"/>
              <a:t>하여 스케줄 조정 및 </a:t>
            </a:r>
            <a:r>
              <a:rPr lang="ko-KR" altLang="en-US" b="1" dirty="0"/>
              <a:t>실제 근무 기록 동기화</a:t>
            </a:r>
            <a:r>
              <a:rPr lang="en-US" altLang="ko-KR" b="1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7886C-ACA0-4AED-A159-878C5609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8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F3BB1-3C4F-4DF7-A6AA-F199D91F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sz="3600" dirty="0"/>
              <a:t>산출물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C972FC-C7D1-41CE-82E3-E525D840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7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C2ABA-796A-4747-A040-72C2689A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ERD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345B20-15A0-4565-AB15-E667B05E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52" y="1180604"/>
            <a:ext cx="8711297" cy="512136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ABF4AC-D09F-4453-8E08-2D7EAD1E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3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62653-64F2-4D86-AA37-6A327CCC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4611255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다이어그램 </a:t>
            </a:r>
            <a:r>
              <a:rPr lang="en-US" altLang="ko-KR" sz="3600" dirty="0"/>
              <a:t>- </a:t>
            </a:r>
            <a:r>
              <a:rPr lang="ko-KR" altLang="en-US" sz="3600" dirty="0"/>
              <a:t>시퀀스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491E71-CD86-4862-BB1D-E2920FF8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6" y="1322644"/>
            <a:ext cx="5142907" cy="4979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382E33-5D96-4F43-8050-E48C86B56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72" y="1322644"/>
            <a:ext cx="5046075" cy="49793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87BA4-C555-4E42-B100-1D3310E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8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B8798-0000-4BCF-A19C-0790D9F1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35" y="435004"/>
            <a:ext cx="3366135" cy="98361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플로우 차트 </a:t>
            </a:r>
            <a:r>
              <a:rPr lang="en-US" altLang="ko-KR" sz="2800" dirty="0"/>
              <a:t>-</a:t>
            </a:r>
            <a:r>
              <a:rPr lang="ko-KR" altLang="en-US" sz="2800" dirty="0"/>
              <a:t> 직원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A70FB2-D762-4360-9CEE-039D0551A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0" y="926811"/>
            <a:ext cx="8298439" cy="553848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4142B-A86A-404E-B1D6-544F27DB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4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B8798-0000-4BCF-A19C-0790D9F1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5200" cy="815975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플로우 차트 </a:t>
            </a:r>
            <a:r>
              <a:rPr lang="en-US" altLang="ko-KR" sz="2800" dirty="0"/>
              <a:t>- </a:t>
            </a:r>
            <a:r>
              <a:rPr lang="ko-KR" altLang="en-US" sz="2800" dirty="0"/>
              <a:t>고용주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34036F-4D78-42BE-8CE8-F8297DC1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68020"/>
            <a:ext cx="9056382" cy="519431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28017-A972-46D4-A937-79BE227B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1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117A-6FB3-44D5-B130-49B743DC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WBS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40A643-D55D-4025-BB93-46C2A662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D632EBF-E05B-4CC3-B15E-7787E8D90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9235"/>
            <a:ext cx="10515600" cy="2296147"/>
          </a:xfrm>
        </p:spPr>
      </p:pic>
    </p:spTree>
    <p:extLst>
      <p:ext uri="{BB962C8B-B14F-4D97-AF65-F5344CB8AC3E}">
        <p14:creationId xmlns:p14="http://schemas.microsoft.com/office/powerpoint/2010/main" val="216020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9CC189-38F4-452D-8991-BA49ACC3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798E588-FF47-44A6-BA30-9EEF7E79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3650673" cy="433186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WBS</a:t>
            </a:r>
            <a:endParaRPr lang="ko-KR" altLang="en-US" sz="36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0DCA79C-5050-473D-ABF3-37DE37942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45" y="1825625"/>
            <a:ext cx="6938509" cy="4351338"/>
          </a:xfrm>
        </p:spPr>
      </p:pic>
    </p:spTree>
    <p:extLst>
      <p:ext uri="{BB962C8B-B14F-4D97-AF65-F5344CB8AC3E}">
        <p14:creationId xmlns:p14="http://schemas.microsoft.com/office/powerpoint/2010/main" val="312315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58776-5E28-456E-8771-9A3EAB54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sz="3600" dirty="0" err="1"/>
              <a:t>목업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690F7-4063-46EA-8A3A-CF95FA98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3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7E41D-A195-40C3-93AD-BC9B04CF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공통 </a:t>
            </a:r>
            <a:r>
              <a:rPr lang="en-US" altLang="ko-KR" sz="3600" dirty="0"/>
              <a:t>- </a:t>
            </a:r>
            <a:r>
              <a:rPr lang="ko-KR" altLang="en-US" sz="3600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B2995-E1A4-47A1-8FC7-CECC2C57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82" y="1648212"/>
            <a:ext cx="4744112" cy="439163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0F365A8-00D2-4EB2-9F85-08273B8FEACE}"/>
              </a:ext>
            </a:extLst>
          </p:cNvPr>
          <p:cNvSpPr/>
          <p:nvPr/>
        </p:nvSpPr>
        <p:spPr>
          <a:xfrm>
            <a:off x="6276513" y="3515557"/>
            <a:ext cx="1020932" cy="65694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690040D-0BE6-4900-B42A-40E6BB4286B9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7020018" y="2199444"/>
            <a:ext cx="1083075" cy="1549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9C152-DDD7-4A30-B5A7-E4167F413384}"/>
              </a:ext>
            </a:extLst>
          </p:cNvPr>
          <p:cNvSpPr txBox="1"/>
          <p:nvPr/>
        </p:nvSpPr>
        <p:spPr>
          <a:xfrm>
            <a:off x="8558074" y="2175029"/>
            <a:ext cx="343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구분을 위한 </a:t>
            </a:r>
            <a:r>
              <a:rPr lang="en-US" altLang="ko-KR" dirty="0"/>
              <a:t>Check box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고용주인지 </a:t>
            </a:r>
            <a:r>
              <a:rPr lang="ko-KR" altLang="en-US" dirty="0" err="1"/>
              <a:t>알바생인지</a:t>
            </a:r>
            <a:r>
              <a:rPr lang="ko-KR" altLang="en-US" dirty="0"/>
              <a:t> 구분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7D6A9-8D34-4987-9E35-0AF6E9B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E479F-13A1-4ED5-92D1-A949FE83C5E0}"/>
              </a:ext>
            </a:extLst>
          </p:cNvPr>
          <p:cNvSpPr txBox="1"/>
          <p:nvPr/>
        </p:nvSpPr>
        <p:spPr>
          <a:xfrm>
            <a:off x="1476375" y="4691732"/>
            <a:ext cx="908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일반적으로 파트타임 근로자들은 본인 스케줄을 구글 캘린더 혹은 종이 다이어리에 기록해서 관리하는 것이 보편적이다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85936-95B0-4461-B3C5-7040BA4FBFF2}"/>
              </a:ext>
            </a:extLst>
          </p:cNvPr>
          <p:cNvSpPr txBox="1"/>
          <p:nvPr/>
        </p:nvSpPr>
        <p:spPr>
          <a:xfrm>
            <a:off x="1476375" y="5590039"/>
            <a:ext cx="908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고용주와 파트타이머가 스케줄을 각각 기록</a:t>
            </a:r>
            <a:r>
              <a:rPr lang="en-US" altLang="ko-KR" dirty="0"/>
              <a:t>/</a:t>
            </a:r>
            <a:r>
              <a:rPr lang="ko-KR" altLang="en-US" dirty="0"/>
              <a:t>관리하기 때문에 두 사람이 모두 철저하게 기록하지 않으면 </a:t>
            </a:r>
            <a:r>
              <a:rPr lang="ko-KR" altLang="en-US" b="1" dirty="0"/>
              <a:t>급여 정산 시 오차가 종종 발생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2" name="Picture 4" descr="구글캘린더PC] 새 버전 구글캘린더 일정복사하기">
            <a:extLst>
              <a:ext uri="{FF2B5EF4-FFF2-40B4-BE49-F238E27FC236}">
                <a16:creationId xmlns:a16="http://schemas.microsoft.com/office/drawing/2014/main" id="{45FD4796-F07F-44E5-87E7-48273E7B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5534"/>
            <a:ext cx="4964464" cy="30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최저임금 7530원, 스무살 청년의 사치 기준은? - 오마이뉴스 모바일">
            <a:extLst>
              <a:ext uri="{FF2B5EF4-FFF2-40B4-BE49-F238E27FC236}">
                <a16:creationId xmlns:a16="http://schemas.microsoft.com/office/drawing/2014/main" id="{DF77BD54-55FB-46E7-978F-D3A4A0A5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695" y="1244118"/>
            <a:ext cx="5716705" cy="31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DBEE7-BEC4-4E85-A712-F79C653E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FD6527E-00EC-4A64-8544-7316CE74F3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55625"/>
            <a:ext cx="3651250" cy="433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문제 인식</a:t>
            </a:r>
          </a:p>
        </p:txBody>
      </p:sp>
    </p:spTree>
    <p:extLst>
      <p:ext uri="{BB962C8B-B14F-4D97-AF65-F5344CB8AC3E}">
        <p14:creationId xmlns:p14="http://schemas.microsoft.com/office/powerpoint/2010/main" val="236249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7BA49-8C19-45B6-BDE4-C5ED180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공통 </a:t>
            </a:r>
            <a:r>
              <a:rPr lang="en-US" altLang="ko-KR" sz="3600" dirty="0"/>
              <a:t>– </a:t>
            </a:r>
            <a:r>
              <a:rPr lang="ko-KR" altLang="en-US" sz="3600" dirty="0"/>
              <a:t>회원 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79D3B-F2B0-4DA4-84CB-C5BC3D20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27" y="906886"/>
            <a:ext cx="3594099" cy="50442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FACB07-D8F5-4EBE-9C21-8394B72F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7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A220-9B8E-44E1-8CE6-8057A67F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5257800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고용주 </a:t>
            </a:r>
            <a:r>
              <a:rPr lang="en-US" altLang="ko-KR" sz="3600" dirty="0"/>
              <a:t>– </a:t>
            </a:r>
            <a:r>
              <a:rPr lang="ko-KR" altLang="en-US" sz="3600" dirty="0"/>
              <a:t>메인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F7E885-E9D8-451F-BD75-B54D05B6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1" y="1991280"/>
            <a:ext cx="11135557" cy="464477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45261-BAE7-4AD3-94A7-B2FD2D8C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9CBEC-DB3C-4F51-8F95-489F4631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5257800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고용주 </a:t>
            </a:r>
            <a:r>
              <a:rPr lang="en-US" altLang="ko-KR" sz="3600" dirty="0"/>
              <a:t>– </a:t>
            </a:r>
            <a:r>
              <a:rPr lang="ko-KR" altLang="en-US" sz="3600" dirty="0"/>
              <a:t>사원 관리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112A7E-5744-49B0-B0F9-256F152A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" y="2707383"/>
            <a:ext cx="11206579" cy="249733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CB9CD-DD4E-4996-BB57-938DBC15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79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C9A2-4FCF-4BCD-90EC-0D355D3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5821218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고용주 </a:t>
            </a:r>
            <a:r>
              <a:rPr lang="en-US" altLang="ko-KR" sz="3600" dirty="0"/>
              <a:t>– </a:t>
            </a:r>
            <a:r>
              <a:rPr lang="ko-KR" altLang="en-US" sz="3600" dirty="0"/>
              <a:t>스케줄 정보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3B8A6-736B-4BDD-89FD-A8A26DC38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" t="484" b="1"/>
          <a:stretch/>
        </p:blipFill>
        <p:spPr>
          <a:xfrm>
            <a:off x="561975" y="2085975"/>
            <a:ext cx="10887075" cy="387244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62A02-A350-4470-876A-68882660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52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36C04-07DC-4D32-A08F-566B5A9E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5811982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고용주 </a:t>
            </a:r>
            <a:r>
              <a:rPr lang="en-US" altLang="ko-KR" sz="3600" dirty="0"/>
              <a:t>– </a:t>
            </a:r>
            <a:r>
              <a:rPr lang="ko-KR" altLang="en-US" sz="3600" dirty="0"/>
              <a:t>승인 요청 페이지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AFFD264-52C3-4BC5-96D2-48D481E6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2070"/>
            <a:ext cx="10515600" cy="373844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DF18B-9E9B-450D-9906-DC45A143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8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9B052-6CC9-4909-B383-AA1E3804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5557836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고용주 </a:t>
            </a:r>
            <a:r>
              <a:rPr lang="en-US" altLang="ko-KR" sz="3600" dirty="0"/>
              <a:t>– </a:t>
            </a:r>
            <a:r>
              <a:rPr lang="ko-KR" altLang="en-US" sz="3600" dirty="0"/>
              <a:t>매장 관리 페이지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64040-ED0D-49DC-AB5F-FE47E64E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32455"/>
            <a:ext cx="2571252" cy="365125"/>
          </a:xfrm>
        </p:spPr>
        <p:txBody>
          <a:bodyPr/>
          <a:lstStyle/>
          <a:p>
            <a:fld id="{C82AE3F0-62E6-4507-80B8-79C7A93B02B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6236F-198C-4C53-841A-E15020DB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01" y="1400279"/>
            <a:ext cx="9582670" cy="46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0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9B052-6CC9-4909-B383-AA1E3804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5557836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고용주 </a:t>
            </a:r>
            <a:r>
              <a:rPr lang="en-US" altLang="ko-KR" sz="3600" dirty="0"/>
              <a:t>– </a:t>
            </a:r>
            <a:r>
              <a:rPr lang="ko-KR" altLang="en-US" sz="3600" dirty="0"/>
              <a:t>매장 관리 페이지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64040-ED0D-49DC-AB5F-FE47E64E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32455"/>
            <a:ext cx="2571252" cy="365125"/>
          </a:xfrm>
        </p:spPr>
        <p:txBody>
          <a:bodyPr/>
          <a:lstStyle/>
          <a:p>
            <a:fld id="{C82AE3F0-62E6-4507-80B8-79C7A93B02B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EF027-C171-440D-B5EE-084BB2E4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46" y="1266825"/>
            <a:ext cx="1001978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88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96CA2-CCE4-419B-A28A-61599972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5848927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 - </a:t>
            </a:r>
            <a:r>
              <a:rPr lang="ko-KR" altLang="en-US" sz="3600" dirty="0"/>
              <a:t>메인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466DCA-AA55-4477-861B-9659620E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1" y="1793930"/>
            <a:ext cx="10602897" cy="480738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126FBA-1491-490B-87BB-EF863A5B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36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9B48-459A-4C8E-826D-204C4F98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8222673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– </a:t>
            </a:r>
            <a:r>
              <a:rPr lang="ko-KR" altLang="en-US" sz="3600" dirty="0"/>
              <a:t>스케줄 관리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76D90B-0EB5-47D0-BCFC-1EBB90FD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5" y="1763795"/>
            <a:ext cx="11774750" cy="406730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B8CC7D-3721-4B35-B07D-2BB1A5B3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1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CD057-3BD1-43DA-BD9E-891B207A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7825509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– </a:t>
            </a:r>
            <a:r>
              <a:rPr lang="ko-KR" altLang="en-US" sz="3600" dirty="0"/>
              <a:t>근무지 관리 </a:t>
            </a:r>
            <a:r>
              <a:rPr lang="en-US" altLang="ko-KR" sz="3600" dirty="0"/>
              <a:t>POPUP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220A454-65A9-4958-AA73-B986BC4C8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494"/>
            <a:ext cx="10515600" cy="408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F5608-1279-4AE3-BF17-974D5E8CD6A3}"/>
              </a:ext>
            </a:extLst>
          </p:cNvPr>
          <p:cNvSpPr txBox="1"/>
          <p:nvPr/>
        </p:nvSpPr>
        <p:spPr>
          <a:xfrm>
            <a:off x="838200" y="169068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근무지 관리 버튼 클릭 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31B5B3-638B-4C87-A2C2-13F95AEF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E18BFF1-54FA-4A6B-A353-B03ABE07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72" y="1342658"/>
            <a:ext cx="3376430" cy="30674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C80541-0A38-40E0-89FC-BEFDC0A448A2}"/>
              </a:ext>
            </a:extLst>
          </p:cNvPr>
          <p:cNvSpPr txBox="1"/>
          <p:nvPr/>
        </p:nvSpPr>
        <p:spPr>
          <a:xfrm>
            <a:off x="1216572" y="4889098"/>
            <a:ext cx="955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일부터 급여 명세서 발급이 의무화 되면서 고용주들의 급여 명세서 작성의 번거로움이 생겼다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DA90F5-AD32-4FC2-865C-4FD3C5F0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78" y="1342658"/>
            <a:ext cx="5805998" cy="31868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BFA636-347D-46CA-B690-C8EEE73D5C54}"/>
              </a:ext>
            </a:extLst>
          </p:cNvPr>
          <p:cNvSpPr txBox="1"/>
          <p:nvPr/>
        </p:nvSpPr>
        <p:spPr>
          <a:xfrm>
            <a:off x="1216572" y="5691286"/>
            <a:ext cx="1008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급여 대장보다 더욱 구체적인 내역이 필수 항목으로 지정되면서 급여 지급이 복잡해졌다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BD0A97-679F-4F4C-99CC-AC9802DF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85E0107-D392-443B-BD3C-DF0D0DC97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55625"/>
            <a:ext cx="3651250" cy="433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문제 인식</a:t>
            </a:r>
          </a:p>
        </p:txBody>
      </p:sp>
    </p:spTree>
    <p:extLst>
      <p:ext uri="{BB962C8B-B14F-4D97-AF65-F5344CB8AC3E}">
        <p14:creationId xmlns:p14="http://schemas.microsoft.com/office/powerpoint/2010/main" val="3840901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4A65C-3954-4E9E-96C5-2D5C9030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9109364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– </a:t>
            </a:r>
            <a:r>
              <a:rPr lang="ko-KR" altLang="en-US" sz="3600" dirty="0"/>
              <a:t>근무일정 등록 </a:t>
            </a:r>
            <a:r>
              <a:rPr lang="en-US" altLang="ko-KR" sz="3600" dirty="0"/>
              <a:t>POPUP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FE761B-1648-41C5-8D80-C36D2C26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38" y="2029811"/>
            <a:ext cx="8658723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0485F4-9F66-4B62-BDBC-95593BEF83FF}"/>
              </a:ext>
            </a:extLst>
          </p:cNvPr>
          <p:cNvSpPr txBox="1"/>
          <p:nvPr/>
        </p:nvSpPr>
        <p:spPr>
          <a:xfrm>
            <a:off x="1154097" y="1882066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 날짜 선택 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5BB3C-A3E8-4EF6-AF26-4F653854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1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93687-E208-4B2B-B983-2A3433B4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8878455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– </a:t>
            </a:r>
            <a:r>
              <a:rPr lang="ko-KR" altLang="en-US" sz="3600" dirty="0"/>
              <a:t>근무지 별 명세서 페이지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D4FA6C6-1EE3-433B-B337-6E6B22B28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257"/>
            <a:ext cx="10077450" cy="390447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5F2B4E-9FA6-46E4-94B3-A566AC0E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41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7FE02-3AAD-4327-A8F4-029A7A0A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7714673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– </a:t>
            </a:r>
            <a:r>
              <a:rPr lang="ko-KR" altLang="en-US" sz="3600" dirty="0"/>
              <a:t>근무지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11B39-AF53-46AC-8A9E-634075C5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480" y="1308400"/>
            <a:ext cx="4625320" cy="5355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830D99-4FBB-4D90-94F0-B8082FC16FB4}"/>
              </a:ext>
            </a:extLst>
          </p:cNvPr>
          <p:cNvSpPr txBox="1"/>
          <p:nvPr/>
        </p:nvSpPr>
        <p:spPr>
          <a:xfrm>
            <a:off x="1182847" y="2087500"/>
            <a:ext cx="46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 개인이 매장과 연결하지 않고 자체적으로 스케줄과 급여를 관리하기 위한 근무지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3E647-098B-49FB-BA90-47846BCF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47" y="3397314"/>
            <a:ext cx="4053453" cy="191002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57ECB-43BA-492F-8AD3-8892356D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0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7FE02-3AAD-4327-A8F4-029A7A0A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8351982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– </a:t>
            </a:r>
            <a:r>
              <a:rPr lang="ko-KR" altLang="en-US" sz="3600" dirty="0"/>
              <a:t>근무지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11B39-AF53-46AC-8A9E-634075C5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81" y="1502747"/>
            <a:ext cx="4625320" cy="535525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E6E3-74C4-40CE-A112-C823F247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82C254-FB88-4E2F-88DC-40FB85F4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723522"/>
            <a:ext cx="678274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27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7FE02-3AAD-4327-A8F4-029A7A0A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7816273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– </a:t>
            </a:r>
            <a:r>
              <a:rPr lang="ko-KR" altLang="en-US" sz="3600" dirty="0"/>
              <a:t>근무지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11B39-AF53-46AC-8A9E-634075C5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81" y="1502747"/>
            <a:ext cx="4625320" cy="5355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64B234-67BE-4487-9996-E574B10E3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9" t="2221" r="10293" b="12778"/>
          <a:stretch/>
        </p:blipFill>
        <p:spPr>
          <a:xfrm>
            <a:off x="3781426" y="1502747"/>
            <a:ext cx="3892549" cy="46407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BA17F77-1874-448A-8889-16648675E326}"/>
              </a:ext>
            </a:extLst>
          </p:cNvPr>
          <p:cNvCxnSpPr/>
          <p:nvPr/>
        </p:nvCxnSpPr>
        <p:spPr>
          <a:xfrm flipH="1">
            <a:off x="3215640" y="2278380"/>
            <a:ext cx="2194560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CD887-6231-48A7-AB23-E50CD21B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40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42E30-E7AB-410F-B210-371C47E4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8010236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– </a:t>
            </a:r>
            <a:r>
              <a:rPr lang="ko-KR" altLang="en-US" sz="3600" dirty="0"/>
              <a:t>고용주 연결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9B7A8-639F-4938-82E6-8DD24BCD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7" y="1690688"/>
            <a:ext cx="4142193" cy="44608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5E03885-A52E-4518-9CF7-AE07E565EAC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501640" y="3429000"/>
            <a:ext cx="1584960" cy="27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BC3CC8-F254-42BB-A414-C7A22AF0D43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501640" y="3703321"/>
            <a:ext cx="1584960" cy="34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A17099-9205-42C0-9326-C1AE1F033E6A}"/>
              </a:ext>
            </a:extLst>
          </p:cNvPr>
          <p:cNvSpPr/>
          <p:nvPr/>
        </p:nvSpPr>
        <p:spPr>
          <a:xfrm>
            <a:off x="7086600" y="3493771"/>
            <a:ext cx="231648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값으로 자동입력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수정 가능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0DA2E-49E9-4832-AD4C-C41E2F120499}"/>
              </a:ext>
            </a:extLst>
          </p:cNvPr>
          <p:cNvSpPr/>
          <p:nvPr/>
        </p:nvSpPr>
        <p:spPr>
          <a:xfrm>
            <a:off x="7086600" y="2551748"/>
            <a:ext cx="1851660" cy="290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연락처로 매장 검색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B19DAE-BAF5-40E8-8EC0-C6D48CDD665D}"/>
              </a:ext>
            </a:extLst>
          </p:cNvPr>
          <p:cNvCxnSpPr>
            <a:stCxn id="14" idx="1"/>
          </p:cNvCxnSpPr>
          <p:nvPr/>
        </p:nvCxnSpPr>
        <p:spPr>
          <a:xfrm flipH="1">
            <a:off x="5501640" y="2697005"/>
            <a:ext cx="1584960" cy="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F975-F37B-4CB8-A181-F7936022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25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42E30-E7AB-410F-B210-371C47E4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7640782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아르바이트생 </a:t>
            </a:r>
            <a:r>
              <a:rPr lang="en-US" altLang="ko-KR" sz="3600" dirty="0"/>
              <a:t>– </a:t>
            </a:r>
            <a:r>
              <a:rPr lang="ko-KR" altLang="en-US" sz="3600" dirty="0"/>
              <a:t>고용주 연결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1A4FF4-C3FA-4088-A70C-501C334A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01" y="1507808"/>
            <a:ext cx="4722019" cy="48054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7DDA6-853D-4DA3-8F1E-D250BD134523}"/>
              </a:ext>
            </a:extLst>
          </p:cNvPr>
          <p:cNvSpPr txBox="1"/>
          <p:nvPr/>
        </p:nvSpPr>
        <p:spPr>
          <a:xfrm>
            <a:off x="3695700" y="2987040"/>
            <a:ext cx="1722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01012341234</a:t>
            </a:r>
            <a:endParaRPr lang="ko-KR" altLang="en-US" sz="9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940CA-E4CD-4FA3-8A7D-C8EABDA1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4559BA-1805-47CB-83AB-D2E3946B1E94}"/>
              </a:ext>
            </a:extLst>
          </p:cNvPr>
          <p:cNvSpPr/>
          <p:nvPr/>
        </p:nvSpPr>
        <p:spPr>
          <a:xfrm>
            <a:off x="9894410" y="5415391"/>
            <a:ext cx="962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 err="1"/>
              <a:t>잡러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39015-7999-4904-BA77-4ADF028811B1}"/>
              </a:ext>
            </a:extLst>
          </p:cNvPr>
          <p:cNvSpPr/>
          <p:nvPr/>
        </p:nvSpPr>
        <p:spPr>
          <a:xfrm>
            <a:off x="1316047" y="5375137"/>
            <a:ext cx="1710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일용직 근무자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아르바이트생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F7B6C9-37D0-49E9-AFF7-733F9C85DC15}"/>
              </a:ext>
            </a:extLst>
          </p:cNvPr>
          <p:cNvSpPr/>
          <p:nvPr/>
        </p:nvSpPr>
        <p:spPr>
          <a:xfrm>
            <a:off x="5040615" y="5375138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 직원 관리 시스템이 없는 </a:t>
            </a:r>
            <a:br>
              <a:rPr lang="en-US" altLang="ko-KR" dirty="0"/>
            </a:br>
            <a:r>
              <a:rPr lang="ko-KR" altLang="en-US" dirty="0"/>
              <a:t>자영업자</a:t>
            </a:r>
            <a:endParaRPr lang="en-US" altLang="ko-KR" dirty="0"/>
          </a:p>
        </p:txBody>
      </p:sp>
      <p:pic>
        <p:nvPicPr>
          <p:cNvPr id="1026" name="Picture 2" descr="알바생 사진, 이미지, 일러스트, 캘리그라피 - 크라우드픽">
            <a:extLst>
              <a:ext uri="{FF2B5EF4-FFF2-40B4-BE49-F238E27FC236}">
                <a16:creationId xmlns:a16="http://schemas.microsoft.com/office/drawing/2014/main" id="{26F6D42F-27B9-4AB2-9237-2CCF933F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3689"/>
            <a:ext cx="2742628" cy="226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자영업자에 &amp;#39;고용보험, 노란우산공제&amp;#39; 지원…신청방법은? | 서울시 - 내 손안에 서울">
            <a:extLst>
              <a:ext uri="{FF2B5EF4-FFF2-40B4-BE49-F238E27FC236}">
                <a16:creationId xmlns:a16="http://schemas.microsoft.com/office/drawing/2014/main" id="{B272A7F8-4FA0-4392-A271-B08BB4FD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32" y="3023280"/>
            <a:ext cx="3900374" cy="20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잡러&amp;#39; 전성시대(1) “저의 직업은 N잡러입니다”">
            <a:extLst>
              <a:ext uri="{FF2B5EF4-FFF2-40B4-BE49-F238E27FC236}">
                <a16:creationId xmlns:a16="http://schemas.microsoft.com/office/drawing/2014/main" id="{4F4AD661-E233-428A-95C9-0AFE898B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496" y="2500313"/>
            <a:ext cx="2814909" cy="275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4F08DE77-D79D-4CC7-A9BC-61BFC4342F74}"/>
              </a:ext>
            </a:extLst>
          </p:cNvPr>
          <p:cNvSpPr/>
          <p:nvPr/>
        </p:nvSpPr>
        <p:spPr>
          <a:xfrm>
            <a:off x="2447925" y="1571625"/>
            <a:ext cx="2019300" cy="1181024"/>
          </a:xfrm>
          <a:prstGeom prst="wedgeEllipseCallou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스케줄과 급여를 한번에 관리할 수 있었으면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67DCA627-A363-4775-A38B-7CE7A981609D}"/>
              </a:ext>
            </a:extLst>
          </p:cNvPr>
          <p:cNvSpPr/>
          <p:nvPr/>
        </p:nvSpPr>
        <p:spPr>
          <a:xfrm>
            <a:off x="306396" y="1547813"/>
            <a:ext cx="2141529" cy="1181024"/>
          </a:xfrm>
          <a:prstGeom prst="wedgeEllipseCallout">
            <a:avLst>
              <a:gd name="adj1" fmla="val 10771"/>
              <a:gd name="adj2" fmla="val 6492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내가 일한 시간을 정확하게 계산해서 월급을 받았으면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43295DC4-4E73-474D-B7D7-A16C09A231AA}"/>
              </a:ext>
            </a:extLst>
          </p:cNvPr>
          <p:cNvSpPr/>
          <p:nvPr/>
        </p:nvSpPr>
        <p:spPr>
          <a:xfrm>
            <a:off x="9591675" y="1182248"/>
            <a:ext cx="2476500" cy="1181024"/>
          </a:xfrm>
          <a:prstGeom prst="wedgeEllipseCallout">
            <a:avLst>
              <a:gd name="adj1" fmla="val -11399"/>
              <a:gd name="adj2" fmla="val 6653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근무지 별 스케줄 관리하고 급여 계산하는게 너무 복잡해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384B14A1-48A4-44E9-B304-80AB33917DBD}"/>
              </a:ext>
            </a:extLst>
          </p:cNvPr>
          <p:cNvSpPr/>
          <p:nvPr/>
        </p:nvSpPr>
        <p:spPr>
          <a:xfrm>
            <a:off x="7200900" y="1631157"/>
            <a:ext cx="2019300" cy="1181024"/>
          </a:xfrm>
          <a:prstGeom prst="wedgeEllipseCallou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급여명세서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어떻게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쓰는거지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6A9D67B3-F370-4846-B66F-583FCA58D830}"/>
              </a:ext>
            </a:extLst>
          </p:cNvPr>
          <p:cNvSpPr/>
          <p:nvPr/>
        </p:nvSpPr>
        <p:spPr>
          <a:xfrm>
            <a:off x="4838700" y="1644135"/>
            <a:ext cx="2266950" cy="1181024"/>
          </a:xfrm>
          <a:prstGeom prst="wedgeEllipseCallout">
            <a:avLst>
              <a:gd name="adj1" fmla="val 18790"/>
              <a:gd name="adj2" fmla="val 625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매번 이 많은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알바생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급여 계산하는 것도 일이다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583C8DA-92FD-44A6-A547-E63E536B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C69E95D-B294-4CFE-AF12-EAD279370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55625"/>
            <a:ext cx="3651250" cy="433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주요 타겟</a:t>
            </a:r>
          </a:p>
        </p:txBody>
      </p:sp>
    </p:spTree>
    <p:extLst>
      <p:ext uri="{BB962C8B-B14F-4D97-AF65-F5344CB8AC3E}">
        <p14:creationId xmlns:p14="http://schemas.microsoft.com/office/powerpoint/2010/main" val="110754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06B376-82C4-4A82-AC78-72C2FF2189B4}"/>
              </a:ext>
            </a:extLst>
          </p:cNvPr>
          <p:cNvSpPr/>
          <p:nvPr/>
        </p:nvSpPr>
        <p:spPr>
          <a:xfrm>
            <a:off x="1126919" y="3914049"/>
            <a:ext cx="9392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일정 동기화를 통해 고용자와 근로자가 별도로 급여 정산을 할 때 발생하는 오차 제거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86EF7B-0F9B-4C65-8EE8-C5A6D1B01BF3}"/>
              </a:ext>
            </a:extLst>
          </p:cNvPr>
          <p:cNvSpPr/>
          <p:nvPr/>
        </p:nvSpPr>
        <p:spPr>
          <a:xfrm>
            <a:off x="1126919" y="2021214"/>
            <a:ext cx="9619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일용직 근로자의 스케줄 관리와 동시에 캘린더에 등록된 근로 시간</a:t>
            </a:r>
            <a:r>
              <a:rPr lang="en-US" altLang="ko-KR" dirty="0"/>
              <a:t>,</a:t>
            </a:r>
            <a:r>
              <a:rPr lang="ko-KR" altLang="en-US" dirty="0"/>
              <a:t>일자에 따라 자동 급여정산 시스템 구축으로 인한 사용자 편의 제공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113791-5F39-4304-8936-14B4065C4658}"/>
              </a:ext>
            </a:extLst>
          </p:cNvPr>
          <p:cNvSpPr/>
          <p:nvPr/>
        </p:nvSpPr>
        <p:spPr>
          <a:xfrm>
            <a:off x="1126919" y="4828717"/>
            <a:ext cx="9392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여러 직장에서 일하는 </a:t>
            </a:r>
            <a:r>
              <a:rPr lang="en-US" altLang="ko-KR" dirty="0"/>
              <a:t>N</a:t>
            </a:r>
            <a:r>
              <a:rPr lang="ko-KR" altLang="en-US" dirty="0" err="1"/>
              <a:t>잡러를</a:t>
            </a:r>
            <a:r>
              <a:rPr lang="ko-KR" altLang="en-US" dirty="0"/>
              <a:t> 위한 스케줄 및 급여 관리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E0969F-E921-42A2-BA6F-BDA20A605073}"/>
              </a:ext>
            </a:extLst>
          </p:cNvPr>
          <p:cNvSpPr/>
          <p:nvPr/>
        </p:nvSpPr>
        <p:spPr>
          <a:xfrm>
            <a:off x="1126919" y="2999381"/>
            <a:ext cx="9619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매장 관리자의 전체 스케줄 조회를 통해 스케줄 계획과 조정에 편의성을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596502E-CCF7-4889-AAB2-859AEECC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527EDF40-D60C-4BA6-BE10-4C7A01D0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391367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CFF3C-8501-4B70-A355-312CAF32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6028"/>
            <a:ext cx="4315691" cy="43318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유사 서비스 분석</a:t>
            </a:r>
            <a:r>
              <a:rPr lang="en-US" altLang="ko-KR" sz="2800" dirty="0"/>
              <a:t>-</a:t>
            </a:r>
            <a:r>
              <a:rPr lang="ko-KR" altLang="en-US" sz="2800" dirty="0"/>
              <a:t>알바천국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60F94-1EF5-4E8A-8385-07F0D32ADA2A}"/>
              </a:ext>
            </a:extLst>
          </p:cNvPr>
          <p:cNvSpPr/>
          <p:nvPr/>
        </p:nvSpPr>
        <p:spPr>
          <a:xfrm>
            <a:off x="1119609" y="2260021"/>
            <a:ext cx="6193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알바천국의 급여 정산 시스템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근무 시간</a:t>
            </a:r>
            <a:r>
              <a:rPr lang="en-US" altLang="ko-KR" dirty="0"/>
              <a:t>, </a:t>
            </a:r>
            <a:r>
              <a:rPr lang="ko-KR" altLang="en-US" dirty="0"/>
              <a:t>단위 급여</a:t>
            </a:r>
            <a:r>
              <a:rPr lang="en-US" altLang="ko-KR" dirty="0"/>
              <a:t>, </a:t>
            </a:r>
            <a:r>
              <a:rPr lang="ko-KR" altLang="en-US" dirty="0"/>
              <a:t>연장근무일수 등 정보 수기 입력 후 계산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79C29F-EA2D-4733-9063-8229EA0F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19" y="1349074"/>
            <a:ext cx="4489722" cy="47765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A66F123-44AB-449C-99DA-5E786329F0F7}"/>
              </a:ext>
            </a:extLst>
          </p:cNvPr>
          <p:cNvSpPr/>
          <p:nvPr/>
        </p:nvSpPr>
        <p:spPr>
          <a:xfrm>
            <a:off x="1119609" y="38452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장점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 필요없이 누구나 급여 정산이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>
                <a:solidFill>
                  <a:srgbClr val="FF0000"/>
                </a:solidFill>
              </a:rPr>
              <a:t>모든 정보를 수기로 입력</a:t>
            </a:r>
            <a:r>
              <a:rPr lang="ko-KR" altLang="en-US" dirty="0"/>
              <a:t>해야 하는 불편함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75F12-754B-434D-94D2-BE8688A1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3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5DBF55D-4E6E-4568-85CF-E5B80836EA77}"/>
              </a:ext>
            </a:extLst>
          </p:cNvPr>
          <p:cNvSpPr/>
          <p:nvPr/>
        </p:nvSpPr>
        <p:spPr>
          <a:xfrm>
            <a:off x="1074491" y="2028616"/>
            <a:ext cx="66245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기그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/>
              <a:t>모바일 앱</a:t>
            </a:r>
            <a:r>
              <a:rPr lang="ko-KR" altLang="en-US" dirty="0"/>
              <a:t>을 통한 스케줄 관리 및 직원 관리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직원 입장에서 스케줄 추가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 등이 용이함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모바일로만 사용 가능</a:t>
            </a:r>
            <a:r>
              <a:rPr lang="ko-KR" altLang="en-US" dirty="0"/>
              <a:t>하므로 고용주 입장에서는 직원 스케줄 관리가 한눈에 보기 어려움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고용주</a:t>
            </a:r>
            <a:r>
              <a:rPr lang="en-US" altLang="ko-KR" dirty="0"/>
              <a:t>,</a:t>
            </a:r>
            <a:r>
              <a:rPr lang="ko-KR" altLang="en-US" dirty="0"/>
              <a:t>직원 모두 </a:t>
            </a:r>
            <a:r>
              <a:rPr lang="ko-KR" altLang="en-US" b="1" dirty="0">
                <a:solidFill>
                  <a:srgbClr val="FF0000"/>
                </a:solidFill>
              </a:rPr>
              <a:t>자유롭게 스케줄 변경이 가능</a:t>
            </a:r>
            <a:r>
              <a:rPr lang="ko-KR" altLang="en-US" dirty="0"/>
              <a:t>하므로 </a:t>
            </a:r>
            <a:r>
              <a:rPr lang="ko-KR" altLang="en-US" b="1" dirty="0">
                <a:solidFill>
                  <a:srgbClr val="FF0000"/>
                </a:solidFill>
              </a:rPr>
              <a:t>급여 정산의 신뢰도가 높지 않음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050" name="Picture 2" descr="기그 -사장님 어플.직원 알바 급여와 근무 스케줄 관리 screenshot-0">
            <a:extLst>
              <a:ext uri="{FF2B5EF4-FFF2-40B4-BE49-F238E27FC236}">
                <a16:creationId xmlns:a16="http://schemas.microsoft.com/office/drawing/2014/main" id="{1CC36639-3D4D-41A6-9284-09EB486D0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8" r="-908"/>
          <a:stretch/>
        </p:blipFill>
        <p:spPr bwMode="auto">
          <a:xfrm>
            <a:off x="7935286" y="803664"/>
            <a:ext cx="3678106" cy="52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5C18A8-DD1B-424F-A317-A2C110AA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21AF6D0-AAB9-4089-B326-F12631E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서비스 분석</a:t>
            </a:r>
            <a:r>
              <a:rPr lang="en-US" altLang="ko-KR" dirty="0"/>
              <a:t>-</a:t>
            </a:r>
            <a:r>
              <a:rPr lang="ko-KR" altLang="en-US" dirty="0" err="1"/>
              <a:t>기그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28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3758-3E44-49A9-A3C4-6B253BF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sz="3600" dirty="0"/>
              <a:t>서비스 기획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7D617-DA38-4EDB-8F1F-B00C4F1B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6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F0FB8-CDE5-4591-B754-CA0C68A0AD90}"/>
              </a:ext>
            </a:extLst>
          </p:cNvPr>
          <p:cNvSpPr/>
          <p:nvPr/>
        </p:nvSpPr>
        <p:spPr>
          <a:xfrm>
            <a:off x="627763" y="3429000"/>
            <a:ext cx="535305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직원 </a:t>
            </a:r>
            <a:endParaRPr lang="en-US" altLang="ko-KR" sz="1600" b="1" dirty="0"/>
          </a:p>
          <a:p>
            <a:endParaRPr lang="en-US" altLang="ko-KR" sz="1600" dirty="0"/>
          </a:p>
          <a:p>
            <a:pPr>
              <a:buFont typeface="+mj-lt"/>
              <a:buAutoNum type="arabicPeriod"/>
            </a:pPr>
            <a:r>
              <a:rPr lang="ko-KR" altLang="en-US" sz="1600" dirty="0"/>
              <a:t>아르바이트 스케줄 캘린더에서 입력</a:t>
            </a:r>
            <a:r>
              <a:rPr lang="en-US" altLang="ko-KR" sz="1600" dirty="0"/>
              <a:t>/</a:t>
            </a:r>
            <a:r>
              <a:rPr lang="ko-KR" altLang="en-US" sz="1600" dirty="0"/>
              <a:t>조회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endParaRPr lang="ko-KR" altLang="en-US" sz="1600" dirty="0"/>
          </a:p>
          <a:p>
            <a:pPr>
              <a:buFont typeface="+mj-lt"/>
              <a:buAutoNum type="arabicPeriod"/>
            </a:pPr>
            <a:r>
              <a:rPr lang="ko-KR" altLang="en-US" sz="1600" dirty="0"/>
              <a:t>근무 변경 신청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endParaRPr lang="ko-KR" altLang="en-US" sz="1600" dirty="0"/>
          </a:p>
          <a:p>
            <a:pPr>
              <a:buFont typeface="+mj-lt"/>
              <a:buAutoNum type="arabicPeriod"/>
            </a:pPr>
            <a:r>
              <a:rPr lang="ko-KR" altLang="en-US" sz="1600" dirty="0"/>
              <a:t>급여 자동 계산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endParaRPr lang="ko-KR" altLang="en-US" sz="1600" dirty="0"/>
          </a:p>
          <a:p>
            <a:pPr>
              <a:buFont typeface="+mj-lt"/>
              <a:buAutoNum type="arabicPeriod"/>
            </a:pPr>
            <a:r>
              <a:rPr lang="ko-KR" altLang="en-US" sz="1600" dirty="0"/>
              <a:t>직원</a:t>
            </a:r>
            <a:r>
              <a:rPr lang="en-US" altLang="ko-KR" sz="1600" dirty="0"/>
              <a:t>-</a:t>
            </a:r>
            <a:r>
              <a:rPr lang="ko-KR" altLang="en-US" sz="1600" dirty="0"/>
              <a:t>매장 연결</a:t>
            </a:r>
            <a:r>
              <a:rPr lang="en-US" altLang="ko-KR" sz="1600" dirty="0"/>
              <a:t>(</a:t>
            </a:r>
            <a:r>
              <a:rPr lang="ko-KR" altLang="en-US" sz="1600" dirty="0"/>
              <a:t>링크</a:t>
            </a:r>
            <a:r>
              <a:rPr lang="en-US" altLang="ko-KR" sz="1600" dirty="0"/>
              <a:t>)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/>
              <a:t>고용주의 핸드폰 번호로 매장 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820388-F0D7-48BE-B39A-338CF02DB4AE}"/>
              </a:ext>
            </a:extLst>
          </p:cNvPr>
          <p:cNvSpPr/>
          <p:nvPr/>
        </p:nvSpPr>
        <p:spPr>
          <a:xfrm>
            <a:off x="6473116" y="3429000"/>
            <a:ext cx="5574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고용주</a:t>
            </a:r>
            <a:endParaRPr lang="en-US" altLang="ko-KR" sz="1600" b="1" dirty="0"/>
          </a:p>
          <a:p>
            <a:endParaRPr lang="en-US" altLang="ko-KR" sz="1600" dirty="0"/>
          </a:p>
          <a:p>
            <a:pPr>
              <a:buFont typeface="+mj-lt"/>
              <a:buAutoNum type="arabicPeriod"/>
            </a:pPr>
            <a:r>
              <a:rPr lang="ko-KR" altLang="en-US" sz="1600" dirty="0"/>
              <a:t>급여명세서 자동 작성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endParaRPr lang="ko-KR" altLang="en-US" sz="1600" dirty="0"/>
          </a:p>
          <a:p>
            <a:pPr>
              <a:buFont typeface="+mj-lt"/>
              <a:buAutoNum type="arabicPeriod"/>
            </a:pPr>
            <a:r>
              <a:rPr lang="ko-KR" altLang="en-US" sz="1600" dirty="0"/>
              <a:t>직원 근무 캘린더 연동 후 스케줄 조회</a:t>
            </a:r>
            <a:r>
              <a:rPr lang="en-US" altLang="ko-KR" sz="1600" dirty="0"/>
              <a:t>/</a:t>
            </a:r>
            <a:r>
              <a:rPr lang="ko-KR" altLang="en-US" sz="1600" dirty="0"/>
              <a:t>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9D4F08-41FE-4B41-A6F0-3C9FD395FABA}"/>
              </a:ext>
            </a:extLst>
          </p:cNvPr>
          <p:cNvSpPr/>
          <p:nvPr/>
        </p:nvSpPr>
        <p:spPr>
          <a:xfrm>
            <a:off x="627762" y="1912491"/>
            <a:ext cx="109931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공통</a:t>
            </a:r>
            <a:endParaRPr lang="en-US" altLang="ko-KR" sz="1600" b="1" dirty="0"/>
          </a:p>
          <a:p>
            <a:endParaRPr lang="ko-KR" altLang="en-US" sz="1600" dirty="0"/>
          </a:p>
          <a:p>
            <a:pPr>
              <a:buFont typeface="+mj-lt"/>
              <a:buAutoNum type="arabicPeriod"/>
            </a:pPr>
            <a:r>
              <a:rPr lang="ko-KR" altLang="en-US" sz="1600" dirty="0"/>
              <a:t>연결된 스케줄 변경 시 </a:t>
            </a:r>
            <a:r>
              <a:rPr lang="ko-KR" altLang="en-US" sz="1600" b="1" dirty="0"/>
              <a:t>상호간 승인</a:t>
            </a:r>
            <a:r>
              <a:rPr lang="ko-KR" altLang="en-US" sz="1600" dirty="0"/>
              <a:t>을 받아야만 변경가능</a:t>
            </a:r>
            <a:r>
              <a:rPr lang="en-US" altLang="ko-KR" sz="1600" dirty="0"/>
              <a:t>(</a:t>
            </a:r>
            <a:r>
              <a:rPr lang="ko-KR" altLang="en-US" sz="1600" dirty="0"/>
              <a:t>임의로 변경 불가능</a:t>
            </a:r>
            <a:r>
              <a:rPr lang="en-US" altLang="ko-KR" sz="1600" dirty="0"/>
              <a:t>) – </a:t>
            </a:r>
            <a:r>
              <a:rPr lang="ko-KR" altLang="en-US" sz="1600" b="1" dirty="0"/>
              <a:t>신뢰도가 높은 급여정산 시스템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D01A8-19E0-4266-B10A-DBC7AF2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3F0-62E6-4507-80B8-79C7A93B02B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DD509D4-AA85-4795-BAD4-2E0E0844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028"/>
            <a:ext cx="3650673" cy="4331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핵심 기능</a:t>
            </a:r>
          </a:p>
        </p:txBody>
      </p:sp>
    </p:spTree>
    <p:extLst>
      <p:ext uri="{BB962C8B-B14F-4D97-AF65-F5344CB8AC3E}">
        <p14:creationId xmlns:p14="http://schemas.microsoft.com/office/powerpoint/2010/main" val="406413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596</Words>
  <Application>Microsoft Office PowerPoint</Application>
  <PresentationFormat>와이드스크린</PresentationFormat>
  <Paragraphs>142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알바생 급여계산 캘린더</vt:lpstr>
      <vt:lpstr>문제 인식</vt:lpstr>
      <vt:lpstr>문제 인식</vt:lpstr>
      <vt:lpstr>주요 타겟</vt:lpstr>
      <vt:lpstr>기획 의도</vt:lpstr>
      <vt:lpstr>유사 서비스 분석-알바천국</vt:lpstr>
      <vt:lpstr>유사 서비스 분석-기그</vt:lpstr>
      <vt:lpstr>서비스 기획 </vt:lpstr>
      <vt:lpstr>핵심 기능</vt:lpstr>
      <vt:lpstr>기대 효과</vt:lpstr>
      <vt:lpstr>산출물</vt:lpstr>
      <vt:lpstr>ERD</vt:lpstr>
      <vt:lpstr>다이어그램 - 시퀀스</vt:lpstr>
      <vt:lpstr>플로우 차트 - 직원</vt:lpstr>
      <vt:lpstr>플로우 차트 - 고용주</vt:lpstr>
      <vt:lpstr>WBS</vt:lpstr>
      <vt:lpstr>WBS</vt:lpstr>
      <vt:lpstr>목업</vt:lpstr>
      <vt:lpstr>공통 - 로그인</vt:lpstr>
      <vt:lpstr>공통 – 회원 가입</vt:lpstr>
      <vt:lpstr>고용주 – 메인 페이지</vt:lpstr>
      <vt:lpstr>고용주 – 사원 관리 페이지</vt:lpstr>
      <vt:lpstr>고용주 – 스케줄 정보 페이지</vt:lpstr>
      <vt:lpstr>고용주 – 승인 요청 페이지</vt:lpstr>
      <vt:lpstr>고용주 – 매장 관리 페이지</vt:lpstr>
      <vt:lpstr>고용주 – 매장 관리 페이지</vt:lpstr>
      <vt:lpstr>아르바이트생  - 메인 페이지</vt:lpstr>
      <vt:lpstr>아르바이트생 – 스케줄 관리 페이지</vt:lpstr>
      <vt:lpstr>아르바이트생 – 근무지 관리 POPUP</vt:lpstr>
      <vt:lpstr>아르바이트생 – 근무일정 등록 POPUP</vt:lpstr>
      <vt:lpstr>아르바이트생 – 근무지 별 명세서 페이지 </vt:lpstr>
      <vt:lpstr>아르바이트생 – 근무지 등록 페이지</vt:lpstr>
      <vt:lpstr>아르바이트생 – 근무지 등록 페이지</vt:lpstr>
      <vt:lpstr>아르바이트생 – 근무지 등록 페이지</vt:lpstr>
      <vt:lpstr>아르바이트생 – 고용주 연결 페이지</vt:lpstr>
      <vt:lpstr>아르바이트생 – 고용주 연결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알바생 급여계산 캘린더</dc:title>
  <dc:creator>tjdtnmail@gmail.com</dc:creator>
  <cp:lastModifiedBy>김경수</cp:lastModifiedBy>
  <cp:revision>30</cp:revision>
  <dcterms:created xsi:type="dcterms:W3CDTF">2022-01-05T05:32:23Z</dcterms:created>
  <dcterms:modified xsi:type="dcterms:W3CDTF">2022-01-10T09:05:59Z</dcterms:modified>
</cp:coreProperties>
</file>