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7" autoAdjust="0"/>
  </p:normalViewPr>
  <p:slideViewPr>
    <p:cSldViewPr snapToGrid="0">
      <p:cViewPr>
        <p:scale>
          <a:sx n="66" d="100"/>
          <a:sy n="66" d="100"/>
        </p:scale>
        <p:origin x="38" y="-2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88fe068754ac2c7" providerId="LiveId" clId="{B8C3A0EC-F55F-450C-8232-A2EEBCDA47CC}"/>
    <pc:docChg chg="undo redo custSel addSld modSld modMainMaster">
      <pc:chgData name="" userId="588fe068754ac2c7" providerId="LiveId" clId="{B8C3A0EC-F55F-450C-8232-A2EEBCDA47CC}" dt="2022-01-13T07:17:02.610" v="2715" actId="478"/>
      <pc:docMkLst>
        <pc:docMk/>
      </pc:docMkLst>
      <pc:sldChg chg="addSp delSp modSp add">
        <pc:chgData name="" userId="588fe068754ac2c7" providerId="LiveId" clId="{B8C3A0EC-F55F-450C-8232-A2EEBCDA47CC}" dt="2022-01-13T07:17:02.610" v="2715" actId="478"/>
        <pc:sldMkLst>
          <pc:docMk/>
          <pc:sldMk cId="3714791592" sldId="256"/>
        </pc:sldMkLst>
        <pc:spChg chg="del">
          <ac:chgData name="" userId="588fe068754ac2c7" providerId="LiveId" clId="{B8C3A0EC-F55F-450C-8232-A2EEBCDA47CC}" dt="2022-01-10T12:23:12.750" v="1" actId="478"/>
          <ac:spMkLst>
            <pc:docMk/>
            <pc:sldMk cId="3714791592" sldId="256"/>
            <ac:spMk id="2" creationId="{72B7EC89-D9CC-40E9-80CD-9C1373A14F82}"/>
          </ac:spMkLst>
        </pc:spChg>
        <pc:spChg chg="del">
          <ac:chgData name="" userId="588fe068754ac2c7" providerId="LiveId" clId="{B8C3A0EC-F55F-450C-8232-A2EEBCDA47CC}" dt="2022-01-10T12:23:12.750" v="1" actId="478"/>
          <ac:spMkLst>
            <pc:docMk/>
            <pc:sldMk cId="3714791592" sldId="256"/>
            <ac:spMk id="3" creationId="{35AAB72E-CD21-440A-A2DA-827FF0E7F3E3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4" creationId="{E999DFAF-B72A-443B-A3D6-3E2C8AFA14AC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5" creationId="{8CB3BCF3-90D5-4883-8B27-661B888B7AD6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6" creationId="{A4D60EA5-6726-44CD-A8B3-AE0C815C469D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7" creationId="{849EE1AC-D4F7-4825-AA5F-FD3FBFF0404E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8" creationId="{6DA53824-3B74-4A33-8867-7EAC25EA3169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9" creationId="{74E097EF-6C2B-462F-A839-4930190160BA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0" creationId="{41DA2531-2675-42AB-893D-81312AC4E6D6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1" creationId="{4B0EBEF0-19D4-4881-9934-A3C953DB4651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2" creationId="{11ACE2B2-B37B-4FC2-8A5A-96481330C8AE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3" creationId="{1CBBEC6A-C32C-4A0D-8152-65AF42AD68AE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4" creationId="{DA069901-481E-407C-8B69-B726E308E275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5" creationId="{E38B426E-66B3-46D0-B51D-EB32B854B14E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6" creationId="{F2DBD89A-CEF2-4629-81D8-7ED1AA1C5B8C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7" creationId="{51AF72D2-F24D-4D66-95D0-6A0F91E50505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8" creationId="{CED1C95A-E38E-4E27-898D-EB83A9DD957B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19" creationId="{AAC47FFF-4511-42FC-9CB6-18226CFB9771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20" creationId="{D1214934-1450-4431-941F-13EBD749DDAF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21" creationId="{835738E5-CDAA-4903-AB7A-A0DEFCF438B7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22" creationId="{22018FB3-EA0B-48AF-A94A-B3F53AAB22E6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23" creationId="{3B383E72-DF07-48CF-BB3F-CBA049C4D93E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48" creationId="{52605D03-4F90-49CA-935A-59807DA1B852}"/>
          </ac:spMkLst>
        </pc:spChg>
        <pc:spChg chg="add del">
          <ac:chgData name="" userId="588fe068754ac2c7" providerId="LiveId" clId="{B8C3A0EC-F55F-450C-8232-A2EEBCDA47CC}" dt="2022-01-10T12:23:16.372" v="3"/>
          <ac:spMkLst>
            <pc:docMk/>
            <pc:sldMk cId="3714791592" sldId="256"/>
            <ac:spMk id="50" creationId="{62F0185F-7B33-460F-96A5-022DD337554D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2" creationId="{AA775AD4-1B92-437E-B953-F9A88BAEFA87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3" creationId="{9DC140C1-97B2-4794-B0D8-D22D7CD0413D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4" creationId="{6C8E052B-D36F-4D34-8287-B1DB2E0A327D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5" creationId="{5F7DDC71-E56D-445C-9798-D40665AF15CD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6" creationId="{A7115350-2D08-4951-AA5F-9FAD63051C10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7" creationId="{CD205B17-06C7-4B95-B0A9-2AB2C83F21D5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8" creationId="{111A27A8-5F5F-4D06-BA3F-29E232656656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59" creationId="{7B60B312-68C2-4723-9AAE-A5D349A75CD0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0" creationId="{6F621BCC-8ADF-4C23-B9AF-74E3D1AB22D5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1" creationId="{B326257C-3ADB-4499-A231-D67781BC24B8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2" creationId="{67152781-8021-4FAF-9067-EB51BCCA5270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3" creationId="{C866F60E-94EF-45A8-859C-8B22BC2132EC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4" creationId="{68C9A1E8-F0B9-4D5E-B96F-16F1EDFB35A6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5" creationId="{33E6B4E7-F99D-4E6C-AFED-04CFC39B90A1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6" creationId="{228A69C5-E668-4242-8DD2-7ED6F5C9E7F1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7" creationId="{9751AE2B-6B9F-47B5-BB78-3ED2F23D17A0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8" creationId="{A1A11F5B-33CA-48E6-A032-06FE55AAED2D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69" creationId="{4206CB97-CB9D-4C0D-B8CE-90B09A85516F}"/>
          </ac:spMkLst>
        </pc:spChg>
        <pc:spChg chg="add del mod">
          <ac:chgData name="" userId="588fe068754ac2c7" providerId="LiveId" clId="{B8C3A0EC-F55F-450C-8232-A2EEBCDA47CC}" dt="2022-01-11T02:01:00.959" v="1296" actId="478"/>
          <ac:spMkLst>
            <pc:docMk/>
            <pc:sldMk cId="3714791592" sldId="256"/>
            <ac:spMk id="69" creationId="{EAD17D0E-D253-435D-A9FF-6AEC84B08BE5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70" creationId="{89A303F7-C008-4386-9A1A-D521F927985B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71" creationId="{3458DF24-103B-4459-A267-A0C8DFB95874}"/>
          </ac:spMkLst>
        </pc:spChg>
        <pc:spChg chg="add mod">
          <ac:chgData name="" userId="588fe068754ac2c7" providerId="LiveId" clId="{B8C3A0EC-F55F-450C-8232-A2EEBCDA47CC}" dt="2022-01-13T07:09:36.964" v="2656" actId="1036"/>
          <ac:spMkLst>
            <pc:docMk/>
            <pc:sldMk cId="3714791592" sldId="256"/>
            <ac:spMk id="81" creationId="{CC210260-85FE-4B53-9AB6-FEB59922A39B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96" creationId="{86B23830-D453-4F0E-A2E3-51C832478106}"/>
          </ac:spMkLst>
        </pc:spChg>
        <pc:spChg chg="add del mod">
          <ac:chgData name="" userId="588fe068754ac2c7" providerId="LiveId" clId="{B8C3A0EC-F55F-450C-8232-A2EEBCDA47CC}" dt="2022-01-10T12:24:43.698" v="9"/>
          <ac:spMkLst>
            <pc:docMk/>
            <pc:sldMk cId="3714791592" sldId="256"/>
            <ac:spMk id="98" creationId="{CC268448-B371-4D0A-8F41-887E3B96048E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0" creationId="{2E783134-0EE6-4EE6-AEBC-C2934906D1BA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1" creationId="{10B7CBF2-5156-417C-BBC8-57031FF75D3F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2" creationId="{659F33E3-C013-498E-93A6-832E61A21CAF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3" creationId="{713356F1-4A68-491D-BB39-6AA4C34EB1B4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4" creationId="{E388A571-2E41-42D4-B6BC-0705CC0DD4A8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5" creationId="{D47A099C-DC23-468E-B09A-963F04E56032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6" creationId="{8DB1B62B-00E6-4915-9261-5089CCF46472}"/>
          </ac:spMkLst>
        </pc:spChg>
        <pc:spChg chg="add mod">
          <ac:chgData name="" userId="588fe068754ac2c7" providerId="LiveId" clId="{B8C3A0EC-F55F-450C-8232-A2EEBCDA47CC}" dt="2022-01-13T02:46:55.361" v="2269" actId="1076"/>
          <ac:spMkLst>
            <pc:docMk/>
            <pc:sldMk cId="3714791592" sldId="256"/>
            <ac:spMk id="107" creationId="{FB042D3A-355E-42C6-884D-AB075BB5947C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08" creationId="{6A714AC2-64AA-40B5-9F07-C4F7364243C7}"/>
          </ac:spMkLst>
        </pc:spChg>
        <pc:spChg chg="add del mod">
          <ac:chgData name="" userId="588fe068754ac2c7" providerId="LiveId" clId="{B8C3A0EC-F55F-450C-8232-A2EEBCDA47CC}" dt="2022-01-11T01:19:45.197" v="471" actId="478"/>
          <ac:spMkLst>
            <pc:docMk/>
            <pc:sldMk cId="3714791592" sldId="256"/>
            <ac:spMk id="109" creationId="{EFE3DE52-7A93-4BFC-A203-BB2097296353}"/>
          </ac:spMkLst>
        </pc:spChg>
        <pc:spChg chg="add mod">
          <ac:chgData name="" userId="588fe068754ac2c7" providerId="LiveId" clId="{B8C3A0EC-F55F-450C-8232-A2EEBCDA47CC}" dt="2022-01-13T06:57:48.609" v="2548" actId="1035"/>
          <ac:spMkLst>
            <pc:docMk/>
            <pc:sldMk cId="3714791592" sldId="256"/>
            <ac:spMk id="110" creationId="{7B90F3ED-D035-4E2A-9CC6-7156B36B0F9F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11" creationId="{8183FBA8-55A6-41F8-9182-068C301CD78C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12" creationId="{C1F969F5-8925-4533-8915-8D518BEBFCA5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13" creationId="{CE342A0E-3777-43F9-830E-EDCD331C1823}"/>
          </ac:spMkLst>
        </pc:spChg>
        <pc:spChg chg="add mod">
          <ac:chgData name="" userId="588fe068754ac2c7" providerId="LiveId" clId="{B8C3A0EC-F55F-450C-8232-A2EEBCDA47CC}" dt="2022-01-13T07:01:36.153" v="2588" actId="1076"/>
          <ac:spMkLst>
            <pc:docMk/>
            <pc:sldMk cId="3714791592" sldId="256"/>
            <ac:spMk id="114" creationId="{01508F90-7616-485E-8B57-72F6AD9C5ADF}"/>
          </ac:spMkLst>
        </pc:spChg>
        <pc:spChg chg="add mod">
          <ac:chgData name="" userId="588fe068754ac2c7" providerId="LiveId" clId="{B8C3A0EC-F55F-450C-8232-A2EEBCDA47CC}" dt="2022-01-13T07:01:45.764" v="2589" actId="1076"/>
          <ac:spMkLst>
            <pc:docMk/>
            <pc:sldMk cId="3714791592" sldId="256"/>
            <ac:spMk id="115" creationId="{4C71BB52-7EBC-4366-A39F-44AB8C42139B}"/>
          </ac:spMkLst>
        </pc:spChg>
        <pc:spChg chg="add mod">
          <ac:chgData name="" userId="588fe068754ac2c7" providerId="LiveId" clId="{B8C3A0EC-F55F-450C-8232-A2EEBCDA47CC}" dt="2022-01-13T07:01:45.764" v="2589" actId="1076"/>
          <ac:spMkLst>
            <pc:docMk/>
            <pc:sldMk cId="3714791592" sldId="256"/>
            <ac:spMk id="116" creationId="{167FC088-0D0F-4A7A-A745-771B93A9095D}"/>
          </ac:spMkLst>
        </pc:spChg>
        <pc:spChg chg="add mod">
          <ac:chgData name="" userId="588fe068754ac2c7" providerId="LiveId" clId="{B8C3A0EC-F55F-450C-8232-A2EEBCDA47CC}" dt="2022-01-13T07:01:45.764" v="2589" actId="1076"/>
          <ac:spMkLst>
            <pc:docMk/>
            <pc:sldMk cId="3714791592" sldId="256"/>
            <ac:spMk id="117" creationId="{799B979B-E9CB-4AF5-B216-ABDEA322AD9E}"/>
          </ac:spMkLst>
        </pc:spChg>
        <pc:spChg chg="add mod">
          <ac:chgData name="" userId="588fe068754ac2c7" providerId="LiveId" clId="{B8C3A0EC-F55F-450C-8232-A2EEBCDA47CC}" dt="2022-01-13T07:01:45.764" v="2589" actId="1076"/>
          <ac:spMkLst>
            <pc:docMk/>
            <pc:sldMk cId="3714791592" sldId="256"/>
            <ac:spMk id="118" creationId="{68B0B18C-1C3A-40AB-9273-5C44F68318F6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19" creationId="{945FC208-B640-4630-A006-0C854B7ED481}"/>
          </ac:spMkLst>
        </pc:spChg>
        <pc:spChg chg="add mod">
          <ac:chgData name="" userId="588fe068754ac2c7" providerId="LiveId" clId="{B8C3A0EC-F55F-450C-8232-A2EEBCDA47CC}" dt="2022-01-13T07:12:49.237" v="2699" actId="1076"/>
          <ac:spMkLst>
            <pc:docMk/>
            <pc:sldMk cId="3714791592" sldId="256"/>
            <ac:spMk id="144" creationId="{7C13AE75-44E6-4615-9598-A8729CBF84C0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46" creationId="{477B2331-77D5-4CCB-AD32-54B5B9EB20E4}"/>
          </ac:spMkLst>
        </pc:spChg>
        <pc:spChg chg="add mod">
          <ac:chgData name="" userId="588fe068754ac2c7" providerId="LiveId" clId="{B8C3A0EC-F55F-450C-8232-A2EEBCDA47CC}" dt="2022-01-13T07:09:43.757" v="2675" actId="1036"/>
          <ac:spMkLst>
            <pc:docMk/>
            <pc:sldMk cId="3714791592" sldId="256"/>
            <ac:spMk id="148" creationId="{1A65064C-91A8-4A4D-A0D9-958C5463CAFA}"/>
          </ac:spMkLst>
        </pc:spChg>
        <pc:spChg chg="add mod">
          <ac:chgData name="" userId="588fe068754ac2c7" providerId="LiveId" clId="{B8C3A0EC-F55F-450C-8232-A2EEBCDA47CC}" dt="2022-01-13T07:09:36.964" v="2656" actId="1036"/>
          <ac:spMkLst>
            <pc:docMk/>
            <pc:sldMk cId="3714791592" sldId="256"/>
            <ac:spMk id="149" creationId="{599574C6-43A4-4337-8FFE-4480C7826D15}"/>
          </ac:spMkLst>
        </pc:spChg>
        <pc:spChg chg="add mod">
          <ac:chgData name="" userId="588fe068754ac2c7" providerId="LiveId" clId="{B8C3A0EC-F55F-450C-8232-A2EEBCDA47CC}" dt="2022-01-13T07:10:36.468" v="2688" actId="1076"/>
          <ac:spMkLst>
            <pc:docMk/>
            <pc:sldMk cId="3714791592" sldId="256"/>
            <ac:spMk id="150" creationId="{9C717A94-7ACB-491E-8B6C-0ECB29BAA86A}"/>
          </ac:spMkLst>
        </pc:spChg>
        <pc:spChg chg="add del mod">
          <ac:chgData name="" userId="588fe068754ac2c7" providerId="LiveId" clId="{B8C3A0EC-F55F-450C-8232-A2EEBCDA47CC}" dt="2022-01-13T07:17:02.610" v="2715" actId="478"/>
          <ac:spMkLst>
            <pc:docMk/>
            <pc:sldMk cId="3714791592" sldId="256"/>
            <ac:spMk id="151" creationId="{9B7E6562-3886-44B6-85AB-9812B23BA8AC}"/>
          </ac:spMkLst>
        </pc:spChg>
        <pc:spChg chg="add del mod">
          <ac:chgData name="" userId="588fe068754ac2c7" providerId="LiveId" clId="{B8C3A0EC-F55F-450C-8232-A2EEBCDA47CC}" dt="2022-01-11T02:20:11.087" v="1510" actId="478"/>
          <ac:spMkLst>
            <pc:docMk/>
            <pc:sldMk cId="3714791592" sldId="256"/>
            <ac:spMk id="151" creationId="{E46914C0-B2D5-42CA-8723-EF30683F998E}"/>
          </ac:spMkLst>
        </pc:spChg>
        <pc:spChg chg="add del mod">
          <ac:chgData name="" userId="588fe068754ac2c7" providerId="LiveId" clId="{B8C3A0EC-F55F-450C-8232-A2EEBCDA47CC}" dt="2022-01-11T02:20:19.955" v="1520" actId="478"/>
          <ac:spMkLst>
            <pc:docMk/>
            <pc:sldMk cId="3714791592" sldId="256"/>
            <ac:spMk id="152" creationId="{E5DE8DDF-885E-44E0-A9FB-3F8466401A3E}"/>
          </ac:spMkLst>
        </pc:spChg>
        <pc:spChg chg="add del mod">
          <ac:chgData name="" userId="588fe068754ac2c7" providerId="LiveId" clId="{B8C3A0EC-F55F-450C-8232-A2EEBCDA47CC}" dt="2022-01-13T07:17:02.610" v="2715" actId="478"/>
          <ac:spMkLst>
            <pc:docMk/>
            <pc:sldMk cId="3714791592" sldId="256"/>
            <ac:spMk id="152" creationId="{E78C29B2-59BA-4C08-B57E-635B026229BF}"/>
          </ac:spMkLst>
        </pc:spChg>
        <pc:spChg chg="add mod">
          <ac:chgData name="" userId="588fe068754ac2c7" providerId="LiveId" clId="{B8C3A0EC-F55F-450C-8232-A2EEBCDA47CC}" dt="2022-01-13T07:11:50.242" v="2698" actId="1036"/>
          <ac:spMkLst>
            <pc:docMk/>
            <pc:sldMk cId="3714791592" sldId="256"/>
            <ac:spMk id="153" creationId="{32975D3E-2A3D-445B-BD0F-6348E461DCB4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54" creationId="{0444105A-5574-4DA8-B8B2-1DDBD473953D}"/>
          </ac:spMkLst>
        </pc:spChg>
        <pc:spChg chg="add mod">
          <ac:chgData name="" userId="588fe068754ac2c7" providerId="LiveId" clId="{B8C3A0EC-F55F-450C-8232-A2EEBCDA47CC}" dt="2022-01-13T02:47:04.034" v="2271" actId="1076"/>
          <ac:spMkLst>
            <pc:docMk/>
            <pc:sldMk cId="3714791592" sldId="256"/>
            <ac:spMk id="154" creationId="{9F6D91B6-1F93-4124-86CE-7C9DA7C2509F}"/>
          </ac:spMkLst>
        </pc:spChg>
        <pc:spChg chg="add mod">
          <ac:chgData name="" userId="588fe068754ac2c7" providerId="LiveId" clId="{B8C3A0EC-F55F-450C-8232-A2EEBCDA47CC}" dt="2022-01-13T02:47:07.364" v="2272" actId="1076"/>
          <ac:spMkLst>
            <pc:docMk/>
            <pc:sldMk cId="3714791592" sldId="256"/>
            <ac:spMk id="155" creationId="{09259319-51A8-4AF0-9EB7-55D7D61E8DA5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55" creationId="{B2EC6383-C936-49AD-AB93-6E2142981959}"/>
          </ac:spMkLst>
        </pc:spChg>
        <pc:spChg chg="add mod">
          <ac:chgData name="" userId="588fe068754ac2c7" providerId="LiveId" clId="{B8C3A0EC-F55F-450C-8232-A2EEBCDA47CC}" dt="2022-01-13T02:46:59.808" v="2270" actId="1076"/>
          <ac:spMkLst>
            <pc:docMk/>
            <pc:sldMk cId="3714791592" sldId="256"/>
            <ac:spMk id="156" creationId="{C99B89C1-5775-4773-8D48-732FDDF9DAD5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56" creationId="{D20D4247-E607-49C2-B297-7C2E47A32A7C}"/>
          </ac:spMkLst>
        </pc:spChg>
        <pc:spChg chg="add mod">
          <ac:chgData name="" userId="588fe068754ac2c7" providerId="LiveId" clId="{B8C3A0EC-F55F-450C-8232-A2EEBCDA47CC}" dt="2022-01-13T02:47:14.320" v="2274" actId="1076"/>
          <ac:spMkLst>
            <pc:docMk/>
            <pc:sldMk cId="3714791592" sldId="256"/>
            <ac:spMk id="157" creationId="{6A3AD0E4-4DA0-4699-8A94-1B5E7F4C6786}"/>
          </ac:spMkLst>
        </pc:spChg>
        <pc:spChg chg="add del mod">
          <ac:chgData name="" userId="588fe068754ac2c7" providerId="LiveId" clId="{B8C3A0EC-F55F-450C-8232-A2EEBCDA47CC}" dt="2022-01-11T01:34:32.705" v="598" actId="478"/>
          <ac:spMkLst>
            <pc:docMk/>
            <pc:sldMk cId="3714791592" sldId="256"/>
            <ac:spMk id="157" creationId="{D45B2C9F-C0C1-439C-8635-F38B6F4B8642}"/>
          </ac:spMkLst>
        </pc:spChg>
        <pc:spChg chg="add del mod">
          <ac:chgData name="" userId="588fe068754ac2c7" providerId="LiveId" clId="{B8C3A0EC-F55F-450C-8232-A2EEBCDA47CC}" dt="2022-01-13T03:49:54.250" v="2330" actId="478"/>
          <ac:spMkLst>
            <pc:docMk/>
            <pc:sldMk cId="3714791592" sldId="256"/>
            <ac:spMk id="158" creationId="{6784C0B1-4EBD-43D0-90BA-A07271984E9E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58" creationId="{9BF141FD-7139-48E0-84CA-E99F91A5BD54}"/>
          </ac:spMkLst>
        </pc:spChg>
        <pc:spChg chg="add mod">
          <ac:chgData name="" userId="588fe068754ac2c7" providerId="LiveId" clId="{B8C3A0EC-F55F-450C-8232-A2EEBCDA47CC}" dt="2022-01-10T12:28:10.524" v="155" actId="571"/>
          <ac:spMkLst>
            <pc:docMk/>
            <pc:sldMk cId="3714791592" sldId="256"/>
            <ac:spMk id="159" creationId="{4E18C2A0-B2FB-44FE-ABB1-11FD8C2A619E}"/>
          </ac:spMkLst>
        </pc:spChg>
        <pc:spChg chg="add del mod">
          <ac:chgData name="" userId="588fe068754ac2c7" providerId="LiveId" clId="{B8C3A0EC-F55F-450C-8232-A2EEBCDA47CC}" dt="2022-01-13T03:49:54.960" v="2331" actId="478"/>
          <ac:spMkLst>
            <pc:docMk/>
            <pc:sldMk cId="3714791592" sldId="256"/>
            <ac:spMk id="159" creationId="{6BB32F02-63D6-41EC-B6E8-406448F1164F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59" creationId="{C5BE7ADC-58A5-4480-9717-D7DF1DD2FF4D}"/>
          </ac:spMkLst>
        </pc:spChg>
        <pc:spChg chg="add del mod">
          <ac:chgData name="" userId="588fe068754ac2c7" providerId="LiveId" clId="{B8C3A0EC-F55F-450C-8232-A2EEBCDA47CC}" dt="2022-01-13T03:49:56.624" v="2333" actId="478"/>
          <ac:spMkLst>
            <pc:docMk/>
            <pc:sldMk cId="3714791592" sldId="256"/>
            <ac:spMk id="160" creationId="{08DAC2D4-9AFC-4118-BFDD-2DD5FCB9E265}"/>
          </ac:spMkLst>
        </pc:spChg>
        <pc:spChg chg="add mod">
          <ac:chgData name="" userId="588fe068754ac2c7" providerId="LiveId" clId="{B8C3A0EC-F55F-450C-8232-A2EEBCDA47CC}" dt="2022-01-10T12:28:10.524" v="155" actId="571"/>
          <ac:spMkLst>
            <pc:docMk/>
            <pc:sldMk cId="3714791592" sldId="256"/>
            <ac:spMk id="160" creationId="{0B51A324-4A46-40EF-B34F-EA87D30F1088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0" creationId="{8D6A7AB2-C42C-4919-AD04-AE652F68028F}"/>
          </ac:spMkLst>
        </pc:spChg>
        <pc:spChg chg="add mod">
          <ac:chgData name="" userId="588fe068754ac2c7" providerId="LiveId" clId="{B8C3A0EC-F55F-450C-8232-A2EEBCDA47CC}" dt="2022-01-10T12:28:10.524" v="155" actId="571"/>
          <ac:spMkLst>
            <pc:docMk/>
            <pc:sldMk cId="3714791592" sldId="256"/>
            <ac:spMk id="161" creationId="{81940A4B-B963-4E87-B813-6655B2F4A1E1}"/>
          </ac:spMkLst>
        </pc:spChg>
        <pc:spChg chg="add del mod">
          <ac:chgData name="" userId="588fe068754ac2c7" providerId="LiveId" clId="{B8C3A0EC-F55F-450C-8232-A2EEBCDA47CC}" dt="2022-01-13T03:49:56.626" v="2335"/>
          <ac:spMkLst>
            <pc:docMk/>
            <pc:sldMk cId="3714791592" sldId="256"/>
            <ac:spMk id="161" creationId="{9EEB7B14-3AF8-44B3-8D4F-996C8839D27A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1" creationId="{F07550EB-A8A7-49D1-A3BB-8756775C85E4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2" creationId="{007CEB8A-673A-4FB8-8861-3BDE5F3F0A80}"/>
          </ac:spMkLst>
        </pc:spChg>
        <pc:spChg chg="add mod">
          <ac:chgData name="" userId="588fe068754ac2c7" providerId="LiveId" clId="{B8C3A0EC-F55F-450C-8232-A2EEBCDA47CC}" dt="2022-01-10T12:28:10.524" v="155" actId="571"/>
          <ac:spMkLst>
            <pc:docMk/>
            <pc:sldMk cId="3714791592" sldId="256"/>
            <ac:spMk id="162" creationId="{10E471E1-15E3-4BDE-B9C0-CC32570ECD23}"/>
          </ac:spMkLst>
        </pc:spChg>
        <pc:spChg chg="add del mod">
          <ac:chgData name="" userId="588fe068754ac2c7" providerId="LiveId" clId="{B8C3A0EC-F55F-450C-8232-A2EEBCDA47CC}" dt="2022-01-13T03:49:59.834" v="2338" actId="478"/>
          <ac:spMkLst>
            <pc:docMk/>
            <pc:sldMk cId="3714791592" sldId="256"/>
            <ac:spMk id="162" creationId="{963D0D6F-B62C-4D71-B7F7-7676271BBEF3}"/>
          </ac:spMkLst>
        </pc:spChg>
        <pc:spChg chg="add del mod">
          <ac:chgData name="" userId="588fe068754ac2c7" providerId="LiveId" clId="{B8C3A0EC-F55F-450C-8232-A2EEBCDA47CC}" dt="2022-01-13T03:49:57.548" v="2336" actId="478"/>
          <ac:spMkLst>
            <pc:docMk/>
            <pc:sldMk cId="3714791592" sldId="256"/>
            <ac:spMk id="163" creationId="{2A1F6D06-E0CE-4F88-8BD5-23624453681A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3" creationId="{431B57DF-2155-44D3-A628-D397F73C6AC8}"/>
          </ac:spMkLst>
        </pc:spChg>
        <pc:spChg chg="add del mod">
          <ac:chgData name="" userId="588fe068754ac2c7" providerId="LiveId" clId="{B8C3A0EC-F55F-450C-8232-A2EEBCDA47CC}" dt="2022-01-11T01:40:07.668" v="826" actId="478"/>
          <ac:spMkLst>
            <pc:docMk/>
            <pc:sldMk cId="3714791592" sldId="256"/>
            <ac:spMk id="164" creationId="{DA5B5640-12CF-4064-B9AE-E0C4AD5B1155}"/>
          </ac:spMkLst>
        </pc:spChg>
        <pc:spChg chg="add del mod">
          <ac:chgData name="" userId="588fe068754ac2c7" providerId="LiveId" clId="{B8C3A0EC-F55F-450C-8232-A2EEBCDA47CC}" dt="2022-01-13T03:49:48.020" v="2329"/>
          <ac:spMkLst>
            <pc:docMk/>
            <pc:sldMk cId="3714791592" sldId="256"/>
            <ac:spMk id="164" creationId="{F1973D6E-16C8-4E98-9922-19723480F536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5" creationId="{C4BCBBD1-0B73-4542-8C3A-D9E80653EAA0}"/>
          </ac:spMkLst>
        </pc:spChg>
        <pc:spChg chg="add del mod">
          <ac:chgData name="" userId="588fe068754ac2c7" providerId="LiveId" clId="{B8C3A0EC-F55F-450C-8232-A2EEBCDA47CC}" dt="2022-01-13T03:49:47.954" v="2327"/>
          <ac:spMkLst>
            <pc:docMk/>
            <pc:sldMk cId="3714791592" sldId="256"/>
            <ac:spMk id="165" creationId="{D1B43044-F70D-4502-BA2E-2262D8334662}"/>
          </ac:spMkLst>
        </pc:spChg>
        <pc:spChg chg="add del mod">
          <ac:chgData name="" userId="588fe068754ac2c7" providerId="LiveId" clId="{B8C3A0EC-F55F-450C-8232-A2EEBCDA47CC}" dt="2022-01-13T03:49:47.887" v="2325"/>
          <ac:spMkLst>
            <pc:docMk/>
            <pc:sldMk cId="3714791592" sldId="256"/>
            <ac:spMk id="166" creationId="{8117615E-4885-4E2A-8590-1EC951183AC4}"/>
          </ac:spMkLst>
        </pc:spChg>
        <pc:spChg chg="add mod">
          <ac:chgData name="" userId="588fe068754ac2c7" providerId="LiveId" clId="{B8C3A0EC-F55F-450C-8232-A2EEBCDA47CC}" dt="2022-01-13T03:49:47.825" v="2323" actId="571"/>
          <ac:spMkLst>
            <pc:docMk/>
            <pc:sldMk cId="3714791592" sldId="256"/>
            <ac:spMk id="167" creationId="{6467BC0E-E652-4CC4-B314-B7B2FC96EFDB}"/>
          </ac:spMkLst>
        </pc:spChg>
        <pc:spChg chg="add del mod">
          <ac:chgData name="" userId="588fe068754ac2c7" providerId="LiveId" clId="{B8C3A0EC-F55F-450C-8232-A2EEBCDA47CC}" dt="2022-01-11T01:53:10.841" v="1198" actId="478"/>
          <ac:spMkLst>
            <pc:docMk/>
            <pc:sldMk cId="3714791592" sldId="256"/>
            <ac:spMk id="167" creationId="{FAF8179D-9E4A-4980-BF37-44AB8293B633}"/>
          </ac:spMkLst>
        </pc:spChg>
        <pc:spChg chg="add mod">
          <ac:chgData name="" userId="588fe068754ac2c7" providerId="LiveId" clId="{B8C3A0EC-F55F-450C-8232-A2EEBCDA47CC}" dt="2022-01-13T03:49:47.800" v="2322" actId="571"/>
          <ac:spMkLst>
            <pc:docMk/>
            <pc:sldMk cId="3714791592" sldId="256"/>
            <ac:spMk id="168" creationId="{7C751E5E-924D-4DA3-B501-47FB2DCC5918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69" creationId="{7B370B20-FFC7-47B7-A305-396F54FC5A0F}"/>
          </ac:spMkLst>
        </pc:spChg>
        <pc:spChg chg="add mod">
          <ac:chgData name="" userId="588fe068754ac2c7" providerId="LiveId" clId="{B8C3A0EC-F55F-450C-8232-A2EEBCDA47CC}" dt="2022-01-13T03:49:47.795" v="2321" actId="571"/>
          <ac:spMkLst>
            <pc:docMk/>
            <pc:sldMk cId="3714791592" sldId="256"/>
            <ac:spMk id="169" creationId="{AA8D0BC8-3CC3-48F2-B57B-09703E196714}"/>
          </ac:spMkLst>
        </pc:spChg>
        <pc:spChg chg="add mod">
          <ac:chgData name="" userId="588fe068754ac2c7" providerId="LiveId" clId="{B8C3A0EC-F55F-450C-8232-A2EEBCDA47CC}" dt="2022-01-13T03:49:47.755" v="2320" actId="571"/>
          <ac:spMkLst>
            <pc:docMk/>
            <pc:sldMk cId="3714791592" sldId="256"/>
            <ac:spMk id="171" creationId="{8E483AEB-A4DB-4450-B127-D895DDAE95D7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71" creationId="{DC76D394-6B28-4776-9E48-70EC8AF2C3D2}"/>
          </ac:spMkLst>
        </pc:spChg>
        <pc:spChg chg="add mod">
          <ac:chgData name="" userId="588fe068754ac2c7" providerId="LiveId" clId="{B8C3A0EC-F55F-450C-8232-A2EEBCDA47CC}" dt="2022-01-13T03:49:47.719" v="2319" actId="571"/>
          <ac:spMkLst>
            <pc:docMk/>
            <pc:sldMk cId="3714791592" sldId="256"/>
            <ac:spMk id="173" creationId="{9CB41721-158B-44AD-BFE1-704B7E5DCA2E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73" creationId="{E04FD1D6-491D-4D56-A6A3-DFC6EAF82770}"/>
          </ac:spMkLst>
        </pc:spChg>
        <pc:spChg chg="add mod">
          <ac:chgData name="" userId="588fe068754ac2c7" providerId="LiveId" clId="{B8C3A0EC-F55F-450C-8232-A2EEBCDA47CC}" dt="2022-01-13T03:49:47.686" v="2318" actId="571"/>
          <ac:spMkLst>
            <pc:docMk/>
            <pc:sldMk cId="3714791592" sldId="256"/>
            <ac:spMk id="174" creationId="{C75E865D-2F32-4A32-AB9B-B912B6CAC45F}"/>
          </ac:spMkLst>
        </pc:spChg>
        <pc:spChg chg="add del mod">
          <ac:chgData name="" userId="588fe068754ac2c7" providerId="LiveId" clId="{B8C3A0EC-F55F-450C-8232-A2EEBCDA47CC}" dt="2022-01-11T02:20:17.423" v="1519" actId="478"/>
          <ac:spMkLst>
            <pc:docMk/>
            <pc:sldMk cId="3714791592" sldId="256"/>
            <ac:spMk id="175" creationId="{7BCFBDE0-9DE7-404C-B011-0E598F098E91}"/>
          </ac:spMkLst>
        </pc:spChg>
        <pc:spChg chg="add mod">
          <ac:chgData name="" userId="588fe068754ac2c7" providerId="LiveId" clId="{B8C3A0EC-F55F-450C-8232-A2EEBCDA47CC}" dt="2022-01-13T03:49:47.651" v="2317" actId="571"/>
          <ac:spMkLst>
            <pc:docMk/>
            <pc:sldMk cId="3714791592" sldId="256"/>
            <ac:spMk id="175" creationId="{B9F9A479-3902-4472-8759-1AD571FE55D0}"/>
          </ac:spMkLst>
        </pc:spChg>
        <pc:spChg chg="add mod">
          <ac:chgData name="" userId="588fe068754ac2c7" providerId="LiveId" clId="{B8C3A0EC-F55F-450C-8232-A2EEBCDA47CC}" dt="2022-01-13T03:49:47.620" v="2316" actId="571"/>
          <ac:spMkLst>
            <pc:docMk/>
            <pc:sldMk cId="3714791592" sldId="256"/>
            <ac:spMk id="176" creationId="{B09EAE51-92C1-4AEC-8EA4-6262ACDFEFC3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76" creationId="{F2DE5D11-8C72-41BB-A9D5-EE243C7E6DAE}"/>
          </ac:spMkLst>
        </pc:spChg>
        <pc:spChg chg="add mod">
          <ac:chgData name="" userId="588fe068754ac2c7" providerId="LiveId" clId="{B8C3A0EC-F55F-450C-8232-A2EEBCDA47CC}" dt="2022-01-13T03:49:47.555" v="2314" actId="571"/>
          <ac:spMkLst>
            <pc:docMk/>
            <pc:sldMk cId="3714791592" sldId="256"/>
            <ac:spMk id="177" creationId="{966BDF8D-44CE-4043-8035-836C26C4128D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77" creationId="{9EEC8C5D-9CAD-4262-BA18-A58D312938B1}"/>
          </ac:spMkLst>
        </pc:spChg>
        <pc:spChg chg="add mod">
          <ac:chgData name="" userId="588fe068754ac2c7" providerId="LiveId" clId="{B8C3A0EC-F55F-450C-8232-A2EEBCDA47CC}" dt="2022-01-13T03:49:47.525" v="2313" actId="571"/>
          <ac:spMkLst>
            <pc:docMk/>
            <pc:sldMk cId="3714791592" sldId="256"/>
            <ac:spMk id="178" creationId="{AE3DFB27-7FE6-43B9-83EE-F279C2233AC1}"/>
          </ac:spMkLst>
        </pc:spChg>
        <pc:spChg chg="add del mod">
          <ac:chgData name="" userId="588fe068754ac2c7" providerId="LiveId" clId="{B8C3A0EC-F55F-450C-8232-A2EEBCDA47CC}" dt="2022-01-11T01:48:07.073" v="1027" actId="478"/>
          <ac:spMkLst>
            <pc:docMk/>
            <pc:sldMk cId="3714791592" sldId="256"/>
            <ac:spMk id="178" creationId="{BE4BC2C1-89A1-467D-9532-E7A715C7369D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79" creationId="{2C24EA66-AEFC-4BC3-A6EF-005F91577D30}"/>
          </ac:spMkLst>
        </pc:spChg>
        <pc:spChg chg="add mod">
          <ac:chgData name="" userId="588fe068754ac2c7" providerId="LiveId" clId="{B8C3A0EC-F55F-450C-8232-A2EEBCDA47CC}" dt="2022-01-13T03:49:47.500" v="2312" actId="571"/>
          <ac:spMkLst>
            <pc:docMk/>
            <pc:sldMk cId="3714791592" sldId="256"/>
            <ac:spMk id="179" creationId="{3D1CFB12-3304-4CA5-8982-CEA6F26854D7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80" creationId="{2833D459-63C1-4E7C-9FD8-3168C1DE0FBA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81" creationId="{0CF9D6CE-9C36-4E75-B788-9D9AC7BAC9D1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82" creationId="{446192DB-EC61-4BC9-AD28-3EACBE58742D}"/>
          </ac:spMkLst>
        </pc:spChg>
        <pc:spChg chg="add del mod">
          <ac:chgData name="" userId="588fe068754ac2c7" providerId="LiveId" clId="{B8C3A0EC-F55F-450C-8232-A2EEBCDA47CC}" dt="2022-01-11T01:53:12.155" v="1199"/>
          <ac:spMkLst>
            <pc:docMk/>
            <pc:sldMk cId="3714791592" sldId="256"/>
            <ac:spMk id="183" creationId="{4DDB83C0-1FA9-41E2-B57B-72B82947D598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84" creationId="{955C076B-7483-4B09-B52F-2B78FC45320D}"/>
          </ac:spMkLst>
        </pc:spChg>
        <pc:spChg chg="add mod">
          <ac:chgData name="" userId="588fe068754ac2c7" providerId="LiveId" clId="{B8C3A0EC-F55F-450C-8232-A2EEBCDA47CC}" dt="2022-01-13T03:50:59.812" v="2410" actId="1037"/>
          <ac:spMkLst>
            <pc:docMk/>
            <pc:sldMk cId="3714791592" sldId="256"/>
            <ac:spMk id="185" creationId="{2BC6DCBF-EDF1-4014-A37A-4F866CDEF2A5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86" creationId="{1BA14CCF-8788-45E3-BA10-FBDF9A374F5C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87" creationId="{8D0065C0-4C1F-41CE-A1F3-81735D24FAD9}"/>
          </ac:spMkLst>
        </pc:spChg>
        <pc:spChg chg="add mod">
          <ac:chgData name="" userId="588fe068754ac2c7" providerId="LiveId" clId="{B8C3A0EC-F55F-450C-8232-A2EEBCDA47CC}" dt="2022-01-13T03:50:43.130" v="2386" actId="1036"/>
          <ac:spMkLst>
            <pc:docMk/>
            <pc:sldMk cId="3714791592" sldId="256"/>
            <ac:spMk id="188" creationId="{3E620E41-F621-4681-80E5-9312DD59D34E}"/>
          </ac:spMkLst>
        </pc:spChg>
        <pc:spChg chg="add del mod">
          <ac:chgData name="" userId="588fe068754ac2c7" providerId="LiveId" clId="{B8C3A0EC-F55F-450C-8232-A2EEBCDA47CC}" dt="2022-01-11T02:20:12.690" v="1512" actId="478"/>
          <ac:spMkLst>
            <pc:docMk/>
            <pc:sldMk cId="3714791592" sldId="256"/>
            <ac:spMk id="189" creationId="{CA3E5DAD-B646-4EBA-8E44-4F6E2D9FB685}"/>
          </ac:spMkLst>
        </pc:spChg>
        <pc:spChg chg="add del mod">
          <ac:chgData name="" userId="588fe068754ac2c7" providerId="LiveId" clId="{B8C3A0EC-F55F-450C-8232-A2EEBCDA47CC}" dt="2022-01-13T07:00:03.109" v="2585" actId="478"/>
          <ac:spMkLst>
            <pc:docMk/>
            <pc:sldMk cId="3714791592" sldId="256"/>
            <ac:spMk id="190" creationId="{79B5003A-DF13-45FF-8FDE-54BEEB78BD97}"/>
          </ac:spMkLst>
        </pc:spChg>
        <pc:spChg chg="add mod">
          <ac:chgData name="" userId="588fe068754ac2c7" providerId="LiveId" clId="{B8C3A0EC-F55F-450C-8232-A2EEBCDA47CC}" dt="2022-01-13T03:50:53.403" v="2398" actId="1037"/>
          <ac:spMkLst>
            <pc:docMk/>
            <pc:sldMk cId="3714791592" sldId="256"/>
            <ac:spMk id="191" creationId="{6B4D5978-5D1C-4627-94A9-2D3F5063302E}"/>
          </ac:spMkLst>
        </pc:spChg>
        <pc:spChg chg="add mod">
          <ac:chgData name="" userId="588fe068754ac2c7" providerId="LiveId" clId="{B8C3A0EC-F55F-450C-8232-A2EEBCDA47CC}" dt="2022-01-13T03:51:04.226" v="2417" actId="1037"/>
          <ac:spMkLst>
            <pc:docMk/>
            <pc:sldMk cId="3714791592" sldId="256"/>
            <ac:spMk id="192" creationId="{0BDE636E-2AD6-4C51-97F3-654B5FEC381A}"/>
          </ac:spMkLst>
        </pc:spChg>
        <pc:spChg chg="add mod">
          <ac:chgData name="" userId="588fe068754ac2c7" providerId="LiveId" clId="{B8C3A0EC-F55F-450C-8232-A2EEBCDA47CC}" dt="2022-01-13T03:51:23.605" v="2455" actId="1035"/>
          <ac:spMkLst>
            <pc:docMk/>
            <pc:sldMk cId="3714791592" sldId="256"/>
            <ac:spMk id="193" creationId="{5BA5E414-DF90-4445-BD31-E45275487B5A}"/>
          </ac:spMkLst>
        </pc:spChg>
        <pc:spChg chg="add mod">
          <ac:chgData name="" userId="588fe068754ac2c7" providerId="LiveId" clId="{B8C3A0EC-F55F-450C-8232-A2EEBCDA47CC}" dt="2022-01-13T03:51:16.681" v="2448" actId="1037"/>
          <ac:spMkLst>
            <pc:docMk/>
            <pc:sldMk cId="3714791592" sldId="256"/>
            <ac:spMk id="194" creationId="{E643644F-563F-4D97-8C14-99FD309F06E7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96" creationId="{6EE8B084-F3B0-40D3-80C8-0C0500597E0A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97" creationId="{9FFDFB41-06EE-49E6-B51C-5B28482C6834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198" creationId="{B9BFDDF6-2483-4C56-B02A-B156BB0AA374}"/>
          </ac:spMkLst>
        </pc:spChg>
        <pc:spChg chg="add del mod">
          <ac:chgData name="" userId="588fe068754ac2c7" providerId="LiveId" clId="{B8C3A0EC-F55F-450C-8232-A2EEBCDA47CC}" dt="2022-01-11T02:20:11.087" v="1510" actId="478"/>
          <ac:spMkLst>
            <pc:docMk/>
            <pc:sldMk cId="3714791592" sldId="256"/>
            <ac:spMk id="199" creationId="{1FF84CD5-8537-463F-90DD-AC25D9CF52B5}"/>
          </ac:spMkLst>
        </pc:spChg>
        <pc:spChg chg="add mod">
          <ac:chgData name="" userId="588fe068754ac2c7" providerId="LiveId" clId="{B8C3A0EC-F55F-450C-8232-A2EEBCDA47CC}" dt="2022-01-13T03:50:37.431" v="2363" actId="1035"/>
          <ac:spMkLst>
            <pc:docMk/>
            <pc:sldMk cId="3714791592" sldId="256"/>
            <ac:spMk id="200" creationId="{5F755892-7E90-40E6-A524-25FD4741A454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201" creationId="{A430C1BA-C89D-4553-92B3-5762318F7792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202" creationId="{7B1CFB5B-5226-4BA0-98AC-70170235D482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204" creationId="{1F905A21-171A-4CBB-81A3-30337E1C19F0}"/>
          </ac:spMkLst>
        </pc:spChg>
        <pc:spChg chg="add mod">
          <ac:chgData name="" userId="588fe068754ac2c7" providerId="LiveId" clId="{B8C3A0EC-F55F-450C-8232-A2EEBCDA47CC}" dt="2022-01-13T03:50:19.983" v="2342" actId="1076"/>
          <ac:spMkLst>
            <pc:docMk/>
            <pc:sldMk cId="3714791592" sldId="256"/>
            <ac:spMk id="207" creationId="{B19E76D7-BDE5-414C-B92E-080D94CCF97D}"/>
          </ac:spMkLst>
        </pc:spChg>
        <pc:spChg chg="add mod">
          <ac:chgData name="" userId="588fe068754ac2c7" providerId="LiveId" clId="{B8C3A0EC-F55F-450C-8232-A2EEBCDA47CC}" dt="2022-01-13T07:16:44.010" v="2714" actId="1037"/>
          <ac:spMkLst>
            <pc:docMk/>
            <pc:sldMk cId="3714791592" sldId="256"/>
            <ac:spMk id="208" creationId="{A3700483-7E5D-4BBC-96D7-4BD1714E97D6}"/>
          </ac:spMkLst>
        </pc:spChg>
        <pc:spChg chg="add mod">
          <ac:chgData name="" userId="588fe068754ac2c7" providerId="LiveId" clId="{B8C3A0EC-F55F-450C-8232-A2EEBCDA47CC}" dt="2022-01-13T07:01:45.764" v="2589" actId="1076"/>
          <ac:spMkLst>
            <pc:docMk/>
            <pc:sldMk cId="3714791592" sldId="256"/>
            <ac:spMk id="211" creationId="{208D26D0-DF15-4269-AB02-B16572410463}"/>
          </ac:spMkLst>
        </pc:spChg>
        <pc:spChg chg="add del mod">
          <ac:chgData name="" userId="588fe068754ac2c7" providerId="LiveId" clId="{B8C3A0EC-F55F-450C-8232-A2EEBCDA47CC}" dt="2022-01-10T12:39:52.786" v="277" actId="478"/>
          <ac:spMkLst>
            <pc:docMk/>
            <pc:sldMk cId="3714791592" sldId="256"/>
            <ac:spMk id="212" creationId="{5E6BE16B-EB89-4BD0-8CE9-CD0798FED43C}"/>
          </ac:spMkLst>
        </pc:spChg>
        <pc:spChg chg="add del mod">
          <ac:chgData name="" userId="588fe068754ac2c7" providerId="LiveId" clId="{B8C3A0EC-F55F-450C-8232-A2EEBCDA47CC}" dt="2022-01-10T12:40:13.162" v="308" actId="478"/>
          <ac:spMkLst>
            <pc:docMk/>
            <pc:sldMk cId="3714791592" sldId="256"/>
            <ac:spMk id="213" creationId="{8F85018A-1A40-42AB-8005-BCFC48E93218}"/>
          </ac:spMkLst>
        </pc:spChg>
        <pc:spChg chg="add mod">
          <ac:chgData name="" userId="588fe068754ac2c7" providerId="LiveId" clId="{B8C3A0EC-F55F-450C-8232-A2EEBCDA47CC}" dt="2022-01-13T06:57:43.428" v="2543" actId="1076"/>
          <ac:spMkLst>
            <pc:docMk/>
            <pc:sldMk cId="3714791592" sldId="256"/>
            <ac:spMk id="215" creationId="{DCC614B9-9718-4FA3-B738-F53EBE88EDB5}"/>
          </ac:spMkLst>
        </pc:spChg>
        <pc:spChg chg="add mod">
          <ac:chgData name="" userId="588fe068754ac2c7" providerId="LiveId" clId="{B8C3A0EC-F55F-450C-8232-A2EEBCDA47CC}" dt="2022-01-13T06:59:10.954" v="2584" actId="1076"/>
          <ac:spMkLst>
            <pc:docMk/>
            <pc:sldMk cId="3714791592" sldId="256"/>
            <ac:spMk id="218" creationId="{86073C50-8F58-4F50-95CC-BF1CE97C2D37}"/>
          </ac:spMkLst>
        </pc:spChg>
        <pc:spChg chg="add mod">
          <ac:chgData name="" userId="588fe068754ac2c7" providerId="LiveId" clId="{B8C3A0EC-F55F-450C-8232-A2EEBCDA47CC}" dt="2022-01-13T07:10:27.093" v="2685" actId="1076"/>
          <ac:spMkLst>
            <pc:docMk/>
            <pc:sldMk cId="3714791592" sldId="256"/>
            <ac:spMk id="241" creationId="{E06838D8-6D10-495E-A0BC-5EC1DB82FF26}"/>
          </ac:spMkLst>
        </pc:spChg>
        <pc:spChg chg="add del mod">
          <ac:chgData name="" userId="588fe068754ac2c7" providerId="LiveId" clId="{B8C3A0EC-F55F-450C-8232-A2EEBCDA47CC}" dt="2022-01-11T02:19:55.376" v="1495" actId="11529"/>
          <ac:spMkLst>
            <pc:docMk/>
            <pc:sldMk cId="3714791592" sldId="256"/>
            <ac:spMk id="292" creationId="{964FEBC1-6327-404B-9A00-08E5C5BE32A3}"/>
          </ac:spMkLst>
        </pc:spChg>
        <pc:spChg chg="add mod">
          <ac:chgData name="" userId="588fe068754ac2c7" providerId="LiveId" clId="{B8C3A0EC-F55F-450C-8232-A2EEBCDA47CC}" dt="2022-01-13T07:10:20.278" v="2683" actId="1076"/>
          <ac:spMkLst>
            <pc:docMk/>
            <pc:sldMk cId="3714791592" sldId="256"/>
            <ac:spMk id="293" creationId="{6150E221-562D-418D-B37F-B343904F1582}"/>
          </ac:spMkLst>
        </pc:spChg>
        <pc:spChg chg="add mod">
          <ac:chgData name="" userId="588fe068754ac2c7" providerId="LiveId" clId="{B8C3A0EC-F55F-450C-8232-A2EEBCDA47CC}" dt="2022-01-13T07:10:20.278" v="2683" actId="1076"/>
          <ac:spMkLst>
            <pc:docMk/>
            <pc:sldMk cId="3714791592" sldId="256"/>
            <ac:spMk id="299" creationId="{B6E3E8CC-6A98-46A5-A666-29CDDE36F7F9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302" creationId="{C0448EBC-2115-4EF8-A51F-B725C2064C34}"/>
          </ac:spMkLst>
        </pc:spChg>
        <pc:spChg chg="add del mod">
          <ac:chgData name="" userId="588fe068754ac2c7" providerId="LiveId" clId="{B8C3A0EC-F55F-450C-8232-A2EEBCDA47CC}" dt="2022-01-11T02:24:57.050" v="1688" actId="478"/>
          <ac:spMkLst>
            <pc:docMk/>
            <pc:sldMk cId="3714791592" sldId="256"/>
            <ac:spMk id="310" creationId="{E63C99D1-18C1-48EA-9053-0F86FA4E95D1}"/>
          </ac:spMkLst>
        </pc:spChg>
        <pc:spChg chg="add mod">
          <ac:chgData name="" userId="588fe068754ac2c7" providerId="LiveId" clId="{B8C3A0EC-F55F-450C-8232-A2EEBCDA47CC}" dt="2022-01-13T07:10:20.278" v="2683" actId="1076"/>
          <ac:spMkLst>
            <pc:docMk/>
            <pc:sldMk cId="3714791592" sldId="256"/>
            <ac:spMk id="315" creationId="{B2D42677-0329-43B7-953E-87E5CD3711E3}"/>
          </ac:spMkLst>
        </pc:spChg>
        <pc:spChg chg="add del mod">
          <ac:chgData name="" userId="588fe068754ac2c7" providerId="LiveId" clId="{B8C3A0EC-F55F-450C-8232-A2EEBCDA47CC}" dt="2022-01-11T02:32:24.139" v="1714" actId="478"/>
          <ac:spMkLst>
            <pc:docMk/>
            <pc:sldMk cId="3714791592" sldId="256"/>
            <ac:spMk id="335" creationId="{379BB5F6-D3C9-4484-AA19-610757EAC370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336" creationId="{1466A84A-D84A-406C-A6CF-375FC943AA98}"/>
          </ac:spMkLst>
        </pc:spChg>
        <pc:spChg chg="add mod">
          <ac:chgData name="" userId="588fe068754ac2c7" providerId="LiveId" clId="{B8C3A0EC-F55F-450C-8232-A2EEBCDA47CC}" dt="2022-01-13T07:10:42.074" v="2689" actId="1076"/>
          <ac:spMkLst>
            <pc:docMk/>
            <pc:sldMk cId="3714791592" sldId="256"/>
            <ac:spMk id="339" creationId="{0A118671-5E7C-4A91-84CF-C0301F8BBD06}"/>
          </ac:spMkLst>
        </pc:spChg>
        <pc:spChg chg="add mod">
          <ac:chgData name="" userId="588fe068754ac2c7" providerId="LiveId" clId="{B8C3A0EC-F55F-450C-8232-A2EEBCDA47CC}" dt="2022-01-13T07:12:58.352" v="2702" actId="1076"/>
          <ac:spMkLst>
            <pc:docMk/>
            <pc:sldMk cId="3714791592" sldId="256"/>
            <ac:spMk id="342" creationId="{D139F52F-933E-4586-AFBC-EB71E204F1FF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366" creationId="{BAC63061-A3F1-4A14-B1BB-E7C8DA9D3FD3}"/>
          </ac:spMkLst>
        </pc:spChg>
        <pc:spChg chg="add del mod">
          <ac:chgData name="" userId="588fe068754ac2c7" providerId="LiveId" clId="{B8C3A0EC-F55F-450C-8232-A2EEBCDA47CC}" dt="2022-01-13T07:17:02.610" v="2715" actId="478"/>
          <ac:spMkLst>
            <pc:docMk/>
            <pc:sldMk cId="3714791592" sldId="256"/>
            <ac:spMk id="367" creationId="{B0BAFF93-CFAE-4AA0-98A9-1694B1264133}"/>
          </ac:spMkLst>
        </pc:spChg>
        <pc:spChg chg="add del mod">
          <ac:chgData name="" userId="588fe068754ac2c7" providerId="LiveId" clId="{B8C3A0EC-F55F-450C-8232-A2EEBCDA47CC}" dt="2022-01-13T03:50:08.340" v="2340" actId="478"/>
          <ac:spMkLst>
            <pc:docMk/>
            <pc:sldMk cId="3714791592" sldId="256"/>
            <ac:spMk id="368" creationId="{416DFB5A-6C19-475B-B8CF-C26604C043BA}"/>
          </ac:spMkLst>
        </pc:spChg>
        <pc:spChg chg="add del mod">
          <ac:chgData name="" userId="588fe068754ac2c7" providerId="LiveId" clId="{B8C3A0EC-F55F-450C-8232-A2EEBCDA47CC}" dt="2022-01-13T03:50:07.732" v="2339" actId="478"/>
          <ac:spMkLst>
            <pc:docMk/>
            <pc:sldMk cId="3714791592" sldId="256"/>
            <ac:spMk id="369" creationId="{1213EED6-2C18-489D-90C8-02172CB6773C}"/>
          </ac:spMkLst>
        </pc:spChg>
        <pc:spChg chg="add del mod">
          <ac:chgData name="" userId="588fe068754ac2c7" providerId="LiveId" clId="{B8C3A0EC-F55F-450C-8232-A2EEBCDA47CC}" dt="2022-01-11T02:47:10.075" v="2004" actId="478"/>
          <ac:spMkLst>
            <pc:docMk/>
            <pc:sldMk cId="3714791592" sldId="256"/>
            <ac:spMk id="386" creationId="{F06A8446-14D8-4787-9C33-8597852ACDFB}"/>
          </ac:spMkLst>
        </pc:spChg>
        <pc:spChg chg="add mod">
          <ac:chgData name="" userId="588fe068754ac2c7" providerId="LiveId" clId="{B8C3A0EC-F55F-450C-8232-A2EEBCDA47CC}" dt="2022-01-13T07:10:29.201" v="2686" actId="1076"/>
          <ac:spMkLst>
            <pc:docMk/>
            <pc:sldMk cId="3714791592" sldId="256"/>
            <ac:spMk id="395" creationId="{D4A0AD70-E60E-431C-B825-72808EF23AAA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396" creationId="{CF05E7C9-E29D-4B75-951A-9BA66BB5839A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3" creationId="{E9C8B9E2-44BA-449C-9D08-E191ACCDD5CD}"/>
          </ac:spMkLst>
        </pc:spChg>
        <pc:spChg chg="add del">
          <ac:chgData name="" userId="588fe068754ac2c7" providerId="LiveId" clId="{B8C3A0EC-F55F-450C-8232-A2EEBCDA47CC}" dt="2022-01-11T04:08:44.329" v="2153"/>
          <ac:spMkLst>
            <pc:docMk/>
            <pc:sldMk cId="3714791592" sldId="256"/>
            <ac:spMk id="454" creationId="{8A680D8E-5D55-48DE-A1F1-6C96A047D6EE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5" creationId="{7E14B397-D0B8-4A19-9FB3-5FC4AD0572BE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6" creationId="{6D6B89A2-39D9-4421-A9C6-43451C96FBE6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7" creationId="{BDF0652A-3DE6-40A7-8253-4D8AA3D29FB7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8" creationId="{911DBB23-C715-45D9-B2C5-D4CA7B74F16D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59" creationId="{844BA10A-137D-4D0E-8B93-0B344BBFE615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0" creationId="{8693242F-53B2-4D24-BA22-6BB784C21B5E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1" creationId="{E059B97C-CEE0-454B-911B-01B6A7489832}"/>
          </ac:spMkLst>
        </pc:spChg>
        <pc:spChg chg="add del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2" creationId="{8F4B7575-ED7A-47E6-B90A-BB6501AF1F55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5" creationId="{156EAA34-89EF-46F4-B9CC-2F8466E217E3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8" creationId="{13D57698-D272-4E92-B08B-8387A450AC97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69" creationId="{54984851-B528-41B9-BDCE-07A090B46E1B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70" creationId="{D0262ACF-3D1D-4DB5-BC22-1B5CC9516C84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71" creationId="{E4C14D1F-F3E0-40C3-A531-AE60A285286E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72" creationId="{7104FF42-2274-4677-BE9D-81B91F9B2C05}"/>
          </ac:spMkLst>
        </pc:spChg>
        <pc:spChg chg="add del">
          <ac:chgData name="" userId="588fe068754ac2c7" providerId="LiveId" clId="{B8C3A0EC-F55F-450C-8232-A2EEBCDA47CC}" dt="2022-01-11T04:11:55.781" v="2215"/>
          <ac:spMkLst>
            <pc:docMk/>
            <pc:sldMk cId="3714791592" sldId="256"/>
            <ac:spMk id="473" creationId="{08A6A510-0993-4E7E-AAF2-4178CE1C6ACC}"/>
          </ac:spMkLst>
        </pc:spChg>
        <pc:spChg chg="add mod">
          <ac:chgData name="" userId="588fe068754ac2c7" providerId="LiveId" clId="{B8C3A0EC-F55F-450C-8232-A2EEBCDA47CC}" dt="2022-01-13T02:45:28.844" v="2242"/>
          <ac:spMkLst>
            <pc:docMk/>
            <pc:sldMk cId="3714791592" sldId="256"/>
            <ac:spMk id="474" creationId="{D0D6C17F-B726-4D29-AF52-F5259D0F5DB2}"/>
          </ac:spMkLst>
        </pc:spChg>
        <pc:cxnChg chg="add del mod">
          <ac:chgData name="" userId="588fe068754ac2c7" providerId="LiveId" clId="{B8C3A0EC-F55F-450C-8232-A2EEBCDA47CC}" dt="2022-01-11T01:54:22.650" v="1207" actId="478"/>
          <ac:cxnSpMkLst>
            <pc:docMk/>
            <pc:sldMk cId="3714791592" sldId="256"/>
            <ac:cxnSpMk id="3" creationId="{66D9DD25-2648-40D5-AE23-863921EF3066}"/>
          </ac:cxnSpMkLst>
        </pc:cxnChg>
        <pc:cxnChg chg="add mod">
          <ac:chgData name="" userId="588fe068754ac2c7" providerId="LiveId" clId="{B8C3A0EC-F55F-450C-8232-A2EEBCDA47CC}" dt="2022-01-13T07:09:36.964" v="2656" actId="1036"/>
          <ac:cxnSpMkLst>
            <pc:docMk/>
            <pc:sldMk cId="3714791592" sldId="256"/>
            <ac:cxnSpMk id="17" creationId="{B92225D2-2DAE-4250-8FF6-5AA82E378B1C}"/>
          </ac:cxnSpMkLst>
        </pc:cxnChg>
        <pc:cxnChg chg="add mod">
          <ac:chgData name="" userId="588fe068754ac2c7" providerId="LiveId" clId="{B8C3A0EC-F55F-450C-8232-A2EEBCDA47CC}" dt="2022-01-13T07:09:43.757" v="2675" actId="1036"/>
          <ac:cxnSpMkLst>
            <pc:docMk/>
            <pc:sldMk cId="3714791592" sldId="256"/>
            <ac:cxnSpMk id="19" creationId="{A7CF2DBD-C40D-40FC-98D4-B682DAA2AC36}"/>
          </ac:cxnSpMkLst>
        </pc:cxnChg>
        <pc:cxnChg chg="add del mod">
          <ac:chgData name="" userId="588fe068754ac2c7" providerId="LiveId" clId="{B8C3A0EC-F55F-450C-8232-A2EEBCDA47CC}" dt="2022-01-11T02:12:57.482" v="1478" actId="478"/>
          <ac:cxnSpMkLst>
            <pc:docMk/>
            <pc:sldMk cId="3714791592" sldId="256"/>
            <ac:cxnSpMk id="21" creationId="{D8FA1E5D-8FD6-457D-B022-74E8FD53BF77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4" creationId="{E78FFEFE-4696-4664-A569-3DF610655E8F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5" creationId="{E084C72A-833F-4499-AD61-2D220FBC7CFB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6" creationId="{55699791-A036-47AD-B503-E78C89475F3D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7" creationId="{BEC41117-ACBD-46CF-BA9E-E606807F1B16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8" creationId="{6154B56E-F16D-4097-ADB0-EF00F27C5CB2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29" creationId="{04AAA0A7-1582-48BB-B0AC-292839312BDF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0" creationId="{50AC9DB5-0D9D-4C52-837B-3A0F7DC86ED7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1" creationId="{CB6D217B-BFEC-4150-A582-BB587C4A3B75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2" creationId="{33DF8EAB-8C2C-482B-9F9D-7FE501BE0B0A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3" creationId="{7D9CB2F8-D360-4546-B272-A51863324964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4" creationId="{A5B3A654-5501-4F55-84AA-83CB4DFED841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5" creationId="{7AF47822-7147-47B6-9ED4-CAB57014A03C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6" creationId="{18E62C5D-AB84-445A-9CB1-2BF3B3456346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7" creationId="{198DAF65-09F0-4AC4-BB0C-3317ED98A25C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8" creationId="{35A1FE90-282D-4D48-B634-31ED0194A9A4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39" creationId="{B0D9D74B-5AF1-4ED3-B2F4-3DA284DDC484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0" creationId="{4012C751-8A15-49B7-8991-4B17310AF68B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1" creationId="{07270AED-888B-48A1-BE84-B9B1C27B8C8F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2" creationId="{9542E4CA-917B-4D6C-8CFF-14C322A04208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3" creationId="{A0DD8AD8-9CC1-4FC3-81C6-0A101C050A1D}"/>
          </ac:cxnSpMkLst>
        </pc:cxnChg>
        <pc:cxnChg chg="add del mod">
          <ac:chgData name="" userId="588fe068754ac2c7" providerId="LiveId" clId="{B8C3A0EC-F55F-450C-8232-A2EEBCDA47CC}" dt="2022-01-11T02:01:01.593" v="1297" actId="478"/>
          <ac:cxnSpMkLst>
            <pc:docMk/>
            <pc:sldMk cId="3714791592" sldId="256"/>
            <ac:cxnSpMk id="44" creationId="{ADCB903D-55EA-44AD-9A05-4F38CDC4BD63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4" creationId="{C719C28C-CD6B-4909-9633-BA375CC10EE6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5" creationId="{8C0D5CBC-4D9A-4DE0-8D55-5F3269B9A672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6" creationId="{6F2E9B94-EA81-4F69-9F18-773FD42AF0A6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7" creationId="{60A600FE-3388-45CD-ADC6-56E10CC13833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49" creationId="{58FCCDF3-F18D-4E8A-B95B-5B567D32FDD6}"/>
          </ac:cxnSpMkLst>
        </pc:cxnChg>
        <pc:cxnChg chg="add del">
          <ac:chgData name="" userId="588fe068754ac2c7" providerId="LiveId" clId="{B8C3A0EC-F55F-450C-8232-A2EEBCDA47CC}" dt="2022-01-10T12:23:16.372" v="3"/>
          <ac:cxnSpMkLst>
            <pc:docMk/>
            <pc:sldMk cId="3714791592" sldId="256"/>
            <ac:cxnSpMk id="51" creationId="{2D557286-C062-4260-8747-1113AF99F9A5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55" creationId="{A970B06F-2AE8-475B-8294-60D9A5E5AD17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57" creationId="{F9B77EE4-2FB1-4143-840F-72E9F0F30CBE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2" creationId="{4823D11A-24CF-4F34-9CA1-3D96554D0433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3" creationId="{B7827011-69AE-4632-A91F-312DA7393798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4" creationId="{586153BE-DC4D-470F-B132-D4D515FBD032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5" creationId="{13777198-7155-4D79-866F-DDC82E6937DF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6" creationId="{723BA3A0-52FC-4911-BD3F-0EE89A00E2D0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7" creationId="{682B2D5E-FC63-44B7-B7F0-7AFF8A04B61F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8" creationId="{7884F5AB-F640-4EA7-B6B1-44188B3289FA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79" creationId="{AAE550B8-30C4-4218-B7A2-C70E82C957E4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0" creationId="{C0A423CA-6672-4B4E-B908-DCFF809F728E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1" creationId="{65F58859-7E58-4426-8F44-90CD058F6C40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2" creationId="{03D8281F-A7BA-4263-9782-E29F4B1EFB9F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3" creationId="{9475037B-1F3F-4C15-93D0-DE9909599A9B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4" creationId="{2F71D344-10F7-4E70-B2CB-F19E1D94510D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5" creationId="{EE4AEFFF-B423-49D5-83B8-DB1FC6304855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6" creationId="{B5980A33-22B6-4DB2-9BF7-0FDCA0866C6F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7" creationId="{3C118BDE-325C-44B8-B701-2DA9862803FC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8" creationId="{8EDBC6F6-3F61-43FD-AF2A-050B3FBC4821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89" creationId="{3F4FF14E-D528-4C2F-ABA9-6A893DACCFB5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0" creationId="{8FA26A2B-C1B8-4364-9C4C-709A37B8304C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1" creationId="{EB036AC8-4524-4AD3-AC17-B001D8363F43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2" creationId="{43216E91-14B5-4079-84F6-8E4B307AFD5B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3" creationId="{884DA55F-6E7E-471B-8049-D851C2401F2D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4" creationId="{E28CC309-8CA3-40BC-ADF5-F48FA8BE177B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5" creationId="{BB2BD5C2-70EB-42CC-B852-C0DA6F24B37F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7" creationId="{2E50B107-9FDD-436D-940D-842778CC00E1}"/>
          </ac:cxnSpMkLst>
        </pc:cxnChg>
        <pc:cxnChg chg="add del mod">
          <ac:chgData name="" userId="588fe068754ac2c7" providerId="LiveId" clId="{B8C3A0EC-F55F-450C-8232-A2EEBCDA47CC}" dt="2022-01-10T12:24:43.698" v="9"/>
          <ac:cxnSpMkLst>
            <pc:docMk/>
            <pc:sldMk cId="3714791592" sldId="256"/>
            <ac:cxnSpMk id="99" creationId="{28F73D46-FB7A-4C59-A967-19F8E6FE17E0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0" creationId="{A026A469-C4A4-42F8-8D95-1D184BF2D221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1" creationId="{20AE3114-53A6-43E6-8248-3254B58A21FF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2" creationId="{ECA49D13-9920-4B36-B4B2-6CBDA5A1600E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3" creationId="{7A3A8101-3952-4F9E-B978-298B542283CF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4" creationId="{84EB2092-0924-486A-B141-81FD0DA81542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5" creationId="{27CC75D7-7F43-40C2-8646-9E1D4B0504FB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26" creationId="{C3B883B0-107B-41EF-8ECA-918EAD8A6DC6}"/>
          </ac:cxnSpMkLst>
        </pc:cxnChg>
        <pc:cxnChg chg="add mod">
          <ac:chgData name="" userId="588fe068754ac2c7" providerId="LiveId" clId="{B8C3A0EC-F55F-450C-8232-A2EEBCDA47CC}" dt="2022-01-13T02:46:55.361" v="2269" actId="1076"/>
          <ac:cxnSpMkLst>
            <pc:docMk/>
            <pc:sldMk cId="3714791592" sldId="256"/>
            <ac:cxnSpMk id="127" creationId="{3D10F0F7-331E-49D8-8E1C-6137D0C005FE}"/>
          </ac:cxnSpMkLst>
        </pc:cxnChg>
        <pc:cxnChg chg="add mod">
          <ac:chgData name="" userId="588fe068754ac2c7" providerId="LiveId" clId="{B8C3A0EC-F55F-450C-8232-A2EEBCDA47CC}" dt="2022-01-13T02:46:55.361" v="2269" actId="1076"/>
          <ac:cxnSpMkLst>
            <pc:docMk/>
            <pc:sldMk cId="3714791592" sldId="256"/>
            <ac:cxnSpMk id="128" creationId="{3D45B64B-DAEE-4AF4-AE67-EADB11609AF8}"/>
          </ac:cxnSpMkLst>
        </pc:cxnChg>
        <pc:cxnChg chg="add mod">
          <ac:chgData name="" userId="588fe068754ac2c7" providerId="LiveId" clId="{B8C3A0EC-F55F-450C-8232-A2EEBCDA47CC}" dt="2022-01-13T02:46:55.361" v="2269" actId="1076"/>
          <ac:cxnSpMkLst>
            <pc:docMk/>
            <pc:sldMk cId="3714791592" sldId="256"/>
            <ac:cxnSpMk id="129" creationId="{D112C4E8-DB66-475B-9E7A-C1177389F03B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30" creationId="{36DDE905-C756-4206-A252-8DCD15D05812}"/>
          </ac:cxnSpMkLst>
        </pc:cxnChg>
        <pc:cxnChg chg="add del mod">
          <ac:chgData name="" userId="588fe068754ac2c7" providerId="LiveId" clId="{B8C3A0EC-F55F-450C-8232-A2EEBCDA47CC}" dt="2022-01-11T01:19:45.896" v="472" actId="478"/>
          <ac:cxnSpMkLst>
            <pc:docMk/>
            <pc:sldMk cId="3714791592" sldId="256"/>
            <ac:cxnSpMk id="131" creationId="{57D002A4-786E-4F5A-A5FA-53F95B1FD11C}"/>
          </ac:cxnSpMkLst>
        </pc:cxnChg>
        <pc:cxnChg chg="add mod">
          <ac:chgData name="" userId="588fe068754ac2c7" providerId="LiveId" clId="{B8C3A0EC-F55F-450C-8232-A2EEBCDA47CC}" dt="2022-01-13T06:57:48.609" v="2548" actId="1035"/>
          <ac:cxnSpMkLst>
            <pc:docMk/>
            <pc:sldMk cId="3714791592" sldId="256"/>
            <ac:cxnSpMk id="132" creationId="{60D23615-F64B-413C-90AE-AF1C9DB84041}"/>
          </ac:cxnSpMkLst>
        </pc:cxnChg>
        <pc:cxnChg chg="add mod">
          <ac:chgData name="" userId="588fe068754ac2c7" providerId="LiveId" clId="{B8C3A0EC-F55F-450C-8232-A2EEBCDA47CC}" dt="2022-01-13T06:57:48.609" v="2548" actId="1035"/>
          <ac:cxnSpMkLst>
            <pc:docMk/>
            <pc:sldMk cId="3714791592" sldId="256"/>
            <ac:cxnSpMk id="133" creationId="{A7FC625E-B600-47BA-89FE-DAF7ED812F68}"/>
          </ac:cxnSpMkLst>
        </pc:cxnChg>
        <pc:cxnChg chg="add del mod">
          <ac:chgData name="" userId="588fe068754ac2c7" providerId="LiveId" clId="{B8C3A0EC-F55F-450C-8232-A2EEBCDA47CC}" dt="2022-01-13T07:00:06.403" v="2586" actId="478"/>
          <ac:cxnSpMkLst>
            <pc:docMk/>
            <pc:sldMk cId="3714791592" sldId="256"/>
            <ac:cxnSpMk id="134" creationId="{0CF69801-F91C-45BF-BCEA-2B65F6BB1E2C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135" creationId="{BBB834DD-75E1-4481-B98E-E4EB5C421130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136" creationId="{AB152447-759B-4505-A135-20C14B675208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137" creationId="{E66774BA-6317-48A1-B72B-12F4004A53D7}"/>
          </ac:cxnSpMkLst>
        </pc:cxnChg>
        <pc:cxnChg chg="add mod">
          <ac:chgData name="" userId="588fe068754ac2c7" providerId="LiveId" clId="{B8C3A0EC-F55F-450C-8232-A2EEBCDA47CC}" dt="2022-01-13T07:01:36.153" v="2588" actId="1076"/>
          <ac:cxnSpMkLst>
            <pc:docMk/>
            <pc:sldMk cId="3714791592" sldId="256"/>
            <ac:cxnSpMk id="138" creationId="{A18E7166-77AF-47C7-BC73-864CAD8D8155}"/>
          </ac:cxnSpMkLst>
        </pc:cxnChg>
        <pc:cxnChg chg="add mod">
          <ac:chgData name="" userId="588fe068754ac2c7" providerId="LiveId" clId="{B8C3A0EC-F55F-450C-8232-A2EEBCDA47CC}" dt="2022-01-13T07:11:50.242" v="2698" actId="1036"/>
          <ac:cxnSpMkLst>
            <pc:docMk/>
            <pc:sldMk cId="3714791592" sldId="256"/>
            <ac:cxnSpMk id="139" creationId="{8DEB16FB-81A1-4AA7-8EAB-0B67F9B7F4DC}"/>
          </ac:cxnSpMkLst>
        </pc:cxnChg>
        <pc:cxnChg chg="add del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40" creationId="{9A9948B3-1930-48FB-B29E-EFB2B6CEBA92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41" creationId="{683053A0-43FD-4B5A-9086-82396172C69E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142" creationId="{7546EEFD-5EAA-4C50-BE70-9F022AE44986}"/>
          </ac:cxnSpMkLst>
        </pc:cxnChg>
        <pc:cxnChg chg="add mod">
          <ac:chgData name="" userId="588fe068754ac2c7" providerId="LiveId" clId="{B8C3A0EC-F55F-450C-8232-A2EEBCDA47CC}" dt="2022-01-13T07:01:45.764" v="2589" actId="1076"/>
          <ac:cxnSpMkLst>
            <pc:docMk/>
            <pc:sldMk cId="3714791592" sldId="256"/>
            <ac:cxnSpMk id="143" creationId="{C7D3DC85-A690-4390-AE20-6B2D50B89885}"/>
          </ac:cxnSpMkLst>
        </pc:cxnChg>
        <pc:cxnChg chg="add mod">
          <ac:chgData name="" userId="588fe068754ac2c7" providerId="LiveId" clId="{B8C3A0EC-F55F-450C-8232-A2EEBCDA47CC}" dt="2022-01-13T07:12:49.237" v="2699" actId="1076"/>
          <ac:cxnSpMkLst>
            <pc:docMk/>
            <pc:sldMk cId="3714791592" sldId="256"/>
            <ac:cxnSpMk id="145" creationId="{3DADCFEA-FCD0-4877-85A6-0EA01A28B5A3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147" creationId="{3BF51AA2-8D96-4E50-976F-F98DDD1CE187}"/>
          </ac:cxnSpMkLst>
        </pc:cxnChg>
        <pc:cxnChg chg="add del mod">
          <ac:chgData name="" userId="588fe068754ac2c7" providerId="LiveId" clId="{B8C3A0EC-F55F-450C-8232-A2EEBCDA47CC}" dt="2022-01-11T02:44:01.995" v="1977" actId="478"/>
          <ac:cxnSpMkLst>
            <pc:docMk/>
            <pc:sldMk cId="3714791592" sldId="256"/>
            <ac:cxnSpMk id="166" creationId="{7008C738-FDC0-40CB-8EC8-35B60A24BE63}"/>
          </ac:cxnSpMkLst>
        </pc:cxnChg>
        <pc:cxnChg chg="add del mod">
          <ac:chgData name="" userId="588fe068754ac2c7" providerId="LiveId" clId="{B8C3A0EC-F55F-450C-8232-A2EEBCDA47CC}" dt="2022-01-11T00:18:19.230" v="405" actId="478"/>
          <ac:cxnSpMkLst>
            <pc:docMk/>
            <pc:sldMk cId="3714791592" sldId="256"/>
            <ac:cxnSpMk id="168" creationId="{40BB434E-002D-4B09-ADAE-3E2A37BEA872}"/>
          </ac:cxnSpMkLst>
        </pc:cxnChg>
        <pc:cxnChg chg="add mod">
          <ac:chgData name="" userId="588fe068754ac2c7" providerId="LiveId" clId="{B8C3A0EC-F55F-450C-8232-A2EEBCDA47CC}" dt="2022-01-13T07:09:43.757" v="2675" actId="1036"/>
          <ac:cxnSpMkLst>
            <pc:docMk/>
            <pc:sldMk cId="3714791592" sldId="256"/>
            <ac:cxnSpMk id="170" creationId="{9A3A7586-6009-47F4-9744-99DD2D959CB5}"/>
          </ac:cxnSpMkLst>
        </pc:cxnChg>
        <pc:cxnChg chg="add mod">
          <ac:chgData name="" userId="588fe068754ac2c7" providerId="LiveId" clId="{B8C3A0EC-F55F-450C-8232-A2EEBCDA47CC}" dt="2022-01-13T07:09:43.757" v="2675" actId="1036"/>
          <ac:cxnSpMkLst>
            <pc:docMk/>
            <pc:sldMk cId="3714791592" sldId="256"/>
            <ac:cxnSpMk id="172" creationId="{40A93EF0-639E-4F43-85EA-0305F45A9035}"/>
          </ac:cxnSpMkLst>
        </pc:cxnChg>
        <pc:cxnChg chg="add del mod">
          <ac:chgData name="" userId="588fe068754ac2c7" providerId="LiveId" clId="{B8C3A0EC-F55F-450C-8232-A2EEBCDA47CC}" dt="2022-01-11T02:13:05.176" v="1479" actId="478"/>
          <ac:cxnSpMkLst>
            <pc:docMk/>
            <pc:sldMk cId="3714791592" sldId="256"/>
            <ac:cxnSpMk id="174" creationId="{2679DB10-2939-4D0F-B21B-2CAC6B732B9A}"/>
          </ac:cxnSpMkLst>
        </pc:cxnChg>
        <pc:cxnChg chg="add mod">
          <ac:chgData name="" userId="588fe068754ac2c7" providerId="LiveId" clId="{B8C3A0EC-F55F-450C-8232-A2EEBCDA47CC}" dt="2022-01-13T07:00:10.992" v="2587" actId="14100"/>
          <ac:cxnSpMkLst>
            <pc:docMk/>
            <pc:sldMk cId="3714791592" sldId="256"/>
            <ac:cxnSpMk id="195" creationId="{5075C539-7AF6-4F93-9278-53668D8154EE}"/>
          </ac:cxnSpMkLst>
        </pc:cxnChg>
        <pc:cxnChg chg="add del mod">
          <ac:chgData name="" userId="588fe068754ac2c7" providerId="LiveId" clId="{B8C3A0EC-F55F-450C-8232-A2EEBCDA47CC}" dt="2022-01-11T02:20:11.087" v="1510" actId="478"/>
          <ac:cxnSpMkLst>
            <pc:docMk/>
            <pc:sldMk cId="3714791592" sldId="256"/>
            <ac:cxnSpMk id="203" creationId="{977DB790-7AE7-496C-A475-B003BD2FB43E}"/>
          </ac:cxnSpMkLst>
        </pc:cxnChg>
        <pc:cxnChg chg="add del mod">
          <ac:chgData name="" userId="588fe068754ac2c7" providerId="LiveId" clId="{B8C3A0EC-F55F-450C-8232-A2EEBCDA47CC}" dt="2022-01-11T02:20:11.087" v="1510" actId="478"/>
          <ac:cxnSpMkLst>
            <pc:docMk/>
            <pc:sldMk cId="3714791592" sldId="256"/>
            <ac:cxnSpMk id="205" creationId="{EFBF2E4E-7160-4042-A5FF-95ED2F80532B}"/>
          </ac:cxnSpMkLst>
        </pc:cxnChg>
        <pc:cxnChg chg="add del mod">
          <ac:chgData name="" userId="588fe068754ac2c7" providerId="LiveId" clId="{B8C3A0EC-F55F-450C-8232-A2EEBCDA47CC}" dt="2022-01-11T02:20:11.087" v="1510" actId="478"/>
          <ac:cxnSpMkLst>
            <pc:docMk/>
            <pc:sldMk cId="3714791592" sldId="256"/>
            <ac:cxnSpMk id="206" creationId="{6AD41071-9FF2-4D67-AD93-639009EA4B0C}"/>
          </ac:cxnSpMkLst>
        </pc:cxnChg>
        <pc:cxnChg chg="add del mod">
          <ac:chgData name="" userId="588fe068754ac2c7" providerId="LiveId" clId="{B8C3A0EC-F55F-450C-8232-A2EEBCDA47CC}" dt="2022-01-11T02:20:15.402" v="1515" actId="478"/>
          <ac:cxnSpMkLst>
            <pc:docMk/>
            <pc:sldMk cId="3714791592" sldId="256"/>
            <ac:cxnSpMk id="209" creationId="{77CA4937-DE36-4164-961E-7375BF913E95}"/>
          </ac:cxnSpMkLst>
        </pc:cxnChg>
        <pc:cxnChg chg="add del mod">
          <ac:chgData name="" userId="588fe068754ac2c7" providerId="LiveId" clId="{B8C3A0EC-F55F-450C-8232-A2EEBCDA47CC}" dt="2022-01-11T02:20:11.087" v="1510" actId="478"/>
          <ac:cxnSpMkLst>
            <pc:docMk/>
            <pc:sldMk cId="3714791592" sldId="256"/>
            <ac:cxnSpMk id="210" creationId="{C7822AD4-1D47-432D-9030-AD23DEA2B33F}"/>
          </ac:cxnSpMkLst>
        </pc:cxnChg>
        <pc:cxnChg chg="add del mod">
          <ac:chgData name="" userId="588fe068754ac2c7" providerId="LiveId" clId="{B8C3A0EC-F55F-450C-8232-A2EEBCDA47CC}" dt="2022-01-11T02:20:11.087" v="1510" actId="478"/>
          <ac:cxnSpMkLst>
            <pc:docMk/>
            <pc:sldMk cId="3714791592" sldId="256"/>
            <ac:cxnSpMk id="212" creationId="{6ECFAE35-ED8D-48EE-8D8A-01064132CE3B}"/>
          </ac:cxnSpMkLst>
        </pc:cxnChg>
        <pc:cxnChg chg="add del mod">
          <ac:chgData name="" userId="588fe068754ac2c7" providerId="LiveId" clId="{B8C3A0EC-F55F-450C-8232-A2EEBCDA47CC}" dt="2022-01-11T02:20:16.427" v="1517" actId="478"/>
          <ac:cxnSpMkLst>
            <pc:docMk/>
            <pc:sldMk cId="3714791592" sldId="256"/>
            <ac:cxnSpMk id="214" creationId="{C689A50A-4997-46BC-A3EF-0E025E533D48}"/>
          </ac:cxnSpMkLst>
        </pc:cxnChg>
        <pc:cxnChg chg="add del mod">
          <ac:chgData name="" userId="588fe068754ac2c7" providerId="LiveId" clId="{B8C3A0EC-F55F-450C-8232-A2EEBCDA47CC}" dt="2022-01-11T02:03:05.648" v="1321" actId="11529"/>
          <ac:cxnSpMkLst>
            <pc:docMk/>
            <pc:sldMk cId="3714791592" sldId="256"/>
            <ac:cxnSpMk id="223" creationId="{B1A788BB-D987-4FA8-988E-3605929DE16A}"/>
          </ac:cxnSpMkLst>
        </pc:cxnChg>
        <pc:cxnChg chg="add del mod">
          <ac:chgData name="" userId="588fe068754ac2c7" providerId="LiveId" clId="{B8C3A0EC-F55F-450C-8232-A2EEBCDA47CC}" dt="2022-01-11T02:03:08.312" v="1323" actId="11529"/>
          <ac:cxnSpMkLst>
            <pc:docMk/>
            <pc:sldMk cId="3714791592" sldId="256"/>
            <ac:cxnSpMk id="225" creationId="{4A14B3DB-40DB-4A65-8B1C-4752ED614DFB}"/>
          </ac:cxnSpMkLst>
        </pc:cxnChg>
        <pc:cxnChg chg="add mod">
          <ac:chgData name="" userId="588fe068754ac2c7" providerId="LiveId" clId="{B8C3A0EC-F55F-450C-8232-A2EEBCDA47CC}" dt="2022-01-13T03:50:59.812" v="2410" actId="1037"/>
          <ac:cxnSpMkLst>
            <pc:docMk/>
            <pc:sldMk cId="3714791592" sldId="256"/>
            <ac:cxnSpMk id="227" creationId="{98C2156D-B8E2-4AC5-BF9D-57782D4CD682}"/>
          </ac:cxnSpMkLst>
        </pc:cxnChg>
        <pc:cxnChg chg="add del mod">
          <ac:chgData name="" userId="588fe068754ac2c7" providerId="LiveId" clId="{B8C3A0EC-F55F-450C-8232-A2EEBCDA47CC}" dt="2022-01-11T02:03:18.497" v="1328" actId="11529"/>
          <ac:cxnSpMkLst>
            <pc:docMk/>
            <pc:sldMk cId="3714791592" sldId="256"/>
            <ac:cxnSpMk id="228" creationId="{FCA1027A-3654-4E9C-835E-0C3159FFD174}"/>
          </ac:cxnSpMkLst>
        </pc:cxnChg>
        <pc:cxnChg chg="add mod">
          <ac:chgData name="" userId="588fe068754ac2c7" providerId="LiveId" clId="{B8C3A0EC-F55F-450C-8232-A2EEBCDA47CC}" dt="2022-01-13T03:51:04.226" v="2417" actId="1037"/>
          <ac:cxnSpMkLst>
            <pc:docMk/>
            <pc:sldMk cId="3714791592" sldId="256"/>
            <ac:cxnSpMk id="231" creationId="{F846B5B0-A253-4B4A-BB4A-74EA05E3AEEE}"/>
          </ac:cxnSpMkLst>
        </pc:cxnChg>
        <pc:cxnChg chg="add mod">
          <ac:chgData name="" userId="588fe068754ac2c7" providerId="LiveId" clId="{B8C3A0EC-F55F-450C-8232-A2EEBCDA47CC}" dt="2022-01-13T03:51:23.605" v="2455" actId="1035"/>
          <ac:cxnSpMkLst>
            <pc:docMk/>
            <pc:sldMk cId="3714791592" sldId="256"/>
            <ac:cxnSpMk id="233" creationId="{9C6710AF-64D7-4878-86BE-518DB49117A3}"/>
          </ac:cxnSpMkLst>
        </pc:cxnChg>
        <pc:cxnChg chg="add mod">
          <ac:chgData name="" userId="588fe068754ac2c7" providerId="LiveId" clId="{B8C3A0EC-F55F-450C-8232-A2EEBCDA47CC}" dt="2022-01-13T03:51:23.605" v="2455" actId="1035"/>
          <ac:cxnSpMkLst>
            <pc:docMk/>
            <pc:sldMk cId="3714791592" sldId="256"/>
            <ac:cxnSpMk id="235" creationId="{97A7AB9D-AB5C-4A51-8C59-D0BEAB885511}"/>
          </ac:cxnSpMkLst>
        </pc:cxnChg>
        <pc:cxnChg chg="add mod">
          <ac:chgData name="" userId="588fe068754ac2c7" providerId="LiveId" clId="{B8C3A0EC-F55F-450C-8232-A2EEBCDA47CC}" dt="2022-01-13T03:51:16.681" v="2448" actId="1037"/>
          <ac:cxnSpMkLst>
            <pc:docMk/>
            <pc:sldMk cId="3714791592" sldId="256"/>
            <ac:cxnSpMk id="237" creationId="{77682A20-E192-4123-9314-60D876135A36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39" creationId="{2CC80AA1-C87D-49AB-92B2-676D1673FE9F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44" creationId="{C29FB28A-144D-45AB-80C6-7DB95AC6B14B}"/>
          </ac:cxnSpMkLst>
        </pc:cxnChg>
        <pc:cxnChg chg="add mod">
          <ac:chgData name="" userId="588fe068754ac2c7" providerId="LiveId" clId="{B8C3A0EC-F55F-450C-8232-A2EEBCDA47CC}" dt="2022-01-13T03:50:59.812" v="2410" actId="1037"/>
          <ac:cxnSpMkLst>
            <pc:docMk/>
            <pc:sldMk cId="3714791592" sldId="256"/>
            <ac:cxnSpMk id="246" creationId="{56D7E3F2-3C02-443B-9DB7-E5A6A7CAA7C1}"/>
          </ac:cxnSpMkLst>
        </pc:cxnChg>
        <pc:cxnChg chg="add mod">
          <ac:chgData name="" userId="588fe068754ac2c7" providerId="LiveId" clId="{B8C3A0EC-F55F-450C-8232-A2EEBCDA47CC}" dt="2022-01-13T03:50:59.812" v="2410" actId="1037"/>
          <ac:cxnSpMkLst>
            <pc:docMk/>
            <pc:sldMk cId="3714791592" sldId="256"/>
            <ac:cxnSpMk id="248" creationId="{174A1013-22F4-4699-B9FD-9B305DC64B5C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50" creationId="{0E09D214-FD73-4087-A91B-7CC256CA42C5}"/>
          </ac:cxnSpMkLst>
        </pc:cxnChg>
        <pc:cxnChg chg="add mod">
          <ac:chgData name="" userId="588fe068754ac2c7" providerId="LiveId" clId="{B8C3A0EC-F55F-450C-8232-A2EEBCDA47CC}" dt="2022-01-13T03:50:43.130" v="2386" actId="1036"/>
          <ac:cxnSpMkLst>
            <pc:docMk/>
            <pc:sldMk cId="3714791592" sldId="256"/>
            <ac:cxnSpMk id="252" creationId="{C683197B-6341-415D-90D4-F66B2AAF08AC}"/>
          </ac:cxnSpMkLst>
        </pc:cxnChg>
        <pc:cxnChg chg="add del mod">
          <ac:chgData name="" userId="588fe068754ac2c7" providerId="LiveId" clId="{B8C3A0EC-F55F-450C-8232-A2EEBCDA47CC}" dt="2022-01-11T02:04:31.249" v="1345" actId="478"/>
          <ac:cxnSpMkLst>
            <pc:docMk/>
            <pc:sldMk cId="3714791592" sldId="256"/>
            <ac:cxnSpMk id="254" creationId="{110BDD5A-3142-414A-B61A-3EEEF1DEC0FA}"/>
          </ac:cxnSpMkLst>
        </pc:cxnChg>
        <pc:cxnChg chg="add del mod">
          <ac:chgData name="" userId="588fe068754ac2c7" providerId="LiveId" clId="{B8C3A0EC-F55F-450C-8232-A2EEBCDA47CC}" dt="2022-01-11T02:20:12.011" v="1511" actId="478"/>
          <ac:cxnSpMkLst>
            <pc:docMk/>
            <pc:sldMk cId="3714791592" sldId="256"/>
            <ac:cxnSpMk id="255" creationId="{76D2B1BE-853E-4585-A209-6B6E0CA810DC}"/>
          </ac:cxnSpMkLst>
        </pc:cxnChg>
        <pc:cxnChg chg="add mod">
          <ac:chgData name="" userId="588fe068754ac2c7" providerId="LiveId" clId="{B8C3A0EC-F55F-450C-8232-A2EEBCDA47CC}" dt="2022-01-13T03:50:53.403" v="2398" actId="1037"/>
          <ac:cxnSpMkLst>
            <pc:docMk/>
            <pc:sldMk cId="3714791592" sldId="256"/>
            <ac:cxnSpMk id="261" creationId="{99439D2C-3620-4302-A8A5-64CD929CD20B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63" creationId="{A4F38C50-B373-4172-8A26-40740B237A52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65" creationId="{0FFD96EB-0377-43D7-9AF2-1E938D62B51A}"/>
          </ac:cxnSpMkLst>
        </pc:cxnChg>
        <pc:cxnChg chg="add mod">
          <ac:chgData name="" userId="588fe068754ac2c7" providerId="LiveId" clId="{B8C3A0EC-F55F-450C-8232-A2EEBCDA47CC}" dt="2022-01-13T03:50:37.431" v="2363" actId="1035"/>
          <ac:cxnSpMkLst>
            <pc:docMk/>
            <pc:sldMk cId="3714791592" sldId="256"/>
            <ac:cxnSpMk id="267" creationId="{A5CA9FB8-81C1-4B4F-9B94-72F5EC4A9ED2}"/>
          </ac:cxnSpMkLst>
        </pc:cxnChg>
        <pc:cxnChg chg="add mod">
          <ac:chgData name="" userId="588fe068754ac2c7" providerId="LiveId" clId="{B8C3A0EC-F55F-450C-8232-A2EEBCDA47CC}" dt="2022-01-13T03:50:37.431" v="2363" actId="1035"/>
          <ac:cxnSpMkLst>
            <pc:docMk/>
            <pc:sldMk cId="3714791592" sldId="256"/>
            <ac:cxnSpMk id="269" creationId="{87204BAC-D8CF-4891-B060-E2F4950C78D5}"/>
          </ac:cxnSpMkLst>
        </pc:cxnChg>
        <pc:cxnChg chg="add mod">
          <ac:chgData name="" userId="588fe068754ac2c7" providerId="LiveId" clId="{B8C3A0EC-F55F-450C-8232-A2EEBCDA47CC}" dt="2022-01-13T02:45:28.844" v="2242"/>
          <ac:cxnSpMkLst>
            <pc:docMk/>
            <pc:sldMk cId="3714791592" sldId="256"/>
            <ac:cxnSpMk id="271" creationId="{227901FB-68F7-4DF0-86CF-B80F01D76138}"/>
          </ac:cxnSpMkLst>
        </pc:cxnChg>
        <pc:cxnChg chg="add del mod">
          <ac:chgData name="" userId="588fe068754ac2c7" providerId="LiveId" clId="{B8C3A0EC-F55F-450C-8232-A2EEBCDA47CC}" dt="2022-01-11T02:07:17.750" v="1380" actId="11529"/>
          <ac:cxnSpMkLst>
            <pc:docMk/>
            <pc:sldMk cId="3714791592" sldId="256"/>
            <ac:cxnSpMk id="273" creationId="{FEF377E0-97F8-4A17-9DAE-4B08FDDEC508}"/>
          </ac:cxnSpMkLst>
        </pc:cxnChg>
        <pc:cxnChg chg="add mod">
          <ac:chgData name="" userId="588fe068754ac2c7" providerId="LiveId" clId="{B8C3A0EC-F55F-450C-8232-A2EEBCDA47CC}" dt="2022-01-13T03:50:19.983" v="2342" actId="1076"/>
          <ac:cxnSpMkLst>
            <pc:docMk/>
            <pc:sldMk cId="3714791592" sldId="256"/>
            <ac:cxnSpMk id="277" creationId="{42AA555E-2E59-422C-BCC0-AF2D3FF7E009}"/>
          </ac:cxnSpMkLst>
        </pc:cxnChg>
        <pc:cxnChg chg="add del mod">
          <ac:chgData name="" userId="588fe068754ac2c7" providerId="LiveId" clId="{B8C3A0EC-F55F-450C-8232-A2EEBCDA47CC}" dt="2022-01-11T02:20:14.266" v="1514" actId="478"/>
          <ac:cxnSpMkLst>
            <pc:docMk/>
            <pc:sldMk cId="3714791592" sldId="256"/>
            <ac:cxnSpMk id="282" creationId="{052DA2EF-2C26-45C5-B812-9CBF1099D72A}"/>
          </ac:cxnSpMkLst>
        </pc:cxnChg>
        <pc:cxnChg chg="add mod">
          <ac:chgData name="" userId="588fe068754ac2c7" providerId="LiveId" clId="{B8C3A0EC-F55F-450C-8232-A2EEBCDA47CC}" dt="2022-01-13T07:16:44.010" v="2714" actId="1037"/>
          <ac:cxnSpMkLst>
            <pc:docMk/>
            <pc:sldMk cId="3714791592" sldId="256"/>
            <ac:cxnSpMk id="284" creationId="{4552FC46-F024-4A7B-BF71-461EFADE4810}"/>
          </ac:cxnSpMkLst>
        </pc:cxnChg>
        <pc:cxnChg chg="add del mod">
          <ac:chgData name="" userId="588fe068754ac2c7" providerId="LiveId" clId="{B8C3A0EC-F55F-450C-8232-A2EEBCDA47CC}" dt="2022-01-11T02:20:13.270" v="1513" actId="478"/>
          <ac:cxnSpMkLst>
            <pc:docMk/>
            <pc:sldMk cId="3714791592" sldId="256"/>
            <ac:cxnSpMk id="285" creationId="{45CD22AC-29C4-4571-9905-112E31A43445}"/>
          </ac:cxnSpMkLst>
        </pc:cxnChg>
        <pc:cxnChg chg="add mod">
          <ac:chgData name="" userId="588fe068754ac2c7" providerId="LiveId" clId="{B8C3A0EC-F55F-450C-8232-A2EEBCDA47CC}" dt="2022-01-13T07:10:31.603" v="2687" actId="14100"/>
          <ac:cxnSpMkLst>
            <pc:docMk/>
            <pc:sldMk cId="3714791592" sldId="256"/>
            <ac:cxnSpMk id="295" creationId="{9B960082-EECE-4ED0-867C-BD4E671FEFC1}"/>
          </ac:cxnSpMkLst>
        </pc:cxnChg>
        <pc:cxnChg chg="add mod">
          <ac:chgData name="" userId="588fe068754ac2c7" providerId="LiveId" clId="{B8C3A0EC-F55F-450C-8232-A2EEBCDA47CC}" dt="2022-01-13T07:10:36.468" v="2688" actId="1076"/>
          <ac:cxnSpMkLst>
            <pc:docMk/>
            <pc:sldMk cId="3714791592" sldId="256"/>
            <ac:cxnSpMk id="297" creationId="{8DF36874-AF52-4252-B682-47F6B81C72A0}"/>
          </ac:cxnSpMkLst>
        </pc:cxnChg>
        <pc:cxnChg chg="add mod">
          <ac:chgData name="" userId="588fe068754ac2c7" providerId="LiveId" clId="{B8C3A0EC-F55F-450C-8232-A2EEBCDA47CC}" dt="2022-01-13T07:10:20.278" v="2683" actId="1076"/>
          <ac:cxnSpMkLst>
            <pc:docMk/>
            <pc:sldMk cId="3714791592" sldId="256"/>
            <ac:cxnSpMk id="301" creationId="{6CFB733C-0271-49D9-8E3E-5C15E052A0CC}"/>
          </ac:cxnSpMkLst>
        </pc:cxnChg>
        <pc:cxnChg chg="add del mod">
          <ac:chgData name="" userId="588fe068754ac2c7" providerId="LiveId" clId="{B8C3A0EC-F55F-450C-8232-A2EEBCDA47CC}" dt="2022-01-11T02:23:00.139" v="1641" actId="478"/>
          <ac:cxnSpMkLst>
            <pc:docMk/>
            <pc:sldMk cId="3714791592" sldId="256"/>
            <ac:cxnSpMk id="309" creationId="{7620DE78-D4C0-4A8E-866A-743D241F1B0A}"/>
          </ac:cxnSpMkLst>
        </pc:cxnChg>
        <pc:cxnChg chg="add del mod">
          <ac:chgData name="" userId="588fe068754ac2c7" providerId="LiveId" clId="{B8C3A0EC-F55F-450C-8232-A2EEBCDA47CC}" dt="2022-01-11T02:24:59.203" v="1689" actId="478"/>
          <ac:cxnSpMkLst>
            <pc:docMk/>
            <pc:sldMk cId="3714791592" sldId="256"/>
            <ac:cxnSpMk id="312" creationId="{D6087A5E-AB3C-47E7-8720-3D76773295FD}"/>
          </ac:cxnSpMkLst>
        </pc:cxnChg>
        <pc:cxnChg chg="add mod">
          <ac:chgData name="" userId="588fe068754ac2c7" providerId="LiveId" clId="{B8C3A0EC-F55F-450C-8232-A2EEBCDA47CC}" dt="2022-01-13T07:10:20.278" v="2683" actId="1076"/>
          <ac:cxnSpMkLst>
            <pc:docMk/>
            <pc:sldMk cId="3714791592" sldId="256"/>
            <ac:cxnSpMk id="317" creationId="{240F2D2F-E1EA-4597-ADFC-014CB4D4F196}"/>
          </ac:cxnSpMkLst>
        </pc:cxnChg>
        <pc:cxnChg chg="add mod">
          <ac:chgData name="" userId="588fe068754ac2c7" providerId="LiveId" clId="{B8C3A0EC-F55F-450C-8232-A2EEBCDA47CC}" dt="2022-01-13T07:10:36.468" v="2688" actId="1076"/>
          <ac:cxnSpMkLst>
            <pc:docMk/>
            <pc:sldMk cId="3714791592" sldId="256"/>
            <ac:cxnSpMk id="320" creationId="{4256AC39-C97D-43E5-8847-4453886BDD30}"/>
          </ac:cxnSpMkLst>
        </pc:cxnChg>
        <pc:cxnChg chg="add mod">
          <ac:chgData name="" userId="588fe068754ac2c7" providerId="LiveId" clId="{B8C3A0EC-F55F-450C-8232-A2EEBCDA47CC}" dt="2022-01-13T07:10:20.278" v="2683" actId="1076"/>
          <ac:cxnSpMkLst>
            <pc:docMk/>
            <pc:sldMk cId="3714791592" sldId="256"/>
            <ac:cxnSpMk id="323" creationId="{D31E9525-D369-4DA0-8314-C6886342B092}"/>
          </ac:cxnSpMkLst>
        </pc:cxnChg>
        <pc:cxnChg chg="add mod">
          <ac:chgData name="" userId="588fe068754ac2c7" providerId="LiveId" clId="{B8C3A0EC-F55F-450C-8232-A2EEBCDA47CC}" dt="2022-01-13T07:16:44.010" v="2714" actId="1037"/>
          <ac:cxnSpMkLst>
            <pc:docMk/>
            <pc:sldMk cId="3714791592" sldId="256"/>
            <ac:cxnSpMk id="325" creationId="{69882B33-5629-4732-8210-B6286C621E29}"/>
          </ac:cxnSpMkLst>
        </pc:cxnChg>
        <pc:cxnChg chg="add mod">
          <ac:chgData name="" userId="588fe068754ac2c7" providerId="LiveId" clId="{B8C3A0EC-F55F-450C-8232-A2EEBCDA47CC}" dt="2022-01-13T07:16:44.010" v="2714" actId="1037"/>
          <ac:cxnSpMkLst>
            <pc:docMk/>
            <pc:sldMk cId="3714791592" sldId="256"/>
            <ac:cxnSpMk id="338" creationId="{ADB0F3FF-D7C9-44AD-85B3-E2B329E96CF0}"/>
          </ac:cxnSpMkLst>
        </pc:cxnChg>
        <pc:cxnChg chg="add mod">
          <ac:chgData name="" userId="588fe068754ac2c7" providerId="LiveId" clId="{B8C3A0EC-F55F-450C-8232-A2EEBCDA47CC}" dt="2022-01-13T07:10:42.074" v="2689" actId="1076"/>
          <ac:cxnSpMkLst>
            <pc:docMk/>
            <pc:sldMk cId="3714791592" sldId="256"/>
            <ac:cxnSpMk id="341" creationId="{1EE9B773-48F3-425C-B3D8-20CA4D01BAD7}"/>
          </ac:cxnSpMkLst>
        </pc:cxnChg>
        <pc:cxnChg chg="add mod">
          <ac:chgData name="" userId="588fe068754ac2c7" providerId="LiveId" clId="{B8C3A0EC-F55F-450C-8232-A2EEBCDA47CC}" dt="2022-01-13T07:12:58.352" v="2702" actId="1076"/>
          <ac:cxnSpMkLst>
            <pc:docMk/>
            <pc:sldMk cId="3714791592" sldId="256"/>
            <ac:cxnSpMk id="344" creationId="{32446BF3-A76A-4659-8ABA-2750589C21AD}"/>
          </ac:cxnSpMkLst>
        </pc:cxnChg>
        <pc:cxnChg chg="add mod">
          <ac:chgData name="" userId="588fe068754ac2c7" providerId="LiveId" clId="{B8C3A0EC-F55F-450C-8232-A2EEBCDA47CC}" dt="2022-01-13T07:10:29.201" v="2686" actId="1076"/>
          <ac:cxnSpMkLst>
            <pc:docMk/>
            <pc:sldMk cId="3714791592" sldId="256"/>
            <ac:cxnSpMk id="407" creationId="{C47C3E5E-03D5-4EE0-A452-2732E7B49E0F}"/>
          </ac:cxnSpMkLst>
        </pc:cxnChg>
        <pc:cxnChg chg="add del mod">
          <ac:chgData name="" userId="588fe068754ac2c7" providerId="LiveId" clId="{B8C3A0EC-F55F-450C-8232-A2EEBCDA47CC}" dt="2022-01-11T02:52:49.433" v="2058" actId="11529"/>
          <ac:cxnSpMkLst>
            <pc:docMk/>
            <pc:sldMk cId="3714791592" sldId="256"/>
            <ac:cxnSpMk id="409" creationId="{52E5345F-F045-4C02-88F2-38512269AB13}"/>
          </ac:cxnSpMkLst>
        </pc:cxnChg>
        <pc:cxnChg chg="add del mod">
          <ac:chgData name="" userId="588fe068754ac2c7" providerId="LiveId" clId="{B8C3A0EC-F55F-450C-8232-A2EEBCDA47CC}" dt="2022-01-11T02:52:58.494" v="2061" actId="11529"/>
          <ac:cxnSpMkLst>
            <pc:docMk/>
            <pc:sldMk cId="3714791592" sldId="256"/>
            <ac:cxnSpMk id="411" creationId="{E6F32112-6C76-4E7D-8A6C-F320DD62A8DE}"/>
          </ac:cxnSpMkLst>
        </pc:cxnChg>
        <pc:cxnChg chg="add mod">
          <ac:chgData name="" userId="588fe068754ac2c7" providerId="LiveId" clId="{B8C3A0EC-F55F-450C-8232-A2EEBCDA47CC}" dt="2022-01-13T07:11:50.242" v="2698" actId="1036"/>
          <ac:cxnSpMkLst>
            <pc:docMk/>
            <pc:sldMk cId="3714791592" sldId="256"/>
            <ac:cxnSpMk id="413" creationId="{6583FA19-EE06-42E1-9D89-F09497AC1A30}"/>
          </ac:cxnSpMkLst>
        </pc:cxnChg>
        <pc:cxnChg chg="add mod">
          <ac:chgData name="" userId="588fe068754ac2c7" providerId="LiveId" clId="{B8C3A0EC-F55F-450C-8232-A2EEBCDA47CC}" dt="2022-01-13T07:10:29.201" v="2686" actId="1076"/>
          <ac:cxnSpMkLst>
            <pc:docMk/>
            <pc:sldMk cId="3714791592" sldId="256"/>
            <ac:cxnSpMk id="480" creationId="{236CE6A8-4968-4F1A-B365-46E6D94BAE59}"/>
          </ac:cxnSpMkLst>
        </pc:cxnChg>
        <pc:cxnChg chg="add mod">
          <ac:chgData name="" userId="588fe068754ac2c7" providerId="LiveId" clId="{B8C3A0EC-F55F-450C-8232-A2EEBCDA47CC}" dt="2022-01-13T07:10:27.093" v="2685" actId="1076"/>
          <ac:cxnSpMkLst>
            <pc:docMk/>
            <pc:sldMk cId="3714791592" sldId="256"/>
            <ac:cxnSpMk id="482" creationId="{DDC6184D-76D2-4384-B5C3-64F0990F8CEC}"/>
          </ac:cxnSpMkLst>
        </pc:cxnChg>
      </pc:sldChg>
      <pc:sldChg chg="modSp add">
        <pc:chgData name="" userId="588fe068754ac2c7" providerId="LiveId" clId="{B8C3A0EC-F55F-450C-8232-A2EEBCDA47CC}" dt="2022-01-13T02:45:28.844" v="2242"/>
        <pc:sldMkLst>
          <pc:docMk/>
          <pc:sldMk cId="1169511758" sldId="257"/>
        </pc:sldMkLst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81" creationId="{CC210260-85FE-4B53-9AB6-FEB59922A39B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0" creationId="{2E783134-0EE6-4EE6-AEBC-C2934906D1B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1" creationId="{10B7CBF2-5156-417C-BBC8-57031FF75D3F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2" creationId="{659F33E3-C013-498E-93A6-832E61A21CAF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3" creationId="{713356F1-4A68-491D-BB39-6AA4C34EB1B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4" creationId="{E388A571-2E41-42D4-B6BC-0705CC0DD4A8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5" creationId="{D47A099C-DC23-468E-B09A-963F04E56032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6" creationId="{8DB1B62B-00E6-4915-9261-5089CCF46472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7" creationId="{FB042D3A-355E-42C6-884D-AB075BB5947C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08" creationId="{6A714AC2-64AA-40B5-9F07-C4F7364243C7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0" creationId="{7B90F3ED-D035-4E2A-9CC6-7156B36B0F9F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1" creationId="{8183FBA8-55A6-41F8-9182-068C301CD78C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2" creationId="{C1F969F5-8925-4533-8915-8D518BEBFCA5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3" creationId="{CE342A0E-3777-43F9-830E-EDCD331C1823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4" creationId="{01508F90-7616-485E-8B57-72F6AD9C5ADF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5" creationId="{4C71BB52-7EBC-4366-A39F-44AB8C42139B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6" creationId="{167FC088-0D0F-4A7A-A745-771B93A9095D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7" creationId="{799B979B-E9CB-4AF5-B216-ABDEA322AD9E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8" creationId="{68B0B18C-1C3A-40AB-9273-5C44F68318F6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19" creationId="{945FC208-B640-4630-A006-0C854B7ED481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44" creationId="{7C13AE75-44E6-4615-9598-A8729CBF84C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46" creationId="{477B2331-77D5-4CCB-AD32-54B5B9EB20E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48" creationId="{1A65064C-91A8-4A4D-A0D9-958C5463CAF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49" creationId="{599574C6-43A4-4337-8FFE-4480C7826D15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50" creationId="{9C717A94-7ACB-491E-8B6C-0ECB29BAA86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51" creationId="{E46914C0-B2D5-42CA-8723-EF30683F998E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52" creationId="{E5DE8DDF-885E-44E0-A9FB-3F8466401A3E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53" creationId="{32975D3E-2A3D-445B-BD0F-6348E461DCB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75" creationId="{7BCFBDE0-9DE7-404C-B011-0E598F098E91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4" creationId="{955C076B-7483-4B09-B52F-2B78FC45320D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5" creationId="{2BC6DCBF-EDF1-4014-A37A-4F866CDEF2A5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6" creationId="{1BA14CCF-8788-45E3-BA10-FBDF9A374F5C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7" creationId="{8D0065C0-4C1F-41CE-A1F3-81735D24FAD9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8" creationId="{3E620E41-F621-4681-80E5-9312DD59D34E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89" creationId="{CA3E5DAD-B646-4EBA-8E44-4F6E2D9FB685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0" creationId="{79B5003A-DF13-45FF-8FDE-54BEEB78BD97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1" creationId="{6B4D5978-5D1C-4627-94A9-2D3F5063302E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2" creationId="{0BDE636E-2AD6-4C51-97F3-654B5FEC381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3" creationId="{5BA5E414-DF90-4445-BD31-E45275487B5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4" creationId="{E643644F-563F-4D97-8C14-99FD309F06E7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6" creationId="{6EE8B084-F3B0-40D3-80C8-0C0500597E0A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7" creationId="{9FFDFB41-06EE-49E6-B51C-5B28482C683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8" creationId="{B9BFDDF6-2483-4C56-B02A-B156BB0AA37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199" creationId="{1FF84CD5-8537-463F-90DD-AC25D9CF52B5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0" creationId="{5F755892-7E90-40E6-A524-25FD4741A454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1" creationId="{A430C1BA-C89D-4553-92B3-5762318F7792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2" creationId="{7B1CFB5B-5226-4BA0-98AC-70170235D482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4" creationId="{1F905A21-171A-4CBB-81A3-30337E1C19F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7" creationId="{B19E76D7-BDE5-414C-B92E-080D94CCF97D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08" creationId="{A3700483-7E5D-4BBC-96D7-4BD1714E97D6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k cId="1169511758" sldId="257"/>
            <ac:spMk id="211" creationId="{208D26D0-DF15-4269-AB02-B16572410463}"/>
          </ac:spMkLst>
        </pc:sp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7" creationId="{B92225D2-2DAE-4250-8FF6-5AA82E378B1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9" creationId="{A7CF2DBD-C40D-40FC-98D4-B682DAA2AC36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55" creationId="{A970B06F-2AE8-475B-8294-60D9A5E5AD17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57" creationId="{F9B77EE4-2FB1-4143-840F-72E9F0F30CB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0" creationId="{A026A469-C4A4-42F8-8D95-1D184BF2D221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1" creationId="{20AE3114-53A6-43E6-8248-3254B58A21FF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2" creationId="{ECA49D13-9920-4B36-B4B2-6CBDA5A1600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3" creationId="{7A3A8101-3952-4F9E-B978-298B542283CF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4" creationId="{84EB2092-0924-486A-B141-81FD0DA8154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5" creationId="{27CC75D7-7F43-40C2-8646-9E1D4B0504F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6" creationId="{C3B883B0-107B-41EF-8ECA-918EAD8A6DC6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7" creationId="{3D10F0F7-331E-49D8-8E1C-6137D0C005F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8" creationId="{3D45B64B-DAEE-4AF4-AE67-EADB11609AF8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29" creationId="{D112C4E8-DB66-475B-9E7A-C1177389F03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0" creationId="{36DDE905-C756-4206-A252-8DCD15D0581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2" creationId="{60D23615-F64B-413C-90AE-AF1C9DB84041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3" creationId="{A7FC625E-B600-47BA-89FE-DAF7ED812F68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4" creationId="{0CF69801-F91C-45BF-BCEA-2B65F6BB1E2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5" creationId="{BBB834DD-75E1-4481-B98E-E4EB5C421130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6" creationId="{AB152447-759B-4505-A135-20C14B675208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7" creationId="{E66774BA-6317-48A1-B72B-12F4004A53D7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8" creationId="{A18E7166-77AF-47C7-BC73-864CAD8D815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39" creationId="{8DEB16FB-81A1-4AA7-8EAB-0B67F9B7F4D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0" creationId="{9A9948B3-1930-48FB-B29E-EFB2B6CEBA9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1" creationId="{683053A0-43FD-4B5A-9086-82396172C69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2" creationId="{7546EEFD-5EAA-4C50-BE70-9F022AE44986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3" creationId="{C7D3DC85-A690-4390-AE20-6B2D50B8988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5" creationId="{3DADCFEA-FCD0-4877-85A6-0EA01A28B5A3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47" creationId="{3BF51AA2-8D96-4E50-976F-F98DDD1CE187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66" creationId="{7008C738-FDC0-40CB-8EC8-35B60A24BE63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70" creationId="{9A3A7586-6009-47F4-9744-99DD2D959CB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72" creationId="{40A93EF0-639E-4F43-85EA-0305F45A903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195" creationId="{5075C539-7AF6-4F93-9278-53668D8154E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03" creationId="{977DB790-7AE7-496C-A475-B003BD2FB43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05" creationId="{EFBF2E4E-7160-4042-A5FF-95ED2F80532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06" creationId="{6AD41071-9FF2-4D67-AD93-639009EA4B0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09" creationId="{77CA4937-DE36-4164-961E-7375BF913E9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10" creationId="{C7822AD4-1D47-432D-9030-AD23DEA2B33F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12" creationId="{6ECFAE35-ED8D-48EE-8D8A-01064132CE3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14" creationId="{C689A50A-4997-46BC-A3EF-0E025E533D48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27" creationId="{98C2156D-B8E2-4AC5-BF9D-57782D4CD68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31" creationId="{F846B5B0-A253-4B4A-BB4A-74EA05E3AEEE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33" creationId="{9C6710AF-64D7-4878-86BE-518DB49117A3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35" creationId="{97A7AB9D-AB5C-4A51-8C59-D0BEAB885511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37" creationId="{77682A20-E192-4123-9314-60D876135A36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39" creationId="{2CC80AA1-C87D-49AB-92B2-676D1673FE9F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44" creationId="{C29FB28A-144D-45AB-80C6-7DB95AC6B14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46" creationId="{56D7E3F2-3C02-443B-9DB7-E5A6A7CAA7C1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48" creationId="{174A1013-22F4-4699-B9FD-9B305DC64B5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50" creationId="{0E09D214-FD73-4087-A91B-7CC256CA42C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52" creationId="{C683197B-6341-415D-90D4-F66B2AAF08A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55" creationId="{76D2B1BE-853E-4585-A209-6B6E0CA810DC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61" creationId="{99439D2C-3620-4302-A8A5-64CD929CD20B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63" creationId="{A4F38C50-B373-4172-8A26-40740B237A5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65" creationId="{0FFD96EB-0377-43D7-9AF2-1E938D62B51A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67" creationId="{A5CA9FB8-81C1-4B4F-9B94-72F5EC4A9ED2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69" creationId="{87204BAC-D8CF-4891-B060-E2F4950C78D5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71" creationId="{227901FB-68F7-4DF0-86CF-B80F01D76138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77" creationId="{42AA555E-2E59-422C-BCC0-AF2D3FF7E009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82" creationId="{052DA2EF-2C26-45C5-B812-9CBF1099D72A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84" creationId="{4552FC46-F024-4A7B-BF71-461EFADE4810}"/>
          </ac:cxnSpMkLst>
        </pc:cxnChg>
        <pc:cxnChg chg="mod">
          <ac:chgData name="" userId="588fe068754ac2c7" providerId="LiveId" clId="{B8C3A0EC-F55F-450C-8232-A2EEBCDA47CC}" dt="2022-01-13T02:45:28.844" v="2242"/>
          <ac:cxnSpMkLst>
            <pc:docMk/>
            <pc:sldMk cId="1169511758" sldId="257"/>
            <ac:cxnSpMk id="285" creationId="{45CD22AC-29C4-4571-9905-112E31A43445}"/>
          </ac:cxnSpMkLst>
        </pc:cxnChg>
      </pc:sldChg>
      <pc:sldMasterChg chg="modSp modSldLayout">
        <pc:chgData name="" userId="588fe068754ac2c7" providerId="LiveId" clId="{B8C3A0EC-F55F-450C-8232-A2EEBCDA47CC}" dt="2022-01-13T02:45:28.844" v="2242"/>
        <pc:sldMasterMkLst>
          <pc:docMk/>
          <pc:sldMasterMk cId="1446002114" sldId="2147483672"/>
        </pc:sldMasterMkLst>
        <pc:spChg chg="mod">
          <ac:chgData name="" userId="588fe068754ac2c7" providerId="LiveId" clId="{B8C3A0EC-F55F-450C-8232-A2EEBCDA47CC}" dt="2022-01-13T02:45:28.844" v="2242"/>
          <ac:spMkLst>
            <pc:docMk/>
            <pc:sldMasterMk cId="1446002114" sldId="2147483672"/>
            <ac:spMk id="2" creationId="{00000000-0000-0000-0000-00000000000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asterMk cId="1446002114" sldId="2147483672"/>
            <ac:spMk id="3" creationId="{00000000-0000-0000-0000-00000000000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asterMk cId="1446002114" sldId="2147483672"/>
            <ac:spMk id="4" creationId="{00000000-0000-0000-0000-00000000000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asterMk cId="1446002114" sldId="2147483672"/>
            <ac:spMk id="5" creationId="{00000000-0000-0000-0000-000000000000}"/>
          </ac:spMkLst>
        </pc:spChg>
        <pc:spChg chg="mod">
          <ac:chgData name="" userId="588fe068754ac2c7" providerId="LiveId" clId="{B8C3A0EC-F55F-450C-8232-A2EEBCDA47CC}" dt="2022-01-13T02:45:28.844" v="2242"/>
          <ac:spMkLst>
            <pc:docMk/>
            <pc:sldMasterMk cId="1446002114" sldId="2147483672"/>
            <ac:spMk id="6" creationId="{00000000-0000-0000-0000-000000000000}"/>
          </ac:spMkLst>
        </pc:sp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3886186533" sldId="2147483673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886186533" sldId="2147483673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886186533" sldId="2147483673"/>
              <ac:spMk id="3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2702663729" sldId="2147483675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2702663729" sldId="2147483675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2702663729" sldId="2147483675"/>
              <ac:spMk id="3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3829323253" sldId="2147483676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829323253" sldId="2147483676"/>
              <ac:spMk id="3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829323253" sldId="2147483676"/>
              <ac:spMk id="4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1322437805" sldId="2147483677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322437805" sldId="2147483677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322437805" sldId="2147483677"/>
              <ac:spMk id="3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322437805" sldId="2147483677"/>
              <ac:spMk id="4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322437805" sldId="2147483677"/>
              <ac:spMk id="5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322437805" sldId="2147483677"/>
              <ac:spMk id="6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2897128788" sldId="2147483680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2897128788" sldId="2147483680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2897128788" sldId="2147483680"/>
              <ac:spMk id="3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2897128788" sldId="2147483680"/>
              <ac:spMk id="4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3985653195" sldId="2147483681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985653195" sldId="2147483681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985653195" sldId="2147483681"/>
              <ac:spMk id="3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3985653195" sldId="2147483681"/>
              <ac:spMk id="4" creationId="{00000000-0000-0000-0000-000000000000}"/>
            </ac:spMkLst>
          </pc:spChg>
        </pc:sldLayoutChg>
        <pc:sldLayoutChg chg="modSp">
          <pc:chgData name="" userId="588fe068754ac2c7" providerId="LiveId" clId="{B8C3A0EC-F55F-450C-8232-A2EEBCDA47CC}" dt="2022-01-13T02:45:28.844" v="2242"/>
          <pc:sldLayoutMkLst>
            <pc:docMk/>
            <pc:sldMasterMk cId="1446002114" sldId="2147483672"/>
            <pc:sldLayoutMk cId="1128016886" sldId="2147483683"/>
          </pc:sldLayoutMkLst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128016886" sldId="2147483683"/>
              <ac:spMk id="2" creationId="{00000000-0000-0000-0000-000000000000}"/>
            </ac:spMkLst>
          </pc:spChg>
          <pc:spChg chg="mod">
            <ac:chgData name="" userId="588fe068754ac2c7" providerId="LiveId" clId="{B8C3A0EC-F55F-450C-8232-A2EEBCDA47CC}" dt="2022-01-13T02:45:28.844" v="2242"/>
            <ac:spMkLst>
              <pc:docMk/>
              <pc:sldMasterMk cId="1446002114" sldId="2147483672"/>
              <pc:sldLayoutMk cId="112801688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1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7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6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5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1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4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4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0EB8-CDE8-4DEC-9DBC-B499D44EC95F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7493-BB42-451B-9272-A3E58FA99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E783134-0EE6-4EE6-AEBC-C2934906D1BA}"/>
              </a:ext>
            </a:extLst>
          </p:cNvPr>
          <p:cNvSpPr/>
          <p:nvPr/>
        </p:nvSpPr>
        <p:spPr>
          <a:xfrm>
            <a:off x="841877" y="568196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0B7CBF2-5156-417C-BBC8-57031FF75D3F}"/>
              </a:ext>
            </a:extLst>
          </p:cNvPr>
          <p:cNvSpPr/>
          <p:nvPr/>
        </p:nvSpPr>
        <p:spPr>
          <a:xfrm>
            <a:off x="2359978" y="5609961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 여부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59F33E3-C013-498E-93A6-832E61A21CAF}"/>
              </a:ext>
            </a:extLst>
          </p:cNvPr>
          <p:cNvSpPr/>
          <p:nvPr/>
        </p:nvSpPr>
        <p:spPr>
          <a:xfrm>
            <a:off x="5983225" y="569466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로그인 성공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3356F1-4A68-491D-BB39-6AA4C34EB1B4}"/>
              </a:ext>
            </a:extLst>
          </p:cNvPr>
          <p:cNvSpPr/>
          <p:nvPr/>
        </p:nvSpPr>
        <p:spPr>
          <a:xfrm>
            <a:off x="2287976" y="690701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회원정보 입력</a:t>
            </a:r>
          </a:p>
        </p:txBody>
      </p:sp>
      <p:sp>
        <p:nvSpPr>
          <p:cNvPr id="104" name="순서도: 문서 103">
            <a:extLst>
              <a:ext uri="{FF2B5EF4-FFF2-40B4-BE49-F238E27FC236}">
                <a16:creationId xmlns:a16="http://schemas.microsoft.com/office/drawing/2014/main" id="{E388A571-2E41-42D4-B6BC-0705CC0DD4A8}"/>
              </a:ext>
            </a:extLst>
          </p:cNvPr>
          <p:cNvSpPr/>
          <p:nvPr/>
        </p:nvSpPr>
        <p:spPr>
          <a:xfrm>
            <a:off x="2431977" y="6287236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 가입 페이지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D47A099C-DC23-468E-B09A-963F04E56032}"/>
              </a:ext>
            </a:extLst>
          </p:cNvPr>
          <p:cNvSpPr/>
          <p:nvPr/>
        </p:nvSpPr>
        <p:spPr>
          <a:xfrm>
            <a:off x="2096383" y="7600082"/>
            <a:ext cx="1439900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입력 정보 유효성</a:t>
            </a:r>
          </a:p>
        </p:txBody>
      </p:sp>
      <p:sp>
        <p:nvSpPr>
          <p:cNvPr id="106" name="순서도: 문서 105">
            <a:extLst>
              <a:ext uri="{FF2B5EF4-FFF2-40B4-BE49-F238E27FC236}">
                <a16:creationId xmlns:a16="http://schemas.microsoft.com/office/drawing/2014/main" id="{8DB1B62B-00E6-4915-9261-5089CCF46472}"/>
              </a:ext>
            </a:extLst>
          </p:cNvPr>
          <p:cNvSpPr/>
          <p:nvPr/>
        </p:nvSpPr>
        <p:spPr>
          <a:xfrm>
            <a:off x="3799878" y="5658662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로그인 페이지</a:t>
            </a: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FB042D3A-355E-42C6-884D-AB075BB5947C}"/>
              </a:ext>
            </a:extLst>
          </p:cNvPr>
          <p:cNvSpPr/>
          <p:nvPr/>
        </p:nvSpPr>
        <p:spPr>
          <a:xfrm>
            <a:off x="4795233" y="5635369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2" dirty="0">
                <a:solidFill>
                  <a:schemeClr val="tx1"/>
                </a:solidFill>
              </a:rPr>
              <a:t>ID/PW </a:t>
            </a:r>
            <a:r>
              <a:rPr lang="ko-KR" altLang="en-US" sz="902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108" name="다이아몬드 107">
            <a:extLst>
              <a:ext uri="{FF2B5EF4-FFF2-40B4-BE49-F238E27FC236}">
                <a16:creationId xmlns:a16="http://schemas.microsoft.com/office/drawing/2014/main" id="{6A714AC2-64AA-40B5-9F07-C4F7364243C7}"/>
              </a:ext>
            </a:extLst>
          </p:cNvPr>
          <p:cNvSpPr/>
          <p:nvPr/>
        </p:nvSpPr>
        <p:spPr>
          <a:xfrm>
            <a:off x="7169084" y="562266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권한 체크</a:t>
            </a:r>
          </a:p>
        </p:txBody>
      </p:sp>
      <p:sp>
        <p:nvSpPr>
          <p:cNvPr id="110" name="순서도: 문서 109">
            <a:extLst>
              <a:ext uri="{FF2B5EF4-FFF2-40B4-BE49-F238E27FC236}">
                <a16:creationId xmlns:a16="http://schemas.microsoft.com/office/drawing/2014/main" id="{7B90F3ED-D035-4E2A-9CC6-7156B36B0F9F}"/>
              </a:ext>
            </a:extLst>
          </p:cNvPr>
          <p:cNvSpPr/>
          <p:nvPr/>
        </p:nvSpPr>
        <p:spPr>
          <a:xfrm>
            <a:off x="8175328" y="9033909"/>
            <a:ext cx="756000" cy="54666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관리 페이지</a:t>
            </a:r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8183FBA8-55A6-41F8-9182-068C301CD78C}"/>
              </a:ext>
            </a:extLst>
          </p:cNvPr>
          <p:cNvSpPr/>
          <p:nvPr/>
        </p:nvSpPr>
        <p:spPr>
          <a:xfrm>
            <a:off x="9931015" y="905596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유무</a:t>
            </a:r>
          </a:p>
        </p:txBody>
      </p:sp>
      <p:sp>
        <p:nvSpPr>
          <p:cNvPr id="112" name="순서도: 문서 111">
            <a:extLst>
              <a:ext uri="{FF2B5EF4-FFF2-40B4-BE49-F238E27FC236}">
                <a16:creationId xmlns:a16="http://schemas.microsoft.com/office/drawing/2014/main" id="{C1F969F5-8925-4533-8915-8D518BEBFCA5}"/>
              </a:ext>
            </a:extLst>
          </p:cNvPr>
          <p:cNvSpPr/>
          <p:nvPr/>
        </p:nvSpPr>
        <p:spPr>
          <a:xfrm>
            <a:off x="14011407" y="8982412"/>
            <a:ext cx="756000" cy="63592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비 연결 근무지 등록 페이지</a:t>
            </a:r>
          </a:p>
        </p:txBody>
      </p: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CE342A0E-3777-43F9-830E-EDCD331C1823}"/>
              </a:ext>
            </a:extLst>
          </p:cNvPr>
          <p:cNvSpPr/>
          <p:nvPr/>
        </p:nvSpPr>
        <p:spPr>
          <a:xfrm>
            <a:off x="12603277" y="905596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</a:t>
            </a:r>
            <a:endParaRPr lang="en-US" altLang="ko-KR" sz="902" dirty="0">
              <a:solidFill>
                <a:schemeClr val="tx1"/>
              </a:solidFill>
            </a:endParaRPr>
          </a:p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의사</a:t>
            </a:r>
          </a:p>
        </p:txBody>
      </p:sp>
      <p:sp>
        <p:nvSpPr>
          <p:cNvPr id="114" name="순서도: 문서 113">
            <a:extLst>
              <a:ext uri="{FF2B5EF4-FFF2-40B4-BE49-F238E27FC236}">
                <a16:creationId xmlns:a16="http://schemas.microsoft.com/office/drawing/2014/main" id="{01508F90-7616-485E-8B57-72F6AD9C5ADF}"/>
              </a:ext>
            </a:extLst>
          </p:cNvPr>
          <p:cNvSpPr/>
          <p:nvPr/>
        </p:nvSpPr>
        <p:spPr>
          <a:xfrm>
            <a:off x="12675276" y="8194495"/>
            <a:ext cx="756000" cy="59013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페이지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71BB52-7EBC-4366-A39F-44AB8C42139B}"/>
              </a:ext>
            </a:extLst>
          </p:cNvPr>
          <p:cNvSpPr/>
          <p:nvPr/>
        </p:nvSpPr>
        <p:spPr>
          <a:xfrm>
            <a:off x="12532183" y="760124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정보 조회</a:t>
            </a:r>
          </a:p>
        </p:txBody>
      </p: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167FC088-0D0F-4A7A-A745-771B93A9095D}"/>
              </a:ext>
            </a:extLst>
          </p:cNvPr>
          <p:cNvSpPr/>
          <p:nvPr/>
        </p:nvSpPr>
        <p:spPr>
          <a:xfrm>
            <a:off x="12604753" y="6754181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조회 여부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99B979B-E9CB-4AF5-B216-ABDEA322AD9E}"/>
              </a:ext>
            </a:extLst>
          </p:cNvPr>
          <p:cNvSpPr/>
          <p:nvPr/>
        </p:nvSpPr>
        <p:spPr>
          <a:xfrm>
            <a:off x="12537626" y="618155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요청</a:t>
            </a:r>
          </a:p>
        </p:txBody>
      </p: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68B0B18C-1C3A-40AB-9273-5C44F68318F6}"/>
              </a:ext>
            </a:extLst>
          </p:cNvPr>
          <p:cNvSpPr/>
          <p:nvPr/>
        </p:nvSpPr>
        <p:spPr>
          <a:xfrm>
            <a:off x="12598091" y="5237606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요청 승인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45FC208-B640-4630-A006-0C854B7ED481}"/>
              </a:ext>
            </a:extLst>
          </p:cNvPr>
          <p:cNvSpPr/>
          <p:nvPr/>
        </p:nvSpPr>
        <p:spPr>
          <a:xfrm>
            <a:off x="15275539" y="9113397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정보 입력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026A469-C4A4-42F8-8D95-1D184BF2D221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885884" y="5861967"/>
            <a:ext cx="474102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0AE3114-53A6-43E6-8248-3254B58A21FF}"/>
              </a:ext>
            </a:extLst>
          </p:cNvPr>
          <p:cNvCxnSpPr>
            <a:stCxn id="101" idx="3"/>
            <a:endCxn id="106" idx="1"/>
          </p:cNvCxnSpPr>
          <p:nvPr/>
        </p:nvCxnSpPr>
        <p:spPr>
          <a:xfrm>
            <a:off x="3259990" y="5861967"/>
            <a:ext cx="539902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ECA49D13-9920-4B36-B4B2-6CBDA5A1600E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 rot="5400000">
            <a:off x="2723340" y="6200598"/>
            <a:ext cx="1732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7A3A8101-3952-4F9E-B978-298B542283CF}"/>
              </a:ext>
            </a:extLst>
          </p:cNvPr>
          <p:cNvCxnSpPr>
            <a:stCxn id="104" idx="2"/>
            <a:endCxn id="103" idx="0"/>
          </p:cNvCxnSpPr>
          <p:nvPr/>
        </p:nvCxnSpPr>
        <p:spPr>
          <a:xfrm rot="5400000">
            <a:off x="2701807" y="6798847"/>
            <a:ext cx="21634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4EB2092-0924-486A-B141-81FD0DA81542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 rot="16200000" flipH="1">
            <a:off x="2646626" y="7430373"/>
            <a:ext cx="333061" cy="6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27CC75D7-7F43-40C2-8646-9E1D4B0504FB}"/>
              </a:ext>
            </a:extLst>
          </p:cNvPr>
          <p:cNvCxnSpPr>
            <a:cxnSpLocks/>
            <a:stCxn id="105" idx="1"/>
            <a:endCxn id="103" idx="1"/>
          </p:cNvCxnSpPr>
          <p:nvPr/>
        </p:nvCxnSpPr>
        <p:spPr>
          <a:xfrm rot="10800000" flipH="1">
            <a:off x="2096383" y="7087020"/>
            <a:ext cx="191593" cy="765062"/>
          </a:xfrm>
          <a:prstGeom prst="bentConnector3">
            <a:avLst>
              <a:gd name="adj1" fmla="val -119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C3B883B0-107B-41EF-8ECA-918EAD8A6DC6}"/>
              </a:ext>
            </a:extLst>
          </p:cNvPr>
          <p:cNvCxnSpPr>
            <a:cxnSpLocks/>
            <a:stCxn id="105" idx="3"/>
            <a:endCxn id="106" idx="2"/>
          </p:cNvCxnSpPr>
          <p:nvPr/>
        </p:nvCxnSpPr>
        <p:spPr>
          <a:xfrm flipV="1">
            <a:off x="3536284" y="6062102"/>
            <a:ext cx="641595" cy="1789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D10F0F7-331E-49D8-8E1C-6137D0C005FE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>
            <a:off x="4555878" y="5874663"/>
            <a:ext cx="239355" cy="12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D45B64B-DAEE-4AF4-AE67-EADB11609AF8}"/>
              </a:ext>
            </a:extLst>
          </p:cNvPr>
          <p:cNvCxnSpPr>
            <a:stCxn id="107" idx="0"/>
            <a:endCxn id="106" idx="0"/>
          </p:cNvCxnSpPr>
          <p:nvPr/>
        </p:nvCxnSpPr>
        <p:spPr>
          <a:xfrm rot="16200000" flipH="1" flipV="1">
            <a:off x="4699908" y="5113338"/>
            <a:ext cx="23293" cy="1067354"/>
          </a:xfrm>
          <a:prstGeom prst="bentConnector3">
            <a:avLst>
              <a:gd name="adj1" fmla="val -981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112C4E8-DB66-475B-9E7A-C1177389F03B}"/>
              </a:ext>
            </a:extLst>
          </p:cNvPr>
          <p:cNvCxnSpPr>
            <a:stCxn id="107" idx="3"/>
            <a:endCxn id="102" idx="1"/>
          </p:cNvCxnSpPr>
          <p:nvPr/>
        </p:nvCxnSpPr>
        <p:spPr>
          <a:xfrm flipV="1">
            <a:off x="5695231" y="5874662"/>
            <a:ext cx="287994" cy="12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6DDE905-C756-4206-A252-8DCD15D05812}"/>
              </a:ext>
            </a:extLst>
          </p:cNvPr>
          <p:cNvCxnSpPr>
            <a:stCxn id="102" idx="3"/>
            <a:endCxn id="108" idx="1"/>
          </p:cNvCxnSpPr>
          <p:nvPr/>
        </p:nvCxnSpPr>
        <p:spPr>
          <a:xfrm>
            <a:off x="7027232" y="5874668"/>
            <a:ext cx="141859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0D23615-F64B-413C-90AE-AF1C9DB84041}"/>
              </a:ext>
            </a:extLst>
          </p:cNvPr>
          <p:cNvCxnSpPr>
            <a:cxnSpLocks/>
            <a:stCxn id="108" idx="2"/>
            <a:endCxn id="110" idx="1"/>
          </p:cNvCxnSpPr>
          <p:nvPr/>
        </p:nvCxnSpPr>
        <p:spPr>
          <a:xfrm rot="16200000" flipH="1">
            <a:off x="6306915" y="7438829"/>
            <a:ext cx="3180581" cy="556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A7FC625E-B600-47BA-89FE-DAF7ED812F68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931328" y="9307243"/>
            <a:ext cx="999687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BBB834DD-75E1-4481-B98E-E4EB5C421130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rot="5400000" flipH="1" flipV="1">
            <a:off x="12937108" y="8077419"/>
            <a:ext cx="233244" cy="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AB152447-759B-4505-A135-20C14B675208}"/>
              </a:ext>
            </a:extLst>
          </p:cNvPr>
          <p:cNvCxnSpPr>
            <a:cxnSpLocks/>
            <a:stCxn id="115" idx="0"/>
            <a:endCxn id="116" idx="2"/>
          </p:cNvCxnSpPr>
          <p:nvPr/>
        </p:nvCxnSpPr>
        <p:spPr>
          <a:xfrm rot="5400000" flipH="1" flipV="1">
            <a:off x="12882934" y="7429431"/>
            <a:ext cx="343068" cy="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66774BA-6317-48A1-B72B-12F4004A53D7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 rot="5400000" flipH="1" flipV="1">
            <a:off x="12950875" y="6645430"/>
            <a:ext cx="212629" cy="4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18E7166-77AF-47C7-BC73-864CAD8D8155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 rot="5400000" flipH="1" flipV="1">
            <a:off x="12898102" y="8900791"/>
            <a:ext cx="3103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8DEB16FB-81A1-4AA7-8EAB-0B67F9B7F4DC}"/>
              </a:ext>
            </a:extLst>
          </p:cNvPr>
          <p:cNvCxnSpPr>
            <a:cxnSpLocks/>
            <a:stCxn id="111" idx="2"/>
            <a:endCxn id="153" idx="0"/>
          </p:cNvCxnSpPr>
          <p:nvPr/>
        </p:nvCxnSpPr>
        <p:spPr>
          <a:xfrm rot="5400000">
            <a:off x="9449259" y="10486402"/>
            <a:ext cx="1858192" cy="5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9A9948B3-1930-48FB-B29E-EFB2B6CEBA9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13503275" y="9300373"/>
            <a:ext cx="508132" cy="7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83053A0-43FD-4B5A-9086-82396172C69E}"/>
              </a:ext>
            </a:extLst>
          </p:cNvPr>
          <p:cNvCxnSpPr>
            <a:cxnSpLocks/>
            <a:stCxn id="112" idx="3"/>
            <a:endCxn id="119" idx="1"/>
          </p:cNvCxnSpPr>
          <p:nvPr/>
        </p:nvCxnSpPr>
        <p:spPr>
          <a:xfrm flipV="1">
            <a:off x="14767407" y="9293399"/>
            <a:ext cx="508132" cy="6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546EEFD-5EAA-4C50-BE70-9F022AE44986}"/>
              </a:ext>
            </a:extLst>
          </p:cNvPr>
          <p:cNvCxnSpPr>
            <a:stCxn id="116" idx="1"/>
            <a:endCxn id="115" idx="1"/>
          </p:cNvCxnSpPr>
          <p:nvPr/>
        </p:nvCxnSpPr>
        <p:spPr>
          <a:xfrm rot="10800000" flipV="1">
            <a:off x="12532183" y="7006180"/>
            <a:ext cx="72570" cy="775069"/>
          </a:xfrm>
          <a:prstGeom prst="bentConnector3">
            <a:avLst>
              <a:gd name="adj1" fmla="val 415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C13AE75-44E6-4615-9598-A8729CBF84C0}"/>
              </a:ext>
            </a:extLst>
          </p:cNvPr>
          <p:cNvSpPr/>
          <p:nvPr/>
        </p:nvSpPr>
        <p:spPr>
          <a:xfrm>
            <a:off x="14389407" y="5846946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성공</a:t>
            </a: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3DADCFEA-FCD0-4877-85A6-0EA01A28B5A3}"/>
              </a:ext>
            </a:extLst>
          </p:cNvPr>
          <p:cNvCxnSpPr>
            <a:cxnSpLocks/>
            <a:stCxn id="118" idx="2"/>
            <a:endCxn id="144" idx="1"/>
          </p:cNvCxnSpPr>
          <p:nvPr/>
        </p:nvCxnSpPr>
        <p:spPr>
          <a:xfrm rot="16200000" flipH="1">
            <a:off x="13576078" y="5213617"/>
            <a:ext cx="285341" cy="1341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77B2331-77D5-4CCB-AD32-54B5B9EB20E4}"/>
              </a:ext>
            </a:extLst>
          </p:cNvPr>
          <p:cNvSpPr/>
          <p:nvPr/>
        </p:nvSpPr>
        <p:spPr>
          <a:xfrm>
            <a:off x="16827673" y="911521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등록 성공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3BF51AA2-8D96-4E50-976F-F98DDD1CE187}"/>
              </a:ext>
            </a:extLst>
          </p:cNvPr>
          <p:cNvCxnSpPr>
            <a:stCxn id="119" idx="3"/>
            <a:endCxn id="146" idx="1"/>
          </p:cNvCxnSpPr>
          <p:nvPr/>
        </p:nvCxnSpPr>
        <p:spPr>
          <a:xfrm>
            <a:off x="16319541" y="9293399"/>
            <a:ext cx="508132" cy="1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65064C-91A8-4A4D-A0D9-958C5463CAFA}"/>
              </a:ext>
            </a:extLst>
          </p:cNvPr>
          <p:cNvSpPr/>
          <p:nvPr/>
        </p:nvSpPr>
        <p:spPr>
          <a:xfrm>
            <a:off x="15068810" y="1264513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입력</a:t>
            </a:r>
          </a:p>
        </p:txBody>
      </p:sp>
      <p:sp>
        <p:nvSpPr>
          <p:cNvPr id="149" name="다이아몬드 148">
            <a:extLst>
              <a:ext uri="{FF2B5EF4-FFF2-40B4-BE49-F238E27FC236}">
                <a16:creationId xmlns:a16="http://schemas.microsoft.com/office/drawing/2014/main" id="{599574C6-43A4-4337-8FFE-4480C7826D15}"/>
              </a:ext>
            </a:extLst>
          </p:cNvPr>
          <p:cNvSpPr/>
          <p:nvPr/>
        </p:nvSpPr>
        <p:spPr>
          <a:xfrm>
            <a:off x="16650917" y="12570316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시간 중복 여부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C717A94-7ACB-491E-8B6C-0ECB29BAA86A}"/>
              </a:ext>
            </a:extLst>
          </p:cNvPr>
          <p:cNvSpPr/>
          <p:nvPr/>
        </p:nvSpPr>
        <p:spPr>
          <a:xfrm>
            <a:off x="20493023" y="1180448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저장</a:t>
            </a:r>
          </a:p>
        </p:txBody>
      </p:sp>
      <p:sp>
        <p:nvSpPr>
          <p:cNvPr id="153" name="순서도: 문서 152">
            <a:extLst>
              <a:ext uri="{FF2B5EF4-FFF2-40B4-BE49-F238E27FC236}">
                <a16:creationId xmlns:a16="http://schemas.microsoft.com/office/drawing/2014/main" id="{32975D3E-2A3D-445B-BD0F-6348E461DCB4}"/>
              </a:ext>
            </a:extLst>
          </p:cNvPr>
          <p:cNvSpPr/>
          <p:nvPr/>
        </p:nvSpPr>
        <p:spPr>
          <a:xfrm>
            <a:off x="9997696" y="11418157"/>
            <a:ext cx="756000" cy="89783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선택일 스케줄 조회 페이지</a:t>
            </a: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9A3A7586-6009-47F4-9744-99DD2D959CB5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 flipV="1">
            <a:off x="16112812" y="12822316"/>
            <a:ext cx="538105" cy="2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40A93EF0-639E-4F43-85EA-0305F45A9035}"/>
              </a:ext>
            </a:extLst>
          </p:cNvPr>
          <p:cNvCxnSpPr>
            <a:stCxn id="149" idx="0"/>
            <a:endCxn id="148" idx="0"/>
          </p:cNvCxnSpPr>
          <p:nvPr/>
        </p:nvCxnSpPr>
        <p:spPr>
          <a:xfrm rot="16200000" flipH="1" flipV="1">
            <a:off x="16308456" y="11852670"/>
            <a:ext cx="74815" cy="1510105"/>
          </a:xfrm>
          <a:prstGeom prst="bentConnector3">
            <a:avLst>
              <a:gd name="adj1" fmla="val -305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5075C539-7AF6-4F93-9278-53668D8154EE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10831013" y="9307965"/>
            <a:ext cx="17722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CC210260-85FE-4B53-9AB6-FEB59922A39B}"/>
              </a:ext>
            </a:extLst>
          </p:cNvPr>
          <p:cNvSpPr/>
          <p:nvPr/>
        </p:nvSpPr>
        <p:spPr>
          <a:xfrm>
            <a:off x="12995847" y="12570316"/>
            <a:ext cx="1399952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수정 </a:t>
            </a:r>
            <a:r>
              <a:rPr lang="en-US" altLang="ko-KR" sz="902" dirty="0">
                <a:solidFill>
                  <a:schemeClr val="tx1"/>
                </a:solidFill>
              </a:rPr>
              <a:t>or </a:t>
            </a:r>
            <a:br>
              <a:rPr lang="en-US" altLang="ko-KR" sz="902" dirty="0">
                <a:solidFill>
                  <a:schemeClr val="tx1"/>
                </a:solidFill>
              </a:rPr>
            </a:br>
            <a:r>
              <a:rPr lang="ko-KR" altLang="en-US" sz="902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2225D2-2DAE-4250-8FF6-5AA82E378B1C}"/>
              </a:ext>
            </a:extLst>
          </p:cNvPr>
          <p:cNvCxnSpPr>
            <a:cxnSpLocks/>
            <a:stCxn id="396" idx="2"/>
            <a:endCxn id="81" idx="1"/>
          </p:cNvCxnSpPr>
          <p:nvPr/>
        </p:nvCxnSpPr>
        <p:spPr>
          <a:xfrm rot="16200000" flipH="1">
            <a:off x="12359219" y="12185687"/>
            <a:ext cx="697787" cy="575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7CF2DBD-C40D-40FC-98D4-B682DAA2AC36}"/>
              </a:ext>
            </a:extLst>
          </p:cNvPr>
          <p:cNvCxnSpPr>
            <a:cxnSpLocks/>
            <a:stCxn id="81" idx="3"/>
            <a:endCxn id="148" idx="1"/>
          </p:cNvCxnSpPr>
          <p:nvPr/>
        </p:nvCxnSpPr>
        <p:spPr>
          <a:xfrm>
            <a:off x="14395799" y="12822316"/>
            <a:ext cx="673011" cy="2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순서도: 문서 183">
            <a:extLst>
              <a:ext uri="{FF2B5EF4-FFF2-40B4-BE49-F238E27FC236}">
                <a16:creationId xmlns:a16="http://schemas.microsoft.com/office/drawing/2014/main" id="{955C076B-7483-4B09-B52F-2B78FC45320D}"/>
              </a:ext>
            </a:extLst>
          </p:cNvPr>
          <p:cNvSpPr/>
          <p:nvPr/>
        </p:nvSpPr>
        <p:spPr>
          <a:xfrm>
            <a:off x="8067158" y="1376510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관리 페이지</a:t>
            </a:r>
            <a:endParaRPr lang="en-US" altLang="ko-KR" sz="902" dirty="0">
              <a:solidFill>
                <a:schemeClr val="tx1"/>
              </a:solidFill>
            </a:endParaRPr>
          </a:p>
        </p:txBody>
      </p:sp>
      <p:sp>
        <p:nvSpPr>
          <p:cNvPr id="185" name="다이아몬드 184">
            <a:extLst>
              <a:ext uri="{FF2B5EF4-FFF2-40B4-BE49-F238E27FC236}">
                <a16:creationId xmlns:a16="http://schemas.microsoft.com/office/drawing/2014/main" id="{2BC6DCBF-EDF1-4014-A37A-4F866CDEF2A5}"/>
              </a:ext>
            </a:extLst>
          </p:cNvPr>
          <p:cNvSpPr/>
          <p:nvPr/>
        </p:nvSpPr>
        <p:spPr>
          <a:xfrm>
            <a:off x="9412557" y="1323680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유무</a:t>
            </a:r>
          </a:p>
        </p:txBody>
      </p:sp>
      <p:sp>
        <p:nvSpPr>
          <p:cNvPr id="186" name="순서도: 문서 185">
            <a:extLst>
              <a:ext uri="{FF2B5EF4-FFF2-40B4-BE49-F238E27FC236}">
                <a16:creationId xmlns:a16="http://schemas.microsoft.com/office/drawing/2014/main" id="{1BA14CCF-8788-45E3-BA10-FBDF9A374F5C}"/>
              </a:ext>
            </a:extLst>
          </p:cNvPr>
          <p:cNvSpPr/>
          <p:nvPr/>
        </p:nvSpPr>
        <p:spPr>
          <a:xfrm>
            <a:off x="10966594" y="1334161"/>
            <a:ext cx="756000" cy="51669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등록 페이지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D0065C0-4C1F-41CE-A1F3-81735D24FAD9}"/>
              </a:ext>
            </a:extLst>
          </p:cNvPr>
          <p:cNvSpPr/>
          <p:nvPr/>
        </p:nvSpPr>
        <p:spPr>
          <a:xfrm>
            <a:off x="12431397" y="1412508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정보 입력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E620E41-F621-4681-80E5-9312DD59D34E}"/>
              </a:ext>
            </a:extLst>
          </p:cNvPr>
          <p:cNvSpPr/>
          <p:nvPr/>
        </p:nvSpPr>
        <p:spPr>
          <a:xfrm>
            <a:off x="14126145" y="1412004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등록 성공</a:t>
            </a:r>
          </a:p>
        </p:txBody>
      </p:sp>
      <p:sp>
        <p:nvSpPr>
          <p:cNvPr id="191" name="다이아몬드 190">
            <a:extLst>
              <a:ext uri="{FF2B5EF4-FFF2-40B4-BE49-F238E27FC236}">
                <a16:creationId xmlns:a16="http://schemas.microsoft.com/office/drawing/2014/main" id="{6B4D5978-5D1C-4627-94A9-2D3F5063302E}"/>
              </a:ext>
            </a:extLst>
          </p:cNvPr>
          <p:cNvSpPr/>
          <p:nvPr/>
        </p:nvSpPr>
        <p:spPr>
          <a:xfrm>
            <a:off x="9422768" y="3000724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>
                <a:solidFill>
                  <a:schemeClr val="tx1"/>
                </a:solidFill>
              </a:rPr>
              <a:t>직원 유무</a:t>
            </a:r>
            <a:endParaRPr lang="ko-KR" altLang="en-US" sz="902" dirty="0">
              <a:solidFill>
                <a:schemeClr val="tx1"/>
              </a:solidFill>
            </a:endParaRPr>
          </a:p>
        </p:txBody>
      </p:sp>
      <p:sp>
        <p:nvSpPr>
          <p:cNvPr id="193" name="다이아몬드 192">
            <a:extLst>
              <a:ext uri="{FF2B5EF4-FFF2-40B4-BE49-F238E27FC236}">
                <a16:creationId xmlns:a16="http://schemas.microsoft.com/office/drawing/2014/main" id="{5BA5E414-DF90-4445-BD31-E45275487B5A}"/>
              </a:ext>
            </a:extLst>
          </p:cNvPr>
          <p:cNvSpPr/>
          <p:nvPr/>
        </p:nvSpPr>
        <p:spPr>
          <a:xfrm>
            <a:off x="9412557" y="4010180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연결 의사</a:t>
            </a:r>
          </a:p>
        </p:txBody>
      </p:sp>
      <p:sp>
        <p:nvSpPr>
          <p:cNvPr id="194" name="순서도: 문서 193">
            <a:extLst>
              <a:ext uri="{FF2B5EF4-FFF2-40B4-BE49-F238E27FC236}">
                <a16:creationId xmlns:a16="http://schemas.microsoft.com/office/drawing/2014/main" id="{E643644F-563F-4D97-8C14-99FD309F06E7}"/>
              </a:ext>
            </a:extLst>
          </p:cNvPr>
          <p:cNvSpPr/>
          <p:nvPr/>
        </p:nvSpPr>
        <p:spPr>
          <a:xfrm>
            <a:off x="9475287" y="5103592"/>
            <a:ext cx="756000" cy="69089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비 연결 직원 등록 페이지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E8B084-F3B0-40D3-80C8-0C0500597E0A}"/>
              </a:ext>
            </a:extLst>
          </p:cNvPr>
          <p:cNvSpPr/>
          <p:nvPr/>
        </p:nvSpPr>
        <p:spPr>
          <a:xfrm>
            <a:off x="9332503" y="6104538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정보 입력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FFDFB41-06EE-49E6-B51C-5B28482C6834}"/>
              </a:ext>
            </a:extLst>
          </p:cNvPr>
          <p:cNvSpPr/>
          <p:nvPr/>
        </p:nvSpPr>
        <p:spPr>
          <a:xfrm>
            <a:off x="9332248" y="690883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등록 성공</a:t>
            </a:r>
          </a:p>
        </p:txBody>
      </p:sp>
      <p:sp>
        <p:nvSpPr>
          <p:cNvPr id="198" name="순서도: 문서 197">
            <a:extLst>
              <a:ext uri="{FF2B5EF4-FFF2-40B4-BE49-F238E27FC236}">
                <a16:creationId xmlns:a16="http://schemas.microsoft.com/office/drawing/2014/main" id="{B9BFDDF6-2483-4C56-B02A-B156BB0AA374}"/>
              </a:ext>
            </a:extLst>
          </p:cNvPr>
          <p:cNvSpPr/>
          <p:nvPr/>
        </p:nvSpPr>
        <p:spPr>
          <a:xfrm>
            <a:off x="11004350" y="2971520"/>
            <a:ext cx="756000" cy="51669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등록 페이지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F755892-7E90-40E6-A524-25FD4741A454}"/>
              </a:ext>
            </a:extLst>
          </p:cNvPr>
          <p:cNvSpPr/>
          <p:nvPr/>
        </p:nvSpPr>
        <p:spPr>
          <a:xfrm>
            <a:off x="14233373" y="304930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430C1BA-C89D-4553-92B3-5762318F7792}"/>
              </a:ext>
            </a:extLst>
          </p:cNvPr>
          <p:cNvSpPr/>
          <p:nvPr/>
        </p:nvSpPr>
        <p:spPr>
          <a:xfrm>
            <a:off x="20087252" y="2533978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저장</a:t>
            </a:r>
          </a:p>
        </p:txBody>
      </p:sp>
      <p:sp>
        <p:nvSpPr>
          <p:cNvPr id="202" name="다이아몬드 201">
            <a:extLst>
              <a:ext uri="{FF2B5EF4-FFF2-40B4-BE49-F238E27FC236}">
                <a16:creationId xmlns:a16="http://schemas.microsoft.com/office/drawing/2014/main" id="{7B1CFB5B-5226-4BA0-98AC-70170235D482}"/>
              </a:ext>
            </a:extLst>
          </p:cNvPr>
          <p:cNvSpPr/>
          <p:nvPr/>
        </p:nvSpPr>
        <p:spPr>
          <a:xfrm>
            <a:off x="12296002" y="2977868"/>
            <a:ext cx="138806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신규</a:t>
            </a:r>
            <a:r>
              <a:rPr lang="en-US" altLang="ko-KR" sz="902" dirty="0">
                <a:solidFill>
                  <a:schemeClr val="tx1"/>
                </a:solidFill>
              </a:rPr>
              <a:t>/</a:t>
            </a:r>
            <a:r>
              <a:rPr lang="ko-KR" altLang="en-US" sz="902" dirty="0">
                <a:solidFill>
                  <a:schemeClr val="tx1"/>
                </a:solidFill>
              </a:rPr>
              <a:t>수정 </a:t>
            </a:r>
            <a:r>
              <a:rPr lang="en-US" altLang="ko-KR" sz="902" dirty="0">
                <a:solidFill>
                  <a:schemeClr val="tx1"/>
                </a:solidFill>
              </a:rPr>
              <a:t>or </a:t>
            </a:r>
            <a:br>
              <a:rPr lang="en-US" altLang="ko-KR" sz="902" dirty="0">
                <a:solidFill>
                  <a:schemeClr val="tx1"/>
                </a:solidFill>
              </a:rPr>
            </a:br>
            <a:r>
              <a:rPr lang="ko-KR" altLang="en-US" sz="902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04" name="다이아몬드 203">
            <a:extLst>
              <a:ext uri="{FF2B5EF4-FFF2-40B4-BE49-F238E27FC236}">
                <a16:creationId xmlns:a16="http://schemas.microsoft.com/office/drawing/2014/main" id="{1F905A21-171A-4CBB-81A3-30337E1C19F0}"/>
              </a:ext>
            </a:extLst>
          </p:cNvPr>
          <p:cNvSpPr/>
          <p:nvPr/>
        </p:nvSpPr>
        <p:spPr>
          <a:xfrm>
            <a:off x="15799376" y="2977868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연결 여부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19E76D7-BDE5-414C-B92E-080D94CCF97D}"/>
              </a:ext>
            </a:extLst>
          </p:cNvPr>
          <p:cNvSpPr/>
          <p:nvPr/>
        </p:nvSpPr>
        <p:spPr>
          <a:xfrm>
            <a:off x="18130769" y="3576877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변경 요청</a:t>
            </a:r>
          </a:p>
        </p:txBody>
      </p:sp>
      <p:sp>
        <p:nvSpPr>
          <p:cNvPr id="208" name="다이아몬드 207">
            <a:extLst>
              <a:ext uri="{FF2B5EF4-FFF2-40B4-BE49-F238E27FC236}">
                <a16:creationId xmlns:a16="http://schemas.microsoft.com/office/drawing/2014/main" id="{A3700483-7E5D-4BBC-96D7-4BD1714E97D6}"/>
              </a:ext>
            </a:extLst>
          </p:cNvPr>
          <p:cNvSpPr/>
          <p:nvPr/>
        </p:nvSpPr>
        <p:spPr>
          <a:xfrm>
            <a:off x="20163659" y="3501541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승인</a:t>
            </a:r>
          </a:p>
        </p:txBody>
      </p:sp>
      <p:sp>
        <p:nvSpPr>
          <p:cNvPr id="211" name="순서도: 문서 210">
            <a:extLst>
              <a:ext uri="{FF2B5EF4-FFF2-40B4-BE49-F238E27FC236}">
                <a16:creationId xmlns:a16="http://schemas.microsoft.com/office/drawing/2014/main" id="{208D26D0-DF15-4269-AB02-B16572410463}"/>
              </a:ext>
            </a:extLst>
          </p:cNvPr>
          <p:cNvSpPr/>
          <p:nvPr/>
        </p:nvSpPr>
        <p:spPr>
          <a:xfrm>
            <a:off x="12681627" y="3937764"/>
            <a:ext cx="756000" cy="65555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요청 목록 페이지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970B06F-2AE8-475B-8294-60D9A5E5AD17}"/>
              </a:ext>
            </a:extLst>
          </p:cNvPr>
          <p:cNvCxnSpPr>
            <a:cxnSpLocks/>
            <a:stCxn id="193" idx="3"/>
            <a:endCxn id="211" idx="1"/>
          </p:cNvCxnSpPr>
          <p:nvPr/>
        </p:nvCxnSpPr>
        <p:spPr>
          <a:xfrm>
            <a:off x="10312555" y="4262180"/>
            <a:ext cx="2369072" cy="3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9B77EE4-2FB1-4143-840F-72E9F0F30CBE}"/>
              </a:ext>
            </a:extLst>
          </p:cNvPr>
          <p:cNvCxnSpPr>
            <a:cxnSpLocks/>
            <a:stCxn id="211" idx="2"/>
            <a:endCxn id="118" idx="0"/>
          </p:cNvCxnSpPr>
          <p:nvPr/>
        </p:nvCxnSpPr>
        <p:spPr>
          <a:xfrm rot="5400000">
            <a:off x="12710046" y="4888025"/>
            <a:ext cx="687626" cy="11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98C2156D-B8E2-4AC5-BF9D-57782D4CD682}"/>
              </a:ext>
            </a:extLst>
          </p:cNvPr>
          <p:cNvCxnSpPr>
            <a:cxnSpLocks/>
            <a:stCxn id="185" idx="2"/>
            <a:endCxn id="163" idx="0"/>
          </p:cNvCxnSpPr>
          <p:nvPr/>
        </p:nvCxnSpPr>
        <p:spPr>
          <a:xfrm rot="16200000" flipH="1">
            <a:off x="9666853" y="2023383"/>
            <a:ext cx="407092" cy="15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9C6710AF-64D7-4878-86BE-518DB49117A3}"/>
              </a:ext>
            </a:extLst>
          </p:cNvPr>
          <p:cNvCxnSpPr>
            <a:cxnSpLocks/>
            <a:stCxn id="191" idx="2"/>
            <a:endCxn id="193" idx="0"/>
          </p:cNvCxnSpPr>
          <p:nvPr/>
        </p:nvCxnSpPr>
        <p:spPr>
          <a:xfrm rot="5400000">
            <a:off x="9614934" y="3752347"/>
            <a:ext cx="505456" cy="10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97A7AB9D-AB5C-4A51-8C59-D0BEAB885511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rot="5400000">
            <a:off x="9563216" y="4804252"/>
            <a:ext cx="589412" cy="9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77682A20-E192-4123-9314-60D876135A36}"/>
              </a:ext>
            </a:extLst>
          </p:cNvPr>
          <p:cNvCxnSpPr>
            <a:cxnSpLocks/>
            <a:stCxn id="194" idx="2"/>
            <a:endCxn id="196" idx="0"/>
          </p:cNvCxnSpPr>
          <p:nvPr/>
        </p:nvCxnSpPr>
        <p:spPr>
          <a:xfrm rot="16200000" flipH="1">
            <a:off x="9676029" y="5926063"/>
            <a:ext cx="355732" cy="1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2CC80AA1-C87D-49AB-92B2-676D1673FE9F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 rot="5400000">
            <a:off x="9632233" y="6686559"/>
            <a:ext cx="444291" cy="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C29FB28A-144D-45AB-80C6-7DB95AC6B14B}"/>
              </a:ext>
            </a:extLst>
          </p:cNvPr>
          <p:cNvCxnSpPr>
            <a:cxnSpLocks/>
            <a:stCxn id="108" idx="0"/>
            <a:endCxn id="184" idx="1"/>
          </p:cNvCxnSpPr>
          <p:nvPr/>
        </p:nvCxnSpPr>
        <p:spPr>
          <a:xfrm rot="5400000" flipH="1" flipV="1">
            <a:off x="5828044" y="3383550"/>
            <a:ext cx="4030152" cy="448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E09D214-FD73-4087-A91B-7CC256CA42C5}"/>
              </a:ext>
            </a:extLst>
          </p:cNvPr>
          <p:cNvCxnSpPr>
            <a:cxnSpLocks/>
            <a:stCxn id="186" idx="3"/>
            <a:endCxn id="187" idx="1"/>
          </p:cNvCxnSpPr>
          <p:nvPr/>
        </p:nvCxnSpPr>
        <p:spPr>
          <a:xfrm flipV="1">
            <a:off x="11722595" y="1592510"/>
            <a:ext cx="70880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C683197B-6341-415D-90D4-F66B2AAF08AC}"/>
              </a:ext>
            </a:extLst>
          </p:cNvPr>
          <p:cNvCxnSpPr>
            <a:stCxn id="187" idx="3"/>
            <a:endCxn id="188" idx="1"/>
          </p:cNvCxnSpPr>
          <p:nvPr/>
        </p:nvCxnSpPr>
        <p:spPr>
          <a:xfrm flipV="1">
            <a:off x="13475399" y="1592005"/>
            <a:ext cx="650746" cy="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A4F38C50-B373-4172-8A26-40740B237A52}"/>
              </a:ext>
            </a:extLst>
          </p:cNvPr>
          <p:cNvCxnSpPr>
            <a:cxnSpLocks/>
            <a:stCxn id="198" idx="3"/>
            <a:endCxn id="202" idx="1"/>
          </p:cNvCxnSpPr>
          <p:nvPr/>
        </p:nvCxnSpPr>
        <p:spPr>
          <a:xfrm flipV="1">
            <a:off x="11760350" y="3229869"/>
            <a:ext cx="5356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0FFD96EB-0377-43D7-9AF2-1E938D62B51A}"/>
              </a:ext>
            </a:extLst>
          </p:cNvPr>
          <p:cNvCxnSpPr>
            <a:cxnSpLocks/>
            <a:stCxn id="202" idx="2"/>
            <a:endCxn id="204" idx="2"/>
          </p:cNvCxnSpPr>
          <p:nvPr/>
        </p:nvCxnSpPr>
        <p:spPr>
          <a:xfrm rot="16200000" flipH="1">
            <a:off x="14619705" y="1852199"/>
            <a:ext cx="12700" cy="32593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A5CA9FB8-81C1-4B4F-9B94-72F5EC4A9ED2}"/>
              </a:ext>
            </a:extLst>
          </p:cNvPr>
          <p:cNvCxnSpPr>
            <a:stCxn id="202" idx="3"/>
            <a:endCxn id="200" idx="1"/>
          </p:cNvCxnSpPr>
          <p:nvPr/>
        </p:nvCxnSpPr>
        <p:spPr>
          <a:xfrm flipV="1">
            <a:off x="13684070" y="3229310"/>
            <a:ext cx="549303" cy="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87204BAC-D8CF-4891-B060-E2F4950C78D5}"/>
              </a:ext>
            </a:extLst>
          </p:cNvPr>
          <p:cNvCxnSpPr>
            <a:stCxn id="200" idx="3"/>
            <a:endCxn id="204" idx="1"/>
          </p:cNvCxnSpPr>
          <p:nvPr/>
        </p:nvCxnSpPr>
        <p:spPr>
          <a:xfrm>
            <a:off x="15277375" y="3229310"/>
            <a:ext cx="522001" cy="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227901FB-68F7-4DF0-86CF-B80F01D76138}"/>
              </a:ext>
            </a:extLst>
          </p:cNvPr>
          <p:cNvCxnSpPr>
            <a:cxnSpLocks/>
            <a:stCxn id="204" idx="0"/>
            <a:endCxn id="201" idx="1"/>
          </p:cNvCxnSpPr>
          <p:nvPr/>
        </p:nvCxnSpPr>
        <p:spPr>
          <a:xfrm rot="5400000" flipH="1" flipV="1">
            <a:off x="18036369" y="926986"/>
            <a:ext cx="263889" cy="3837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42AA555E-2E59-422C-BCC0-AF2D3FF7E009}"/>
              </a:ext>
            </a:extLst>
          </p:cNvPr>
          <p:cNvCxnSpPr>
            <a:stCxn id="204" idx="3"/>
            <a:endCxn id="207" idx="1"/>
          </p:cNvCxnSpPr>
          <p:nvPr/>
        </p:nvCxnSpPr>
        <p:spPr>
          <a:xfrm>
            <a:off x="16699374" y="3229868"/>
            <a:ext cx="1431395" cy="527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4552FC46-F024-4A7B-BF71-461EFADE4810}"/>
              </a:ext>
            </a:extLst>
          </p:cNvPr>
          <p:cNvCxnSpPr>
            <a:stCxn id="207" idx="3"/>
            <a:endCxn id="208" idx="1"/>
          </p:cNvCxnSpPr>
          <p:nvPr/>
        </p:nvCxnSpPr>
        <p:spPr>
          <a:xfrm flipV="1">
            <a:off x="19174771" y="3753541"/>
            <a:ext cx="988888" cy="3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다이아몬드 292">
            <a:extLst>
              <a:ext uri="{FF2B5EF4-FFF2-40B4-BE49-F238E27FC236}">
                <a16:creationId xmlns:a16="http://schemas.microsoft.com/office/drawing/2014/main" id="{6150E221-562D-418D-B37F-B343904F1582}"/>
              </a:ext>
            </a:extLst>
          </p:cNvPr>
          <p:cNvSpPr/>
          <p:nvPr/>
        </p:nvSpPr>
        <p:spPr>
          <a:xfrm>
            <a:off x="18987468" y="11739951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여부</a:t>
            </a:r>
          </a:p>
        </p:txBody>
      </p:sp>
      <p:cxnSp>
        <p:nvCxnSpPr>
          <p:cNvPr id="295" name="연결선: 꺾임 294">
            <a:extLst>
              <a:ext uri="{FF2B5EF4-FFF2-40B4-BE49-F238E27FC236}">
                <a16:creationId xmlns:a16="http://schemas.microsoft.com/office/drawing/2014/main" id="{9B960082-EECE-4ED0-867C-BD4E671FEFC1}"/>
              </a:ext>
            </a:extLst>
          </p:cNvPr>
          <p:cNvCxnSpPr>
            <a:stCxn id="149" idx="3"/>
            <a:endCxn id="293" idx="1"/>
          </p:cNvCxnSpPr>
          <p:nvPr/>
        </p:nvCxnSpPr>
        <p:spPr>
          <a:xfrm flipV="1">
            <a:off x="17550915" y="11991951"/>
            <a:ext cx="1436553" cy="830365"/>
          </a:xfrm>
          <a:prstGeom prst="bentConnector3">
            <a:avLst>
              <a:gd name="adj1" fmla="val 2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8DF36874-AF52-4252-B682-47F6B81C72A0}"/>
              </a:ext>
            </a:extLst>
          </p:cNvPr>
          <p:cNvCxnSpPr>
            <a:cxnSpLocks/>
            <a:stCxn id="293" idx="3"/>
            <a:endCxn id="150" idx="1"/>
          </p:cNvCxnSpPr>
          <p:nvPr/>
        </p:nvCxnSpPr>
        <p:spPr>
          <a:xfrm flipV="1">
            <a:off x="19887466" y="11984490"/>
            <a:ext cx="605557" cy="7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B6E3E8CC-6A98-46A5-A666-29CDDE36F7F9}"/>
              </a:ext>
            </a:extLst>
          </p:cNvPr>
          <p:cNvSpPr/>
          <p:nvPr/>
        </p:nvSpPr>
        <p:spPr>
          <a:xfrm>
            <a:off x="18911973" y="1078037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변경 요청</a:t>
            </a:r>
          </a:p>
        </p:txBody>
      </p:sp>
      <p:cxnSp>
        <p:nvCxnSpPr>
          <p:cNvPr id="301" name="연결선: 꺾임 300">
            <a:extLst>
              <a:ext uri="{FF2B5EF4-FFF2-40B4-BE49-F238E27FC236}">
                <a16:creationId xmlns:a16="http://schemas.microsoft.com/office/drawing/2014/main" id="{6CFB733C-0271-49D9-8E3E-5C15E052A0CC}"/>
              </a:ext>
            </a:extLst>
          </p:cNvPr>
          <p:cNvCxnSpPr>
            <a:cxnSpLocks/>
            <a:stCxn id="293" idx="0"/>
            <a:endCxn id="299" idx="2"/>
          </p:cNvCxnSpPr>
          <p:nvPr/>
        </p:nvCxnSpPr>
        <p:spPr>
          <a:xfrm rot="16200000" flipV="1">
            <a:off x="19135932" y="11438415"/>
            <a:ext cx="599578" cy="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순서도: 문서 301">
            <a:extLst>
              <a:ext uri="{FF2B5EF4-FFF2-40B4-BE49-F238E27FC236}">
                <a16:creationId xmlns:a16="http://schemas.microsoft.com/office/drawing/2014/main" id="{C0448EBC-2115-4EF8-A51F-B725C2064C34}"/>
              </a:ext>
            </a:extLst>
          </p:cNvPr>
          <p:cNvSpPr/>
          <p:nvPr/>
        </p:nvSpPr>
        <p:spPr>
          <a:xfrm>
            <a:off x="24793772" y="4699183"/>
            <a:ext cx="809428" cy="6699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>
                <a:solidFill>
                  <a:schemeClr val="tx1"/>
                </a:solidFill>
              </a:rPr>
              <a:t>스케줄 변경 요청 확인 페이지</a:t>
            </a:r>
            <a:endParaRPr lang="ko-KR" altLang="en-US" sz="902" dirty="0">
              <a:solidFill>
                <a:schemeClr val="tx1"/>
              </a:solidFill>
            </a:endParaRPr>
          </a:p>
        </p:txBody>
      </p:sp>
      <p:sp>
        <p:nvSpPr>
          <p:cNvPr id="315" name="다이아몬드 314">
            <a:extLst>
              <a:ext uri="{FF2B5EF4-FFF2-40B4-BE49-F238E27FC236}">
                <a16:creationId xmlns:a16="http://schemas.microsoft.com/office/drawing/2014/main" id="{B2D42677-0329-43B7-953E-87E5CD3711E3}"/>
              </a:ext>
            </a:extLst>
          </p:cNvPr>
          <p:cNvSpPr/>
          <p:nvPr/>
        </p:nvSpPr>
        <p:spPr>
          <a:xfrm>
            <a:off x="18987468" y="977872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사장 승인</a:t>
            </a:r>
          </a:p>
        </p:txBody>
      </p: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240F2D2F-E1EA-4597-ADFC-014CB4D4F196}"/>
              </a:ext>
            </a:extLst>
          </p:cNvPr>
          <p:cNvCxnSpPr>
            <a:cxnSpLocks/>
            <a:stCxn id="299" idx="0"/>
            <a:endCxn id="315" idx="2"/>
          </p:cNvCxnSpPr>
          <p:nvPr/>
        </p:nvCxnSpPr>
        <p:spPr>
          <a:xfrm rot="5400000" flipH="1" flipV="1">
            <a:off x="19186896" y="10529801"/>
            <a:ext cx="497649" cy="3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꺾임 319">
            <a:extLst>
              <a:ext uri="{FF2B5EF4-FFF2-40B4-BE49-F238E27FC236}">
                <a16:creationId xmlns:a16="http://schemas.microsoft.com/office/drawing/2014/main" id="{4256AC39-C97D-43E5-8847-4453886BDD30}"/>
              </a:ext>
            </a:extLst>
          </p:cNvPr>
          <p:cNvCxnSpPr>
            <a:cxnSpLocks/>
            <a:stCxn id="315" idx="3"/>
            <a:endCxn id="150" idx="0"/>
          </p:cNvCxnSpPr>
          <p:nvPr/>
        </p:nvCxnSpPr>
        <p:spPr>
          <a:xfrm>
            <a:off x="19887466" y="10030722"/>
            <a:ext cx="1127558" cy="1773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D31E9525-D369-4DA0-8314-C6886342B092}"/>
              </a:ext>
            </a:extLst>
          </p:cNvPr>
          <p:cNvCxnSpPr>
            <a:stCxn id="81" idx="2"/>
            <a:endCxn id="293" idx="2"/>
          </p:cNvCxnSpPr>
          <p:nvPr/>
        </p:nvCxnSpPr>
        <p:spPr>
          <a:xfrm rot="5400000" flipH="1" flipV="1">
            <a:off x="16151462" y="9788312"/>
            <a:ext cx="830365" cy="5741644"/>
          </a:xfrm>
          <a:prstGeom prst="bentConnector3">
            <a:avLst>
              <a:gd name="adj1" fmla="val -27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9882B33-5629-4732-8210-B6286C621E29}"/>
              </a:ext>
            </a:extLst>
          </p:cNvPr>
          <p:cNvCxnSpPr>
            <a:cxnSpLocks/>
            <a:stCxn id="208" idx="0"/>
            <a:endCxn id="201" idx="2"/>
          </p:cNvCxnSpPr>
          <p:nvPr/>
        </p:nvCxnSpPr>
        <p:spPr>
          <a:xfrm rot="16200000" flipV="1">
            <a:off x="20307676" y="3195558"/>
            <a:ext cx="607561" cy="4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466A84A-D84A-406C-A6CF-375FC943AA98}"/>
              </a:ext>
            </a:extLst>
          </p:cNvPr>
          <p:cNvSpPr/>
          <p:nvPr/>
        </p:nvSpPr>
        <p:spPr>
          <a:xfrm>
            <a:off x="20093603" y="4409907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변경 데이터 삭제</a:t>
            </a: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DB0F3FF-D7C9-44AD-85B3-E2B329E96CF0}"/>
              </a:ext>
            </a:extLst>
          </p:cNvPr>
          <p:cNvCxnSpPr>
            <a:stCxn id="208" idx="2"/>
            <a:endCxn id="336" idx="0"/>
          </p:cNvCxnSpPr>
          <p:nvPr/>
        </p:nvCxnSpPr>
        <p:spPr>
          <a:xfrm rot="16200000" flipH="1">
            <a:off x="20412448" y="4206751"/>
            <a:ext cx="404366" cy="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0A118671-5E7C-4A91-84CF-C0301F8BBD06}"/>
              </a:ext>
            </a:extLst>
          </p:cNvPr>
          <p:cNvSpPr/>
          <p:nvPr/>
        </p:nvSpPr>
        <p:spPr>
          <a:xfrm>
            <a:off x="20493023" y="903390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변경 데이터 삭제</a:t>
            </a:r>
          </a:p>
        </p:txBody>
      </p: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1EE9B773-48F3-425C-B3D8-20CA4D01BAD7}"/>
              </a:ext>
            </a:extLst>
          </p:cNvPr>
          <p:cNvCxnSpPr>
            <a:cxnSpLocks/>
            <a:stCxn id="315" idx="0"/>
            <a:endCxn id="339" idx="1"/>
          </p:cNvCxnSpPr>
          <p:nvPr/>
        </p:nvCxnSpPr>
        <p:spPr>
          <a:xfrm rot="5400000" flipH="1" flipV="1">
            <a:off x="19682839" y="8968538"/>
            <a:ext cx="564812" cy="1055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D139F52F-933E-4586-AFBC-EB71E204F1FF}"/>
              </a:ext>
            </a:extLst>
          </p:cNvPr>
          <p:cNvSpPr/>
          <p:nvPr/>
        </p:nvSpPr>
        <p:spPr>
          <a:xfrm>
            <a:off x="14472119" y="5306943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요청 데이터 삭제</a:t>
            </a:r>
          </a:p>
        </p:txBody>
      </p: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32446BF3-A76A-4659-8ABA-2750589C21AD}"/>
              </a:ext>
            </a:extLst>
          </p:cNvPr>
          <p:cNvCxnSpPr>
            <a:cxnSpLocks/>
            <a:stCxn id="118" idx="3"/>
            <a:endCxn id="342" idx="1"/>
          </p:cNvCxnSpPr>
          <p:nvPr/>
        </p:nvCxnSpPr>
        <p:spPr>
          <a:xfrm flipV="1">
            <a:off x="13498089" y="5486944"/>
            <a:ext cx="974030" cy="2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BAC63061-A3F1-4A14-B1BB-E7C8DA9D3FD3}"/>
              </a:ext>
            </a:extLst>
          </p:cNvPr>
          <p:cNvSpPr txBox="1"/>
          <p:nvPr/>
        </p:nvSpPr>
        <p:spPr>
          <a:xfrm>
            <a:off x="14547621" y="3697279"/>
            <a:ext cx="476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삭제</a:t>
            </a: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D4A0AD70-E60E-431C-B825-72808EF23AAA}"/>
              </a:ext>
            </a:extLst>
          </p:cNvPr>
          <p:cNvSpPr/>
          <p:nvPr/>
        </p:nvSpPr>
        <p:spPr>
          <a:xfrm>
            <a:off x="13423479" y="1108015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신규 스케줄 등록</a:t>
            </a:r>
          </a:p>
        </p:txBody>
      </p:sp>
      <p:sp>
        <p:nvSpPr>
          <p:cNvPr id="396" name="다이아몬드 395">
            <a:extLst>
              <a:ext uri="{FF2B5EF4-FFF2-40B4-BE49-F238E27FC236}">
                <a16:creationId xmlns:a16="http://schemas.microsoft.com/office/drawing/2014/main" id="{CF05E7C9-E29D-4B75-951A-9BA66BB5839A}"/>
              </a:ext>
            </a:extLst>
          </p:cNvPr>
          <p:cNvSpPr/>
          <p:nvPr/>
        </p:nvSpPr>
        <p:spPr>
          <a:xfrm>
            <a:off x="11720401" y="11620529"/>
            <a:ext cx="1399952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유무</a:t>
            </a:r>
          </a:p>
        </p:txBody>
      </p:sp>
      <p:cxnSp>
        <p:nvCxnSpPr>
          <p:cNvPr id="407" name="연결선: 꺾임 406">
            <a:extLst>
              <a:ext uri="{FF2B5EF4-FFF2-40B4-BE49-F238E27FC236}">
                <a16:creationId xmlns:a16="http://schemas.microsoft.com/office/drawing/2014/main" id="{C47C3E5E-03D5-4EE0-A452-2732E7B49E0F}"/>
              </a:ext>
            </a:extLst>
          </p:cNvPr>
          <p:cNvCxnSpPr>
            <a:stCxn id="396" idx="0"/>
            <a:endCxn id="395" idx="1"/>
          </p:cNvCxnSpPr>
          <p:nvPr/>
        </p:nvCxnSpPr>
        <p:spPr>
          <a:xfrm rot="5400000" flipH="1" flipV="1">
            <a:off x="12741744" y="10938794"/>
            <a:ext cx="360369" cy="1003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연결선: 꺾임 412">
            <a:extLst>
              <a:ext uri="{FF2B5EF4-FFF2-40B4-BE49-F238E27FC236}">
                <a16:creationId xmlns:a16="http://schemas.microsoft.com/office/drawing/2014/main" id="{6583FA19-EE06-42E1-9D89-F09497AC1A30}"/>
              </a:ext>
            </a:extLst>
          </p:cNvPr>
          <p:cNvCxnSpPr>
            <a:cxnSpLocks/>
            <a:stCxn id="153" idx="3"/>
            <a:endCxn id="396" idx="1"/>
          </p:cNvCxnSpPr>
          <p:nvPr/>
        </p:nvCxnSpPr>
        <p:spPr>
          <a:xfrm>
            <a:off x="10753696" y="11867076"/>
            <a:ext cx="966705" cy="5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순서도: 문서 452">
            <a:extLst>
              <a:ext uri="{FF2B5EF4-FFF2-40B4-BE49-F238E27FC236}">
                <a16:creationId xmlns:a16="http://schemas.microsoft.com/office/drawing/2014/main" id="{E9C8B9E2-44BA-449C-9D08-E191ACCDD5CD}"/>
              </a:ext>
            </a:extLst>
          </p:cNvPr>
          <p:cNvSpPr/>
          <p:nvPr/>
        </p:nvSpPr>
        <p:spPr>
          <a:xfrm>
            <a:off x="1153174" y="9995636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 가입 페이지</a:t>
            </a:r>
          </a:p>
        </p:txBody>
      </p:sp>
      <p:sp>
        <p:nvSpPr>
          <p:cNvPr id="455" name="순서도: 문서 454">
            <a:extLst>
              <a:ext uri="{FF2B5EF4-FFF2-40B4-BE49-F238E27FC236}">
                <a16:creationId xmlns:a16="http://schemas.microsoft.com/office/drawing/2014/main" id="{7E14B397-D0B8-4A19-9FB3-5FC4AD0572BE}"/>
              </a:ext>
            </a:extLst>
          </p:cNvPr>
          <p:cNvSpPr/>
          <p:nvPr/>
        </p:nvSpPr>
        <p:spPr>
          <a:xfrm>
            <a:off x="1153174" y="10645087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로그인 페이지</a:t>
            </a:r>
          </a:p>
        </p:txBody>
      </p:sp>
      <p:sp>
        <p:nvSpPr>
          <p:cNvPr id="457" name="순서도: 문서 456">
            <a:extLst>
              <a:ext uri="{FF2B5EF4-FFF2-40B4-BE49-F238E27FC236}">
                <a16:creationId xmlns:a16="http://schemas.microsoft.com/office/drawing/2014/main" id="{BDF0652A-3DE6-40A7-8253-4D8AA3D29FB7}"/>
              </a:ext>
            </a:extLst>
          </p:cNvPr>
          <p:cNvSpPr/>
          <p:nvPr/>
        </p:nvSpPr>
        <p:spPr>
          <a:xfrm>
            <a:off x="2624324" y="9976913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사장 메인 페이지</a:t>
            </a:r>
            <a:endParaRPr lang="en-US" altLang="ko-KR" sz="902" dirty="0">
              <a:solidFill>
                <a:schemeClr val="tx1"/>
              </a:solidFill>
            </a:endParaRPr>
          </a:p>
        </p:txBody>
      </p:sp>
      <p:sp>
        <p:nvSpPr>
          <p:cNvPr id="458" name="순서도: 문서 457">
            <a:extLst>
              <a:ext uri="{FF2B5EF4-FFF2-40B4-BE49-F238E27FC236}">
                <a16:creationId xmlns:a16="http://schemas.microsoft.com/office/drawing/2014/main" id="{911DBB23-C715-45D9-B2C5-D4CA7B74F16D}"/>
              </a:ext>
            </a:extLst>
          </p:cNvPr>
          <p:cNvSpPr/>
          <p:nvPr/>
        </p:nvSpPr>
        <p:spPr>
          <a:xfrm>
            <a:off x="2624324" y="10592035"/>
            <a:ext cx="756000" cy="516698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등록 페이지</a:t>
            </a:r>
          </a:p>
        </p:txBody>
      </p:sp>
      <p:sp>
        <p:nvSpPr>
          <p:cNvPr id="459" name="순서도: 문서 458">
            <a:extLst>
              <a:ext uri="{FF2B5EF4-FFF2-40B4-BE49-F238E27FC236}">
                <a16:creationId xmlns:a16="http://schemas.microsoft.com/office/drawing/2014/main" id="{844BA10A-137D-4D0E-8B93-0B344BBFE615}"/>
              </a:ext>
            </a:extLst>
          </p:cNvPr>
          <p:cNvSpPr/>
          <p:nvPr/>
        </p:nvSpPr>
        <p:spPr>
          <a:xfrm>
            <a:off x="2624324" y="11291856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관리 페이지</a:t>
            </a:r>
          </a:p>
        </p:txBody>
      </p:sp>
      <p:sp>
        <p:nvSpPr>
          <p:cNvPr id="460" name="순서도: 문서 459">
            <a:extLst>
              <a:ext uri="{FF2B5EF4-FFF2-40B4-BE49-F238E27FC236}">
                <a16:creationId xmlns:a16="http://schemas.microsoft.com/office/drawing/2014/main" id="{8693242F-53B2-4D24-BA22-6BB784C21B5E}"/>
              </a:ext>
            </a:extLst>
          </p:cNvPr>
          <p:cNvSpPr/>
          <p:nvPr/>
        </p:nvSpPr>
        <p:spPr>
          <a:xfrm>
            <a:off x="2624324" y="11867408"/>
            <a:ext cx="756000" cy="69089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 err="1">
                <a:solidFill>
                  <a:schemeClr val="tx1"/>
                </a:solidFill>
              </a:rPr>
              <a:t>비연결</a:t>
            </a:r>
            <a:r>
              <a:rPr lang="ko-KR" altLang="en-US" sz="902" dirty="0">
                <a:solidFill>
                  <a:schemeClr val="tx1"/>
                </a:solidFill>
              </a:rPr>
              <a:t> 직원 등록 페이지</a:t>
            </a:r>
          </a:p>
        </p:txBody>
      </p:sp>
      <p:sp>
        <p:nvSpPr>
          <p:cNvPr id="462" name="순서도: 문서 461">
            <a:extLst>
              <a:ext uri="{FF2B5EF4-FFF2-40B4-BE49-F238E27FC236}">
                <a16:creationId xmlns:a16="http://schemas.microsoft.com/office/drawing/2014/main" id="{8F4B7575-ED7A-47E6-B90A-BB6501AF1F55}"/>
              </a:ext>
            </a:extLst>
          </p:cNvPr>
          <p:cNvSpPr/>
          <p:nvPr/>
        </p:nvSpPr>
        <p:spPr>
          <a:xfrm>
            <a:off x="2624324" y="12764122"/>
            <a:ext cx="756000" cy="65555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요청 목록 페이지</a:t>
            </a:r>
          </a:p>
        </p:txBody>
      </p:sp>
      <p:sp>
        <p:nvSpPr>
          <p:cNvPr id="465" name="순서도: 문서 464">
            <a:extLst>
              <a:ext uri="{FF2B5EF4-FFF2-40B4-BE49-F238E27FC236}">
                <a16:creationId xmlns:a16="http://schemas.microsoft.com/office/drawing/2014/main" id="{156EAA34-89EF-46F4-B9CC-2F8466E217E3}"/>
              </a:ext>
            </a:extLst>
          </p:cNvPr>
          <p:cNvSpPr/>
          <p:nvPr/>
        </p:nvSpPr>
        <p:spPr>
          <a:xfrm>
            <a:off x="4316687" y="10642405"/>
            <a:ext cx="756000" cy="63592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페이지</a:t>
            </a:r>
          </a:p>
        </p:txBody>
      </p:sp>
      <p:sp>
        <p:nvSpPr>
          <p:cNvPr id="468" name="순서도: 문서 467">
            <a:extLst>
              <a:ext uri="{FF2B5EF4-FFF2-40B4-BE49-F238E27FC236}">
                <a16:creationId xmlns:a16="http://schemas.microsoft.com/office/drawing/2014/main" id="{13D57698-D272-4E92-B08B-8387A450AC97}"/>
              </a:ext>
            </a:extLst>
          </p:cNvPr>
          <p:cNvSpPr/>
          <p:nvPr/>
        </p:nvSpPr>
        <p:spPr>
          <a:xfrm>
            <a:off x="4316687" y="11546766"/>
            <a:ext cx="756000" cy="63592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비 연결 근무지 등록 페이지</a:t>
            </a:r>
          </a:p>
        </p:txBody>
      </p:sp>
      <p:sp>
        <p:nvSpPr>
          <p:cNvPr id="469" name="순서도: 문서 468">
            <a:extLst>
              <a:ext uri="{FF2B5EF4-FFF2-40B4-BE49-F238E27FC236}">
                <a16:creationId xmlns:a16="http://schemas.microsoft.com/office/drawing/2014/main" id="{54984851-B528-41B9-BDCE-07A090B46E1B}"/>
              </a:ext>
            </a:extLst>
          </p:cNvPr>
          <p:cNvSpPr/>
          <p:nvPr/>
        </p:nvSpPr>
        <p:spPr>
          <a:xfrm>
            <a:off x="4316687" y="12346692"/>
            <a:ext cx="756000" cy="59013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페이지</a:t>
            </a:r>
          </a:p>
        </p:txBody>
      </p:sp>
      <p:sp>
        <p:nvSpPr>
          <p:cNvPr id="470" name="순서도: 문서 469">
            <a:extLst>
              <a:ext uri="{FF2B5EF4-FFF2-40B4-BE49-F238E27FC236}">
                <a16:creationId xmlns:a16="http://schemas.microsoft.com/office/drawing/2014/main" id="{D0262ACF-3D1D-4DB5-BC22-1B5CC9516C84}"/>
              </a:ext>
            </a:extLst>
          </p:cNvPr>
          <p:cNvSpPr/>
          <p:nvPr/>
        </p:nvSpPr>
        <p:spPr>
          <a:xfrm>
            <a:off x="4316687" y="13100832"/>
            <a:ext cx="756000" cy="63592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등록 페이지</a:t>
            </a:r>
          </a:p>
        </p:txBody>
      </p:sp>
      <p:sp>
        <p:nvSpPr>
          <p:cNvPr id="471" name="순서도: 문서 470">
            <a:extLst>
              <a:ext uri="{FF2B5EF4-FFF2-40B4-BE49-F238E27FC236}">
                <a16:creationId xmlns:a16="http://schemas.microsoft.com/office/drawing/2014/main" id="{E4C14D1F-F3E0-40C3-A531-AE60A285286E}"/>
              </a:ext>
            </a:extLst>
          </p:cNvPr>
          <p:cNvSpPr/>
          <p:nvPr/>
        </p:nvSpPr>
        <p:spPr>
          <a:xfrm>
            <a:off x="4316687" y="14930673"/>
            <a:ext cx="809428" cy="6699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변경 요청 확인 페이지</a:t>
            </a:r>
          </a:p>
        </p:txBody>
      </p:sp>
      <p:sp>
        <p:nvSpPr>
          <p:cNvPr id="472" name="순서도: 문서 471">
            <a:extLst>
              <a:ext uri="{FF2B5EF4-FFF2-40B4-BE49-F238E27FC236}">
                <a16:creationId xmlns:a16="http://schemas.microsoft.com/office/drawing/2014/main" id="{7104FF42-2274-4677-BE9D-81B91F9B2C05}"/>
              </a:ext>
            </a:extLst>
          </p:cNvPr>
          <p:cNvSpPr/>
          <p:nvPr/>
        </p:nvSpPr>
        <p:spPr>
          <a:xfrm>
            <a:off x="2597610" y="13652064"/>
            <a:ext cx="809428" cy="6699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>
                <a:solidFill>
                  <a:schemeClr val="tx1"/>
                </a:solidFill>
              </a:rPr>
              <a:t>스케줄 변경 요청 확인 페이지</a:t>
            </a:r>
            <a:endParaRPr lang="ko-KR" altLang="en-US" sz="902" dirty="0">
              <a:solidFill>
                <a:schemeClr val="tx1"/>
              </a:solidFill>
            </a:endParaRPr>
          </a:p>
        </p:txBody>
      </p:sp>
      <p:sp>
        <p:nvSpPr>
          <p:cNvPr id="474" name="순서도: 문서 473">
            <a:extLst>
              <a:ext uri="{FF2B5EF4-FFF2-40B4-BE49-F238E27FC236}">
                <a16:creationId xmlns:a16="http://schemas.microsoft.com/office/drawing/2014/main" id="{D0D6C17F-B726-4D29-AF52-F5259D0F5DB2}"/>
              </a:ext>
            </a:extLst>
          </p:cNvPr>
          <p:cNvSpPr/>
          <p:nvPr/>
        </p:nvSpPr>
        <p:spPr>
          <a:xfrm>
            <a:off x="4361032" y="14079983"/>
            <a:ext cx="756000" cy="63592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수정 페이지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F6D91B6-1F93-4124-86CE-7C9DA7C2509F}"/>
              </a:ext>
            </a:extLst>
          </p:cNvPr>
          <p:cNvSpPr txBox="1"/>
          <p:nvPr/>
        </p:nvSpPr>
        <p:spPr>
          <a:xfrm>
            <a:off x="3806282" y="7455855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259319-51A8-4AF0-9EB7-55D7D61E8DA5}"/>
              </a:ext>
            </a:extLst>
          </p:cNvPr>
          <p:cNvSpPr txBox="1"/>
          <p:nvPr/>
        </p:nvSpPr>
        <p:spPr>
          <a:xfrm>
            <a:off x="1832179" y="7311357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9B89C1-5775-4773-8D48-732FDDF9DAD5}"/>
              </a:ext>
            </a:extLst>
          </p:cNvPr>
          <p:cNvSpPr txBox="1"/>
          <p:nvPr/>
        </p:nvSpPr>
        <p:spPr>
          <a:xfrm>
            <a:off x="5622158" y="5618593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A3AD0E4-4DA0-4699-8A94-1B5E7F4C6786}"/>
              </a:ext>
            </a:extLst>
          </p:cNvPr>
          <p:cNvSpPr txBox="1"/>
          <p:nvPr/>
        </p:nvSpPr>
        <p:spPr>
          <a:xfrm>
            <a:off x="4558008" y="503666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CC614B9-9718-4FA3-B738-F53EBE88EDB5}"/>
              </a:ext>
            </a:extLst>
          </p:cNvPr>
          <p:cNvSpPr txBox="1"/>
          <p:nvPr/>
        </p:nvSpPr>
        <p:spPr>
          <a:xfrm>
            <a:off x="7786282" y="909624"/>
            <a:ext cx="133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Default</a:t>
            </a:r>
            <a:br>
              <a:rPr lang="en-US" altLang="ko-KR" sz="1100" dirty="0"/>
            </a:br>
            <a:r>
              <a:rPr lang="ko-KR" altLang="en-US" sz="1100" dirty="0"/>
              <a:t>매장 목록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6073C50-8F58-4F50-95CC-BF1CE97C2D37}"/>
              </a:ext>
            </a:extLst>
          </p:cNvPr>
          <p:cNvSpPr txBox="1"/>
          <p:nvPr/>
        </p:nvSpPr>
        <p:spPr>
          <a:xfrm>
            <a:off x="7726417" y="8584788"/>
            <a:ext cx="1696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Default</a:t>
            </a:r>
            <a:br>
              <a:rPr lang="en-US" altLang="ko-KR" sz="1100" dirty="0"/>
            </a:br>
            <a:r>
              <a:rPr lang="ko-KR" altLang="en-US" sz="1100" dirty="0"/>
              <a:t>전체 스케줄 캘린더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06838D8-6D10-495E-A0BC-5EC1DB82FF26}"/>
              </a:ext>
            </a:extLst>
          </p:cNvPr>
          <p:cNvSpPr/>
          <p:nvPr/>
        </p:nvSpPr>
        <p:spPr>
          <a:xfrm>
            <a:off x="15281403" y="11091594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입력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7C23A2F-633A-4A85-ACF2-88004D1A1FB9}"/>
              </a:ext>
            </a:extLst>
          </p:cNvPr>
          <p:cNvCxnSpPr>
            <a:stCxn id="185" idx="3"/>
            <a:endCxn id="186" idx="1"/>
          </p:cNvCxnSpPr>
          <p:nvPr/>
        </p:nvCxnSpPr>
        <p:spPr>
          <a:xfrm>
            <a:off x="10312555" y="1575680"/>
            <a:ext cx="654039" cy="1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1A2A42C-F543-47D2-A04B-7D43536AFE3A}"/>
              </a:ext>
            </a:extLst>
          </p:cNvPr>
          <p:cNvCxnSpPr>
            <a:stCxn id="184" idx="3"/>
            <a:endCxn id="185" idx="1"/>
          </p:cNvCxnSpPr>
          <p:nvPr/>
        </p:nvCxnSpPr>
        <p:spPr>
          <a:xfrm flipV="1">
            <a:off x="8823158" y="1575680"/>
            <a:ext cx="589399" cy="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DC85E2D-28B6-4A0D-9BFA-05EA42911C95}"/>
              </a:ext>
            </a:extLst>
          </p:cNvPr>
          <p:cNvSpPr txBox="1"/>
          <p:nvPr/>
        </p:nvSpPr>
        <p:spPr>
          <a:xfrm>
            <a:off x="9524082" y="1812756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E5DA60-4D1E-442D-B334-B58E2739C624}"/>
              </a:ext>
            </a:extLst>
          </p:cNvPr>
          <p:cNvSpPr txBox="1"/>
          <p:nvPr/>
        </p:nvSpPr>
        <p:spPr>
          <a:xfrm>
            <a:off x="10393696" y="2844374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A97791-EEE0-4701-B191-BB678E9F7633}"/>
              </a:ext>
            </a:extLst>
          </p:cNvPr>
          <p:cNvSpPr txBox="1"/>
          <p:nvPr/>
        </p:nvSpPr>
        <p:spPr>
          <a:xfrm>
            <a:off x="9396702" y="458235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16DF35-151B-4FFD-80B8-70A3DC888FA2}"/>
              </a:ext>
            </a:extLst>
          </p:cNvPr>
          <p:cNvSpPr txBox="1"/>
          <p:nvPr/>
        </p:nvSpPr>
        <p:spPr>
          <a:xfrm>
            <a:off x="10401025" y="117851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3" name="순서도: 문서 162">
            <a:extLst>
              <a:ext uri="{FF2B5EF4-FFF2-40B4-BE49-F238E27FC236}">
                <a16:creationId xmlns:a16="http://schemas.microsoft.com/office/drawing/2014/main" id="{3778F1AB-3AC0-488F-BDB4-C84BC910ED36}"/>
              </a:ext>
            </a:extLst>
          </p:cNvPr>
          <p:cNvSpPr/>
          <p:nvPr/>
        </p:nvSpPr>
        <p:spPr>
          <a:xfrm>
            <a:off x="9500242" y="2234772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</a:t>
            </a:r>
            <a:r>
              <a:rPr lang="ko-KR" altLang="en-US" sz="902" dirty="0" err="1">
                <a:solidFill>
                  <a:schemeClr val="tx1"/>
                </a:solidFill>
              </a:rPr>
              <a:t>괸리</a:t>
            </a:r>
            <a:r>
              <a:rPr lang="ko-KR" altLang="en-US" sz="902" dirty="0">
                <a:solidFill>
                  <a:schemeClr val="tx1"/>
                </a:solidFill>
              </a:rPr>
              <a:t> 페이지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13F9A7-2E11-4871-A9C3-F3516E240134}"/>
              </a:ext>
            </a:extLst>
          </p:cNvPr>
          <p:cNvCxnSpPr>
            <a:stCxn id="163" idx="2"/>
            <a:endCxn id="191" idx="0"/>
          </p:cNvCxnSpPr>
          <p:nvPr/>
        </p:nvCxnSpPr>
        <p:spPr>
          <a:xfrm flipH="1">
            <a:off x="9872767" y="2638213"/>
            <a:ext cx="5475" cy="3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B4D9F8-7F1F-4A16-99DF-7B494C4F5FCA}"/>
              </a:ext>
            </a:extLst>
          </p:cNvPr>
          <p:cNvCxnSpPr>
            <a:cxnSpLocks/>
            <a:stCxn id="191" idx="3"/>
            <a:endCxn id="198" idx="1"/>
          </p:cNvCxnSpPr>
          <p:nvPr/>
        </p:nvCxnSpPr>
        <p:spPr>
          <a:xfrm flipV="1">
            <a:off x="10322766" y="3229869"/>
            <a:ext cx="681584" cy="2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F1DC2CF-CFC7-4F5F-8C5E-3F190E285526}"/>
              </a:ext>
            </a:extLst>
          </p:cNvPr>
          <p:cNvSpPr txBox="1"/>
          <p:nvPr/>
        </p:nvSpPr>
        <p:spPr>
          <a:xfrm>
            <a:off x="9440686" y="3572903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F9E6E9B-0675-45AE-9334-48AAD3207BA0}"/>
              </a:ext>
            </a:extLst>
          </p:cNvPr>
          <p:cNvSpPr txBox="1"/>
          <p:nvPr/>
        </p:nvSpPr>
        <p:spPr>
          <a:xfrm>
            <a:off x="10350598" y="384455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8987298-C011-4877-8182-8816D44319A0}"/>
              </a:ext>
            </a:extLst>
          </p:cNvPr>
          <p:cNvSpPr txBox="1"/>
          <p:nvPr/>
        </p:nvSpPr>
        <p:spPr>
          <a:xfrm>
            <a:off x="16782696" y="3204374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F7F3DDE-EBF3-499A-A46A-51158252B361}"/>
              </a:ext>
            </a:extLst>
          </p:cNvPr>
          <p:cNvSpPr txBox="1"/>
          <p:nvPr/>
        </p:nvSpPr>
        <p:spPr>
          <a:xfrm>
            <a:off x="16201864" y="2337780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83DE4A-5506-4069-B2A3-B4113A09E348}"/>
              </a:ext>
            </a:extLst>
          </p:cNvPr>
          <p:cNvSpPr txBox="1"/>
          <p:nvPr/>
        </p:nvSpPr>
        <p:spPr>
          <a:xfrm>
            <a:off x="20602176" y="4017313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3C226D7-5F95-4ADD-BA8C-BB71AD6F423F}"/>
              </a:ext>
            </a:extLst>
          </p:cNvPr>
          <p:cNvSpPr txBox="1"/>
          <p:nvPr/>
        </p:nvSpPr>
        <p:spPr>
          <a:xfrm>
            <a:off x="20619723" y="3172035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52EBC5-7F4B-4B59-A7B5-59A4933CBA07}"/>
              </a:ext>
            </a:extLst>
          </p:cNvPr>
          <p:cNvSpPr txBox="1"/>
          <p:nvPr/>
        </p:nvSpPr>
        <p:spPr>
          <a:xfrm>
            <a:off x="13115399" y="5681961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7DC7652-BE94-41C2-A535-91F28B84C9F9}"/>
              </a:ext>
            </a:extLst>
          </p:cNvPr>
          <p:cNvSpPr txBox="1"/>
          <p:nvPr/>
        </p:nvSpPr>
        <p:spPr>
          <a:xfrm>
            <a:off x="13401629" y="5125888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3383542-4D71-48C2-AA96-A12B535A9AF8}"/>
              </a:ext>
            </a:extLst>
          </p:cNvPr>
          <p:cNvSpPr txBox="1"/>
          <p:nvPr/>
        </p:nvSpPr>
        <p:spPr>
          <a:xfrm>
            <a:off x="10395704" y="9949061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A170DAF-F6DD-4E94-9190-2D1635F6E6F0}"/>
              </a:ext>
            </a:extLst>
          </p:cNvPr>
          <p:cNvSpPr txBox="1"/>
          <p:nvPr/>
        </p:nvSpPr>
        <p:spPr>
          <a:xfrm>
            <a:off x="13021896" y="8745209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E6E3EF4-A3D2-4DFB-A54F-003854D57C44}"/>
              </a:ext>
            </a:extLst>
          </p:cNvPr>
          <p:cNvSpPr txBox="1"/>
          <p:nvPr/>
        </p:nvSpPr>
        <p:spPr>
          <a:xfrm>
            <a:off x="12479342" y="12462317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07AA05-9804-4AFA-926C-E695DAE9DEAC}"/>
              </a:ext>
            </a:extLst>
          </p:cNvPr>
          <p:cNvSpPr txBox="1"/>
          <p:nvPr/>
        </p:nvSpPr>
        <p:spPr>
          <a:xfrm>
            <a:off x="15829580" y="13409861"/>
            <a:ext cx="476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삭제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FC5CD1E-6A75-4B19-BE38-FA1694E18C13}"/>
              </a:ext>
            </a:extLst>
          </p:cNvPr>
          <p:cNvSpPr txBox="1"/>
          <p:nvPr/>
        </p:nvSpPr>
        <p:spPr>
          <a:xfrm>
            <a:off x="19365465" y="11395111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22BFA9A-69D8-43F9-A29A-ADC55A26A55A}"/>
              </a:ext>
            </a:extLst>
          </p:cNvPr>
          <p:cNvSpPr txBox="1"/>
          <p:nvPr/>
        </p:nvSpPr>
        <p:spPr>
          <a:xfrm>
            <a:off x="19869467" y="9688723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2C59CB1-C60A-46F0-9245-0C59DCDFB8F2}"/>
              </a:ext>
            </a:extLst>
          </p:cNvPr>
          <p:cNvSpPr txBox="1"/>
          <p:nvPr/>
        </p:nvSpPr>
        <p:spPr>
          <a:xfrm>
            <a:off x="16647673" y="1198694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F3A5917-055E-4357-BBE2-6BDBB87109FB}"/>
              </a:ext>
            </a:extLst>
          </p:cNvPr>
          <p:cNvSpPr txBox="1"/>
          <p:nvPr/>
        </p:nvSpPr>
        <p:spPr>
          <a:xfrm>
            <a:off x="14369706" y="12557309"/>
            <a:ext cx="476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승인</a:t>
            </a:r>
          </a:p>
        </p:txBody>
      </p:sp>
      <p:sp>
        <p:nvSpPr>
          <p:cNvPr id="243" name="다이아몬드 242">
            <a:extLst>
              <a:ext uri="{FF2B5EF4-FFF2-40B4-BE49-F238E27FC236}">
                <a16:creationId xmlns:a16="http://schemas.microsoft.com/office/drawing/2014/main" id="{70DDE785-0EE4-43E3-A418-B172087354D2}"/>
              </a:ext>
            </a:extLst>
          </p:cNvPr>
          <p:cNvSpPr/>
          <p:nvPr/>
        </p:nvSpPr>
        <p:spPr>
          <a:xfrm>
            <a:off x="16687499" y="1101959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시간 중복 여부</a:t>
            </a:r>
          </a:p>
        </p:txBody>
      </p: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8878807D-A2B8-46AC-902E-5368A4E00820}"/>
              </a:ext>
            </a:extLst>
          </p:cNvPr>
          <p:cNvCxnSpPr>
            <a:stCxn id="243" idx="0"/>
          </p:cNvCxnSpPr>
          <p:nvPr/>
        </p:nvCxnSpPr>
        <p:spPr>
          <a:xfrm rot="16200000" flipH="1" flipV="1">
            <a:off x="16345038" y="10301949"/>
            <a:ext cx="74815" cy="1510105"/>
          </a:xfrm>
          <a:prstGeom prst="bentConnector3">
            <a:avLst>
              <a:gd name="adj1" fmla="val -305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33B03021-A206-4642-9FBA-E65962ED8A5C}"/>
              </a:ext>
            </a:extLst>
          </p:cNvPr>
          <p:cNvSpPr txBox="1"/>
          <p:nvPr/>
        </p:nvSpPr>
        <p:spPr>
          <a:xfrm>
            <a:off x="17032172" y="10402412"/>
            <a:ext cx="36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01E7ABD-5E9C-4F5E-A6A8-B5BB5A6FA2FF}"/>
              </a:ext>
            </a:extLst>
          </p:cNvPr>
          <p:cNvCxnSpPr>
            <a:stCxn id="395" idx="3"/>
            <a:endCxn id="241" idx="1"/>
          </p:cNvCxnSpPr>
          <p:nvPr/>
        </p:nvCxnSpPr>
        <p:spPr>
          <a:xfrm>
            <a:off x="14467481" y="11260160"/>
            <a:ext cx="813922" cy="1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3BD21F9-CBDF-4226-8330-7B4059245501}"/>
              </a:ext>
            </a:extLst>
          </p:cNvPr>
          <p:cNvCxnSpPr>
            <a:stCxn id="241" idx="3"/>
            <a:endCxn id="243" idx="1"/>
          </p:cNvCxnSpPr>
          <p:nvPr/>
        </p:nvCxnSpPr>
        <p:spPr>
          <a:xfrm>
            <a:off x="16325405" y="11271595"/>
            <a:ext cx="362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꺾임 453">
            <a:extLst>
              <a:ext uri="{FF2B5EF4-FFF2-40B4-BE49-F238E27FC236}">
                <a16:creationId xmlns:a16="http://schemas.microsoft.com/office/drawing/2014/main" id="{75D82A52-2B57-41F7-A55F-6B6D04316397}"/>
              </a:ext>
            </a:extLst>
          </p:cNvPr>
          <p:cNvCxnSpPr>
            <a:stCxn id="243" idx="3"/>
            <a:endCxn id="293" idx="1"/>
          </p:cNvCxnSpPr>
          <p:nvPr/>
        </p:nvCxnSpPr>
        <p:spPr>
          <a:xfrm>
            <a:off x="17587497" y="11271595"/>
            <a:ext cx="1399971" cy="720356"/>
          </a:xfrm>
          <a:prstGeom prst="bentConnector3">
            <a:avLst>
              <a:gd name="adj1" fmla="val 25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순서도: 문서 248">
            <a:extLst>
              <a:ext uri="{FF2B5EF4-FFF2-40B4-BE49-F238E27FC236}">
                <a16:creationId xmlns:a16="http://schemas.microsoft.com/office/drawing/2014/main" id="{3C24D7EE-D5C3-4025-A0CF-73CEED5F2FC7}"/>
              </a:ext>
            </a:extLst>
          </p:cNvPr>
          <p:cNvSpPr/>
          <p:nvPr/>
        </p:nvSpPr>
        <p:spPr>
          <a:xfrm>
            <a:off x="4289973" y="9995636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관리 페이지</a:t>
            </a:r>
          </a:p>
        </p:txBody>
      </p:sp>
      <p:sp>
        <p:nvSpPr>
          <p:cNvPr id="251" name="순서도: 문서 250">
            <a:extLst>
              <a:ext uri="{FF2B5EF4-FFF2-40B4-BE49-F238E27FC236}">
                <a16:creationId xmlns:a16="http://schemas.microsoft.com/office/drawing/2014/main" id="{30D446CC-02A2-4BB9-BE6F-306A37431C60}"/>
              </a:ext>
            </a:extLst>
          </p:cNvPr>
          <p:cNvSpPr/>
          <p:nvPr/>
        </p:nvSpPr>
        <p:spPr>
          <a:xfrm>
            <a:off x="2575978" y="14518137"/>
            <a:ext cx="756000" cy="69089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근무 등록 페이지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DDE6F5F4-B8F4-4C45-9230-3813E232A785}"/>
              </a:ext>
            </a:extLst>
          </p:cNvPr>
          <p:cNvSpPr txBox="1"/>
          <p:nvPr/>
        </p:nvSpPr>
        <p:spPr>
          <a:xfrm>
            <a:off x="1079570" y="8909372"/>
            <a:ext cx="323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Dialog : 8 </a:t>
            </a:r>
          </a:p>
          <a:p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53" name="순서도: 문서 252">
            <a:extLst>
              <a:ext uri="{FF2B5EF4-FFF2-40B4-BE49-F238E27FC236}">
                <a16:creationId xmlns:a16="http://schemas.microsoft.com/office/drawing/2014/main" id="{F179B745-89F7-4E02-92B2-25D49E3EE029}"/>
              </a:ext>
            </a:extLst>
          </p:cNvPr>
          <p:cNvSpPr/>
          <p:nvPr/>
        </p:nvSpPr>
        <p:spPr>
          <a:xfrm>
            <a:off x="5598799" y="9949061"/>
            <a:ext cx="809428" cy="6699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캘린더</a:t>
            </a:r>
            <a:r>
              <a:rPr lang="en-US" altLang="ko-KR" sz="902" dirty="0">
                <a:solidFill>
                  <a:schemeClr val="tx1"/>
                </a:solidFill>
              </a:rPr>
              <a:t>(Month, Day, Week)</a:t>
            </a:r>
            <a:endParaRPr lang="ko-KR" altLang="en-US" sz="90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9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E783134-0EE6-4EE6-AEBC-C2934906D1BA}"/>
              </a:ext>
            </a:extLst>
          </p:cNvPr>
          <p:cNvSpPr/>
          <p:nvPr/>
        </p:nvSpPr>
        <p:spPr>
          <a:xfrm>
            <a:off x="841877" y="568196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0B7CBF2-5156-417C-BBC8-57031FF75D3F}"/>
              </a:ext>
            </a:extLst>
          </p:cNvPr>
          <p:cNvSpPr/>
          <p:nvPr/>
        </p:nvSpPr>
        <p:spPr>
          <a:xfrm>
            <a:off x="2359978" y="5609961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 여부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59F33E3-C013-498E-93A6-832E61A21CAF}"/>
              </a:ext>
            </a:extLst>
          </p:cNvPr>
          <p:cNvSpPr/>
          <p:nvPr/>
        </p:nvSpPr>
        <p:spPr>
          <a:xfrm>
            <a:off x="5983225" y="569466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로그인 성공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3356F1-4A68-491D-BB39-6AA4C34EB1B4}"/>
              </a:ext>
            </a:extLst>
          </p:cNvPr>
          <p:cNvSpPr/>
          <p:nvPr/>
        </p:nvSpPr>
        <p:spPr>
          <a:xfrm>
            <a:off x="2287976" y="680542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회원정보 입력</a:t>
            </a:r>
          </a:p>
        </p:txBody>
      </p:sp>
      <p:sp>
        <p:nvSpPr>
          <p:cNvPr id="104" name="순서도: 문서 103">
            <a:extLst>
              <a:ext uri="{FF2B5EF4-FFF2-40B4-BE49-F238E27FC236}">
                <a16:creationId xmlns:a16="http://schemas.microsoft.com/office/drawing/2014/main" id="{E388A571-2E41-42D4-B6BC-0705CC0DD4A8}"/>
              </a:ext>
            </a:extLst>
          </p:cNvPr>
          <p:cNvSpPr/>
          <p:nvPr/>
        </p:nvSpPr>
        <p:spPr>
          <a:xfrm>
            <a:off x="2431977" y="6243694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회원 가입 페이지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D47A099C-DC23-468E-B09A-963F04E56032}"/>
              </a:ext>
            </a:extLst>
          </p:cNvPr>
          <p:cNvSpPr/>
          <p:nvPr/>
        </p:nvSpPr>
        <p:spPr>
          <a:xfrm>
            <a:off x="2359978" y="729515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입력 정보 유효성</a:t>
            </a:r>
          </a:p>
        </p:txBody>
      </p:sp>
      <p:sp>
        <p:nvSpPr>
          <p:cNvPr id="106" name="순서도: 문서 105">
            <a:extLst>
              <a:ext uri="{FF2B5EF4-FFF2-40B4-BE49-F238E27FC236}">
                <a16:creationId xmlns:a16="http://schemas.microsoft.com/office/drawing/2014/main" id="{8DB1B62B-00E6-4915-9261-5089CCF46472}"/>
              </a:ext>
            </a:extLst>
          </p:cNvPr>
          <p:cNvSpPr/>
          <p:nvPr/>
        </p:nvSpPr>
        <p:spPr>
          <a:xfrm>
            <a:off x="3799878" y="5658662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로그인 페이지</a:t>
            </a: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FB042D3A-355E-42C6-884D-AB075BB5947C}"/>
              </a:ext>
            </a:extLst>
          </p:cNvPr>
          <p:cNvSpPr/>
          <p:nvPr/>
        </p:nvSpPr>
        <p:spPr>
          <a:xfrm>
            <a:off x="4941365" y="562266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2" dirty="0">
                <a:solidFill>
                  <a:schemeClr val="tx1"/>
                </a:solidFill>
              </a:rPr>
              <a:t>ID/PW </a:t>
            </a:r>
            <a:r>
              <a:rPr lang="ko-KR" altLang="en-US" sz="902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108" name="다이아몬드 107">
            <a:extLst>
              <a:ext uri="{FF2B5EF4-FFF2-40B4-BE49-F238E27FC236}">
                <a16:creationId xmlns:a16="http://schemas.microsoft.com/office/drawing/2014/main" id="{6A714AC2-64AA-40B5-9F07-C4F7364243C7}"/>
              </a:ext>
            </a:extLst>
          </p:cNvPr>
          <p:cNvSpPr/>
          <p:nvPr/>
        </p:nvSpPr>
        <p:spPr>
          <a:xfrm>
            <a:off x="7169084" y="562266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권한 체크</a:t>
            </a:r>
          </a:p>
        </p:txBody>
      </p:sp>
      <p:sp>
        <p:nvSpPr>
          <p:cNvPr id="110" name="순서도: 문서 109">
            <a:extLst>
              <a:ext uri="{FF2B5EF4-FFF2-40B4-BE49-F238E27FC236}">
                <a16:creationId xmlns:a16="http://schemas.microsoft.com/office/drawing/2014/main" id="{7B90F3ED-D035-4E2A-9CC6-7156B36B0F9F}"/>
              </a:ext>
            </a:extLst>
          </p:cNvPr>
          <p:cNvSpPr/>
          <p:nvPr/>
        </p:nvSpPr>
        <p:spPr>
          <a:xfrm>
            <a:off x="8666883" y="9063411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메인 페이지</a:t>
            </a:r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8183FBA8-55A6-41F8-9182-068C301CD78C}"/>
              </a:ext>
            </a:extLst>
          </p:cNvPr>
          <p:cNvSpPr/>
          <p:nvPr/>
        </p:nvSpPr>
        <p:spPr>
          <a:xfrm>
            <a:off x="9931015" y="905596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유무</a:t>
            </a:r>
          </a:p>
        </p:txBody>
      </p:sp>
      <p:sp>
        <p:nvSpPr>
          <p:cNvPr id="112" name="순서도: 문서 111">
            <a:extLst>
              <a:ext uri="{FF2B5EF4-FFF2-40B4-BE49-F238E27FC236}">
                <a16:creationId xmlns:a16="http://schemas.microsoft.com/office/drawing/2014/main" id="{C1F969F5-8925-4533-8915-8D518BEBFCA5}"/>
              </a:ext>
            </a:extLst>
          </p:cNvPr>
          <p:cNvSpPr/>
          <p:nvPr/>
        </p:nvSpPr>
        <p:spPr>
          <a:xfrm>
            <a:off x="14011407" y="9084373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내 근무지 등록 페이지</a:t>
            </a:r>
          </a:p>
        </p:txBody>
      </p: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CE342A0E-3777-43F9-830E-EDCD331C1823}"/>
              </a:ext>
            </a:extLst>
          </p:cNvPr>
          <p:cNvSpPr/>
          <p:nvPr/>
        </p:nvSpPr>
        <p:spPr>
          <a:xfrm>
            <a:off x="12603277" y="905596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</a:t>
            </a:r>
            <a:endParaRPr lang="en-US" altLang="ko-KR" sz="902" dirty="0">
              <a:solidFill>
                <a:schemeClr val="tx1"/>
              </a:solidFill>
            </a:endParaRPr>
          </a:p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의사</a:t>
            </a:r>
          </a:p>
        </p:txBody>
      </p:sp>
      <p:sp>
        <p:nvSpPr>
          <p:cNvPr id="114" name="순서도: 문서 113">
            <a:extLst>
              <a:ext uri="{FF2B5EF4-FFF2-40B4-BE49-F238E27FC236}">
                <a16:creationId xmlns:a16="http://schemas.microsoft.com/office/drawing/2014/main" id="{01508F90-7616-485E-8B57-72F6AD9C5ADF}"/>
              </a:ext>
            </a:extLst>
          </p:cNvPr>
          <p:cNvSpPr/>
          <p:nvPr/>
        </p:nvSpPr>
        <p:spPr>
          <a:xfrm>
            <a:off x="13125463" y="8267573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페이지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71BB52-7EBC-4366-A39F-44AB8C42139B}"/>
              </a:ext>
            </a:extLst>
          </p:cNvPr>
          <p:cNvSpPr/>
          <p:nvPr/>
        </p:nvSpPr>
        <p:spPr>
          <a:xfrm>
            <a:off x="12981462" y="7659969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정보 조회</a:t>
            </a:r>
          </a:p>
        </p:txBody>
      </p: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167FC088-0D0F-4A7A-A745-771B93A9095D}"/>
              </a:ext>
            </a:extLst>
          </p:cNvPr>
          <p:cNvSpPr/>
          <p:nvPr/>
        </p:nvSpPr>
        <p:spPr>
          <a:xfrm>
            <a:off x="13053464" y="6972513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조회 여부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99B979B-E9CB-4AF5-B216-ABDEA322AD9E}"/>
              </a:ext>
            </a:extLst>
          </p:cNvPr>
          <p:cNvSpPr/>
          <p:nvPr/>
        </p:nvSpPr>
        <p:spPr>
          <a:xfrm>
            <a:off x="12981462" y="6429061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요청</a:t>
            </a:r>
          </a:p>
        </p:txBody>
      </p: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68B0B18C-1C3A-40AB-9273-5C44F68318F6}"/>
              </a:ext>
            </a:extLst>
          </p:cNvPr>
          <p:cNvSpPr/>
          <p:nvPr/>
        </p:nvSpPr>
        <p:spPr>
          <a:xfrm>
            <a:off x="13046614" y="5237605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요청 승인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45FC208-B640-4630-A006-0C854B7ED481}"/>
              </a:ext>
            </a:extLst>
          </p:cNvPr>
          <p:cNvSpPr/>
          <p:nvPr/>
        </p:nvSpPr>
        <p:spPr>
          <a:xfrm>
            <a:off x="15275539" y="9113397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정보 입력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A026A469-C4A4-42F8-8D95-1D184BF2D221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885884" y="5861967"/>
            <a:ext cx="474102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20AE3114-53A6-43E6-8248-3254B58A21FF}"/>
              </a:ext>
            </a:extLst>
          </p:cNvPr>
          <p:cNvCxnSpPr>
            <a:stCxn id="101" idx="3"/>
            <a:endCxn id="106" idx="1"/>
          </p:cNvCxnSpPr>
          <p:nvPr/>
        </p:nvCxnSpPr>
        <p:spPr>
          <a:xfrm>
            <a:off x="3259990" y="5861967"/>
            <a:ext cx="539902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ECA49D13-9920-4B36-B4B2-6CBDA5A1600E}"/>
              </a:ext>
            </a:extLst>
          </p:cNvPr>
          <p:cNvCxnSpPr>
            <a:stCxn id="101" idx="2"/>
            <a:endCxn id="104" idx="0"/>
          </p:cNvCxnSpPr>
          <p:nvPr/>
        </p:nvCxnSpPr>
        <p:spPr>
          <a:xfrm rot="5400000">
            <a:off x="2745117" y="6178832"/>
            <a:ext cx="129730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7A3A8101-3952-4F9E-B978-298B542283CF}"/>
              </a:ext>
            </a:extLst>
          </p:cNvPr>
          <p:cNvCxnSpPr>
            <a:stCxn id="104" idx="2"/>
            <a:endCxn id="103" idx="0"/>
          </p:cNvCxnSpPr>
          <p:nvPr/>
        </p:nvCxnSpPr>
        <p:spPr>
          <a:xfrm rot="5400000">
            <a:off x="2730837" y="6726283"/>
            <a:ext cx="158290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84EB2092-0924-486A-B141-81FD0DA81542}"/>
              </a:ext>
            </a:extLst>
          </p:cNvPr>
          <p:cNvCxnSpPr>
            <a:stCxn id="103" idx="2"/>
            <a:endCxn id="105" idx="0"/>
          </p:cNvCxnSpPr>
          <p:nvPr/>
        </p:nvCxnSpPr>
        <p:spPr>
          <a:xfrm rot="5400000">
            <a:off x="2745117" y="7230294"/>
            <a:ext cx="129730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27CC75D7-7F43-40C2-8646-9E1D4B0504FB}"/>
              </a:ext>
            </a:extLst>
          </p:cNvPr>
          <p:cNvCxnSpPr>
            <a:stCxn id="105" idx="1"/>
            <a:endCxn id="103" idx="1"/>
          </p:cNvCxnSpPr>
          <p:nvPr/>
        </p:nvCxnSpPr>
        <p:spPr>
          <a:xfrm rot="10800000">
            <a:off x="2287982" y="6985436"/>
            <a:ext cx="71999" cy="561730"/>
          </a:xfrm>
          <a:prstGeom prst="bentConnector3">
            <a:avLst>
              <a:gd name="adj1" fmla="val 41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C3B883B0-107B-41EF-8ECA-918EAD8A6DC6}"/>
              </a:ext>
            </a:extLst>
          </p:cNvPr>
          <p:cNvCxnSpPr>
            <a:stCxn id="105" idx="3"/>
            <a:endCxn id="106" idx="2"/>
          </p:cNvCxnSpPr>
          <p:nvPr/>
        </p:nvCxnSpPr>
        <p:spPr>
          <a:xfrm flipV="1">
            <a:off x="3259990" y="6062102"/>
            <a:ext cx="917902" cy="1485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D10F0F7-331E-49D8-8E1C-6137D0C005FE}"/>
              </a:ext>
            </a:extLst>
          </p:cNvPr>
          <p:cNvCxnSpPr>
            <a:stCxn id="106" idx="3"/>
            <a:endCxn id="107" idx="1"/>
          </p:cNvCxnSpPr>
          <p:nvPr/>
        </p:nvCxnSpPr>
        <p:spPr>
          <a:xfrm>
            <a:off x="4555882" y="5874668"/>
            <a:ext cx="385487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D45B64B-DAEE-4AF4-AE67-EADB11609AF8}"/>
              </a:ext>
            </a:extLst>
          </p:cNvPr>
          <p:cNvCxnSpPr>
            <a:stCxn id="107" idx="0"/>
            <a:endCxn id="106" idx="0"/>
          </p:cNvCxnSpPr>
          <p:nvPr/>
        </p:nvCxnSpPr>
        <p:spPr>
          <a:xfrm rot="16200000" flipH="1" flipV="1">
            <a:off x="4766620" y="5033917"/>
            <a:ext cx="36002" cy="1213486"/>
          </a:xfrm>
          <a:prstGeom prst="bentConnector3">
            <a:avLst>
              <a:gd name="adj1" fmla="val -63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112C4E8-DB66-475B-9E7A-C1177389F03B}"/>
              </a:ext>
            </a:extLst>
          </p:cNvPr>
          <p:cNvCxnSpPr>
            <a:stCxn id="107" idx="3"/>
            <a:endCxn id="102" idx="1"/>
          </p:cNvCxnSpPr>
          <p:nvPr/>
        </p:nvCxnSpPr>
        <p:spPr>
          <a:xfrm>
            <a:off x="5841370" y="5874668"/>
            <a:ext cx="141859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6DDE905-C756-4206-A252-8DCD15D05812}"/>
              </a:ext>
            </a:extLst>
          </p:cNvPr>
          <p:cNvCxnSpPr>
            <a:stCxn id="102" idx="3"/>
            <a:endCxn id="108" idx="1"/>
          </p:cNvCxnSpPr>
          <p:nvPr/>
        </p:nvCxnSpPr>
        <p:spPr>
          <a:xfrm>
            <a:off x="7027232" y="5874668"/>
            <a:ext cx="141859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0D23615-F64B-413C-90AE-AF1C9DB84041}"/>
              </a:ext>
            </a:extLst>
          </p:cNvPr>
          <p:cNvCxnSpPr>
            <a:cxnSpLocks/>
            <a:stCxn id="108" idx="2"/>
            <a:endCxn id="110" idx="1"/>
          </p:cNvCxnSpPr>
          <p:nvPr/>
        </p:nvCxnSpPr>
        <p:spPr>
          <a:xfrm rot="16200000" flipH="1">
            <a:off x="6566610" y="7179136"/>
            <a:ext cx="3152749" cy="1047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A7FC625E-B600-47BA-89FE-DAF7ED812F68}"/>
              </a:ext>
            </a:extLst>
          </p:cNvPr>
          <p:cNvCxnSpPr>
            <a:stCxn id="110" idx="3"/>
            <a:endCxn id="111" idx="1"/>
          </p:cNvCxnSpPr>
          <p:nvPr/>
        </p:nvCxnSpPr>
        <p:spPr>
          <a:xfrm>
            <a:off x="9422883" y="9279411"/>
            <a:ext cx="508132" cy="28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0CF69801-F91C-45BF-BCEA-2B65F6BB1E2C}"/>
              </a:ext>
            </a:extLst>
          </p:cNvPr>
          <p:cNvCxnSpPr>
            <a:cxnSpLocks/>
            <a:stCxn id="190" idx="3"/>
            <a:endCxn id="113" idx="1"/>
          </p:cNvCxnSpPr>
          <p:nvPr/>
        </p:nvCxnSpPr>
        <p:spPr>
          <a:xfrm flipV="1">
            <a:off x="12095145" y="9307966"/>
            <a:ext cx="508132" cy="12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BBB834DD-75E1-4481-B98E-E4EB5C421130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rot="5400000" flipH="1" flipV="1">
            <a:off x="13379664" y="8143772"/>
            <a:ext cx="2476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AB152447-759B-4505-A135-20C14B675208}"/>
              </a:ext>
            </a:extLst>
          </p:cNvPr>
          <p:cNvCxnSpPr>
            <a:cxnSpLocks/>
            <a:stCxn id="115" idx="0"/>
            <a:endCxn id="116" idx="2"/>
          </p:cNvCxnSpPr>
          <p:nvPr/>
        </p:nvCxnSpPr>
        <p:spPr>
          <a:xfrm rot="5400000" flipH="1" flipV="1">
            <a:off x="13411735" y="7568248"/>
            <a:ext cx="183456" cy="12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66774BA-6317-48A1-B72B-12F4004A53D7}"/>
              </a:ext>
            </a:extLst>
          </p:cNvPr>
          <p:cNvCxnSpPr>
            <a:cxnSpLocks/>
            <a:stCxn id="116" idx="0"/>
            <a:endCxn id="117" idx="2"/>
          </p:cNvCxnSpPr>
          <p:nvPr/>
        </p:nvCxnSpPr>
        <p:spPr>
          <a:xfrm rot="5400000" flipH="1" flipV="1">
            <a:off x="13411738" y="6880788"/>
            <a:ext cx="1834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18E7166-77AF-47C7-BC73-864CAD8D8155}"/>
              </a:ext>
            </a:extLst>
          </p:cNvPr>
          <p:cNvCxnSpPr>
            <a:stCxn id="113" idx="0"/>
            <a:endCxn id="114" idx="2"/>
          </p:cNvCxnSpPr>
          <p:nvPr/>
        </p:nvCxnSpPr>
        <p:spPr>
          <a:xfrm rot="5400000" flipH="1" flipV="1">
            <a:off x="13085893" y="8638397"/>
            <a:ext cx="384952" cy="450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8DEB16FB-81A1-4AA7-8EAB-0B67F9B7F4DC}"/>
              </a:ext>
            </a:extLst>
          </p:cNvPr>
          <p:cNvCxnSpPr>
            <a:cxnSpLocks/>
            <a:stCxn id="111" idx="2"/>
            <a:endCxn id="153" idx="2"/>
          </p:cNvCxnSpPr>
          <p:nvPr/>
        </p:nvCxnSpPr>
        <p:spPr>
          <a:xfrm rot="5400000" flipH="1" flipV="1">
            <a:off x="14529850" y="5332009"/>
            <a:ext cx="79121" cy="8376793"/>
          </a:xfrm>
          <a:prstGeom prst="bentConnector3">
            <a:avLst>
              <a:gd name="adj1" fmla="val -288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9A9948B3-1930-48FB-B29E-EFB2B6CEBA9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13503275" y="9300373"/>
            <a:ext cx="508132" cy="7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83053A0-43FD-4B5A-9086-82396172C69E}"/>
              </a:ext>
            </a:extLst>
          </p:cNvPr>
          <p:cNvCxnSpPr>
            <a:stCxn id="112" idx="3"/>
            <a:endCxn id="119" idx="1"/>
          </p:cNvCxnSpPr>
          <p:nvPr/>
        </p:nvCxnSpPr>
        <p:spPr>
          <a:xfrm flipV="1">
            <a:off x="14767407" y="9293399"/>
            <a:ext cx="508132" cy="6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7546EEFD-5EAA-4C50-BE70-9F022AE44986}"/>
              </a:ext>
            </a:extLst>
          </p:cNvPr>
          <p:cNvCxnSpPr>
            <a:stCxn id="116" idx="1"/>
            <a:endCxn id="115" idx="1"/>
          </p:cNvCxnSpPr>
          <p:nvPr/>
        </p:nvCxnSpPr>
        <p:spPr>
          <a:xfrm rot="10800000" flipV="1">
            <a:off x="12981463" y="7224517"/>
            <a:ext cx="71999" cy="615457"/>
          </a:xfrm>
          <a:prstGeom prst="bentConnector3">
            <a:avLst>
              <a:gd name="adj1" fmla="val 417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C7D3DC85-A690-4390-AE20-6B2D50B89885}"/>
              </a:ext>
            </a:extLst>
          </p:cNvPr>
          <p:cNvCxnSpPr>
            <a:stCxn id="117" idx="0"/>
            <a:endCxn id="118" idx="2"/>
          </p:cNvCxnSpPr>
          <p:nvPr/>
        </p:nvCxnSpPr>
        <p:spPr>
          <a:xfrm rot="16200000" flipV="1">
            <a:off x="13156310" y="6081908"/>
            <a:ext cx="687456" cy="6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C13AE75-44E6-4615-9598-A8729CBF84C0}"/>
              </a:ext>
            </a:extLst>
          </p:cNvPr>
          <p:cNvSpPr/>
          <p:nvPr/>
        </p:nvSpPr>
        <p:spPr>
          <a:xfrm>
            <a:off x="14297454" y="5309604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연결 성공</a:t>
            </a: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3DADCFEA-FCD0-4877-85A6-0EA01A28B5A3}"/>
              </a:ext>
            </a:extLst>
          </p:cNvPr>
          <p:cNvCxnSpPr>
            <a:stCxn id="118" idx="3"/>
            <a:endCxn id="144" idx="1"/>
          </p:cNvCxnSpPr>
          <p:nvPr/>
        </p:nvCxnSpPr>
        <p:spPr>
          <a:xfrm>
            <a:off x="13946612" y="5489605"/>
            <a:ext cx="350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77B2331-77D5-4CCB-AD32-54B5B9EB20E4}"/>
              </a:ext>
            </a:extLst>
          </p:cNvPr>
          <p:cNvSpPr/>
          <p:nvPr/>
        </p:nvSpPr>
        <p:spPr>
          <a:xfrm>
            <a:off x="16827673" y="911521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등록 성공</a:t>
            </a:r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3BF51AA2-8D96-4E50-976F-F98DDD1CE187}"/>
              </a:ext>
            </a:extLst>
          </p:cNvPr>
          <p:cNvCxnSpPr>
            <a:stCxn id="119" idx="3"/>
            <a:endCxn id="146" idx="1"/>
          </p:cNvCxnSpPr>
          <p:nvPr/>
        </p:nvCxnSpPr>
        <p:spPr>
          <a:xfrm>
            <a:off x="16319541" y="9293399"/>
            <a:ext cx="508132" cy="1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A65064C-91A8-4A4D-A0D9-958C5463CAFA}"/>
              </a:ext>
            </a:extLst>
          </p:cNvPr>
          <p:cNvSpPr/>
          <p:nvPr/>
        </p:nvSpPr>
        <p:spPr>
          <a:xfrm>
            <a:off x="21552023" y="911521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입력</a:t>
            </a:r>
          </a:p>
        </p:txBody>
      </p:sp>
      <p:sp>
        <p:nvSpPr>
          <p:cNvPr id="149" name="다이아몬드 148">
            <a:extLst>
              <a:ext uri="{FF2B5EF4-FFF2-40B4-BE49-F238E27FC236}">
                <a16:creationId xmlns:a16="http://schemas.microsoft.com/office/drawing/2014/main" id="{599574C6-43A4-4337-8FFE-4480C7826D15}"/>
              </a:ext>
            </a:extLst>
          </p:cNvPr>
          <p:cNvSpPr/>
          <p:nvPr/>
        </p:nvSpPr>
        <p:spPr>
          <a:xfrm>
            <a:off x="23104157" y="903972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시간 중복 여부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C717A94-7ACB-491E-8B6C-0ECB29BAA86A}"/>
              </a:ext>
            </a:extLst>
          </p:cNvPr>
          <p:cNvSpPr/>
          <p:nvPr/>
        </p:nvSpPr>
        <p:spPr>
          <a:xfrm>
            <a:off x="26942376" y="9077403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저장</a:t>
            </a:r>
          </a:p>
        </p:txBody>
      </p:sp>
      <p:sp>
        <p:nvSpPr>
          <p:cNvPr id="151" name="순서도: 자기 디스크 150">
            <a:extLst>
              <a:ext uri="{FF2B5EF4-FFF2-40B4-BE49-F238E27FC236}">
                <a16:creationId xmlns:a16="http://schemas.microsoft.com/office/drawing/2014/main" id="{E46914C0-B2D5-42CA-8723-EF30683F998E}"/>
              </a:ext>
            </a:extLst>
          </p:cNvPr>
          <p:cNvSpPr/>
          <p:nvPr/>
        </p:nvSpPr>
        <p:spPr>
          <a:xfrm>
            <a:off x="17051708" y="6673738"/>
            <a:ext cx="568322" cy="752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/>
              <a:t>근무지 </a:t>
            </a:r>
            <a:r>
              <a:rPr lang="en-US" altLang="ko-KR" sz="902" dirty="0"/>
              <a:t>DB</a:t>
            </a:r>
            <a:endParaRPr lang="ko-KR" altLang="en-US" sz="902" dirty="0"/>
          </a:p>
        </p:txBody>
      </p:sp>
      <p:sp>
        <p:nvSpPr>
          <p:cNvPr id="152" name="순서도: 자기 디스크 151">
            <a:extLst>
              <a:ext uri="{FF2B5EF4-FFF2-40B4-BE49-F238E27FC236}">
                <a16:creationId xmlns:a16="http://schemas.microsoft.com/office/drawing/2014/main" id="{E5DE8DDF-885E-44E0-A9FB-3F8466401A3E}"/>
              </a:ext>
            </a:extLst>
          </p:cNvPr>
          <p:cNvSpPr/>
          <p:nvPr/>
        </p:nvSpPr>
        <p:spPr>
          <a:xfrm>
            <a:off x="4453073" y="7521445"/>
            <a:ext cx="568322" cy="752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/>
              <a:t>회원 정보 </a:t>
            </a:r>
            <a:r>
              <a:rPr lang="en-US" altLang="ko-KR" sz="902" dirty="0"/>
              <a:t>DB</a:t>
            </a:r>
            <a:endParaRPr lang="ko-KR" altLang="en-US" sz="902" dirty="0"/>
          </a:p>
        </p:txBody>
      </p:sp>
      <p:sp>
        <p:nvSpPr>
          <p:cNvPr id="153" name="순서도: 문서 152">
            <a:extLst>
              <a:ext uri="{FF2B5EF4-FFF2-40B4-BE49-F238E27FC236}">
                <a16:creationId xmlns:a16="http://schemas.microsoft.com/office/drawing/2014/main" id="{32975D3E-2A3D-445B-BD0F-6348E461DCB4}"/>
              </a:ext>
            </a:extLst>
          </p:cNvPr>
          <p:cNvSpPr/>
          <p:nvPr/>
        </p:nvSpPr>
        <p:spPr>
          <a:xfrm>
            <a:off x="18379807" y="9077404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등록 페이지</a:t>
            </a: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7008C738-FDC0-40CB-8EC8-35B60A24BE63}"/>
              </a:ext>
            </a:extLst>
          </p:cNvPr>
          <p:cNvCxnSpPr>
            <a:stCxn id="146" idx="3"/>
            <a:endCxn id="153" idx="1"/>
          </p:cNvCxnSpPr>
          <p:nvPr/>
        </p:nvCxnSpPr>
        <p:spPr>
          <a:xfrm flipV="1">
            <a:off x="17871675" y="9293405"/>
            <a:ext cx="508132" cy="1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9A3A7586-6009-47F4-9744-99DD2D959CB5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 flipV="1">
            <a:off x="22596025" y="9291723"/>
            <a:ext cx="508132" cy="3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40A93EF0-639E-4F43-85EA-0305F45A9035}"/>
              </a:ext>
            </a:extLst>
          </p:cNvPr>
          <p:cNvCxnSpPr>
            <a:stCxn id="149" idx="0"/>
            <a:endCxn id="148" idx="0"/>
          </p:cNvCxnSpPr>
          <p:nvPr/>
        </p:nvCxnSpPr>
        <p:spPr>
          <a:xfrm rot="16200000" flipH="1" flipV="1">
            <a:off x="22776346" y="8337400"/>
            <a:ext cx="75488" cy="1480132"/>
          </a:xfrm>
          <a:prstGeom prst="bentConnector3">
            <a:avLst>
              <a:gd name="adj1" fmla="val -302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순서도: 자기 디스크 174">
            <a:extLst>
              <a:ext uri="{FF2B5EF4-FFF2-40B4-BE49-F238E27FC236}">
                <a16:creationId xmlns:a16="http://schemas.microsoft.com/office/drawing/2014/main" id="{7BCFBDE0-9DE7-404C-B011-0E598F098E91}"/>
              </a:ext>
            </a:extLst>
          </p:cNvPr>
          <p:cNvSpPr/>
          <p:nvPr/>
        </p:nvSpPr>
        <p:spPr>
          <a:xfrm>
            <a:off x="28163201" y="9784767"/>
            <a:ext cx="568322" cy="752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/>
              <a:t>스케줄 </a:t>
            </a:r>
            <a:r>
              <a:rPr lang="en-US" altLang="ko-KR" sz="902" dirty="0"/>
              <a:t>DB</a:t>
            </a:r>
            <a:endParaRPr lang="ko-KR" altLang="en-US" sz="902" dirty="0"/>
          </a:p>
        </p:txBody>
      </p:sp>
      <p:sp>
        <p:nvSpPr>
          <p:cNvPr id="190" name="순서도: 문서 189">
            <a:extLst>
              <a:ext uri="{FF2B5EF4-FFF2-40B4-BE49-F238E27FC236}">
                <a16:creationId xmlns:a16="http://schemas.microsoft.com/office/drawing/2014/main" id="{79B5003A-DF13-45FF-8FDE-54BEEB78BD97}"/>
              </a:ext>
            </a:extLst>
          </p:cNvPr>
          <p:cNvSpPr/>
          <p:nvPr/>
        </p:nvSpPr>
        <p:spPr>
          <a:xfrm>
            <a:off x="11339145" y="9104672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근무지 관리 페이지</a:t>
            </a:r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5075C539-7AF6-4F93-9278-53668D8154EE}"/>
              </a:ext>
            </a:extLst>
          </p:cNvPr>
          <p:cNvCxnSpPr>
            <a:cxnSpLocks/>
            <a:stCxn id="111" idx="3"/>
            <a:endCxn id="190" idx="1"/>
          </p:cNvCxnSpPr>
          <p:nvPr/>
        </p:nvCxnSpPr>
        <p:spPr>
          <a:xfrm>
            <a:off x="10831013" y="9307966"/>
            <a:ext cx="508132" cy="12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977DB790-7AE7-496C-A475-B003BD2FB43E}"/>
              </a:ext>
            </a:extLst>
          </p:cNvPr>
          <p:cNvCxnSpPr>
            <a:cxnSpLocks/>
            <a:stCxn id="144" idx="2"/>
            <a:endCxn id="151" idx="1"/>
          </p:cNvCxnSpPr>
          <p:nvPr/>
        </p:nvCxnSpPr>
        <p:spPr>
          <a:xfrm rot="16200000" flipH="1">
            <a:off x="15575596" y="4913465"/>
            <a:ext cx="1004132" cy="2516414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EFBF2E4E-7160-4042-A5FF-95ED2F80532B}"/>
              </a:ext>
            </a:extLst>
          </p:cNvPr>
          <p:cNvCxnSpPr>
            <a:cxnSpLocks/>
            <a:stCxn id="146" idx="0"/>
            <a:endCxn id="151" idx="3"/>
          </p:cNvCxnSpPr>
          <p:nvPr/>
        </p:nvCxnSpPr>
        <p:spPr>
          <a:xfrm rot="16200000" flipV="1">
            <a:off x="16498275" y="8263811"/>
            <a:ext cx="1688994" cy="13805"/>
          </a:xfrm>
          <a:prstGeom prst="bentConnector3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6AD41071-9FF2-4D67-AD93-639009EA4B0C}"/>
              </a:ext>
            </a:extLst>
          </p:cNvPr>
          <p:cNvCxnSpPr>
            <a:cxnSpLocks/>
            <a:stCxn id="151" idx="4"/>
            <a:endCxn id="148" idx="0"/>
          </p:cNvCxnSpPr>
          <p:nvPr/>
        </p:nvCxnSpPr>
        <p:spPr>
          <a:xfrm>
            <a:off x="17620030" y="7049978"/>
            <a:ext cx="4453994" cy="2065233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77CA4937-DE36-4164-961E-7375BF913E95}"/>
              </a:ext>
            </a:extLst>
          </p:cNvPr>
          <p:cNvCxnSpPr>
            <a:cxnSpLocks/>
            <a:stCxn id="150" idx="3"/>
            <a:endCxn id="175" idx="1"/>
          </p:cNvCxnSpPr>
          <p:nvPr/>
        </p:nvCxnSpPr>
        <p:spPr>
          <a:xfrm>
            <a:off x="27986378" y="9257405"/>
            <a:ext cx="460984" cy="527363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C689A50A-4997-46BC-A3EF-0E025E533D48}"/>
              </a:ext>
            </a:extLst>
          </p:cNvPr>
          <p:cNvCxnSpPr>
            <a:cxnSpLocks/>
            <a:stCxn id="175" idx="2"/>
            <a:endCxn id="110" idx="2"/>
          </p:cNvCxnSpPr>
          <p:nvPr/>
        </p:nvCxnSpPr>
        <p:spPr>
          <a:xfrm rot="10800000">
            <a:off x="9044883" y="9466853"/>
            <a:ext cx="19118318" cy="694155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다이아몬드 80">
            <a:extLst>
              <a:ext uri="{FF2B5EF4-FFF2-40B4-BE49-F238E27FC236}">
                <a16:creationId xmlns:a16="http://schemas.microsoft.com/office/drawing/2014/main" id="{CC210260-85FE-4B53-9AB6-FEB59922A39B}"/>
              </a:ext>
            </a:extLst>
          </p:cNvPr>
          <p:cNvSpPr/>
          <p:nvPr/>
        </p:nvSpPr>
        <p:spPr>
          <a:xfrm>
            <a:off x="19643939" y="9039670"/>
            <a:ext cx="1399952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신규</a:t>
            </a:r>
            <a:r>
              <a:rPr lang="en-US" altLang="ko-KR" sz="902" dirty="0">
                <a:solidFill>
                  <a:schemeClr val="tx1"/>
                </a:solidFill>
              </a:rPr>
              <a:t>/</a:t>
            </a:r>
            <a:r>
              <a:rPr lang="ko-KR" altLang="en-US" sz="902" dirty="0">
                <a:solidFill>
                  <a:schemeClr val="tx1"/>
                </a:solidFill>
              </a:rPr>
              <a:t>수정 </a:t>
            </a:r>
            <a:r>
              <a:rPr lang="en-US" altLang="ko-KR" sz="902" dirty="0">
                <a:solidFill>
                  <a:schemeClr val="tx1"/>
                </a:solidFill>
              </a:rPr>
              <a:t>or </a:t>
            </a:r>
            <a:br>
              <a:rPr lang="en-US" altLang="ko-KR" sz="902" dirty="0">
                <a:solidFill>
                  <a:schemeClr val="tx1"/>
                </a:solidFill>
              </a:rPr>
            </a:br>
            <a:r>
              <a:rPr lang="ko-KR" altLang="en-US" sz="902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92225D2-2DAE-4250-8FF6-5AA82E378B1C}"/>
              </a:ext>
            </a:extLst>
          </p:cNvPr>
          <p:cNvCxnSpPr>
            <a:cxnSpLocks/>
            <a:stCxn id="153" idx="3"/>
            <a:endCxn id="81" idx="1"/>
          </p:cNvCxnSpPr>
          <p:nvPr/>
        </p:nvCxnSpPr>
        <p:spPr>
          <a:xfrm flipV="1">
            <a:off x="19135807" y="9291670"/>
            <a:ext cx="508132" cy="1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7CF2DBD-C40D-40FC-98D4-B682DAA2AC36}"/>
              </a:ext>
            </a:extLst>
          </p:cNvPr>
          <p:cNvCxnSpPr>
            <a:cxnSpLocks/>
            <a:stCxn id="81" idx="3"/>
            <a:endCxn id="148" idx="1"/>
          </p:cNvCxnSpPr>
          <p:nvPr/>
        </p:nvCxnSpPr>
        <p:spPr>
          <a:xfrm>
            <a:off x="21043891" y="9291671"/>
            <a:ext cx="508132" cy="3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순서도: 문서 183">
            <a:extLst>
              <a:ext uri="{FF2B5EF4-FFF2-40B4-BE49-F238E27FC236}">
                <a16:creationId xmlns:a16="http://schemas.microsoft.com/office/drawing/2014/main" id="{955C076B-7483-4B09-B52F-2B78FC45320D}"/>
              </a:ext>
            </a:extLst>
          </p:cNvPr>
          <p:cNvSpPr/>
          <p:nvPr/>
        </p:nvSpPr>
        <p:spPr>
          <a:xfrm>
            <a:off x="8067158" y="1376510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사장 메인 페이지</a:t>
            </a:r>
            <a:endParaRPr lang="en-US" altLang="ko-KR" sz="902" dirty="0">
              <a:solidFill>
                <a:schemeClr val="tx1"/>
              </a:solidFill>
            </a:endParaRPr>
          </a:p>
        </p:txBody>
      </p:sp>
      <p:sp>
        <p:nvSpPr>
          <p:cNvPr id="185" name="다이아몬드 184">
            <a:extLst>
              <a:ext uri="{FF2B5EF4-FFF2-40B4-BE49-F238E27FC236}">
                <a16:creationId xmlns:a16="http://schemas.microsoft.com/office/drawing/2014/main" id="{2BC6DCBF-EDF1-4014-A37A-4F866CDEF2A5}"/>
              </a:ext>
            </a:extLst>
          </p:cNvPr>
          <p:cNvSpPr/>
          <p:nvPr/>
        </p:nvSpPr>
        <p:spPr>
          <a:xfrm>
            <a:off x="9428033" y="1340252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유무</a:t>
            </a:r>
          </a:p>
        </p:txBody>
      </p:sp>
      <p:sp>
        <p:nvSpPr>
          <p:cNvPr id="186" name="순서도: 문서 185">
            <a:extLst>
              <a:ext uri="{FF2B5EF4-FFF2-40B4-BE49-F238E27FC236}">
                <a16:creationId xmlns:a16="http://schemas.microsoft.com/office/drawing/2014/main" id="{1BA14CCF-8788-45E3-BA10-FBDF9A374F5C}"/>
              </a:ext>
            </a:extLst>
          </p:cNvPr>
          <p:cNvSpPr/>
          <p:nvPr/>
        </p:nvSpPr>
        <p:spPr>
          <a:xfrm>
            <a:off x="11024650" y="1376510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등록 페이지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D0065C0-4C1F-41CE-A1F3-81735D24FAD9}"/>
              </a:ext>
            </a:extLst>
          </p:cNvPr>
          <p:cNvSpPr/>
          <p:nvPr/>
        </p:nvSpPr>
        <p:spPr>
          <a:xfrm>
            <a:off x="12431397" y="1412508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정보 입력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E620E41-F621-4681-80E5-9312DD59D34E}"/>
              </a:ext>
            </a:extLst>
          </p:cNvPr>
          <p:cNvSpPr/>
          <p:nvPr/>
        </p:nvSpPr>
        <p:spPr>
          <a:xfrm>
            <a:off x="14126145" y="1412508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매장 등록 성공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CA3E5DAD-B646-4EBA-8E44-4F6E2D9FB685}"/>
              </a:ext>
            </a:extLst>
          </p:cNvPr>
          <p:cNvSpPr/>
          <p:nvPr/>
        </p:nvSpPr>
        <p:spPr>
          <a:xfrm>
            <a:off x="16152371" y="1216270"/>
            <a:ext cx="568322" cy="752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/>
              <a:t>매장 </a:t>
            </a:r>
            <a:r>
              <a:rPr lang="en-US" altLang="ko-KR" sz="902" dirty="0"/>
              <a:t>DB</a:t>
            </a:r>
            <a:endParaRPr lang="ko-KR" altLang="en-US" sz="902" dirty="0"/>
          </a:p>
        </p:txBody>
      </p:sp>
      <p:sp>
        <p:nvSpPr>
          <p:cNvPr id="191" name="다이아몬드 190">
            <a:extLst>
              <a:ext uri="{FF2B5EF4-FFF2-40B4-BE49-F238E27FC236}">
                <a16:creationId xmlns:a16="http://schemas.microsoft.com/office/drawing/2014/main" id="{6B4D5978-5D1C-4627-94A9-2D3F5063302E}"/>
              </a:ext>
            </a:extLst>
          </p:cNvPr>
          <p:cNvSpPr/>
          <p:nvPr/>
        </p:nvSpPr>
        <p:spPr>
          <a:xfrm>
            <a:off x="9428033" y="2191453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유무</a:t>
            </a:r>
          </a:p>
        </p:txBody>
      </p:sp>
      <p:sp>
        <p:nvSpPr>
          <p:cNvPr id="192" name="순서도: 문서 191">
            <a:extLst>
              <a:ext uri="{FF2B5EF4-FFF2-40B4-BE49-F238E27FC236}">
                <a16:creationId xmlns:a16="http://schemas.microsoft.com/office/drawing/2014/main" id="{0BDE636E-2AD6-4C51-97F3-654B5FEC381A}"/>
              </a:ext>
            </a:extLst>
          </p:cNvPr>
          <p:cNvSpPr/>
          <p:nvPr/>
        </p:nvSpPr>
        <p:spPr>
          <a:xfrm>
            <a:off x="9500032" y="3054603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관리 페이지</a:t>
            </a:r>
          </a:p>
        </p:txBody>
      </p:sp>
      <p:sp>
        <p:nvSpPr>
          <p:cNvPr id="193" name="다이아몬드 192">
            <a:extLst>
              <a:ext uri="{FF2B5EF4-FFF2-40B4-BE49-F238E27FC236}">
                <a16:creationId xmlns:a16="http://schemas.microsoft.com/office/drawing/2014/main" id="{5BA5E414-DF90-4445-BD31-E45275487B5A}"/>
              </a:ext>
            </a:extLst>
          </p:cNvPr>
          <p:cNvSpPr/>
          <p:nvPr/>
        </p:nvSpPr>
        <p:spPr>
          <a:xfrm>
            <a:off x="9428033" y="3803493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연결 의사</a:t>
            </a:r>
          </a:p>
        </p:txBody>
      </p:sp>
      <p:sp>
        <p:nvSpPr>
          <p:cNvPr id="194" name="순서도: 문서 193">
            <a:extLst>
              <a:ext uri="{FF2B5EF4-FFF2-40B4-BE49-F238E27FC236}">
                <a16:creationId xmlns:a16="http://schemas.microsoft.com/office/drawing/2014/main" id="{E643644F-563F-4D97-8C14-99FD309F06E7}"/>
              </a:ext>
            </a:extLst>
          </p:cNvPr>
          <p:cNvSpPr/>
          <p:nvPr/>
        </p:nvSpPr>
        <p:spPr>
          <a:xfrm>
            <a:off x="9500032" y="4624384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등록 페이지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EE8B084-F3B0-40D3-80C8-0C0500597E0A}"/>
              </a:ext>
            </a:extLst>
          </p:cNvPr>
          <p:cNvSpPr/>
          <p:nvPr/>
        </p:nvSpPr>
        <p:spPr>
          <a:xfrm>
            <a:off x="9356031" y="5373274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정보 입력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FFDFB41-06EE-49E6-B51C-5B28482C6834}"/>
              </a:ext>
            </a:extLst>
          </p:cNvPr>
          <p:cNvSpPr/>
          <p:nvPr/>
        </p:nvSpPr>
        <p:spPr>
          <a:xfrm>
            <a:off x="9356031" y="6050165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등록 성공</a:t>
            </a:r>
          </a:p>
        </p:txBody>
      </p:sp>
      <p:sp>
        <p:nvSpPr>
          <p:cNvPr id="198" name="순서도: 문서 197">
            <a:extLst>
              <a:ext uri="{FF2B5EF4-FFF2-40B4-BE49-F238E27FC236}">
                <a16:creationId xmlns:a16="http://schemas.microsoft.com/office/drawing/2014/main" id="{B9BFDDF6-2483-4C56-B02A-B156BB0AA374}"/>
              </a:ext>
            </a:extLst>
          </p:cNvPr>
          <p:cNvSpPr/>
          <p:nvPr/>
        </p:nvSpPr>
        <p:spPr>
          <a:xfrm>
            <a:off x="10964401" y="2227454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관리 페이지</a:t>
            </a:r>
          </a:p>
        </p:txBody>
      </p:sp>
      <p:sp>
        <p:nvSpPr>
          <p:cNvPr id="199" name="순서도: 자기 디스크 198">
            <a:extLst>
              <a:ext uri="{FF2B5EF4-FFF2-40B4-BE49-F238E27FC236}">
                <a16:creationId xmlns:a16="http://schemas.microsoft.com/office/drawing/2014/main" id="{1FF84CD5-8537-463F-90DD-AC25D9CF52B5}"/>
              </a:ext>
            </a:extLst>
          </p:cNvPr>
          <p:cNvSpPr/>
          <p:nvPr/>
        </p:nvSpPr>
        <p:spPr>
          <a:xfrm>
            <a:off x="17065513" y="3773958"/>
            <a:ext cx="568322" cy="752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/>
              <a:t>직원 </a:t>
            </a:r>
            <a:r>
              <a:rPr lang="en-US" altLang="ko-KR" sz="902" dirty="0"/>
              <a:t>DB</a:t>
            </a:r>
            <a:endParaRPr lang="ko-KR" altLang="en-US" sz="902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F755892-7E90-40E6-A524-25FD4741A454}"/>
              </a:ext>
            </a:extLst>
          </p:cNvPr>
          <p:cNvSpPr/>
          <p:nvPr/>
        </p:nvSpPr>
        <p:spPr>
          <a:xfrm>
            <a:off x="14179773" y="2263452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430C1BA-C89D-4553-92B3-5762318F7792}"/>
              </a:ext>
            </a:extLst>
          </p:cNvPr>
          <p:cNvSpPr/>
          <p:nvPr/>
        </p:nvSpPr>
        <p:spPr>
          <a:xfrm>
            <a:off x="18177384" y="1731810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정보 저장</a:t>
            </a:r>
          </a:p>
        </p:txBody>
      </p:sp>
      <p:sp>
        <p:nvSpPr>
          <p:cNvPr id="202" name="다이아몬드 201">
            <a:extLst>
              <a:ext uri="{FF2B5EF4-FFF2-40B4-BE49-F238E27FC236}">
                <a16:creationId xmlns:a16="http://schemas.microsoft.com/office/drawing/2014/main" id="{7B1CFB5B-5226-4BA0-98AC-70170235D482}"/>
              </a:ext>
            </a:extLst>
          </p:cNvPr>
          <p:cNvSpPr/>
          <p:nvPr/>
        </p:nvSpPr>
        <p:spPr>
          <a:xfrm>
            <a:off x="12256053" y="2191453"/>
            <a:ext cx="138806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신규</a:t>
            </a:r>
            <a:r>
              <a:rPr lang="en-US" altLang="ko-KR" sz="902" dirty="0">
                <a:solidFill>
                  <a:schemeClr val="tx1"/>
                </a:solidFill>
              </a:rPr>
              <a:t>/</a:t>
            </a:r>
            <a:r>
              <a:rPr lang="ko-KR" altLang="en-US" sz="902" dirty="0">
                <a:solidFill>
                  <a:schemeClr val="tx1"/>
                </a:solidFill>
              </a:rPr>
              <a:t>수정 </a:t>
            </a:r>
            <a:r>
              <a:rPr lang="en-US" altLang="ko-KR" sz="902" dirty="0">
                <a:solidFill>
                  <a:schemeClr val="tx1"/>
                </a:solidFill>
              </a:rPr>
              <a:t>or </a:t>
            </a:r>
            <a:br>
              <a:rPr lang="en-US" altLang="ko-KR" sz="902" dirty="0">
                <a:solidFill>
                  <a:schemeClr val="tx1"/>
                </a:solidFill>
              </a:rPr>
            </a:br>
            <a:r>
              <a:rPr lang="ko-KR" altLang="en-US" sz="902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04" name="다이아몬드 203">
            <a:extLst>
              <a:ext uri="{FF2B5EF4-FFF2-40B4-BE49-F238E27FC236}">
                <a16:creationId xmlns:a16="http://schemas.microsoft.com/office/drawing/2014/main" id="{1F905A21-171A-4CBB-81A3-30337E1C19F0}"/>
              </a:ext>
            </a:extLst>
          </p:cNvPr>
          <p:cNvSpPr/>
          <p:nvPr/>
        </p:nvSpPr>
        <p:spPr>
          <a:xfrm>
            <a:off x="15759427" y="2191453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직원 연결 여부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19E76D7-BDE5-414C-B92E-080D94CCF97D}"/>
              </a:ext>
            </a:extLst>
          </p:cNvPr>
          <p:cNvSpPr/>
          <p:nvPr/>
        </p:nvSpPr>
        <p:spPr>
          <a:xfrm>
            <a:off x="18177384" y="2748703"/>
            <a:ext cx="1044002" cy="36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스케줄 변경 요청</a:t>
            </a:r>
          </a:p>
        </p:txBody>
      </p:sp>
      <p:sp>
        <p:nvSpPr>
          <p:cNvPr id="208" name="다이아몬드 207">
            <a:extLst>
              <a:ext uri="{FF2B5EF4-FFF2-40B4-BE49-F238E27FC236}">
                <a16:creationId xmlns:a16="http://schemas.microsoft.com/office/drawing/2014/main" id="{A3700483-7E5D-4BBC-96D7-4BD1714E97D6}"/>
              </a:ext>
            </a:extLst>
          </p:cNvPr>
          <p:cNvSpPr/>
          <p:nvPr/>
        </p:nvSpPr>
        <p:spPr>
          <a:xfrm>
            <a:off x="20119305" y="2676704"/>
            <a:ext cx="899998" cy="504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변경</a:t>
            </a:r>
            <a:br>
              <a:rPr lang="en-US" altLang="ko-KR" sz="902" dirty="0">
                <a:solidFill>
                  <a:schemeClr val="tx1"/>
                </a:solidFill>
              </a:rPr>
            </a:br>
            <a:r>
              <a:rPr lang="ko-KR" altLang="en-US" sz="902" dirty="0">
                <a:solidFill>
                  <a:schemeClr val="tx1"/>
                </a:solidFill>
              </a:rPr>
              <a:t>요청 승인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C7822AD4-1D47-432D-9030-AD23DEA2B33F}"/>
              </a:ext>
            </a:extLst>
          </p:cNvPr>
          <p:cNvCxnSpPr>
            <a:cxnSpLocks/>
            <a:stCxn id="144" idx="3"/>
            <a:endCxn id="199" idx="3"/>
          </p:cNvCxnSpPr>
          <p:nvPr/>
        </p:nvCxnSpPr>
        <p:spPr>
          <a:xfrm flipV="1">
            <a:off x="15341456" y="4526437"/>
            <a:ext cx="2008218" cy="963169"/>
          </a:xfrm>
          <a:prstGeom prst="bentConnector2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순서도: 문서 210">
            <a:extLst>
              <a:ext uri="{FF2B5EF4-FFF2-40B4-BE49-F238E27FC236}">
                <a16:creationId xmlns:a16="http://schemas.microsoft.com/office/drawing/2014/main" id="{208D26D0-DF15-4269-AB02-B16572410463}"/>
              </a:ext>
            </a:extLst>
          </p:cNvPr>
          <p:cNvSpPr/>
          <p:nvPr/>
        </p:nvSpPr>
        <p:spPr>
          <a:xfrm>
            <a:off x="13122038" y="3843226"/>
            <a:ext cx="756000" cy="4320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18" rIns="91442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2" dirty="0">
                <a:solidFill>
                  <a:schemeClr val="tx1"/>
                </a:solidFill>
              </a:rPr>
              <a:t>연결 요청 페이지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970B06F-2AE8-475B-8294-60D9A5E5AD17}"/>
              </a:ext>
            </a:extLst>
          </p:cNvPr>
          <p:cNvCxnSpPr>
            <a:cxnSpLocks/>
            <a:stCxn id="193" idx="3"/>
            <a:endCxn id="211" idx="1"/>
          </p:cNvCxnSpPr>
          <p:nvPr/>
        </p:nvCxnSpPr>
        <p:spPr>
          <a:xfrm>
            <a:off x="10328032" y="4055494"/>
            <a:ext cx="2794007" cy="3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9B77EE4-2FB1-4143-840F-72E9F0F30CBE}"/>
              </a:ext>
            </a:extLst>
          </p:cNvPr>
          <p:cNvCxnSpPr>
            <a:cxnSpLocks/>
            <a:stCxn id="211" idx="2"/>
            <a:endCxn id="118" idx="0"/>
          </p:cNvCxnSpPr>
          <p:nvPr/>
        </p:nvCxnSpPr>
        <p:spPr>
          <a:xfrm rot="5400000">
            <a:off x="13002858" y="4740424"/>
            <a:ext cx="990939" cy="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ECFAE35-ED8D-48EE-8D8A-01064132CE3B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10400034" y="3773958"/>
            <a:ext cx="6949641" cy="2456208"/>
          </a:xfrm>
          <a:prstGeom prst="bentConnector4">
            <a:avLst>
              <a:gd name="adj1" fmla="val 25191"/>
              <a:gd name="adj2" fmla="val 109307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98C2156D-B8E2-4AC5-BF9D-57782D4CD682}"/>
              </a:ext>
            </a:extLst>
          </p:cNvPr>
          <p:cNvCxnSpPr>
            <a:cxnSpLocks/>
            <a:stCxn id="185" idx="2"/>
            <a:endCxn id="191" idx="0"/>
          </p:cNvCxnSpPr>
          <p:nvPr/>
        </p:nvCxnSpPr>
        <p:spPr>
          <a:xfrm rot="5400000">
            <a:off x="9704433" y="2017852"/>
            <a:ext cx="3472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F846B5B0-A253-4B4A-BB4A-74EA05E3AEEE}"/>
              </a:ext>
            </a:extLst>
          </p:cNvPr>
          <p:cNvCxnSpPr>
            <a:stCxn id="191" idx="2"/>
            <a:endCxn id="192" idx="0"/>
          </p:cNvCxnSpPr>
          <p:nvPr/>
        </p:nvCxnSpPr>
        <p:spPr>
          <a:xfrm rot="5400000">
            <a:off x="9698459" y="2875027"/>
            <a:ext cx="3591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9C6710AF-64D7-4878-86BE-518DB49117A3}"/>
              </a:ext>
            </a:extLst>
          </p:cNvPr>
          <p:cNvCxnSpPr>
            <a:stCxn id="192" idx="2"/>
            <a:endCxn id="193" idx="0"/>
          </p:cNvCxnSpPr>
          <p:nvPr/>
        </p:nvCxnSpPr>
        <p:spPr>
          <a:xfrm rot="5400000">
            <a:off x="9705307" y="3630768"/>
            <a:ext cx="3454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97A7AB9D-AB5C-4A51-8C59-D0BEAB885511}"/>
              </a:ext>
            </a:extLst>
          </p:cNvPr>
          <p:cNvCxnSpPr>
            <a:stCxn id="193" idx="2"/>
            <a:endCxn id="194" idx="0"/>
          </p:cNvCxnSpPr>
          <p:nvPr/>
        </p:nvCxnSpPr>
        <p:spPr>
          <a:xfrm rot="5400000">
            <a:off x="9719587" y="4465938"/>
            <a:ext cx="31689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77682A20-E192-4123-9314-60D876135A36}"/>
              </a:ext>
            </a:extLst>
          </p:cNvPr>
          <p:cNvCxnSpPr>
            <a:stCxn id="194" idx="2"/>
            <a:endCxn id="196" idx="0"/>
          </p:cNvCxnSpPr>
          <p:nvPr/>
        </p:nvCxnSpPr>
        <p:spPr>
          <a:xfrm rot="5400000">
            <a:off x="9705307" y="5200549"/>
            <a:ext cx="3454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2CC80AA1-C87D-49AB-92B2-676D1673FE9F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 rot="5400000">
            <a:off x="9719589" y="5891720"/>
            <a:ext cx="3168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C29FB28A-144D-45AB-80C6-7DB95AC6B14B}"/>
              </a:ext>
            </a:extLst>
          </p:cNvPr>
          <p:cNvCxnSpPr>
            <a:cxnSpLocks/>
            <a:stCxn id="108" idx="0"/>
            <a:endCxn id="184" idx="1"/>
          </p:cNvCxnSpPr>
          <p:nvPr/>
        </p:nvCxnSpPr>
        <p:spPr>
          <a:xfrm rot="5400000" flipH="1" flipV="1">
            <a:off x="5828044" y="3383550"/>
            <a:ext cx="4030152" cy="448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56D7E3F2-3C02-443B-9DB7-E5A6A7CAA7C1}"/>
              </a:ext>
            </a:extLst>
          </p:cNvPr>
          <p:cNvCxnSpPr>
            <a:stCxn id="184" idx="3"/>
            <a:endCxn id="185" idx="1"/>
          </p:cNvCxnSpPr>
          <p:nvPr/>
        </p:nvCxnSpPr>
        <p:spPr>
          <a:xfrm flipV="1">
            <a:off x="8823159" y="1592252"/>
            <a:ext cx="604875" cy="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174A1013-22F4-4699-B9FD-9B305DC64B5C}"/>
              </a:ext>
            </a:extLst>
          </p:cNvPr>
          <p:cNvCxnSpPr>
            <a:stCxn id="185" idx="3"/>
            <a:endCxn id="186" idx="1"/>
          </p:cNvCxnSpPr>
          <p:nvPr/>
        </p:nvCxnSpPr>
        <p:spPr>
          <a:xfrm>
            <a:off x="10328032" y="1592252"/>
            <a:ext cx="696619" cy="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E09D214-FD73-4087-A91B-7CC256CA42C5}"/>
              </a:ext>
            </a:extLst>
          </p:cNvPr>
          <p:cNvCxnSpPr>
            <a:stCxn id="186" idx="3"/>
            <a:endCxn id="187" idx="1"/>
          </p:cNvCxnSpPr>
          <p:nvPr/>
        </p:nvCxnSpPr>
        <p:spPr>
          <a:xfrm flipV="1">
            <a:off x="11780651" y="1592510"/>
            <a:ext cx="650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C683197B-6341-415D-90D4-F66B2AAF08AC}"/>
              </a:ext>
            </a:extLst>
          </p:cNvPr>
          <p:cNvCxnSpPr>
            <a:stCxn id="187" idx="3"/>
            <a:endCxn id="188" idx="1"/>
          </p:cNvCxnSpPr>
          <p:nvPr/>
        </p:nvCxnSpPr>
        <p:spPr>
          <a:xfrm>
            <a:off x="13475399" y="1592509"/>
            <a:ext cx="6507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76D2B1BE-853E-4585-A209-6B6E0CA810DC}"/>
              </a:ext>
            </a:extLst>
          </p:cNvPr>
          <p:cNvCxnSpPr>
            <a:cxnSpLocks/>
            <a:stCxn id="188" idx="3"/>
            <a:endCxn id="189" idx="2"/>
          </p:cNvCxnSpPr>
          <p:nvPr/>
        </p:nvCxnSpPr>
        <p:spPr>
          <a:xfrm>
            <a:off x="15170147" y="1592509"/>
            <a:ext cx="982224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99439D2C-3620-4302-A8A5-64CD929CD20B}"/>
              </a:ext>
            </a:extLst>
          </p:cNvPr>
          <p:cNvCxnSpPr>
            <a:stCxn id="191" idx="3"/>
            <a:endCxn id="198" idx="1"/>
          </p:cNvCxnSpPr>
          <p:nvPr/>
        </p:nvCxnSpPr>
        <p:spPr>
          <a:xfrm>
            <a:off x="10328031" y="2443454"/>
            <a:ext cx="6363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A4F38C50-B373-4172-8A26-40740B237A52}"/>
              </a:ext>
            </a:extLst>
          </p:cNvPr>
          <p:cNvCxnSpPr>
            <a:stCxn id="198" idx="3"/>
            <a:endCxn id="202" idx="1"/>
          </p:cNvCxnSpPr>
          <p:nvPr/>
        </p:nvCxnSpPr>
        <p:spPr>
          <a:xfrm flipV="1">
            <a:off x="11720401" y="2443454"/>
            <a:ext cx="5356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0FFD96EB-0377-43D7-9AF2-1E938D62B51A}"/>
              </a:ext>
            </a:extLst>
          </p:cNvPr>
          <p:cNvCxnSpPr>
            <a:cxnSpLocks/>
            <a:stCxn id="202" idx="2"/>
            <a:endCxn id="204" idx="2"/>
          </p:cNvCxnSpPr>
          <p:nvPr/>
        </p:nvCxnSpPr>
        <p:spPr>
          <a:xfrm rot="16200000" flipH="1">
            <a:off x="14579756" y="1065784"/>
            <a:ext cx="12700" cy="32593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A5CA9FB8-81C1-4B4F-9B94-72F5EC4A9ED2}"/>
              </a:ext>
            </a:extLst>
          </p:cNvPr>
          <p:cNvCxnSpPr>
            <a:stCxn id="202" idx="3"/>
            <a:endCxn id="200" idx="1"/>
          </p:cNvCxnSpPr>
          <p:nvPr/>
        </p:nvCxnSpPr>
        <p:spPr>
          <a:xfrm>
            <a:off x="13644121" y="2443453"/>
            <a:ext cx="5356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87204BAC-D8CF-4891-B060-E2F4950C78D5}"/>
              </a:ext>
            </a:extLst>
          </p:cNvPr>
          <p:cNvCxnSpPr>
            <a:stCxn id="200" idx="3"/>
            <a:endCxn id="204" idx="1"/>
          </p:cNvCxnSpPr>
          <p:nvPr/>
        </p:nvCxnSpPr>
        <p:spPr>
          <a:xfrm>
            <a:off x="15223775" y="2443453"/>
            <a:ext cx="5356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227901FB-68F7-4DF0-86CF-B80F01D76138}"/>
              </a:ext>
            </a:extLst>
          </p:cNvPr>
          <p:cNvCxnSpPr>
            <a:stCxn id="204" idx="3"/>
            <a:endCxn id="201" idx="1"/>
          </p:cNvCxnSpPr>
          <p:nvPr/>
        </p:nvCxnSpPr>
        <p:spPr>
          <a:xfrm flipV="1">
            <a:off x="16659426" y="1911811"/>
            <a:ext cx="1517959" cy="531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42AA555E-2E59-422C-BCC0-AF2D3FF7E009}"/>
              </a:ext>
            </a:extLst>
          </p:cNvPr>
          <p:cNvCxnSpPr>
            <a:stCxn id="204" idx="3"/>
            <a:endCxn id="207" idx="1"/>
          </p:cNvCxnSpPr>
          <p:nvPr/>
        </p:nvCxnSpPr>
        <p:spPr>
          <a:xfrm>
            <a:off x="16659426" y="2443454"/>
            <a:ext cx="1517959" cy="485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052DA2EF-2C26-45C5-B812-9CBF1099D72A}"/>
              </a:ext>
            </a:extLst>
          </p:cNvPr>
          <p:cNvCxnSpPr>
            <a:cxnSpLocks/>
            <a:stCxn id="208" idx="3"/>
            <a:endCxn id="175" idx="1"/>
          </p:cNvCxnSpPr>
          <p:nvPr/>
        </p:nvCxnSpPr>
        <p:spPr>
          <a:xfrm>
            <a:off x="21019304" y="2928705"/>
            <a:ext cx="7428059" cy="6856063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4552FC46-F024-4A7B-BF71-461EFADE4810}"/>
              </a:ext>
            </a:extLst>
          </p:cNvPr>
          <p:cNvCxnSpPr>
            <a:stCxn id="207" idx="3"/>
            <a:endCxn id="208" idx="1"/>
          </p:cNvCxnSpPr>
          <p:nvPr/>
        </p:nvCxnSpPr>
        <p:spPr>
          <a:xfrm>
            <a:off x="19221387" y="2928704"/>
            <a:ext cx="89791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5CD22AC-29C4-4571-9905-112E31A43445}"/>
              </a:ext>
            </a:extLst>
          </p:cNvPr>
          <p:cNvCxnSpPr>
            <a:cxnSpLocks/>
            <a:stCxn id="201" idx="3"/>
            <a:endCxn id="175" idx="1"/>
          </p:cNvCxnSpPr>
          <p:nvPr/>
        </p:nvCxnSpPr>
        <p:spPr>
          <a:xfrm>
            <a:off x="19221386" y="1911811"/>
            <a:ext cx="9225976" cy="7872956"/>
          </a:xfrm>
          <a:prstGeom prst="bentConnector2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1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420</Words>
  <Application>Microsoft Office PowerPoint</Application>
  <PresentationFormat>사용자 지정</PresentationFormat>
  <Paragraphs>156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김경수</dc:creator>
  <cp:lastModifiedBy>tjdtnmail@gmail.com</cp:lastModifiedBy>
  <cp:revision>16</cp:revision>
  <dcterms:created xsi:type="dcterms:W3CDTF">2022-01-10T12:23:09Z</dcterms:created>
  <dcterms:modified xsi:type="dcterms:W3CDTF">2022-01-19T05:52:29Z</dcterms:modified>
</cp:coreProperties>
</file>