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432395"/>
            <a:ext cx="2664297" cy="136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WinForm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1432396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UnsplashRestAPI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76256" y="1432396"/>
            <a:ext cx="20162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HttpRequest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059832" y="1936452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012160" y="1936452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3059832" y="2296492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6012160" y="2296492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088580"/>
            <a:ext cx="356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사진 검색 후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출력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원본 이미지 다운로드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다운로드 완료 </a:t>
            </a:r>
            <a:r>
              <a:rPr lang="en-US" altLang="ko-KR" dirty="0" smtClean="0"/>
              <a:t>notify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31605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GET </a:t>
            </a:r>
            <a:r>
              <a:rPr lang="en-US" altLang="ko-KR" dirty="0" smtClean="0"/>
              <a:t>/</a:t>
            </a:r>
            <a:r>
              <a:rPr lang="en-US" altLang="ko-KR" dirty="0" smtClean="0"/>
              <a:t>search/photos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301657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GetAsync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GetStreamAsync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</Words>
  <Application>Microsoft Office PowerPoint</Application>
  <PresentationFormat>화면 슬라이드 쇼(16:9)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Chopa</cp:lastModifiedBy>
  <cp:revision>13</cp:revision>
  <dcterms:created xsi:type="dcterms:W3CDTF">2006-10-05T04:04:58Z</dcterms:created>
  <dcterms:modified xsi:type="dcterms:W3CDTF">2019-04-09T14:57:37Z</dcterms:modified>
</cp:coreProperties>
</file>