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72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1203598"/>
            <a:ext cx="2664297" cy="136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WinForm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95936" y="1203599"/>
            <a:ext cx="194421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UnsplashRestAPI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876256" y="1203599"/>
            <a:ext cx="201622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HttpRequest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059832" y="1707655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012160" y="1707655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3059832" y="2067695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6012160" y="2067695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2859783"/>
            <a:ext cx="356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 사진 검색 후 </a:t>
            </a:r>
            <a:r>
              <a:rPr lang="ko-KR" altLang="en-US" dirty="0" err="1" smtClean="0"/>
              <a:t>썸네일</a:t>
            </a:r>
            <a:r>
              <a:rPr lang="ko-KR" altLang="en-US" dirty="0" smtClean="0"/>
              <a:t> 출력 기능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원본 이미지 다운로드 기능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다운로드 완료 </a:t>
            </a:r>
            <a:r>
              <a:rPr lang="en-US" altLang="ko-KR" dirty="0" smtClean="0"/>
              <a:t>notify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919017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err="1" smtClean="0"/>
              <a:t>GetPhotoListByKeyword</a:t>
            </a:r>
            <a:r>
              <a:rPr lang="en-US" altLang="ko-KR" dirty="0" smtClean="0"/>
              <a:t>(keyword, page)</a:t>
            </a:r>
          </a:p>
          <a:p>
            <a:pPr>
              <a:buFontTx/>
              <a:buChar char="-"/>
            </a:pPr>
            <a:r>
              <a:rPr lang="en-US" altLang="ko-KR" dirty="0" err="1" smtClean="0"/>
              <a:t>DownloadStream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732240" y="2787775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err="1" smtClean="0"/>
              <a:t>GetAsync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dirty="0" err="1" smtClean="0"/>
              <a:t>GetStreamAsync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30</Words>
  <Application>Microsoft Office PowerPoint</Application>
  <PresentationFormat>화면 슬라이드 쇼(16:9)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Chopa</cp:lastModifiedBy>
  <cp:revision>15</cp:revision>
  <dcterms:created xsi:type="dcterms:W3CDTF">2006-10-05T04:04:58Z</dcterms:created>
  <dcterms:modified xsi:type="dcterms:W3CDTF">2019-04-09T15:03:35Z</dcterms:modified>
</cp:coreProperties>
</file>