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125" d="100"/>
          <a:sy n="125" d="100"/>
        </p:scale>
        <p:origin x="90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9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5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5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8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7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2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2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4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FC96-7FE9-4D7F-96F3-9EA9AA12ACA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25D1D-7311-49A8-BDD9-28C14FD9F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2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2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주피터 노트북 설치 </a:t>
            </a:r>
            <a:r>
              <a:rPr lang="ko-KR" altLang="en-US" dirty="0" smtClean="0"/>
              <a:t>방</a:t>
            </a:r>
            <a:r>
              <a:rPr lang="ko-KR" altLang="en-US" dirty="0"/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pip</a:t>
            </a:r>
            <a:r>
              <a:rPr lang="ko-KR" altLang="en-US"/>
              <a:t>를 </a:t>
            </a:r>
            <a:r>
              <a:rPr lang="ko-KR" altLang="en-US"/>
              <a:t>사용하여 </a:t>
            </a:r>
            <a:r>
              <a:rPr lang="ko-KR" altLang="en-US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pip install notebook</a:t>
            </a:r>
          </a:p>
          <a:p>
            <a:pPr marL="0" indent="0">
              <a:buNone/>
            </a:pPr>
            <a:r>
              <a:rPr lang="ko-KR" altLang="en-US" dirty="0"/>
              <a:t>주피터 노트북을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marL="0" indent="0">
              <a:buNone/>
            </a:pPr>
            <a:r>
              <a:rPr lang="ko-KR" altLang="en-US" dirty="0" smtClean="0"/>
              <a:t>주피터 노트북 설치 위치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D:\001_study\jupyternotebook&gt;where </a:t>
            </a:r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C:\Users\User\AppData\Local\Programs\Python\Python312\Scripts\jupyter.exe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D:\001_study\jupyternotebook&gt;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35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jupyterLab</a:t>
            </a:r>
            <a:r>
              <a:rPr lang="ko-KR" altLang="en-US" smtClean="0"/>
              <a:t>과 </a:t>
            </a:r>
            <a:r>
              <a:rPr lang="en-US" altLang="ko-KR" dirty="0" err="1" smtClean="0"/>
              <a:t>jupyterlab-git</a:t>
            </a:r>
            <a:r>
              <a:rPr lang="en-US" altLang="ko-KR" dirty="0" smtClean="0"/>
              <a:t>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smtClean="0"/>
              <a:t>에 </a:t>
            </a:r>
            <a:r>
              <a:rPr lang="en-US" altLang="ko-KR" dirty="0" err="1" smtClean="0"/>
              <a:t>Git</a:t>
            </a:r>
            <a:r>
              <a:rPr lang="ko-KR" altLang="en-US" smtClean="0"/>
              <a:t>을 통합하여 버전 관리를 수행할 수 있습니다</a:t>
            </a:r>
            <a:r>
              <a:rPr lang="en-US" altLang="ko-KR" dirty="0" smtClean="0"/>
              <a:t>. </a:t>
            </a:r>
            <a:r>
              <a:rPr lang="ko-KR" altLang="en-US" smtClean="0"/>
              <a:t>여러 가지 방법으로 </a:t>
            </a:r>
            <a:r>
              <a:rPr lang="en-US" altLang="ko-KR" dirty="0" err="1" smtClean="0"/>
              <a:t>Git</a:t>
            </a:r>
            <a:r>
              <a:rPr lang="ko-KR" altLang="en-US" smtClean="0"/>
              <a:t>을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smtClean="0"/>
              <a:t>에 추가할 수 있지만</a:t>
            </a:r>
            <a:r>
              <a:rPr lang="en-US" altLang="ko-KR" dirty="0" smtClean="0"/>
              <a:t>, </a:t>
            </a:r>
            <a:r>
              <a:rPr lang="ko-KR" altLang="en-US" smtClean="0"/>
              <a:t>여기서는 가장 많이 사용되는 두 가지 방법을 소개합니다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JupyterLab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smtClean="0"/>
              <a:t>확장과 </a:t>
            </a:r>
            <a:r>
              <a:rPr lang="en-US" altLang="ko-KR" dirty="0" err="1" smtClean="0"/>
              <a:t>nbgitpuller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JupyterLab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smtClean="0"/>
              <a:t>확장</a:t>
            </a:r>
          </a:p>
          <a:p>
            <a:r>
              <a:rPr lang="en-US" altLang="ko-KR" dirty="0" err="1" smtClean="0"/>
              <a:t>JupyterLab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smtClean="0"/>
              <a:t>확장은 </a:t>
            </a:r>
            <a:r>
              <a:rPr lang="en-US" altLang="ko-KR" dirty="0" err="1" smtClean="0"/>
              <a:t>JupyterLab</a:t>
            </a:r>
            <a:r>
              <a:rPr lang="en-US" altLang="ko-KR" dirty="0" smtClean="0"/>
              <a:t> </a:t>
            </a:r>
            <a:r>
              <a:rPr lang="ko-KR" altLang="en-US" smtClean="0"/>
              <a:t>환경에서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smtClean="0"/>
              <a:t>저장소를 쉽게 관리할 수 있는 인터페이스를 제공합니다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JupyterLab</a:t>
            </a:r>
            <a:r>
              <a:rPr lang="ko-KR" altLang="en-US" smtClean="0"/>
              <a:t>이 설치되어 있지 않다면 먼저 설치가 필요합니다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JupyterLab</a:t>
            </a:r>
            <a:r>
              <a:rPr lang="en-US" altLang="ko-KR" dirty="0" smtClean="0"/>
              <a:t> </a:t>
            </a:r>
            <a:r>
              <a:rPr lang="ko-KR" altLang="en-US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pip install </a:t>
            </a:r>
            <a:r>
              <a:rPr lang="en-US" altLang="ko-KR" dirty="0" err="1" smtClean="0"/>
              <a:t>jupyterlab</a:t>
            </a:r>
            <a:endParaRPr lang="en-US" altLang="ko-KR" dirty="0" smtClean="0"/>
          </a:p>
          <a:p>
            <a:r>
              <a:rPr lang="en-US" altLang="ko-KR" dirty="0" err="1" smtClean="0"/>
              <a:t>JupyterLab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smtClean="0"/>
              <a:t>확장 설치</a:t>
            </a:r>
            <a:endParaRPr lang="en-US" altLang="ko-KR" dirty="0" smtClean="0"/>
          </a:p>
          <a:p>
            <a:r>
              <a:rPr lang="en-US" altLang="ko-KR" dirty="0" smtClean="0"/>
              <a:t>pip install </a:t>
            </a:r>
            <a:r>
              <a:rPr lang="en-US" altLang="ko-KR" dirty="0" err="1" smtClean="0"/>
              <a:t>jupyterlab-git</a:t>
            </a:r>
            <a:endParaRPr lang="en-US" altLang="ko-KR" dirty="0" smtClean="0"/>
          </a:p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lab build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75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jupyterLab</a:t>
            </a:r>
            <a:r>
              <a:rPr lang="ko-KR" altLang="en-US" smtClean="0"/>
              <a:t>과 </a:t>
            </a:r>
            <a:r>
              <a:rPr lang="en-US" altLang="ko-KR" dirty="0" err="1" smtClean="0"/>
              <a:t>jupyterlab-git</a:t>
            </a:r>
            <a:r>
              <a:rPr lang="en-US" altLang="ko-KR" dirty="0" smtClean="0"/>
              <a:t>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설치가 완료되면 </a:t>
            </a:r>
            <a:r>
              <a:rPr lang="en-US" altLang="ko-KR" dirty="0" err="1" smtClean="0"/>
              <a:t>JupyterLab</a:t>
            </a:r>
            <a:r>
              <a:rPr lang="ko-KR" altLang="en-US" smtClean="0"/>
              <a:t>을 실행합니다</a:t>
            </a:r>
            <a:r>
              <a:rPr lang="en-US" altLang="ko-KR" dirty="0" smtClean="0"/>
              <a:t>:</a:t>
            </a:r>
          </a:p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lab</a:t>
            </a:r>
          </a:p>
          <a:p>
            <a:r>
              <a:rPr lang="en-US" altLang="ko-KR" dirty="0" err="1" smtClean="0"/>
              <a:t>JupyterLab</a:t>
            </a:r>
            <a:r>
              <a:rPr lang="en-US" altLang="ko-KR" dirty="0" smtClean="0"/>
              <a:t> </a:t>
            </a:r>
            <a:r>
              <a:rPr lang="ko-KR" altLang="en-US" smtClean="0"/>
              <a:t>인터페이스에서 왼쪽 사이드바에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smtClean="0"/>
              <a:t>아이콘이 표시되며</a:t>
            </a:r>
            <a:r>
              <a:rPr lang="en-US" altLang="ko-KR" dirty="0" smtClean="0"/>
              <a:t>, </a:t>
            </a:r>
            <a:r>
              <a:rPr lang="ko-KR" altLang="en-US" smtClean="0"/>
              <a:t>이를 통해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smtClean="0"/>
              <a:t>저장소를 관리할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0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cli </a:t>
            </a:r>
            <a:r>
              <a:rPr lang="ko-KR" altLang="en-US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/>
              <a:t>저장소 클론 </a:t>
            </a:r>
            <a:r>
              <a:rPr lang="en-US" altLang="ko-KR" dirty="0" err="1"/>
              <a:t>git</a:t>
            </a:r>
            <a:r>
              <a:rPr lang="en-US" altLang="ko-KR" dirty="0"/>
              <a:t> clone https://github.com/username/repository.git 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/>
              <a:t>새로운 파일 추가 </a:t>
            </a: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en-US" altLang="ko-KR" dirty="0" err="1"/>
              <a:t>newfile.ipynb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/>
              <a:t>커밋 생성 </a:t>
            </a:r>
            <a:r>
              <a:rPr lang="en-US" altLang="ko-KR" dirty="0" err="1"/>
              <a:t>git</a:t>
            </a:r>
            <a:r>
              <a:rPr lang="en-US" altLang="ko-KR" dirty="0"/>
              <a:t> commit -m "Add new </a:t>
            </a:r>
            <a:r>
              <a:rPr lang="en-US" altLang="ko-KR" dirty="0" err="1"/>
              <a:t>Jupyter</a:t>
            </a:r>
            <a:r>
              <a:rPr lang="en-US" altLang="ko-KR" dirty="0"/>
              <a:t> Notebook" </a:t>
            </a: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/>
              <a:t>원격 저장소에 푸시 </a:t>
            </a:r>
            <a:r>
              <a:rPr lang="en-US" altLang="ko-KR" dirty="0" err="1"/>
              <a:t>git</a:t>
            </a:r>
            <a:r>
              <a:rPr lang="en-US" altLang="ko-KR" dirty="0"/>
              <a:t> push origin main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jupyterLab</a:t>
            </a:r>
            <a:r>
              <a:rPr lang="ko-KR" altLang="en-US" smtClean="0"/>
              <a:t>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smtClean="0"/>
              <a:t>연결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27" y="2127755"/>
            <a:ext cx="643430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67" y="1825625"/>
            <a:ext cx="643430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407" y="2127755"/>
            <a:ext cx="6434302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698" y="1992818"/>
            <a:ext cx="6434302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0122" y="2593571"/>
            <a:ext cx="6434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0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jupyterlab</a:t>
            </a:r>
            <a:r>
              <a:rPr lang="ko-KR" altLang="en-US" smtClean="0"/>
              <a:t>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9" y="1690688"/>
            <a:ext cx="624215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52" y="4422745"/>
            <a:ext cx="768774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5" y="2233987"/>
            <a:ext cx="643430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516" y="1901046"/>
            <a:ext cx="643430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83" y="2099050"/>
            <a:ext cx="6434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4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193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주피터 노트북 설치 방법</vt:lpstr>
      <vt:lpstr>jupyterLab과 jupyterlab-git 설치</vt:lpstr>
      <vt:lpstr>jupyterLab과 jupyterlab-git 설치</vt:lpstr>
      <vt:lpstr>git cli 명령어</vt:lpstr>
      <vt:lpstr>jupyterLab에 git 연결</vt:lpstr>
      <vt:lpstr>jupyterlab에서 git push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2024-05-14T04:09:27Z</dcterms:created>
  <dcterms:modified xsi:type="dcterms:W3CDTF">2024-05-14T05:18:19Z</dcterms:modified>
</cp:coreProperties>
</file>