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7"/>
  </p:notesMasterIdLst>
  <p:sldIdLst>
    <p:sldId id="256" r:id="rId2"/>
    <p:sldId id="257" r:id="rId3"/>
    <p:sldId id="258" r:id="rId4"/>
    <p:sldId id="299" r:id="rId5"/>
    <p:sldId id="259" r:id="rId6"/>
    <p:sldId id="300" r:id="rId7"/>
    <p:sldId id="260" r:id="rId8"/>
    <p:sldId id="297" r:id="rId9"/>
    <p:sldId id="296" r:id="rId10"/>
    <p:sldId id="262" r:id="rId11"/>
    <p:sldId id="261" r:id="rId12"/>
    <p:sldId id="267" r:id="rId13"/>
    <p:sldId id="263" r:id="rId14"/>
    <p:sldId id="264" r:id="rId15"/>
    <p:sldId id="265" r:id="rId16"/>
    <p:sldId id="266" r:id="rId17"/>
    <p:sldId id="268" r:id="rId18"/>
    <p:sldId id="298" r:id="rId19"/>
    <p:sldId id="301" r:id="rId20"/>
    <p:sldId id="270" r:id="rId21"/>
    <p:sldId id="271" r:id="rId22"/>
    <p:sldId id="302" r:id="rId23"/>
    <p:sldId id="273" r:id="rId24"/>
    <p:sldId id="289" r:id="rId25"/>
    <p:sldId id="290" r:id="rId26"/>
    <p:sldId id="304" r:id="rId27"/>
    <p:sldId id="305" r:id="rId28"/>
    <p:sldId id="303" r:id="rId29"/>
    <p:sldId id="291" r:id="rId30"/>
    <p:sldId id="310" r:id="rId31"/>
    <p:sldId id="292" r:id="rId32"/>
    <p:sldId id="293" r:id="rId33"/>
    <p:sldId id="307" r:id="rId34"/>
    <p:sldId id="309" r:id="rId35"/>
    <p:sldId id="308" r:id="rId36"/>
  </p:sldIdLst>
  <p:sldSz cx="9144000" cy="5143500" type="screen16x9"/>
  <p:notesSz cx="9144000" cy="5143500"/>
  <p:embeddedFontLst>
    <p:embeddedFont>
      <p:font typeface="Source Sans Pro" panose="020B0604020202020204" charset="0"/>
      <p:regular r:id="rId38"/>
      <p:bold r:id="rId39"/>
      <p:italic r:id="rId40"/>
      <p:boldItalic r:id="rId41"/>
    </p:embeddedFont>
    <p:embeddedFont>
      <p:font typeface="Jura-medium" panose="020B0604020202020204" charset="0"/>
      <p:regular r:id="rId42"/>
    </p:embeddedFont>
    <p:embeddedFont>
      <p:font typeface="Raleway" panose="020B0604020202020204" charset="0"/>
      <p:regular r:id="rId43"/>
      <p:bold r:id="rId44"/>
      <p:italic r:id="rId45"/>
      <p:boldItalic r:id="rId46"/>
    </p:embeddedFont>
    <p:embeddedFont>
      <p:font typeface="Jura" panose="020B0604020202020204" charset="0"/>
      <p:regular r:id="rId47"/>
      <p:bold r:id="rId48"/>
    </p:embeddedFont>
    <p:embeddedFont>
      <p:font typeface="Raleway-demi_bold" panose="020B0604020202020204" charset="0"/>
      <p:regular r:id="rId49"/>
    </p:embeddedFont>
  </p:embeddedFontLst>
  <p:custDataLst>
    <p:tags r:id="rId50"/>
  </p:custData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nesh kumar" initials="dk" lastIdx="1" clrIdx="0">
    <p:extLst>
      <p:ext uri="{19B8F6BF-5375-455C-9EA6-DF929625EA0E}">
        <p15:presenceInfo xmlns:p15="http://schemas.microsoft.com/office/powerpoint/2012/main" userId="60c30c6b98bfd7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150" autoAdjust="0"/>
  </p:normalViewPr>
  <p:slideViewPr>
    <p:cSldViewPr>
      <p:cViewPr>
        <p:scale>
          <a:sx n="82" d="100"/>
          <a:sy n="82" d="100"/>
        </p:scale>
        <p:origin x="820"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tags" Target="tags/tag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10/12/2023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1">
          <a:gsLst>
            <a:gs pos="0">
              <a:schemeClr val="accent3">
                <a:lumMod val="50000"/>
              </a:schemeClr>
            </a:gs>
            <a:gs pos="100000">
              <a:schemeClr val="accent1"/>
            </a:gs>
          </a:gsLst>
          <a:lin ang="3360000" scaled="0"/>
        </a:gradFill>
        <a:effectLst/>
      </p:bgPr>
    </p:bg>
    <p:spTree>
      <p:nvGrpSpPr>
        <p:cNvPr id="1" name=""/>
        <p:cNvGrpSpPr/>
        <p:nvPr/>
      </p:nvGrpSpPr>
      <p:grpSpPr>
        <a:xfrm>
          <a:off x="0" y="0"/>
          <a:ext cx="0" cy="0"/>
          <a:chOff x="0" y="0"/>
          <a:chExt cx="0" cy="0"/>
        </a:xfrm>
      </p:grpSpPr>
      <p:sp>
        <p:nvSpPr>
          <p:cNvPr id="2" name="Rectangle 1">
            <a:extLst>
              <a:ext uri="{12918869-DA38-41FB-BB6E-F1F8999C278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BE0A696-2E6B-406D-AF1D-3AF6FA4342A7}"/>
              </a:ext>
            </a:extLst>
          </p:cNvPr>
          <p:cNvSpPr/>
          <p:nvPr/>
        </p:nvSpPr>
        <p:spPr>
          <a:xfrm>
            <a:off x="-14412" y="-2371"/>
            <a:ext cx="9155857" cy="5157728"/>
          </a:xfrm>
          <a:prstGeom prst="rect">
            <a:avLst/>
          </a:pr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3" name="Rectangle 2">
            <a:extLst>
              <a:ext uri="{D3EDEE40-F1D3-4197-A2F6-8545A3F36ED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1B080EC-090F-4B44-8124-0C73838C68B9}"/>
              </a:ext>
            </a:extLst>
          </p:cNvPr>
          <p:cNvSpPr/>
          <p:nvPr/>
        </p:nvSpPr>
        <p:spPr>
          <a:xfrm>
            <a:off x="4692755" y="-14228"/>
            <a:ext cx="4451060" cy="5179070"/>
          </a:xfrm>
          <a:prstGeom prst="rect">
            <a:avLst/>
          </a:prstGeom>
          <a:gradFill rotWithShape="1">
            <a:gsLst>
              <a:gs pos="19824">
                <a:schemeClr val="tx1">
                  <a:alpha val="0"/>
                </a:schemeClr>
              </a:gs>
              <a:gs pos="100000">
                <a:schemeClr val="tx1">
                  <a:alpha val="45000"/>
                </a:schemeClr>
              </a:gs>
            </a:gsLst>
            <a:lin ang="204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Rectangle 3">
            <a:extLst>
              <a:ext uri="{A6F301C7-8D67-4579-ABDA-9A822AAE916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3C9394D-17C5-48F1-B3E3-EB1212165CB7}"/>
              </a:ext>
            </a:extLst>
          </p:cNvPr>
          <p:cNvSpPr/>
          <p:nvPr/>
        </p:nvSpPr>
        <p:spPr>
          <a:xfrm>
            <a:off x="-2555" y="14228"/>
            <a:ext cx="4451060" cy="5141919"/>
          </a:xfrm>
          <a:prstGeom prst="rect">
            <a:avLst/>
          </a:prstGeom>
          <a:gradFill rotWithShape="1">
            <a:gsLst>
              <a:gs pos="33921">
                <a:schemeClr val="tx1">
                  <a:alpha val="0"/>
                </a:schemeClr>
              </a:gs>
              <a:gs pos="100000">
                <a:schemeClr val="tx1">
                  <a:alpha val="55000"/>
                </a:schemeClr>
              </a:gs>
            </a:gsLst>
            <a:lin ang="97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Freeform: Shape 4">
            <a:extLst>
              <a:ext uri="{1F39A92E-00DC-404B-8D67-67078BEE533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6DDF370-F3FF-416B-8D85-D1D32C2B1D5C}"/>
              </a:ext>
            </a:extLst>
          </p:cNvPr>
          <p:cNvSpPr/>
          <p:nvPr/>
        </p:nvSpPr>
        <p:spPr>
          <a:xfrm rot="16200000">
            <a:off x="472563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5286">
                <a:schemeClr val="accent6">
                  <a:alpha val="19000"/>
                </a:schemeClr>
              </a:gs>
              <a:gs pos="71366">
                <a:schemeClr val="bg1">
                  <a:alpha val="0"/>
                </a:schemeClr>
              </a:gs>
            </a:gsLst>
            <a:lin ang="16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Freeform: Shape 5">
            <a:extLst>
              <a:ext uri="{BE8BBA21-6394-40CD-A592-319D5FC0C0A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1DFF30C-3198-456C-B491-34B05C5697C4}"/>
              </a:ext>
            </a:extLst>
          </p:cNvPr>
          <p:cNvSpPr/>
          <p:nvPr/>
        </p:nvSpPr>
        <p:spPr>
          <a:xfrm>
            <a:off x="4655169" y="-9525"/>
            <a:ext cx="4488830" cy="3931966"/>
          </a:xfrm>
          <a:custGeom>
            <a:avLst/>
            <a:gdLst/>
            <a:ahLst/>
            <a:cxnLst/>
            <a:rect l="0" t="0" r="r" b="b"/>
            <a:pathLst>
              <a:path w="4488831" h="3931967">
                <a:moveTo>
                  <a:pt x="2743595" y="0"/>
                </a:moveTo>
                <a:lnTo>
                  <a:pt x="4477273" y="18585"/>
                </a:lnTo>
                <a:lnTo>
                  <a:pt x="4488831" y="3931966"/>
                </a:lnTo>
                <a:lnTo>
                  <a:pt x="0" y="9293"/>
                </a:lnTo>
                <a:close/>
              </a:path>
            </a:pathLst>
          </a:custGeom>
          <a:gradFill rotWithShape="1">
            <a:gsLst>
              <a:gs pos="0">
                <a:schemeClr val="bg1">
                  <a:alpha val="7999"/>
                </a:schemeClr>
              </a:gs>
              <a:gs pos="73568">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Freeform: Shape 6">
            <a:extLst>
              <a:ext uri="{05B9F327-2214-4662-88DA-2199F754167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F0D7EEA-234A-4D5D-B1FC-C356A967315C}"/>
              </a:ext>
            </a:extLst>
          </p:cNvPr>
          <p:cNvSpPr/>
          <p:nvPr/>
        </p:nvSpPr>
        <p:spPr>
          <a:xfrm rot="16200000">
            <a:off x="4744606"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2643">
                <a:schemeClr val="tx2">
                  <a:alpha val="65000"/>
                  <a:lumMod val="90000"/>
                  <a:lumOff val="10000"/>
                </a:schemeClr>
              </a:gs>
              <a:gs pos="73568">
                <a:schemeClr val="tx2">
                  <a:alpha val="0"/>
                  <a:lumMod val="75000"/>
                  <a:lumOff val="25000"/>
                </a:schemeClr>
              </a:gs>
            </a:gsLst>
            <a:lin ang="10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Freeform: Shape 7">
            <a:extLst>
              <a:ext uri="{711CC5EF-B832-4C66-9B2A-CDD9E544E85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C339319-ACB8-4962-A026-0E5F12B69210}"/>
              </a:ext>
            </a:extLst>
          </p:cNvPr>
          <p:cNvSpPr/>
          <p:nvPr/>
        </p:nvSpPr>
        <p:spPr>
          <a:xfrm rot="5400000">
            <a:off x="1955108" y="-1983591"/>
            <a:ext cx="5169963" cy="9108091"/>
          </a:xfrm>
          <a:custGeom>
            <a:avLst/>
            <a:gdLst/>
            <a:ahLst/>
            <a:cxnLst/>
            <a:rect l="0" t="0" r="r" b="b"/>
            <a:pathLst>
              <a:path w="5169963" h="9108091">
                <a:moveTo>
                  <a:pt x="5169963" y="0"/>
                </a:moveTo>
                <a:lnTo>
                  <a:pt x="5159224" y="9063751"/>
                </a:lnTo>
                <a:lnTo>
                  <a:pt x="0" y="9108091"/>
                </a:lnTo>
                <a:close/>
              </a:path>
            </a:pathLst>
          </a:custGeom>
          <a:gradFill rotWithShape="1">
            <a:gsLst>
              <a:gs pos="7930">
                <a:schemeClr val="bg2">
                  <a:alpha val="33999"/>
                  <a:lumMod val="50000"/>
                </a:schemeClr>
              </a:gs>
              <a:gs pos="45374">
                <a:schemeClr val="bg2">
                  <a:alpha val="5000"/>
                  <a:lumMod val="50000"/>
                </a:schemeClr>
              </a:gs>
            </a:gsLst>
            <a:lin ang="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9" name="Freeform: Shape 8">
            <a:extLst>
              <a:ext uri="{CC02DFEC-4457-49B3-8808-A35F22AE47C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E5941BC-D460-45D4-9735-052DCAE29A4F}"/>
              </a:ext>
            </a:extLst>
          </p:cNvPr>
          <p:cNvSpPr/>
          <p:nvPr/>
        </p:nvSpPr>
        <p:spPr>
          <a:xfrm rot="5400000">
            <a:off x="974448" y="-972261"/>
            <a:ext cx="5160099" cy="7114107"/>
          </a:xfrm>
          <a:custGeom>
            <a:avLst/>
            <a:gdLst/>
            <a:ahLst/>
            <a:cxnLst/>
            <a:rect l="0" t="0" r="r" b="b"/>
            <a:pathLst>
              <a:path w="5160100" h="7114108">
                <a:moveTo>
                  <a:pt x="4742739" y="0"/>
                </a:moveTo>
                <a:lnTo>
                  <a:pt x="2760274" y="7114108"/>
                </a:lnTo>
                <a:lnTo>
                  <a:pt x="0" y="4145154"/>
                </a:lnTo>
                <a:close/>
              </a:path>
            </a:pathLst>
          </a:custGeom>
          <a:gradFill rotWithShape="1">
            <a:gsLst>
              <a:gs pos="7930">
                <a:schemeClr val="bg2">
                  <a:alpha val="0"/>
                  <a:lumMod val="50000"/>
                </a:schemeClr>
              </a:gs>
              <a:gs pos="56828">
                <a:schemeClr val="bg2">
                  <a:alpha val="7999"/>
                  <a:lumMod val="5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Freeform: Shape 9">
            <a:extLst>
              <a:ext uri="{CC06F02B-0E18-4140-AADF-836503E26A3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585C0FA-F35A-4EC5-899B-C70388168176}"/>
              </a:ext>
            </a:extLst>
          </p:cNvPr>
          <p:cNvSpPr/>
          <p:nvPr/>
        </p:nvSpPr>
        <p:spPr>
          <a:xfrm rot="5400000">
            <a:off x="1069860" y="488982"/>
            <a:ext cx="4154797" cy="5083097"/>
          </a:xfrm>
          <a:custGeom>
            <a:avLst/>
            <a:gdLst/>
            <a:ahLst/>
            <a:cxnLst/>
            <a:rect l="0" t="0" r="r" b="b"/>
            <a:pathLst>
              <a:path w="4154797" h="5083098">
                <a:moveTo>
                  <a:pt x="1638354" y="0"/>
                </a:moveTo>
                <a:lnTo>
                  <a:pt x="4154797" y="2874177"/>
                </a:lnTo>
                <a:lnTo>
                  <a:pt x="0" y="5083098"/>
                </a:lnTo>
                <a:close/>
              </a:path>
            </a:pathLst>
          </a:custGeom>
          <a:gradFill rotWithShape="1">
            <a:gsLst>
              <a:gs pos="7930">
                <a:schemeClr val="tx2">
                  <a:alpha val="36000"/>
                  <a:lumMod val="90000"/>
                  <a:lumOff val="10000"/>
                </a:schemeClr>
              </a:gs>
              <a:gs pos="56828">
                <a:schemeClr val="tx2">
                  <a:alpha val="0"/>
                  <a:lumMod val="90000"/>
                  <a:lumOff val="1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1" name="Freeform: Shape 10">
            <a:extLst>
              <a:ext uri="{DA5839C5-9798-43CF-A5EA-247D28DFF52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FEF1A9B-58B1-42AB-ACCD-F970D3B23814}"/>
              </a:ext>
            </a:extLst>
          </p:cNvPr>
          <p:cNvSpPr/>
          <p:nvPr/>
        </p:nvSpPr>
        <p:spPr>
          <a:xfrm>
            <a:off x="4588969" y="4703"/>
            <a:ext cx="2427484" cy="2025625"/>
          </a:xfrm>
          <a:custGeom>
            <a:avLst/>
            <a:gdLst/>
            <a:ahLst/>
            <a:cxnLst/>
            <a:rect l="0" t="0" r="r" b="b"/>
            <a:pathLst>
              <a:path w="2427484" h="2025626">
                <a:moveTo>
                  <a:pt x="9525" y="0"/>
                </a:moveTo>
                <a:lnTo>
                  <a:pt x="75410" y="0"/>
                </a:lnTo>
                <a:lnTo>
                  <a:pt x="2427484" y="2025626"/>
                </a:lnTo>
                <a:close/>
              </a:path>
            </a:pathLst>
          </a:custGeom>
          <a:solidFill>
            <a:schemeClr val="accent3">
              <a:alpha val="20999"/>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2" name="Freeform: Shape 11">
            <a:extLst>
              <a:ext uri="{EEAC0FB0-9AF7-4AEA-AEE3-2FE00C7B162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7986C83-AC88-4E80-99A2-90F5EBFFE05D}"/>
              </a:ext>
            </a:extLst>
          </p:cNvPr>
          <p:cNvSpPr/>
          <p:nvPr/>
        </p:nvSpPr>
        <p:spPr>
          <a:xfrm>
            <a:off x="-12238" y="-14228"/>
            <a:ext cx="7199675" cy="4069269"/>
          </a:xfrm>
          <a:custGeom>
            <a:avLst/>
            <a:gdLst/>
            <a:ahLst/>
            <a:cxnLst/>
            <a:rect l="0" t="0" r="r" b="b"/>
            <a:pathLst>
              <a:path w="7199675" h="4069270">
                <a:moveTo>
                  <a:pt x="0" y="18971"/>
                </a:moveTo>
                <a:lnTo>
                  <a:pt x="199314" y="0"/>
                </a:lnTo>
                <a:lnTo>
                  <a:pt x="7199676" y="4069270"/>
                </a:lnTo>
                <a:close/>
              </a:path>
            </a:pathLst>
          </a:custGeom>
          <a:solidFill>
            <a:schemeClr val="accent3">
              <a:alpha val="5000"/>
              <a:lumMod val="20000"/>
              <a:lumOff val="8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3" name="Freeform: Shape 12">
            <a:extLst>
              <a:ext uri="{B090A95F-EDBE-47BE-AFDF-B458AD580C3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2A507BC-EB2C-4C08-AED5-70FBEB054473}"/>
              </a:ext>
            </a:extLst>
          </p:cNvPr>
          <p:cNvSpPr/>
          <p:nvPr/>
        </p:nvSpPr>
        <p:spPr>
          <a:xfrm>
            <a:off x="16415" y="2803116"/>
            <a:ext cx="2864614" cy="777651"/>
          </a:xfrm>
          <a:custGeom>
            <a:avLst/>
            <a:gdLst/>
            <a:ahLst/>
            <a:cxnLst/>
            <a:rect l="0" t="0" r="r" b="b"/>
            <a:pathLst>
              <a:path w="2864614" h="777651">
                <a:moveTo>
                  <a:pt x="0" y="94697"/>
                </a:moveTo>
                <a:lnTo>
                  <a:pt x="9485" y="0"/>
                </a:lnTo>
                <a:lnTo>
                  <a:pt x="2864614" y="777651"/>
                </a:lnTo>
                <a:close/>
              </a:path>
            </a:pathLst>
          </a:custGeom>
          <a:solidFill>
            <a:schemeClr val="accent3">
              <a:alpha val="1999"/>
              <a:lumMod val="20000"/>
              <a:lumOff val="8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4" name="Freeform: Shape 13">
            <a:extLst>
              <a:ext uri="{1CED5FC8-6E8F-4F22-9EB5-6D0907A8185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1B39AE3-46F1-4EF6-975A-FE9767F2B496}"/>
              </a:ext>
            </a:extLst>
          </p:cNvPr>
          <p:cNvSpPr/>
          <p:nvPr/>
        </p:nvSpPr>
        <p:spPr>
          <a:xfrm flipH="1">
            <a:off x="2956913" y="4742"/>
            <a:ext cx="2067834" cy="2371369"/>
          </a:xfrm>
          <a:custGeom>
            <a:avLst/>
            <a:gdLst/>
            <a:ahLst/>
            <a:cxnLst/>
            <a:rect l="0" t="0" r="r" b="b"/>
            <a:pathLst>
              <a:path w="2067834" h="2371370">
                <a:moveTo>
                  <a:pt x="1944523" y="0"/>
                </a:moveTo>
                <a:lnTo>
                  <a:pt x="2067834" y="9485"/>
                </a:lnTo>
                <a:lnTo>
                  <a:pt x="0" y="2371369"/>
                </a:lnTo>
                <a:close/>
              </a:path>
            </a:pathLst>
          </a:custGeom>
          <a:solidFill>
            <a:schemeClr val="tx2">
              <a:alpha val="100000"/>
              <a:lumMod val="90000"/>
              <a:lumOff val="1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5" name="Freeform: Shape 14">
            <a:extLst>
              <a:ext uri="{E6B559D7-2063-47AC-B5A9-1C6AEBB82F3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2505C4C-AC99-4C5F-AECF-2BEF4D7AB3CD}"/>
              </a:ext>
            </a:extLst>
          </p:cNvPr>
          <p:cNvSpPr/>
          <p:nvPr/>
        </p:nvSpPr>
        <p:spPr>
          <a:xfrm>
            <a:off x="6419112" y="2451996"/>
            <a:ext cx="2712846" cy="2703400"/>
          </a:xfrm>
          <a:custGeom>
            <a:avLst/>
            <a:gdLst/>
            <a:ahLst/>
            <a:cxnLst/>
            <a:rect l="0" t="0" r="r" b="b"/>
            <a:pathLst>
              <a:path w="2712846" h="2703400">
                <a:moveTo>
                  <a:pt x="0" y="0"/>
                </a:moveTo>
                <a:lnTo>
                  <a:pt x="2712846" y="2693875"/>
                </a:lnTo>
                <a:lnTo>
                  <a:pt x="2665617" y="2703400"/>
                </a:lnTo>
                <a:close/>
              </a:path>
            </a:pathLst>
          </a:custGeom>
          <a:solidFill>
            <a:schemeClr val="tx1">
              <a:alpha val="16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6" name="Freeform: Shape 15">
            <a:extLst>
              <a:ext uri="{BF7A9780-E3E8-4C0F-AFA3-C7FC33CD606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4A984D3-2003-43C3-A6BD-5A1401219749}"/>
              </a:ext>
            </a:extLst>
          </p:cNvPr>
          <p:cNvSpPr/>
          <p:nvPr/>
        </p:nvSpPr>
        <p:spPr>
          <a:xfrm>
            <a:off x="-12040" y="2871728"/>
            <a:ext cx="2248058" cy="2264657"/>
          </a:xfrm>
          <a:custGeom>
            <a:avLst/>
            <a:gdLst/>
            <a:ahLst/>
            <a:cxnLst/>
            <a:rect l="0" t="0" r="r" b="b"/>
            <a:pathLst>
              <a:path w="1764299" h="1875753">
                <a:moveTo>
                  <a:pt x="7114" y="0"/>
                </a:moveTo>
                <a:lnTo>
                  <a:pt x="1764299" y="462417"/>
                </a:lnTo>
                <a:lnTo>
                  <a:pt x="1517676" y="1875753"/>
                </a:lnTo>
                <a:lnTo>
                  <a:pt x="0" y="1695529"/>
                </a:lnTo>
                <a:close/>
              </a:path>
            </a:pathLst>
          </a:custGeom>
          <a:gradFill rotWithShape="1">
            <a:gsLst>
              <a:gs pos="54626">
                <a:schemeClr val="tx2">
                  <a:alpha val="0"/>
                </a:schemeClr>
              </a:gs>
              <a:gs pos="100000">
                <a:schemeClr val="tx2">
                  <a:alpha val="63000"/>
                </a:schemeClr>
              </a:gs>
            </a:gsLst>
            <a:lin ang="150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7" name="Oval 16">
            <a:extLst>
              <a:ext uri="{6EF6D96E-C239-4632-A426-BBA44F982F9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497B995-64DE-4253-A258-47542FF190F9}"/>
              </a:ext>
            </a:extLst>
          </p:cNvPr>
          <p:cNvSpPr/>
          <p:nvPr/>
        </p:nvSpPr>
        <p:spPr>
          <a:xfrm>
            <a:off x="664194" y="-95250"/>
            <a:ext cx="7806548" cy="5340323"/>
          </a:xfrm>
          <a:prstGeom prst="ellipse">
            <a:avLst/>
          </a:prstGeom>
          <a:gradFill rotWithShape="1">
            <a:gsLst>
              <a:gs pos="0">
                <a:schemeClr val="bg2">
                  <a:alpha val="53999"/>
                  <a:lumMod val="50000"/>
                </a:schemeClr>
              </a:gs>
              <a:gs pos="61233">
                <a:schemeClr val="bg2">
                  <a:alpha val="0"/>
                  <a:lumMod val="50000"/>
                </a:schemeClr>
              </a:gs>
            </a:gsLst>
            <a:path path="circle">
              <a:fillToRect l="50000" t="50000" r="50000" b="50000"/>
            </a:path>
            <a:tileRect/>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8" name="Freeform: Shape 17">
            <a:extLst>
              <a:ext uri="{F19F2E6A-38BB-46EA-811F-A740A01A70E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88CA509-7776-46EF-BE21-6D43ABAF9EE6}"/>
              </a:ext>
            </a:extLst>
          </p:cNvPr>
          <p:cNvSpPr/>
          <p:nvPr/>
        </p:nvSpPr>
        <p:spPr>
          <a:xfrm>
            <a:off x="2805027" y="3656651"/>
            <a:ext cx="2219720" cy="1470367"/>
          </a:xfrm>
          <a:custGeom>
            <a:avLst/>
            <a:gdLst/>
            <a:ahLst/>
            <a:cxnLst/>
            <a:rect l="0" t="0" r="r" b="b"/>
            <a:pathLst>
              <a:path w="2219720" h="1470368">
                <a:moveTo>
                  <a:pt x="0" y="1470368"/>
                </a:moveTo>
                <a:lnTo>
                  <a:pt x="1650592" y="0"/>
                </a:lnTo>
                <a:lnTo>
                  <a:pt x="2219720" y="388905"/>
                </a:lnTo>
                <a:close/>
              </a:path>
            </a:pathLst>
          </a:custGeom>
          <a:gradFill rotWithShape="1">
            <a:gsLst>
              <a:gs pos="22026">
                <a:schemeClr val="accent5">
                  <a:alpha val="0"/>
                  <a:lumMod val="50000"/>
                </a:schemeClr>
              </a:gs>
              <a:gs pos="95595">
                <a:schemeClr val="accent5">
                  <a:alpha val="37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9" name="Freeform: Shape 18">
            <a:extLst>
              <a:ext uri="{9AA8CA39-BBFE-4E46-8904-48F0D76C716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B5FF5AC-A554-4285-BECF-AD01796FF5C9}"/>
              </a:ext>
            </a:extLst>
          </p:cNvPr>
          <p:cNvSpPr/>
          <p:nvPr/>
        </p:nvSpPr>
        <p:spPr>
          <a:xfrm>
            <a:off x="1230556" y="3457456"/>
            <a:ext cx="1603045" cy="1669444"/>
          </a:xfrm>
          <a:custGeom>
            <a:avLst/>
            <a:gdLst/>
            <a:ahLst/>
            <a:cxnLst/>
            <a:rect l="0" t="0" r="r" b="b"/>
            <a:pathLst>
              <a:path w="1603046" h="1669444">
                <a:moveTo>
                  <a:pt x="1603046" y="1659959"/>
                </a:moveTo>
                <a:lnTo>
                  <a:pt x="0" y="0"/>
                </a:lnTo>
                <a:lnTo>
                  <a:pt x="825237" y="189710"/>
                </a:lnTo>
                <a:close/>
              </a:path>
            </a:pathLst>
          </a:custGeom>
          <a:gradFill rotWithShape="1">
            <a:gsLst>
              <a:gs pos="22026">
                <a:schemeClr val="accent1">
                  <a:alpha val="0"/>
                  <a:lumMod val="50000"/>
                </a:schemeClr>
              </a:gs>
              <a:gs pos="95595">
                <a:schemeClr val="accent1">
                  <a:alpha val="79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0" name="L-Shape 19">
            <a:extLst>
              <a:ext uri="{723AE538-CAA9-4115-8735-B3E6299167D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9938773-F3F8-4B5E-ACB0-6012FE413B5E}"/>
              </a:ext>
            </a:extLst>
          </p:cNvPr>
          <p:cNvSpPr/>
          <p:nvPr/>
        </p:nvSpPr>
        <p:spPr>
          <a:xfrm rot="16200000">
            <a:off x="7540902" y="2878795"/>
            <a:ext cx="260250" cy="298774"/>
          </a:xfrm>
          <a:prstGeom prst="corner">
            <a:avLst>
              <a:gd name="adj1" fmla="val 14261"/>
              <a:gd name="adj2" fmla="val 11512"/>
            </a:avLst>
          </a:prstGeom>
          <a:solidFill>
            <a:schemeClr val="bg1"/>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1" name="L-Shape 20">
            <a:extLst>
              <a:ext uri="{9E8F0016-D269-4D07-A803-EB86797064C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43B592C-DDF6-4611-8959-F12E2826D5A3}"/>
              </a:ext>
            </a:extLst>
          </p:cNvPr>
          <p:cNvSpPr/>
          <p:nvPr/>
        </p:nvSpPr>
        <p:spPr>
          <a:xfrm rot="5400000">
            <a:off x="1337383" y="1422590"/>
            <a:ext cx="260250" cy="298774"/>
          </a:xfrm>
          <a:prstGeom prst="corner">
            <a:avLst>
              <a:gd name="adj1" fmla="val 14261"/>
              <a:gd name="adj2" fmla="val 11512"/>
            </a:avLst>
          </a:prstGeom>
          <a:solidFill>
            <a:schemeClr val="bg1"/>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2" name="Title 1">
            <a:extLst>
              <a:ext uri="{385B1B3B-F93A-429B-BD9B-F60FCB5CB61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91E54E9-9355-4A7F-A569-5CAF93B617BC}"/>
              </a:ext>
            </a:extLst>
          </p:cNvPr>
          <p:cNvSpPr>
            <a:spLocks noGrp="1"/>
          </p:cNvSpPr>
          <p:nvPr>
            <p:ph type="title"/>
          </p:nvPr>
        </p:nvSpPr>
        <p:spPr>
          <a:xfrm>
            <a:off x="1654720" y="1431419"/>
            <a:ext cx="5899280" cy="1554480"/>
          </a:xfrm>
          <a:prstGeom prst="rect">
            <a:avLst/>
          </a:prstGeom>
        </p:spPr>
        <p:txBody>
          <a:bodyPr rtlCol="0"/>
          <a:lstStyle>
            <a:lvl1pPr lvl="0" algn="ctr">
              <a:defRPr lang="en-US" sz="4400" b="1" dirty="0">
                <a:solidFill>
                  <a:srgbClr val="FFFFFF"/>
                </a:solidFill>
                <a:latin typeface="+mj-lt"/>
              </a:defRPr>
            </a:lvl1pPr>
          </a:lstStyle>
          <a:p>
            <a:r>
              <a:rPr lang="en-US" dirty="0"/>
              <a:t>Click to edit Master title style</a:t>
            </a:r>
          </a:p>
        </p:txBody>
      </p:sp>
      <p:sp>
        <p:nvSpPr>
          <p:cNvPr id="23" name="Subtitle 2">
            <a:extLst>
              <a:ext uri="{8C00B894-EDE9-4416-AA68-38D96989677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F4ECA78-7D54-4C00-A896-6FF2E3F57965}"/>
              </a:ext>
            </a:extLst>
          </p:cNvPr>
          <p:cNvSpPr>
            <a:spLocks noGrp="1"/>
          </p:cNvSpPr>
          <p:nvPr>
            <p:ph type="subTitle" idx="1"/>
          </p:nvPr>
        </p:nvSpPr>
        <p:spPr>
          <a:xfrm>
            <a:off x="1656211" y="2987201"/>
            <a:ext cx="5903528" cy="320039"/>
          </a:xfrm>
          <a:prstGeom prst="rect">
            <a:avLst/>
          </a:prstGeom>
        </p:spPr>
        <p:txBody>
          <a:bodyPr vert="horz" lIns="91440" tIns="0" rtlCol="0" anchor="t">
            <a:normAutofit/>
          </a:bodyPr>
          <a:lstStyle>
            <a:lvl1pPr marL="0" lvl="0" indent="0" algn="ctr">
              <a:lnSpc>
                <a:spcPct val="100000"/>
              </a:lnSpc>
              <a:spcBef>
                <a:spcPts val="0"/>
              </a:spcBef>
              <a:buNone/>
              <a:defRPr lang="en-US" sz="1800" b="0" i="0" baseline="0" dirty="0">
                <a:solidFill>
                  <a:schemeClr val="bg2"/>
                </a:solidFill>
                <a:latin typeface="+mn-lt"/>
              </a:defRPr>
            </a:lvl1pPr>
            <a:lvl2pPr marL="457200" lvl="1" indent="0" algn="ctr">
              <a:buNone/>
              <a:defRPr lang="en-US" dirty="0">
                <a:solidFill>
                  <a:schemeClr val="tx1">
                    <a:tint val="75000"/>
                  </a:schemeClr>
                </a:solidFill>
                <a:latin typeface="+mn-lt"/>
              </a:defRPr>
            </a:lvl2pPr>
            <a:lvl3pPr marL="914400" lvl="2" indent="0" algn="ctr">
              <a:buNone/>
              <a:defRPr lang="en-US" dirty="0">
                <a:solidFill>
                  <a:schemeClr val="tx1">
                    <a:tint val="75000"/>
                  </a:schemeClr>
                </a:solidFill>
                <a:latin typeface="+mn-lt"/>
              </a:defRPr>
            </a:lvl3pPr>
            <a:lvl4pPr marL="1371600" lvl="3" indent="0" algn="ctr">
              <a:buNone/>
              <a:defRPr lang="en-US" dirty="0">
                <a:solidFill>
                  <a:schemeClr val="tx1">
                    <a:tint val="75000"/>
                  </a:schemeClr>
                </a:solidFill>
                <a:latin typeface="+mn-lt"/>
              </a:defRPr>
            </a:lvl4pPr>
            <a:lvl5pPr marL="1828800" lvl="4" indent="0" algn="ctr">
              <a:buNone/>
              <a:defRPr lang="en-US" dirty="0">
                <a:solidFill>
                  <a:schemeClr val="tx1">
                    <a:tint val="75000"/>
                  </a:schemeClr>
                </a:solidFill>
                <a:latin typeface="+mn-lt"/>
              </a:defRPr>
            </a:lvl5pPr>
            <a:lvl6pPr marL="2286000" lvl="5" indent="0" algn="ctr">
              <a:buNone/>
              <a:defRPr lang="en-US" dirty="0">
                <a:solidFill>
                  <a:schemeClr val="tx1">
                    <a:tint val="75000"/>
                  </a:schemeClr>
                </a:solidFill>
                <a:latin typeface="+mn-lt"/>
              </a:defRPr>
            </a:lvl6pPr>
            <a:lvl7pPr marL="2743200" lvl="6" indent="0" algn="ctr">
              <a:buNone/>
              <a:defRPr lang="en-US" dirty="0">
                <a:solidFill>
                  <a:schemeClr val="tx1">
                    <a:tint val="75000"/>
                  </a:schemeClr>
                </a:solidFill>
                <a:latin typeface="+mn-lt"/>
              </a:defRPr>
            </a:lvl7pPr>
            <a:lvl8pPr marL="3200400" lvl="7" indent="0" algn="ctr">
              <a:buNone/>
              <a:defRPr lang="en-US" dirty="0">
                <a:solidFill>
                  <a:schemeClr val="tx1">
                    <a:tint val="75000"/>
                  </a:schemeClr>
                </a:solidFill>
                <a:latin typeface="+mn-lt"/>
              </a:defRPr>
            </a:lvl8pPr>
            <a:lvl9pPr marL="3657600" lvl="8" indent="0" algn="ctr">
              <a:buNone/>
              <a:defRPr lang="en-US" dirty="0">
                <a:solidFill>
                  <a:schemeClr val="tx1">
                    <a:tint val="75000"/>
                  </a:schemeClr>
                </a:solidFill>
                <a:latin typeface="+mn-lt"/>
              </a:defRPr>
            </a:lvl9pPr>
          </a:lstStyle>
          <a:p>
            <a:r>
              <a:rPr lang="en-US" dirty="0"/>
              <a:t>Click to edit Master subtitle style</a:t>
            </a:r>
          </a:p>
        </p:txBody>
      </p:sp>
      <p:sp>
        <p:nvSpPr>
          <p:cNvPr id="24" name="Slide Number Placeholder 5">
            <a:extLst>
              <a:ext uri="{AD0C90C4-DC30-4CBE-9EE8-36BC5F3F717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FF842A3-306D-4F59-9358-40516B19655F}"/>
              </a:ext>
            </a:extLst>
          </p:cNvPr>
          <p:cNvSpPr>
            <a:spLocks noGrp="1"/>
          </p:cNvSpPr>
          <p:nvPr>
            <p:ph type="sldNum" sz="quarter" idx="12"/>
          </p:nvPr>
        </p:nvSpPr>
        <p:spPr/>
        <p:txBody>
          <a:bodyPr rtlCol="0"/>
          <a:lstStyle>
            <a:lvl1pPr lvl="0"/>
          </a:lstStyle>
          <a:p>
            <a:r>
              <a:rPr lang="en-US" dirty="0"/>
              <a:t>&lt;#&gt;</a:t>
            </a:r>
          </a:p>
        </p:txBody>
      </p:sp>
      <p:sp>
        <p:nvSpPr>
          <p:cNvPr id="25" name="Footer Placeholder 4">
            <a:extLst>
              <a:ext uri="{6146020B-D3CC-4C36-98B9-7459C654496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A103355-8998-47B8-84D4-E5F9024AA2B6}"/>
              </a:ext>
            </a:extLst>
          </p:cNvPr>
          <p:cNvSpPr>
            <a:spLocks noGrp="1"/>
          </p:cNvSpPr>
          <p:nvPr>
            <p:ph type="ftr" sz="quarter" idx="11"/>
          </p:nvPr>
        </p:nvSpPr>
        <p:spPr/>
        <p:txBody>
          <a:bodyPr rtlCol="0"/>
          <a:lstStyle>
            <a:lvl1pPr lvl="0"/>
          </a:lstStyle>
          <a:p>
            <a:r>
              <a:rPr lang="en-US" dirty="0"/>
              <a:t>Footer</a:t>
            </a:r>
          </a:p>
        </p:txBody>
      </p:sp>
      <p:sp>
        <p:nvSpPr>
          <p:cNvPr id="26" name="Date Placeholder 3">
            <a:extLst>
              <a:ext uri="{6DD32199-26F8-49AC-BCF6-E0B31C4B265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1132349-D9C1-4AFD-BC65-8B4540A09DBE}"/>
              </a:ext>
            </a:extLst>
          </p:cNvPr>
          <p:cNvSpPr>
            <a:spLocks noGrp="1"/>
          </p:cNvSpPr>
          <p:nvPr>
            <p:ph type="dt" sz="half" idx="10"/>
          </p:nvPr>
        </p:nvSpPr>
        <p:spPr/>
        <p:txBody>
          <a:bodyPr rtlCol="0"/>
          <a:lstStyle>
            <a:lvl1pPr lvl="0"/>
          </a:lstStyle>
          <a:p>
            <a:r>
              <a:rPr lang="en-US" dirty="0"/>
              <a:t>Date</a:t>
            </a:r>
          </a:p>
        </p:txBody>
      </p:sp>
    </p:spTree>
    <p:extLst>
      <p:ext uri="{30EF7FD5-8CC8-438D-BC23-31017BB1D63E}">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97088651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Text, and Images">
    <p:bg>
      <p:bgPr>
        <a:gradFill rotWithShape="1">
          <a:gsLst>
            <a:gs pos="0">
              <a:srgbClr val="55124F"/>
            </a:gs>
            <a:gs pos="100000">
              <a:srgbClr val="BD2B5B"/>
            </a:gs>
          </a:gsLst>
          <a:lin ang="3360000" scaled="0"/>
        </a:gradFill>
        <a:effectLst/>
      </p:bgPr>
    </p:bg>
    <p:spTree>
      <p:nvGrpSpPr>
        <p:cNvPr id="1" name=""/>
        <p:cNvGrpSpPr/>
        <p:nvPr/>
      </p:nvGrpSpPr>
      <p:grpSpPr>
        <a:xfrm>
          <a:off x="0" y="0"/>
          <a:ext cx="0" cy="0"/>
          <a:chOff x="0" y="0"/>
          <a:chExt cx="0" cy="0"/>
        </a:xfrm>
      </p:grpSpPr>
      <p:sp>
        <p:nvSpPr>
          <p:cNvPr id="2" name="TextBox 1">
            <a:extLst>
              <a:ext uri="{5AE106AC-23E0-446D-B758-0BBFFEBBFC7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B2D06A1-DB20-4523-8AD4-041DB8AE0D1B}"/>
              </a:ext>
            </a:extLst>
          </p:cNvPr>
          <p:cNvSpPr txBox="1">
            <a:spLocks noGrp="1"/>
          </p:cNvSpPr>
          <p:nvPr/>
        </p:nvSpPr>
        <p:spPr>
          <a:xfrm>
            <a:off x="6123448" y="4771233"/>
            <a:ext cx="2133600" cy="273844"/>
          </a:xfrm>
          <a:prstGeom prst="rect">
            <a:avLst/>
          </a:prstGeom>
        </p:spPr>
        <p:txBody>
          <a:bodyPr vert="horz" lIns="91440" tIns="45720" rIns="91440" bIns="45720" rtlCol="0" anchor="ctr"/>
          <a:lstStyle>
            <a:lvl1pPr lvl="0" algn="r">
              <a:defRPr lang="en-US" sz="600" b="0" i="0" dirty="0">
                <a:solidFill>
                  <a:schemeClr val="bg1">
                    <a:lumMod val="50000"/>
                  </a:schemeClr>
                </a:solidFill>
                <a:latin typeface="+mn-lt"/>
              </a:defRPr>
            </a:lvl1pPr>
          </a:lstStyle>
          <a:p>
            <a:r>
              <a:rPr lang="en-US" dirty="0">
                <a:solidFill>
                  <a:schemeClr val="bg1">
                    <a:lumMod val="75000"/>
                  </a:schemeClr>
                </a:solidFill>
              </a:rPr>
              <a:t>&lt;#&gt;</a:t>
            </a:r>
          </a:p>
        </p:txBody>
      </p:sp>
      <p:sp>
        <p:nvSpPr>
          <p:cNvPr id="3" name="Rectangle 2">
            <a:extLst>
              <a:ext uri="{FEDC0E7A-447B-449A-9DA1-6CD35F6D2D7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0639216-B892-4CF1-8F98-FEFFBE903010}"/>
              </a:ext>
            </a:extLst>
          </p:cNvPr>
          <p:cNvSpPr/>
          <p:nvPr/>
        </p:nvSpPr>
        <p:spPr>
          <a:xfrm>
            <a:off x="-14412" y="-2371"/>
            <a:ext cx="9155857" cy="5157728"/>
          </a:xfrm>
          <a:prstGeom prst="rect">
            <a:avLst/>
          </a:pr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Rectangle 3">
            <a:extLst>
              <a:ext uri="{C493B2AE-90A2-4844-B0F1-1F687CF62F9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DD9C6A4-59DA-4FC5-BC63-60232F3BECEF}"/>
              </a:ext>
            </a:extLst>
          </p:cNvPr>
          <p:cNvSpPr/>
          <p:nvPr/>
        </p:nvSpPr>
        <p:spPr>
          <a:xfrm>
            <a:off x="4692755" y="-14228"/>
            <a:ext cx="4451060" cy="5179070"/>
          </a:xfrm>
          <a:prstGeom prst="rect">
            <a:avLst/>
          </a:prstGeom>
          <a:gradFill rotWithShape="1">
            <a:gsLst>
              <a:gs pos="19824">
                <a:schemeClr val="tx1">
                  <a:alpha val="0"/>
                </a:schemeClr>
              </a:gs>
              <a:gs pos="100000">
                <a:schemeClr val="tx1">
                  <a:alpha val="55000"/>
                </a:schemeClr>
              </a:gs>
            </a:gsLst>
            <a:lin ang="204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Rectangle 4">
            <a:extLst>
              <a:ext uri="{294D80E8-2DEF-4A90-8AEB-3AB26E08C80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EAD8A69-E504-489C-91C2-40C678D64A3B}"/>
              </a:ext>
            </a:extLst>
          </p:cNvPr>
          <p:cNvSpPr/>
          <p:nvPr/>
        </p:nvSpPr>
        <p:spPr>
          <a:xfrm>
            <a:off x="-2555" y="14228"/>
            <a:ext cx="4451060" cy="5141919"/>
          </a:xfrm>
          <a:prstGeom prst="rect">
            <a:avLst/>
          </a:prstGeom>
          <a:gradFill rotWithShape="1">
            <a:gsLst>
              <a:gs pos="33921">
                <a:schemeClr val="tx1">
                  <a:alpha val="0"/>
                </a:schemeClr>
              </a:gs>
              <a:gs pos="100000">
                <a:schemeClr val="tx1">
                  <a:alpha val="55000"/>
                </a:schemeClr>
              </a:gs>
            </a:gsLst>
            <a:lin ang="97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Freeform: Shape 5">
            <a:extLst>
              <a:ext uri="{13051034-1A18-477E-B785-08431419DFD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5EFB5A7-1A7A-445C-91DA-E0F155ABC62A}"/>
              </a:ext>
            </a:extLst>
          </p:cNvPr>
          <p:cNvSpPr/>
          <p:nvPr/>
        </p:nvSpPr>
        <p:spPr>
          <a:xfrm rot="16200000">
            <a:off x="472563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5286">
                <a:schemeClr val="accent6">
                  <a:alpha val="19000"/>
                </a:schemeClr>
              </a:gs>
              <a:gs pos="71366">
                <a:schemeClr val="bg1">
                  <a:alpha val="0"/>
                </a:schemeClr>
              </a:gs>
            </a:gsLst>
            <a:lin ang="16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Freeform: Shape 6">
            <a:extLst>
              <a:ext uri="{B1E745B3-F417-4AA2-A45C-9E531F7D788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0539706-9921-4654-AA8C-42AF94650593}"/>
              </a:ext>
            </a:extLst>
          </p:cNvPr>
          <p:cNvSpPr/>
          <p:nvPr/>
        </p:nvSpPr>
        <p:spPr>
          <a:xfrm>
            <a:off x="4636119" y="-38100"/>
            <a:ext cx="4469780" cy="3884341"/>
          </a:xfrm>
          <a:custGeom>
            <a:avLst/>
            <a:gdLst/>
            <a:ahLst/>
            <a:cxnLst/>
            <a:rect l="0" t="0" r="r" b="b"/>
            <a:pathLst>
              <a:path w="5417635" h="3884341">
                <a:moveTo>
                  <a:pt x="3302307" y="0"/>
                </a:moveTo>
                <a:lnTo>
                  <a:pt x="5403626" y="18585"/>
                </a:lnTo>
                <a:lnTo>
                  <a:pt x="5417635" y="3884341"/>
                </a:lnTo>
                <a:lnTo>
                  <a:pt x="0" y="9293"/>
                </a:lnTo>
                <a:close/>
              </a:path>
            </a:pathLst>
          </a:custGeom>
          <a:gradFill rotWithShape="1">
            <a:gsLst>
              <a:gs pos="0">
                <a:schemeClr val="bg1">
                  <a:alpha val="7999"/>
                </a:schemeClr>
              </a:gs>
              <a:gs pos="73568">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Freeform: Shape 7">
            <a:extLst>
              <a:ext uri="{DAA86852-282A-4317-89C0-18A886D0A63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6D6BBA0-AB05-4CE4-AA37-9E7482080FC2}"/>
              </a:ext>
            </a:extLst>
          </p:cNvPr>
          <p:cNvSpPr/>
          <p:nvPr/>
        </p:nvSpPr>
        <p:spPr>
          <a:xfrm rot="16200000">
            <a:off x="4744606"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2643">
                <a:schemeClr val="tx2">
                  <a:alpha val="65000"/>
                  <a:lumMod val="90000"/>
                  <a:lumOff val="10000"/>
                </a:schemeClr>
              </a:gs>
              <a:gs pos="73568">
                <a:schemeClr val="tx2">
                  <a:alpha val="0"/>
                  <a:lumMod val="75000"/>
                  <a:lumOff val="25000"/>
                </a:schemeClr>
              </a:gs>
            </a:gsLst>
            <a:lin ang="10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9" name="Freeform: Shape 8">
            <a:extLst>
              <a:ext uri="{73FF32B3-F2DD-4D25-B5B4-3FCAC559DF5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884DF83-4535-4A98-8947-C069CFED98D4}"/>
              </a:ext>
            </a:extLst>
          </p:cNvPr>
          <p:cNvSpPr/>
          <p:nvPr/>
        </p:nvSpPr>
        <p:spPr>
          <a:xfrm rot="5400000">
            <a:off x="1955108" y="-1983591"/>
            <a:ext cx="5169963" cy="9108091"/>
          </a:xfrm>
          <a:custGeom>
            <a:avLst/>
            <a:gdLst/>
            <a:ahLst/>
            <a:cxnLst/>
            <a:rect l="0" t="0" r="r" b="b"/>
            <a:pathLst>
              <a:path w="5169963" h="9108091">
                <a:moveTo>
                  <a:pt x="5169963" y="0"/>
                </a:moveTo>
                <a:lnTo>
                  <a:pt x="5159224" y="9063751"/>
                </a:lnTo>
                <a:lnTo>
                  <a:pt x="0" y="9108091"/>
                </a:lnTo>
                <a:close/>
              </a:path>
            </a:pathLst>
          </a:custGeom>
          <a:gradFill rotWithShape="1">
            <a:gsLst>
              <a:gs pos="7930">
                <a:schemeClr val="bg2">
                  <a:alpha val="33999"/>
                  <a:lumMod val="50000"/>
                </a:schemeClr>
              </a:gs>
              <a:gs pos="45374">
                <a:schemeClr val="bg2">
                  <a:alpha val="5000"/>
                  <a:lumMod val="50000"/>
                </a:schemeClr>
              </a:gs>
            </a:gsLst>
            <a:lin ang="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Freeform: Shape 9">
            <a:extLst>
              <a:ext uri="{6E5D39F0-1161-45E6-A76C-0F57300F540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6C9ABB5-1C75-4522-B0CF-63BA749D4A8A}"/>
              </a:ext>
            </a:extLst>
          </p:cNvPr>
          <p:cNvSpPr/>
          <p:nvPr/>
        </p:nvSpPr>
        <p:spPr>
          <a:xfrm rot="5400000">
            <a:off x="974448" y="-972261"/>
            <a:ext cx="5160099" cy="7114107"/>
          </a:xfrm>
          <a:custGeom>
            <a:avLst/>
            <a:gdLst/>
            <a:ahLst/>
            <a:cxnLst/>
            <a:rect l="0" t="0" r="r" b="b"/>
            <a:pathLst>
              <a:path w="5160100" h="7114108">
                <a:moveTo>
                  <a:pt x="4742739" y="0"/>
                </a:moveTo>
                <a:lnTo>
                  <a:pt x="2760274" y="7114108"/>
                </a:lnTo>
                <a:lnTo>
                  <a:pt x="0" y="4145154"/>
                </a:lnTo>
                <a:close/>
              </a:path>
            </a:pathLst>
          </a:custGeom>
          <a:gradFill rotWithShape="1">
            <a:gsLst>
              <a:gs pos="7930">
                <a:schemeClr val="bg2">
                  <a:alpha val="0"/>
                  <a:lumMod val="50000"/>
                </a:schemeClr>
              </a:gs>
              <a:gs pos="56828">
                <a:schemeClr val="bg2">
                  <a:alpha val="7999"/>
                  <a:lumMod val="5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1" name="Freeform: Shape 10">
            <a:extLst>
              <a:ext uri="{4F790D30-7010-41E3-854D-062EB12DB6E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3E2F8F6-72AF-4909-BC60-E2D8FC5BF634}"/>
              </a:ext>
            </a:extLst>
          </p:cNvPr>
          <p:cNvSpPr/>
          <p:nvPr/>
        </p:nvSpPr>
        <p:spPr>
          <a:xfrm rot="5400000">
            <a:off x="1069860" y="488982"/>
            <a:ext cx="4154797" cy="5083097"/>
          </a:xfrm>
          <a:custGeom>
            <a:avLst/>
            <a:gdLst/>
            <a:ahLst/>
            <a:cxnLst/>
            <a:rect l="0" t="0" r="r" b="b"/>
            <a:pathLst>
              <a:path w="4154797" h="5083098">
                <a:moveTo>
                  <a:pt x="1638354" y="0"/>
                </a:moveTo>
                <a:lnTo>
                  <a:pt x="4154797" y="2874177"/>
                </a:lnTo>
                <a:lnTo>
                  <a:pt x="0" y="5083098"/>
                </a:lnTo>
                <a:close/>
              </a:path>
            </a:pathLst>
          </a:custGeom>
          <a:gradFill rotWithShape="1">
            <a:gsLst>
              <a:gs pos="7930">
                <a:schemeClr val="tx2">
                  <a:alpha val="36000"/>
                  <a:lumMod val="90000"/>
                  <a:lumOff val="10000"/>
                </a:schemeClr>
              </a:gs>
              <a:gs pos="56828">
                <a:schemeClr val="tx2">
                  <a:alpha val="0"/>
                  <a:lumMod val="90000"/>
                  <a:lumOff val="1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2" name="Freeform: Shape 11">
            <a:extLst>
              <a:ext uri="{4CD957E8-CABD-4E87-939A-F2D8C75AAFD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C82F50B-C9D3-4079-AE29-E914F5282735}"/>
              </a:ext>
            </a:extLst>
          </p:cNvPr>
          <p:cNvSpPr/>
          <p:nvPr/>
        </p:nvSpPr>
        <p:spPr>
          <a:xfrm>
            <a:off x="4522294" y="4703"/>
            <a:ext cx="2494159" cy="2025625"/>
          </a:xfrm>
          <a:custGeom>
            <a:avLst/>
            <a:gdLst/>
            <a:ahLst/>
            <a:cxnLst/>
            <a:rect l="0" t="0" r="r" b="b"/>
            <a:pathLst>
              <a:path w="2494160" h="2025626">
                <a:moveTo>
                  <a:pt x="0" y="9525"/>
                </a:moveTo>
                <a:lnTo>
                  <a:pt x="142085" y="0"/>
                </a:lnTo>
                <a:lnTo>
                  <a:pt x="2494159" y="2025626"/>
                </a:lnTo>
                <a:close/>
              </a:path>
            </a:pathLst>
          </a:custGeom>
          <a:solidFill>
            <a:schemeClr val="accent3">
              <a:alpha val="20999"/>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3" name="Freeform: Shape 12">
            <a:extLst>
              <a:ext uri="{114869F4-7A50-4BF1-900F-FE1A98DD603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CFB44CF-00B3-4E09-9765-EA9AB5464D8D}"/>
              </a:ext>
            </a:extLst>
          </p:cNvPr>
          <p:cNvSpPr/>
          <p:nvPr/>
        </p:nvSpPr>
        <p:spPr>
          <a:xfrm>
            <a:off x="-12238" y="-14228"/>
            <a:ext cx="7199675" cy="4069269"/>
          </a:xfrm>
          <a:custGeom>
            <a:avLst/>
            <a:gdLst/>
            <a:ahLst/>
            <a:cxnLst/>
            <a:rect l="0" t="0" r="r" b="b"/>
            <a:pathLst>
              <a:path w="7199675" h="4069270">
                <a:moveTo>
                  <a:pt x="0" y="18971"/>
                </a:moveTo>
                <a:lnTo>
                  <a:pt x="199314" y="0"/>
                </a:lnTo>
                <a:lnTo>
                  <a:pt x="7199676" y="4069270"/>
                </a:lnTo>
                <a:close/>
              </a:path>
            </a:pathLst>
          </a:custGeom>
          <a:solidFill>
            <a:schemeClr val="bg1">
              <a:alpha val="5000"/>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4" name="Freeform: Shape 13">
            <a:extLst>
              <a:ext uri="{AD32A5EB-17B2-4CA7-9F7B-6745C454DD7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BDA8D0D-35BE-4251-90C7-1D3DDADDF3C1}"/>
              </a:ext>
            </a:extLst>
          </p:cNvPr>
          <p:cNvSpPr/>
          <p:nvPr/>
        </p:nvSpPr>
        <p:spPr>
          <a:xfrm>
            <a:off x="16415" y="2803116"/>
            <a:ext cx="2864614" cy="777651"/>
          </a:xfrm>
          <a:custGeom>
            <a:avLst/>
            <a:gdLst/>
            <a:ahLst/>
            <a:cxnLst/>
            <a:rect l="0" t="0" r="r" b="b"/>
            <a:pathLst>
              <a:path w="2864614" h="777651">
                <a:moveTo>
                  <a:pt x="0" y="94697"/>
                </a:moveTo>
                <a:lnTo>
                  <a:pt x="9485" y="0"/>
                </a:lnTo>
                <a:lnTo>
                  <a:pt x="2864614" y="777651"/>
                </a:lnTo>
                <a:close/>
              </a:path>
            </a:pathLst>
          </a:custGeom>
          <a:solidFill>
            <a:schemeClr val="bg1">
              <a:alpha val="2999"/>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5" name="Freeform: Shape 14">
            <a:extLst>
              <a:ext uri="{1CA7D3E2-3C14-4CB3-A723-2B974AD8F86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914D689-8AA4-4300-8A25-CCECBD84263B}"/>
              </a:ext>
            </a:extLst>
          </p:cNvPr>
          <p:cNvSpPr/>
          <p:nvPr/>
        </p:nvSpPr>
        <p:spPr>
          <a:xfrm flipH="1">
            <a:off x="2956913" y="4742"/>
            <a:ext cx="2067834" cy="2371369"/>
          </a:xfrm>
          <a:custGeom>
            <a:avLst/>
            <a:gdLst/>
            <a:ahLst/>
            <a:cxnLst/>
            <a:rect l="0" t="0" r="r" b="b"/>
            <a:pathLst>
              <a:path w="2067834" h="2371370">
                <a:moveTo>
                  <a:pt x="1944523" y="0"/>
                </a:moveTo>
                <a:lnTo>
                  <a:pt x="2067834" y="9485"/>
                </a:lnTo>
                <a:lnTo>
                  <a:pt x="0" y="2371369"/>
                </a:lnTo>
                <a:close/>
              </a:path>
            </a:pathLst>
          </a:custGeom>
          <a:solidFill>
            <a:schemeClr val="bg1">
              <a:alpha val="2999"/>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6" name="Freeform: Shape 15">
            <a:extLst>
              <a:ext uri="{2DD3654E-6961-46BC-902C-A4D4F299051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DA4081E-00D0-4A49-90A4-C0AED64F180C}"/>
              </a:ext>
            </a:extLst>
          </p:cNvPr>
          <p:cNvSpPr/>
          <p:nvPr/>
        </p:nvSpPr>
        <p:spPr>
          <a:xfrm>
            <a:off x="6419112" y="2451996"/>
            <a:ext cx="2712846" cy="2703400"/>
          </a:xfrm>
          <a:custGeom>
            <a:avLst/>
            <a:gdLst/>
            <a:ahLst/>
            <a:cxnLst/>
            <a:rect l="0" t="0" r="r" b="b"/>
            <a:pathLst>
              <a:path w="2712846" h="2703400">
                <a:moveTo>
                  <a:pt x="0" y="0"/>
                </a:moveTo>
                <a:lnTo>
                  <a:pt x="2712846" y="2693875"/>
                </a:lnTo>
                <a:lnTo>
                  <a:pt x="2665617" y="2703400"/>
                </a:lnTo>
                <a:close/>
              </a:path>
            </a:pathLst>
          </a:custGeom>
          <a:solidFill>
            <a:schemeClr val="accent4">
              <a:alpha val="6000"/>
              <a:lumMod val="40000"/>
              <a:lumOff val="6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7" name="Freeform: Shape 16">
            <a:extLst>
              <a:ext uri="{7429B0D7-153C-4D92-8914-BB651110648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5157E1E-B020-4C2C-BEE7-E8541213A721}"/>
              </a:ext>
            </a:extLst>
          </p:cNvPr>
          <p:cNvSpPr/>
          <p:nvPr/>
        </p:nvSpPr>
        <p:spPr>
          <a:xfrm>
            <a:off x="-12040" y="2871728"/>
            <a:ext cx="2248058" cy="2264657"/>
          </a:xfrm>
          <a:custGeom>
            <a:avLst/>
            <a:gdLst/>
            <a:ahLst/>
            <a:cxnLst/>
            <a:rect l="0" t="0" r="r" b="b"/>
            <a:pathLst>
              <a:path w="1764299" h="1875753">
                <a:moveTo>
                  <a:pt x="7114" y="0"/>
                </a:moveTo>
                <a:lnTo>
                  <a:pt x="1764299" y="462417"/>
                </a:lnTo>
                <a:lnTo>
                  <a:pt x="1517676" y="1875753"/>
                </a:lnTo>
                <a:lnTo>
                  <a:pt x="0" y="1695529"/>
                </a:lnTo>
                <a:close/>
              </a:path>
            </a:pathLst>
          </a:custGeom>
          <a:gradFill rotWithShape="1">
            <a:gsLst>
              <a:gs pos="54626">
                <a:schemeClr val="tx2">
                  <a:alpha val="0"/>
                </a:schemeClr>
              </a:gs>
              <a:gs pos="100000">
                <a:schemeClr val="tx2">
                  <a:alpha val="63000"/>
                </a:schemeClr>
              </a:gs>
            </a:gsLst>
            <a:lin ang="150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8" name="Freeform: Shape 17">
            <a:extLst>
              <a:ext uri="{C7188A7A-FE23-4135-97AF-68417AAE241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C1091A3-FF15-4025-840B-BFC19C75A5B7}"/>
              </a:ext>
            </a:extLst>
          </p:cNvPr>
          <p:cNvSpPr/>
          <p:nvPr/>
        </p:nvSpPr>
        <p:spPr>
          <a:xfrm>
            <a:off x="2805027" y="3656651"/>
            <a:ext cx="2219720" cy="1470367"/>
          </a:xfrm>
          <a:custGeom>
            <a:avLst/>
            <a:gdLst/>
            <a:ahLst/>
            <a:cxnLst/>
            <a:rect l="0" t="0" r="r" b="b"/>
            <a:pathLst>
              <a:path w="2219720" h="1470368">
                <a:moveTo>
                  <a:pt x="0" y="1470368"/>
                </a:moveTo>
                <a:lnTo>
                  <a:pt x="1650592" y="0"/>
                </a:lnTo>
                <a:lnTo>
                  <a:pt x="2219720" y="388905"/>
                </a:lnTo>
                <a:close/>
              </a:path>
            </a:pathLst>
          </a:custGeom>
          <a:gradFill rotWithShape="1">
            <a:gsLst>
              <a:gs pos="22026">
                <a:schemeClr val="accent5">
                  <a:alpha val="0"/>
                  <a:lumMod val="50000"/>
                </a:schemeClr>
              </a:gs>
              <a:gs pos="95595">
                <a:schemeClr val="accent5">
                  <a:alpha val="37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9" name="Freeform: Shape 18">
            <a:extLst>
              <a:ext uri="{216A1422-1817-489F-BAD9-49190D5246B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1CCDCE1-4D92-40C3-AF8E-6442876655FA}"/>
              </a:ext>
            </a:extLst>
          </p:cNvPr>
          <p:cNvSpPr/>
          <p:nvPr/>
        </p:nvSpPr>
        <p:spPr>
          <a:xfrm>
            <a:off x="1230556" y="3457456"/>
            <a:ext cx="1603045" cy="1669444"/>
          </a:xfrm>
          <a:custGeom>
            <a:avLst/>
            <a:gdLst/>
            <a:ahLst/>
            <a:cxnLst/>
            <a:rect l="0" t="0" r="r" b="b"/>
            <a:pathLst>
              <a:path w="1603046" h="1669444">
                <a:moveTo>
                  <a:pt x="1603046" y="1659959"/>
                </a:moveTo>
                <a:lnTo>
                  <a:pt x="0" y="0"/>
                </a:lnTo>
                <a:lnTo>
                  <a:pt x="825237" y="189710"/>
                </a:lnTo>
                <a:close/>
              </a:path>
            </a:pathLst>
          </a:custGeom>
          <a:gradFill rotWithShape="1">
            <a:gsLst>
              <a:gs pos="22026">
                <a:schemeClr val="accent1">
                  <a:alpha val="0"/>
                  <a:lumMod val="50000"/>
                </a:schemeClr>
              </a:gs>
              <a:gs pos="95595">
                <a:schemeClr val="accent1">
                  <a:alpha val="79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0" name="Freeform: Shape 19">
            <a:extLst>
              <a:ext uri="{C587F1BE-C458-4072-994C-0DC1121DD7E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FB89F4F-B382-4BAB-932B-B4D104BC69E5}"/>
              </a:ext>
            </a:extLst>
          </p:cNvPr>
          <p:cNvSpPr/>
          <p:nvPr/>
        </p:nvSpPr>
        <p:spPr>
          <a:xfrm>
            <a:off x="550157" y="1389464"/>
            <a:ext cx="1308995" cy="981746"/>
          </a:xfrm>
          <a:custGeom>
            <a:avLst/>
            <a:gdLst/>
            <a:ahLst/>
            <a:cxnLst/>
            <a:rect l="0" t="0" r="r" b="b"/>
            <a:pathLst>
              <a:path w="1308996" h="981747">
                <a:moveTo>
                  <a:pt x="0" y="0"/>
                </a:moveTo>
                <a:lnTo>
                  <a:pt x="1308996" y="17742"/>
                </a:lnTo>
                <a:lnTo>
                  <a:pt x="549824" y="981747"/>
                </a:lnTo>
                <a:close/>
              </a:path>
            </a:pathLst>
          </a:custGeom>
          <a:gradFill rotWithShape="1">
            <a:gsLst>
              <a:gs pos="100000">
                <a:schemeClr val="tx2">
                  <a:lumMod val="75000"/>
                  <a:lumOff val="25000"/>
                </a:schemeClr>
              </a:gs>
              <a:gs pos="0">
                <a:schemeClr val="accent3">
                  <a:alpha val="0"/>
                  <a:lumMod val="50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1" name="Freeform: Shape 20">
            <a:extLst>
              <a:ext uri="{D9BCAF25-BAA7-4601-95C8-9E982D12980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BD2A727-2104-47EC-A0CB-6F05CC4D7F9C}"/>
              </a:ext>
            </a:extLst>
          </p:cNvPr>
          <p:cNvSpPr/>
          <p:nvPr/>
        </p:nvSpPr>
        <p:spPr>
          <a:xfrm>
            <a:off x="3130839" y="3190124"/>
            <a:ext cx="1135938" cy="851953"/>
          </a:xfrm>
          <a:custGeom>
            <a:avLst/>
            <a:gdLst/>
            <a:ahLst/>
            <a:cxnLst/>
            <a:rect l="0" t="0" r="r" b="b"/>
            <a:pathLst>
              <a:path w="2210116" h="1574589">
                <a:moveTo>
                  <a:pt x="0" y="0"/>
                </a:moveTo>
                <a:lnTo>
                  <a:pt x="2210116" y="28456"/>
                </a:lnTo>
                <a:lnTo>
                  <a:pt x="815751" y="1574589"/>
                </a:lnTo>
                <a:close/>
              </a:path>
            </a:pathLst>
          </a:custGeom>
          <a:solidFill>
            <a:schemeClr val="bg2">
              <a:alpha val="27999"/>
              <a:lumMod val="5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2" name="Freeform: Shape 21">
            <a:extLst>
              <a:ext uri="{D2A24642-7619-4E0D-AB25-0642B5EBB18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486A621-D87F-4316-8BCE-A7C8C17EB132}"/>
              </a:ext>
            </a:extLst>
          </p:cNvPr>
          <p:cNvSpPr/>
          <p:nvPr/>
        </p:nvSpPr>
        <p:spPr>
          <a:xfrm>
            <a:off x="3065232" y="3323711"/>
            <a:ext cx="387481" cy="264802"/>
          </a:xfrm>
          <a:custGeom>
            <a:avLst/>
            <a:gdLst/>
            <a:ahLst/>
            <a:cxnLst/>
            <a:rect l="0" t="0" r="r" b="b"/>
            <a:pathLst>
              <a:path w="2210116" h="1574589">
                <a:moveTo>
                  <a:pt x="0" y="0"/>
                </a:moveTo>
                <a:lnTo>
                  <a:pt x="2210116" y="28456"/>
                </a:lnTo>
                <a:lnTo>
                  <a:pt x="815751" y="1574589"/>
                </a:lnTo>
                <a:close/>
              </a:path>
            </a:pathLst>
          </a:custGeom>
          <a:solidFill>
            <a:schemeClr val="accent2">
              <a:lumMod val="5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3" name="Freeform: Shape 22">
            <a:extLst>
              <a:ext uri="{B766622F-C251-4885-A712-A5649B0C8F5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F1B5FA9-A76D-4251-8224-4945FCD9EFD8}"/>
              </a:ext>
            </a:extLst>
          </p:cNvPr>
          <p:cNvSpPr/>
          <p:nvPr/>
        </p:nvSpPr>
        <p:spPr>
          <a:xfrm>
            <a:off x="768323" y="2033528"/>
            <a:ext cx="285354" cy="178643"/>
          </a:xfrm>
          <a:custGeom>
            <a:avLst/>
            <a:gdLst/>
            <a:ahLst/>
            <a:cxnLst/>
            <a:rect l="0" t="0" r="r" b="b"/>
            <a:pathLst>
              <a:path w="2210116" h="1574589">
                <a:moveTo>
                  <a:pt x="0" y="0"/>
                </a:moveTo>
                <a:lnTo>
                  <a:pt x="2210116" y="28456"/>
                </a:lnTo>
                <a:lnTo>
                  <a:pt x="815751" y="1574589"/>
                </a:lnTo>
                <a:close/>
              </a:path>
            </a:pathLst>
          </a:custGeom>
          <a:solidFill>
            <a:schemeClr val="accent2">
              <a:alpha val="70000"/>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4" name="Freeform: Shape 23">
            <a:extLst>
              <a:ext uri="{DC85D174-1932-43B9-9F84-568786D38CB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14D112E-F5D1-4827-BA6A-DA21C6D89AE6}"/>
              </a:ext>
            </a:extLst>
          </p:cNvPr>
          <p:cNvSpPr/>
          <p:nvPr/>
        </p:nvSpPr>
        <p:spPr>
          <a:xfrm rot="480000">
            <a:off x="7657891" y="1362139"/>
            <a:ext cx="1056877" cy="1481734"/>
          </a:xfrm>
          <a:custGeom>
            <a:avLst/>
            <a:gdLst/>
            <a:ahLst/>
            <a:cxnLst/>
            <a:rect l="0" t="0" r="r" b="b"/>
            <a:pathLst>
              <a:path w="1111537" h="1290025">
                <a:moveTo>
                  <a:pt x="0" y="0"/>
                </a:moveTo>
                <a:lnTo>
                  <a:pt x="1111537" y="34526"/>
                </a:lnTo>
                <a:lnTo>
                  <a:pt x="379419" y="1290025"/>
                </a:lnTo>
                <a:close/>
              </a:path>
            </a:pathLst>
          </a:custGeom>
          <a:solidFill>
            <a:schemeClr val="accent2">
              <a:alpha val="33000"/>
              <a:lumMod val="5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5" name="Freeform: Shape 24">
            <a:extLst>
              <a:ext uri="{84B10226-08DD-46C1-9BF0-84313287A44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9B4C5F2-449F-491F-B958-EB92806DC97D}"/>
              </a:ext>
            </a:extLst>
          </p:cNvPr>
          <p:cNvSpPr/>
          <p:nvPr/>
        </p:nvSpPr>
        <p:spPr>
          <a:xfrm>
            <a:off x="8285710" y="1668179"/>
            <a:ext cx="384343" cy="264802"/>
          </a:xfrm>
          <a:custGeom>
            <a:avLst/>
            <a:gdLst/>
            <a:ahLst/>
            <a:cxnLst/>
            <a:rect l="0" t="0" r="r" b="b"/>
            <a:pathLst>
              <a:path w="2210116" h="1574589">
                <a:moveTo>
                  <a:pt x="0" y="0"/>
                </a:moveTo>
                <a:lnTo>
                  <a:pt x="2210116" y="28456"/>
                </a:lnTo>
                <a:lnTo>
                  <a:pt x="815751" y="1574589"/>
                </a:lnTo>
                <a:close/>
              </a:path>
            </a:pathLst>
          </a:custGeom>
          <a:solidFill>
            <a:schemeClr val="accent2">
              <a:alpha val="80000"/>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6" name="Freeform: Shape 25">
            <a:extLst>
              <a:ext uri="{ADCF7272-CA94-4909-BB04-CCAA10A0943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295C004-C1CE-44F8-8607-70FA6D0CFFF7}"/>
              </a:ext>
            </a:extLst>
          </p:cNvPr>
          <p:cNvSpPr/>
          <p:nvPr/>
        </p:nvSpPr>
        <p:spPr>
          <a:xfrm>
            <a:off x="1935432" y="1463135"/>
            <a:ext cx="1384326" cy="2247979"/>
          </a:xfrm>
          <a:custGeom>
            <a:avLst/>
            <a:gdLst/>
            <a:ahLst/>
            <a:cxnLst/>
            <a:rect l="0" t="0" r="r" b="b"/>
            <a:pathLst>
              <a:path w="1384327" h="2247979">
                <a:moveTo>
                  <a:pt x="9525" y="2229087"/>
                </a:moveTo>
                <a:lnTo>
                  <a:pt x="1318086" y="0"/>
                </a:lnTo>
                <a:lnTo>
                  <a:pt x="1384326" y="104775"/>
                </a:lnTo>
                <a:lnTo>
                  <a:pt x="28456" y="2247979"/>
                </a:lnTo>
                <a:close/>
              </a:path>
            </a:pathLst>
          </a:custGeom>
          <a:gradFill rotWithShape="1">
            <a:gsLst>
              <a:gs pos="0">
                <a:schemeClr val="bg2">
                  <a:alpha val="0"/>
                  <a:lumMod val="50000"/>
                </a:schemeClr>
              </a:gs>
              <a:gs pos="100000">
                <a:schemeClr val="tx2">
                  <a:lumMod val="75000"/>
                  <a:lumOff val="2500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7" name="Freeform: Shape 26">
            <a:extLst>
              <a:ext uri="{FA0935ED-D952-49F3-A344-03DEB5299DA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26BBA44-46B6-41D6-8C32-CFAFC6CF5F4B}"/>
              </a:ext>
            </a:extLst>
          </p:cNvPr>
          <p:cNvSpPr/>
          <p:nvPr/>
        </p:nvSpPr>
        <p:spPr>
          <a:xfrm rot="18840000">
            <a:off x="5048607" y="1257700"/>
            <a:ext cx="627068" cy="2375196"/>
          </a:xfrm>
          <a:custGeom>
            <a:avLst/>
            <a:gdLst/>
            <a:ahLst/>
            <a:cxnLst/>
            <a:rect l="0" t="0" r="r" b="b"/>
            <a:pathLst>
              <a:path w="627069" h="2375196">
                <a:moveTo>
                  <a:pt x="0" y="2356305"/>
                </a:moveTo>
                <a:lnTo>
                  <a:pt x="556880" y="0"/>
                </a:lnTo>
                <a:lnTo>
                  <a:pt x="627069" y="6784"/>
                </a:lnTo>
                <a:lnTo>
                  <a:pt x="18931" y="2375196"/>
                </a:lnTo>
                <a:close/>
              </a:path>
            </a:pathLst>
          </a:custGeom>
          <a:gradFill rotWithShape="1">
            <a:gsLst>
              <a:gs pos="0">
                <a:schemeClr val="accent2">
                  <a:alpha val="0"/>
                  <a:lumMod val="75000"/>
                </a:schemeClr>
              </a:gs>
              <a:gs pos="100000">
                <a:schemeClr val="accent2">
                  <a:lumMod val="7500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8" name="Title 1">
            <a:extLst>
              <a:ext uri="{3B16E6AE-D894-4D54-A83C-D02170E0292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87B8771-4205-4534-923E-71F04D2B0B2F}"/>
              </a:ext>
            </a:extLst>
          </p:cNvPr>
          <p:cNvSpPr>
            <a:spLocks noGrp="1"/>
          </p:cNvSpPr>
          <p:nvPr>
            <p:ph type="title"/>
          </p:nvPr>
        </p:nvSpPr>
        <p:spPr/>
        <p:txBody>
          <a:bodyPr rtlCol="0"/>
          <a:lstStyle>
            <a:lvl1pPr lvl="0">
              <a:defRPr lang="en-US" dirty="0">
                <a:solidFill>
                  <a:srgbClr val="FFFFFF"/>
                </a:solidFill>
              </a:defRPr>
            </a:lvl1pPr>
          </a:lstStyle>
          <a:p>
            <a:r>
              <a:rPr lang="en-US" dirty="0"/>
              <a:t>Click to edit Master title style</a:t>
            </a:r>
          </a:p>
        </p:txBody>
      </p:sp>
      <p:sp>
        <p:nvSpPr>
          <p:cNvPr id="29" name="Content Placeholder 2">
            <a:extLst>
              <a:ext uri="{777DA528-3B65-4430-B89E-26F9C269DED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E77CF17-1F03-46E4-B2DD-1B96C8AAED81}"/>
              </a:ext>
            </a:extLst>
          </p:cNvPr>
          <p:cNvSpPr>
            <a:spLocks noGrp="1"/>
          </p:cNvSpPr>
          <p:nvPr>
            <p:ph type="body" idx="1"/>
          </p:nvPr>
        </p:nvSpPr>
        <p:spPr>
          <a:xfrm>
            <a:off x="933577" y="3781155"/>
            <a:ext cx="1905000" cy="407078"/>
          </a:xfrm>
          <a:prstGeom prst="rect">
            <a:avLst/>
          </a:prstGeom>
        </p:spPr>
        <p:txBody>
          <a:bodyPr vert="horz" rtlCol="0" anchor="t">
            <a:normAutofit/>
          </a:bodyPr>
          <a:lstStyle>
            <a:lvl1pPr marL="0" lvl="0" indent="0" algn="ctr">
              <a:lnSpc>
                <a:spcPct val="100000"/>
              </a:lnSpc>
              <a:buFont typeface="Arial"/>
              <a:buNone/>
              <a:defRPr lang="en-US" sz="1200" dirty="0">
                <a:solidFill>
                  <a:schemeClr val="bg2"/>
                </a:solidFill>
                <a:latin typeface="+mn-lt"/>
              </a:defRPr>
            </a:lvl1pPr>
            <a:lvl2pPr lvl="1">
              <a:lnSpc>
                <a:spcPct val="129999"/>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30" name="Picture Placeholder 2">
            <a:extLst>
              <a:ext uri="{9283A89B-FAA5-4062-985A-399D9319651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EF9F3D9-EC0B-45B4-B400-EBE6846CF6F9}"/>
              </a:ext>
            </a:extLst>
          </p:cNvPr>
          <p:cNvSpPr>
            <a:spLocks noGrp="1"/>
          </p:cNvSpPr>
          <p:nvPr>
            <p:ph type="pic" idx="2"/>
          </p:nvPr>
        </p:nvSpPr>
        <p:spPr>
          <a:xfrm>
            <a:off x="682480" y="1454321"/>
            <a:ext cx="2559067" cy="2205195"/>
          </a:xfrm>
          <a:custGeom>
            <a:avLst/>
            <a:gdLst/>
            <a:ahLst/>
            <a:cxnLst/>
            <a:rect l="0" t="0" r="r" b="b"/>
            <a:pathLst>
              <a:path w="2559067" h="2205196">
                <a:moveTo>
                  <a:pt x="0" y="0"/>
                </a:moveTo>
                <a:lnTo>
                  <a:pt x="2559067" y="9565"/>
                </a:lnTo>
                <a:lnTo>
                  <a:pt x="1292752" y="2205196"/>
                </a:lnTo>
                <a:close/>
              </a:path>
            </a:pathLst>
          </a:custGeom>
          <a:solidFill>
            <a:schemeClr val="bg1"/>
          </a:solidFill>
          <a:ln w="38100">
            <a:noFill/>
            <a:miter lim="800000"/>
          </a:ln>
        </p:spPr>
        <p:txBody>
          <a:bodyPr rtlCol="0"/>
          <a:lstStyle/>
          <a:p>
            <a:r>
              <a:rPr lang="en-US" dirty="0"/>
              <a:t>Click icon to add picture</a:t>
            </a:r>
          </a:p>
        </p:txBody>
      </p:sp>
      <p:sp>
        <p:nvSpPr>
          <p:cNvPr id="31" name="Content Placeholder 2">
            <a:extLst>
              <a:ext uri="{B262697B-5DA5-4D62-9748-D57F873B209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566567E-61A6-42B8-9A70-890CB559E658}"/>
              </a:ext>
            </a:extLst>
          </p:cNvPr>
          <p:cNvSpPr>
            <a:spLocks noGrp="1"/>
          </p:cNvSpPr>
          <p:nvPr>
            <p:ph type="body" idx="3"/>
          </p:nvPr>
        </p:nvSpPr>
        <p:spPr>
          <a:xfrm>
            <a:off x="3658165" y="3781155"/>
            <a:ext cx="1905000" cy="407078"/>
          </a:xfrm>
          <a:prstGeom prst="rect">
            <a:avLst/>
          </a:prstGeom>
        </p:spPr>
        <p:txBody>
          <a:bodyPr vert="horz" rtlCol="0" anchor="t">
            <a:normAutofit/>
          </a:bodyPr>
          <a:lstStyle>
            <a:lvl1pPr marL="0" lvl="0" indent="0" algn="ctr">
              <a:lnSpc>
                <a:spcPct val="100000"/>
              </a:lnSpc>
              <a:buFont typeface="Arial"/>
              <a:buNone/>
              <a:defRPr lang="en-US" sz="1200" dirty="0">
                <a:solidFill>
                  <a:schemeClr val="bg2"/>
                </a:solidFill>
                <a:latin typeface="+mn-lt"/>
              </a:defRPr>
            </a:lvl1pPr>
            <a:lvl2pPr lvl="1">
              <a:lnSpc>
                <a:spcPct val="129999"/>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32" name="Picture Placeholder 2">
            <a:extLst>
              <a:ext uri="{55A37012-4EDD-49C6-88F4-27866880D9B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F1A43BC-3A92-4F21-B1F6-07BD062E9E78}"/>
              </a:ext>
            </a:extLst>
          </p:cNvPr>
          <p:cNvSpPr>
            <a:spLocks noGrp="1"/>
          </p:cNvSpPr>
          <p:nvPr>
            <p:ph type="pic" idx="4"/>
          </p:nvPr>
        </p:nvSpPr>
        <p:spPr>
          <a:xfrm>
            <a:off x="3254981" y="1444756"/>
            <a:ext cx="2833884" cy="2229601"/>
          </a:xfrm>
          <a:custGeom>
            <a:avLst/>
            <a:gdLst/>
            <a:ahLst/>
            <a:cxnLst/>
            <a:rect l="0" t="0" r="r" b="b"/>
            <a:pathLst>
              <a:path w="2833885" h="2229601">
                <a:moveTo>
                  <a:pt x="1421636" y="0"/>
                </a:moveTo>
                <a:lnTo>
                  <a:pt x="2833885" y="2229601"/>
                </a:lnTo>
                <a:lnTo>
                  <a:pt x="0" y="2224206"/>
                </a:lnTo>
                <a:close/>
              </a:path>
            </a:pathLst>
          </a:custGeom>
          <a:solidFill>
            <a:schemeClr val="bg1"/>
          </a:solidFill>
          <a:ln w="38100">
            <a:noFill/>
            <a:miter lim="800000"/>
          </a:ln>
        </p:spPr>
        <p:txBody>
          <a:bodyPr rtlCol="0"/>
          <a:lstStyle/>
          <a:p>
            <a:r>
              <a:rPr lang="en-US" dirty="0"/>
              <a:t>Click icon to add picture</a:t>
            </a:r>
          </a:p>
        </p:txBody>
      </p:sp>
      <p:sp>
        <p:nvSpPr>
          <p:cNvPr id="33" name="Content Placeholder 2">
            <a:extLst>
              <a:ext uri="{965867B7-EFCC-4E77-9E00-846C506EF38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831616D-A9D6-4EAB-8B15-4DC1CE69E168}"/>
              </a:ext>
            </a:extLst>
          </p:cNvPr>
          <p:cNvSpPr>
            <a:spLocks noGrp="1"/>
          </p:cNvSpPr>
          <p:nvPr>
            <p:ph type="body" idx="5"/>
          </p:nvPr>
        </p:nvSpPr>
        <p:spPr>
          <a:xfrm>
            <a:off x="6415463" y="3800741"/>
            <a:ext cx="1905000" cy="407078"/>
          </a:xfrm>
          <a:prstGeom prst="rect">
            <a:avLst/>
          </a:prstGeom>
        </p:spPr>
        <p:txBody>
          <a:bodyPr vert="horz" rtlCol="0" anchor="t">
            <a:normAutofit/>
          </a:bodyPr>
          <a:lstStyle>
            <a:lvl1pPr marL="0" lvl="0" indent="0" algn="ctr">
              <a:lnSpc>
                <a:spcPct val="100000"/>
              </a:lnSpc>
              <a:buFont typeface="Arial"/>
              <a:buNone/>
              <a:defRPr lang="en-US" sz="1200" dirty="0">
                <a:solidFill>
                  <a:schemeClr val="bg2"/>
                </a:solidFill>
                <a:latin typeface="+mn-lt"/>
              </a:defRPr>
            </a:lvl1pPr>
            <a:lvl2pPr lvl="1">
              <a:lnSpc>
                <a:spcPct val="129999"/>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34" name="Picture Placeholder 2">
            <a:extLst>
              <a:ext uri="{4D75EAA0-D5D5-48A6-9507-69FC60F038A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2617F3A-313A-4A3E-B2A5-6296C30858F0}"/>
              </a:ext>
            </a:extLst>
          </p:cNvPr>
          <p:cNvSpPr>
            <a:spLocks noGrp="1"/>
          </p:cNvSpPr>
          <p:nvPr>
            <p:ph type="pic" idx="6"/>
          </p:nvPr>
        </p:nvSpPr>
        <p:spPr>
          <a:xfrm>
            <a:off x="6088944" y="1387804"/>
            <a:ext cx="2539203" cy="2290723"/>
          </a:xfrm>
          <a:custGeom>
            <a:avLst/>
            <a:gdLst/>
            <a:ahLst/>
            <a:cxnLst/>
            <a:rect l="0" t="0" r="r" b="b"/>
            <a:pathLst>
              <a:path w="2539204" h="2290723">
                <a:moveTo>
                  <a:pt x="0" y="0"/>
                </a:moveTo>
                <a:lnTo>
                  <a:pt x="2539204" y="198"/>
                </a:lnTo>
                <a:lnTo>
                  <a:pt x="1287713" y="2290723"/>
                </a:lnTo>
                <a:close/>
              </a:path>
            </a:pathLst>
          </a:custGeom>
          <a:solidFill>
            <a:schemeClr val="bg1"/>
          </a:solidFill>
          <a:ln w="38100">
            <a:noFill/>
            <a:miter lim="800000"/>
          </a:ln>
        </p:spPr>
        <p:txBody>
          <a:bodyPr rtlCol="0"/>
          <a:lstStyle/>
          <a:p>
            <a:r>
              <a:rPr lang="en-US" dirty="0"/>
              <a:t>Click icon to add picture</a:t>
            </a:r>
          </a:p>
        </p:txBody>
      </p:sp>
      <p:sp>
        <p:nvSpPr>
          <p:cNvPr id="35" name="Slide Number Placeholder 4">
            <a:extLst>
              <a:ext uri="{CB69167F-3A4C-400B-A717-38AEF769A1B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825F8E8-CBF8-4AB2-AE58-4C89652AAFA3}"/>
              </a:ext>
            </a:extLst>
          </p:cNvPr>
          <p:cNvSpPr>
            <a:spLocks noGrp="1"/>
          </p:cNvSpPr>
          <p:nvPr>
            <p:ph type="sldNum" sz="quarter" idx="12"/>
          </p:nvPr>
        </p:nvSpPr>
        <p:spPr/>
        <p:txBody>
          <a:bodyPr rtlCol="0"/>
          <a:lstStyle>
            <a:lvl1pPr lvl="0"/>
          </a:lstStyle>
          <a:p>
            <a:r>
              <a:rPr lang="en-US" dirty="0"/>
              <a:t>&lt;#&gt;</a:t>
            </a:r>
          </a:p>
        </p:txBody>
      </p:sp>
      <p:sp>
        <p:nvSpPr>
          <p:cNvPr id="36" name="Footer Placeholder 3">
            <a:extLst>
              <a:ext uri="{F5E92A05-89ED-4177-87AF-79AF9ED502B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6E70CD8-783B-47BA-AA27-C3495DED4D34}"/>
              </a:ext>
            </a:extLst>
          </p:cNvPr>
          <p:cNvSpPr>
            <a:spLocks noGrp="1"/>
          </p:cNvSpPr>
          <p:nvPr>
            <p:ph type="ftr" sz="quarter" idx="11"/>
          </p:nvPr>
        </p:nvSpPr>
        <p:spPr/>
        <p:txBody>
          <a:bodyPr rtlCol="0"/>
          <a:lstStyle>
            <a:lvl1pPr lvl="0"/>
          </a:lstStyle>
          <a:p>
            <a:r>
              <a:rPr lang="en-US" dirty="0"/>
              <a:t>Footer</a:t>
            </a:r>
          </a:p>
        </p:txBody>
      </p:sp>
      <p:sp>
        <p:nvSpPr>
          <p:cNvPr id="37" name="Date Placeholder 1">
            <a:extLst>
              <a:ext uri="{E04555F3-476D-4E01-95B9-63AC805E0C2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94E46C7-916B-49D9-9886-B5133F8E43E8}"/>
              </a:ext>
            </a:extLst>
          </p:cNvPr>
          <p:cNvSpPr>
            <a:spLocks noGrp="1"/>
          </p:cNvSpPr>
          <p:nvPr>
            <p:ph type="dt" sz="half" idx="10"/>
          </p:nvPr>
        </p:nvSpPr>
        <p:spPr/>
        <p:txBody>
          <a:bodyPr rtlCol="0"/>
          <a:lstStyle>
            <a:lvl1pPr lvl="0"/>
          </a:lstStyle>
          <a:p>
            <a:r>
              <a:rPr lang="en-US" dirty="0"/>
              <a:t>Date</a:t>
            </a:r>
          </a:p>
        </p:txBody>
      </p:sp>
    </p:spTree>
    <p:custDataLst>
      <p:tags r:id="rId1"/>
    </p:custDataLst>
    <p:extLst>
      <p:ext uri="{8D611AD0-C389-4E39-A21A-C356B84DE55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97088651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Images">
    <p:bg>
      <p:bgPr>
        <a:gradFill rotWithShape="1">
          <a:gsLst>
            <a:gs pos="0">
              <a:srgbClr val="55124F"/>
            </a:gs>
            <a:gs pos="100000">
              <a:srgbClr val="BD2B5B"/>
            </a:gs>
          </a:gsLst>
          <a:lin ang="3360000" scaled="0"/>
        </a:gradFill>
        <a:effectLst/>
      </p:bgPr>
    </p:bg>
    <p:spTree>
      <p:nvGrpSpPr>
        <p:cNvPr id="1" name=""/>
        <p:cNvGrpSpPr/>
        <p:nvPr/>
      </p:nvGrpSpPr>
      <p:grpSpPr>
        <a:xfrm>
          <a:off x="0" y="0"/>
          <a:ext cx="0" cy="0"/>
          <a:chOff x="0" y="0"/>
          <a:chExt cx="0" cy="0"/>
        </a:xfrm>
      </p:grpSpPr>
      <p:sp>
        <p:nvSpPr>
          <p:cNvPr id="2" name="Rectangle 1">
            <a:extLst>
              <a:ext uri="{73FF3F86-480E-4CB2-A663-240C8D5AE86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00127C8-25D4-4580-94F9-691F269DD09A}"/>
              </a:ext>
            </a:extLst>
          </p:cNvPr>
          <p:cNvSpPr/>
          <p:nvPr/>
        </p:nvSpPr>
        <p:spPr>
          <a:xfrm>
            <a:off x="-14412" y="-2371"/>
            <a:ext cx="9155857" cy="5157728"/>
          </a:xfrm>
          <a:prstGeom prst="rect">
            <a:avLst/>
          </a:pr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3" name="Rectangle 2">
            <a:extLst>
              <a:ext uri="{DEB3D32F-DD40-46C6-A332-C990436B8A4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F7A90CF-CCF1-4E87-99A0-2495DF484741}"/>
              </a:ext>
            </a:extLst>
          </p:cNvPr>
          <p:cNvSpPr/>
          <p:nvPr/>
        </p:nvSpPr>
        <p:spPr>
          <a:xfrm>
            <a:off x="4692755" y="-14228"/>
            <a:ext cx="4451060" cy="5179070"/>
          </a:xfrm>
          <a:prstGeom prst="rect">
            <a:avLst/>
          </a:prstGeom>
          <a:gradFill rotWithShape="1">
            <a:gsLst>
              <a:gs pos="19824">
                <a:schemeClr val="tx1">
                  <a:alpha val="0"/>
                </a:schemeClr>
              </a:gs>
              <a:gs pos="100000">
                <a:schemeClr val="tx1">
                  <a:alpha val="55000"/>
                </a:schemeClr>
              </a:gs>
            </a:gsLst>
            <a:lin ang="204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Rectangle 3">
            <a:extLst>
              <a:ext uri="{120C7445-BDDB-4AFC-9DB5-18B4B9C4A11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9DBBE4B-B1D3-49F9-B996-F3A3BD5E6E37}"/>
              </a:ext>
            </a:extLst>
          </p:cNvPr>
          <p:cNvSpPr/>
          <p:nvPr/>
        </p:nvSpPr>
        <p:spPr>
          <a:xfrm>
            <a:off x="-2555" y="14228"/>
            <a:ext cx="4451060" cy="5141919"/>
          </a:xfrm>
          <a:prstGeom prst="rect">
            <a:avLst/>
          </a:prstGeom>
          <a:gradFill rotWithShape="1">
            <a:gsLst>
              <a:gs pos="33921">
                <a:schemeClr val="tx1">
                  <a:alpha val="0"/>
                </a:schemeClr>
              </a:gs>
              <a:gs pos="100000">
                <a:schemeClr val="tx1">
                  <a:alpha val="55000"/>
                </a:schemeClr>
              </a:gs>
            </a:gsLst>
            <a:lin ang="97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Freeform: Shape 4">
            <a:extLst>
              <a:ext uri="{053094D0-A97D-44C4-8B08-FFDFEEB7FC9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EC224A9-6972-4A69-9922-7069C7868792}"/>
              </a:ext>
            </a:extLst>
          </p:cNvPr>
          <p:cNvSpPr/>
          <p:nvPr/>
        </p:nvSpPr>
        <p:spPr>
          <a:xfrm rot="16200000">
            <a:off x="472563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5286">
                <a:schemeClr val="accent6">
                  <a:alpha val="19000"/>
                </a:schemeClr>
              </a:gs>
              <a:gs pos="71366">
                <a:schemeClr val="bg1">
                  <a:alpha val="0"/>
                </a:schemeClr>
              </a:gs>
            </a:gsLst>
            <a:lin ang="16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Freeform: Shape 5">
            <a:extLst>
              <a:ext uri="{3790A822-0C17-41CF-AF81-36F37CAEEA9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28E9528-9AFB-4C6D-AF4F-A8E0DE03D2F7}"/>
              </a:ext>
            </a:extLst>
          </p:cNvPr>
          <p:cNvSpPr/>
          <p:nvPr/>
        </p:nvSpPr>
        <p:spPr>
          <a:xfrm>
            <a:off x="4636119" y="38100"/>
            <a:ext cx="4469780" cy="3884341"/>
          </a:xfrm>
          <a:custGeom>
            <a:avLst/>
            <a:gdLst/>
            <a:ahLst/>
            <a:cxnLst/>
            <a:rect l="0" t="0" r="r" b="b"/>
            <a:pathLst>
              <a:path w="5417635" h="3884341">
                <a:moveTo>
                  <a:pt x="3302307" y="0"/>
                </a:moveTo>
                <a:lnTo>
                  <a:pt x="5403626" y="18585"/>
                </a:lnTo>
                <a:lnTo>
                  <a:pt x="5417635" y="3884341"/>
                </a:lnTo>
                <a:lnTo>
                  <a:pt x="0" y="9293"/>
                </a:lnTo>
                <a:close/>
              </a:path>
            </a:pathLst>
          </a:custGeom>
          <a:gradFill rotWithShape="1">
            <a:gsLst>
              <a:gs pos="0">
                <a:schemeClr val="bg1">
                  <a:alpha val="7999"/>
                </a:schemeClr>
              </a:gs>
              <a:gs pos="73568">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Freeform: Shape 6">
            <a:extLst>
              <a:ext uri="{D3ADB550-9212-4DBF-B5AF-9734E60062D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C622E78-296C-4CF9-855B-4743AA72D8E2}"/>
              </a:ext>
            </a:extLst>
          </p:cNvPr>
          <p:cNvSpPr/>
          <p:nvPr/>
        </p:nvSpPr>
        <p:spPr>
          <a:xfrm rot="16200000">
            <a:off x="4744606"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2643">
                <a:schemeClr val="tx2">
                  <a:alpha val="65000"/>
                  <a:lumMod val="90000"/>
                  <a:lumOff val="10000"/>
                </a:schemeClr>
              </a:gs>
              <a:gs pos="73568">
                <a:schemeClr val="tx2">
                  <a:alpha val="0"/>
                  <a:lumMod val="75000"/>
                  <a:lumOff val="25000"/>
                </a:schemeClr>
              </a:gs>
            </a:gsLst>
            <a:lin ang="10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Freeform: Shape 7">
            <a:extLst>
              <a:ext uri="{7F4CBDF3-E41D-4365-B49D-C3FA1F25FB2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58B0A0D-C6C8-4798-9F1E-1F73727B6460}"/>
              </a:ext>
            </a:extLst>
          </p:cNvPr>
          <p:cNvSpPr/>
          <p:nvPr/>
        </p:nvSpPr>
        <p:spPr>
          <a:xfrm rot="5400000">
            <a:off x="1955108" y="-1983591"/>
            <a:ext cx="5169963" cy="9108091"/>
          </a:xfrm>
          <a:custGeom>
            <a:avLst/>
            <a:gdLst/>
            <a:ahLst/>
            <a:cxnLst/>
            <a:rect l="0" t="0" r="r" b="b"/>
            <a:pathLst>
              <a:path w="5169963" h="9108091">
                <a:moveTo>
                  <a:pt x="5169963" y="0"/>
                </a:moveTo>
                <a:lnTo>
                  <a:pt x="5159224" y="9063751"/>
                </a:lnTo>
                <a:lnTo>
                  <a:pt x="0" y="9108091"/>
                </a:lnTo>
                <a:close/>
              </a:path>
            </a:pathLst>
          </a:custGeom>
          <a:gradFill rotWithShape="1">
            <a:gsLst>
              <a:gs pos="7930">
                <a:schemeClr val="bg2">
                  <a:alpha val="33999"/>
                  <a:lumMod val="50000"/>
                </a:schemeClr>
              </a:gs>
              <a:gs pos="45374">
                <a:schemeClr val="bg2">
                  <a:alpha val="5000"/>
                  <a:lumMod val="50000"/>
                </a:schemeClr>
              </a:gs>
            </a:gsLst>
            <a:lin ang="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9" name="Freeform: Shape 8">
            <a:extLst>
              <a:ext uri="{587CF13F-0739-4F2C-A4A5-328A5D2B066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136A302-BA9A-4B5D-BEDB-391BD650DDD3}"/>
              </a:ext>
            </a:extLst>
          </p:cNvPr>
          <p:cNvSpPr/>
          <p:nvPr/>
        </p:nvSpPr>
        <p:spPr>
          <a:xfrm rot="5400000">
            <a:off x="974448" y="-972261"/>
            <a:ext cx="5160099" cy="7114107"/>
          </a:xfrm>
          <a:custGeom>
            <a:avLst/>
            <a:gdLst/>
            <a:ahLst/>
            <a:cxnLst/>
            <a:rect l="0" t="0" r="r" b="b"/>
            <a:pathLst>
              <a:path w="5160100" h="7114108">
                <a:moveTo>
                  <a:pt x="4742739" y="0"/>
                </a:moveTo>
                <a:lnTo>
                  <a:pt x="2760274" y="7114108"/>
                </a:lnTo>
                <a:lnTo>
                  <a:pt x="0" y="4145154"/>
                </a:lnTo>
                <a:close/>
              </a:path>
            </a:pathLst>
          </a:custGeom>
          <a:gradFill rotWithShape="1">
            <a:gsLst>
              <a:gs pos="7930">
                <a:schemeClr val="bg2">
                  <a:alpha val="0"/>
                  <a:lumMod val="50000"/>
                </a:schemeClr>
              </a:gs>
              <a:gs pos="56828">
                <a:schemeClr val="bg2">
                  <a:alpha val="7999"/>
                  <a:lumMod val="5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Freeform: Shape 9">
            <a:extLst>
              <a:ext uri="{C9478138-CECE-4B1F-AA72-DEE184EB392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98DC6B9-FBF1-447D-85E7-DBF444DDBE51}"/>
              </a:ext>
            </a:extLst>
          </p:cNvPr>
          <p:cNvSpPr/>
          <p:nvPr/>
        </p:nvSpPr>
        <p:spPr>
          <a:xfrm rot="5400000">
            <a:off x="1069860" y="488982"/>
            <a:ext cx="4154797" cy="5083097"/>
          </a:xfrm>
          <a:custGeom>
            <a:avLst/>
            <a:gdLst/>
            <a:ahLst/>
            <a:cxnLst/>
            <a:rect l="0" t="0" r="r" b="b"/>
            <a:pathLst>
              <a:path w="4154797" h="5083098">
                <a:moveTo>
                  <a:pt x="1638354" y="0"/>
                </a:moveTo>
                <a:lnTo>
                  <a:pt x="4154797" y="2874177"/>
                </a:lnTo>
                <a:lnTo>
                  <a:pt x="0" y="5083098"/>
                </a:lnTo>
                <a:close/>
              </a:path>
            </a:pathLst>
          </a:custGeom>
          <a:gradFill rotWithShape="1">
            <a:gsLst>
              <a:gs pos="7930">
                <a:schemeClr val="tx2">
                  <a:alpha val="36000"/>
                  <a:lumMod val="90000"/>
                  <a:lumOff val="10000"/>
                </a:schemeClr>
              </a:gs>
              <a:gs pos="56828">
                <a:schemeClr val="tx2">
                  <a:alpha val="0"/>
                  <a:lumMod val="90000"/>
                  <a:lumOff val="1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1" name="Freeform: Shape 10">
            <a:extLst>
              <a:ext uri="{97FC22E0-17A3-47F2-A46B-352F2227E4D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F32B80A-22AD-47BC-BA90-8A07072AE345}"/>
              </a:ext>
            </a:extLst>
          </p:cNvPr>
          <p:cNvSpPr/>
          <p:nvPr/>
        </p:nvSpPr>
        <p:spPr>
          <a:xfrm>
            <a:off x="4522294" y="4703"/>
            <a:ext cx="2494159" cy="2025625"/>
          </a:xfrm>
          <a:custGeom>
            <a:avLst/>
            <a:gdLst/>
            <a:ahLst/>
            <a:cxnLst/>
            <a:rect l="0" t="0" r="r" b="b"/>
            <a:pathLst>
              <a:path w="2494160" h="2025626">
                <a:moveTo>
                  <a:pt x="0" y="9525"/>
                </a:moveTo>
                <a:lnTo>
                  <a:pt x="142085" y="0"/>
                </a:lnTo>
                <a:lnTo>
                  <a:pt x="2494159" y="2025626"/>
                </a:lnTo>
                <a:close/>
              </a:path>
            </a:pathLst>
          </a:custGeom>
          <a:solidFill>
            <a:schemeClr val="accent3">
              <a:alpha val="20999"/>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2" name="Freeform: Shape 11">
            <a:extLst>
              <a:ext uri="{DA6C27BA-49CD-4B81-9718-457EAFAB69A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8E877EA-A2AC-4A99-A194-DD504433AC30}"/>
              </a:ext>
            </a:extLst>
          </p:cNvPr>
          <p:cNvSpPr/>
          <p:nvPr/>
        </p:nvSpPr>
        <p:spPr>
          <a:xfrm>
            <a:off x="-12238" y="-14228"/>
            <a:ext cx="7199675" cy="4069269"/>
          </a:xfrm>
          <a:custGeom>
            <a:avLst/>
            <a:gdLst/>
            <a:ahLst/>
            <a:cxnLst/>
            <a:rect l="0" t="0" r="r" b="b"/>
            <a:pathLst>
              <a:path w="7199675" h="4069270">
                <a:moveTo>
                  <a:pt x="0" y="18971"/>
                </a:moveTo>
                <a:lnTo>
                  <a:pt x="199314" y="0"/>
                </a:lnTo>
                <a:lnTo>
                  <a:pt x="7199676" y="4069270"/>
                </a:lnTo>
                <a:close/>
              </a:path>
            </a:pathLst>
          </a:custGeom>
          <a:solidFill>
            <a:schemeClr val="bg1">
              <a:alpha val="4000"/>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3" name="Freeform: Shape 12">
            <a:extLst>
              <a:ext uri="{8A769766-70DE-4B7C-80C3-C7D55FC7342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21C9C97-B723-4608-9B91-ED50920C1ECE}"/>
              </a:ext>
            </a:extLst>
          </p:cNvPr>
          <p:cNvSpPr/>
          <p:nvPr/>
        </p:nvSpPr>
        <p:spPr>
          <a:xfrm>
            <a:off x="16415" y="2803116"/>
            <a:ext cx="2864614" cy="777651"/>
          </a:xfrm>
          <a:custGeom>
            <a:avLst/>
            <a:gdLst/>
            <a:ahLst/>
            <a:cxnLst/>
            <a:rect l="0" t="0" r="r" b="b"/>
            <a:pathLst>
              <a:path w="2864614" h="777651">
                <a:moveTo>
                  <a:pt x="0" y="94697"/>
                </a:moveTo>
                <a:lnTo>
                  <a:pt x="9485" y="0"/>
                </a:lnTo>
                <a:lnTo>
                  <a:pt x="2864614" y="777651"/>
                </a:lnTo>
                <a:close/>
              </a:path>
            </a:pathLst>
          </a:custGeom>
          <a:solidFill>
            <a:schemeClr val="bg1">
              <a:alpha val="2999"/>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4" name="Freeform: Shape 13">
            <a:extLst>
              <a:ext uri="{E9D32AE5-F372-46E7-9E23-65178A4EDB0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BF5C3F8-190A-4240-94B8-2CE6D76EAA53}"/>
              </a:ext>
            </a:extLst>
          </p:cNvPr>
          <p:cNvSpPr/>
          <p:nvPr/>
        </p:nvSpPr>
        <p:spPr>
          <a:xfrm>
            <a:off x="-12040" y="2871728"/>
            <a:ext cx="2248058" cy="2264657"/>
          </a:xfrm>
          <a:custGeom>
            <a:avLst/>
            <a:gdLst/>
            <a:ahLst/>
            <a:cxnLst/>
            <a:rect l="0" t="0" r="r" b="b"/>
            <a:pathLst>
              <a:path w="1764299" h="1875753">
                <a:moveTo>
                  <a:pt x="7114" y="0"/>
                </a:moveTo>
                <a:lnTo>
                  <a:pt x="1764299" y="462417"/>
                </a:lnTo>
                <a:lnTo>
                  <a:pt x="1517676" y="1875753"/>
                </a:lnTo>
                <a:lnTo>
                  <a:pt x="0" y="1695529"/>
                </a:lnTo>
                <a:close/>
              </a:path>
            </a:pathLst>
          </a:custGeom>
          <a:gradFill rotWithShape="1">
            <a:gsLst>
              <a:gs pos="54626">
                <a:schemeClr val="tx2">
                  <a:alpha val="0"/>
                </a:schemeClr>
              </a:gs>
              <a:gs pos="100000">
                <a:schemeClr val="tx2">
                  <a:alpha val="63000"/>
                </a:schemeClr>
              </a:gs>
            </a:gsLst>
            <a:lin ang="150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5" name="Freeform: Shape 14">
            <a:extLst>
              <a:ext uri="{8DD9DDCE-A8BA-4C22-A4E8-426CBB9657A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6EEA277-5CE4-447E-958B-823A65F09123}"/>
              </a:ext>
            </a:extLst>
          </p:cNvPr>
          <p:cNvSpPr/>
          <p:nvPr/>
        </p:nvSpPr>
        <p:spPr>
          <a:xfrm>
            <a:off x="2805027" y="3656651"/>
            <a:ext cx="2219720" cy="1470367"/>
          </a:xfrm>
          <a:custGeom>
            <a:avLst/>
            <a:gdLst/>
            <a:ahLst/>
            <a:cxnLst/>
            <a:rect l="0" t="0" r="r" b="b"/>
            <a:pathLst>
              <a:path w="2219720" h="1470368">
                <a:moveTo>
                  <a:pt x="0" y="1470368"/>
                </a:moveTo>
                <a:lnTo>
                  <a:pt x="1650592" y="0"/>
                </a:lnTo>
                <a:lnTo>
                  <a:pt x="2219720" y="388905"/>
                </a:lnTo>
                <a:close/>
              </a:path>
            </a:pathLst>
          </a:custGeom>
          <a:gradFill rotWithShape="1">
            <a:gsLst>
              <a:gs pos="22026">
                <a:schemeClr val="accent5">
                  <a:alpha val="0"/>
                  <a:lumMod val="50000"/>
                </a:schemeClr>
              </a:gs>
              <a:gs pos="95595">
                <a:schemeClr val="accent5">
                  <a:alpha val="37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6" name="Freeform: Shape 15">
            <a:extLst>
              <a:ext uri="{B70D36BF-73A9-4EE7-AE3C-D048C0592B7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94B04CE-0BB7-4079-89C2-2E76762C02A5}"/>
              </a:ext>
            </a:extLst>
          </p:cNvPr>
          <p:cNvSpPr/>
          <p:nvPr/>
        </p:nvSpPr>
        <p:spPr>
          <a:xfrm>
            <a:off x="1230556" y="3457456"/>
            <a:ext cx="1603045" cy="1669444"/>
          </a:xfrm>
          <a:custGeom>
            <a:avLst/>
            <a:gdLst/>
            <a:ahLst/>
            <a:cxnLst/>
            <a:rect l="0" t="0" r="r" b="b"/>
            <a:pathLst>
              <a:path w="1603046" h="1669444">
                <a:moveTo>
                  <a:pt x="1603046" y="1659959"/>
                </a:moveTo>
                <a:lnTo>
                  <a:pt x="0" y="0"/>
                </a:lnTo>
                <a:lnTo>
                  <a:pt x="825237" y="189710"/>
                </a:lnTo>
                <a:close/>
              </a:path>
            </a:pathLst>
          </a:custGeom>
          <a:gradFill rotWithShape="1">
            <a:gsLst>
              <a:gs pos="22026">
                <a:schemeClr val="accent1">
                  <a:alpha val="0"/>
                  <a:lumMod val="50000"/>
                </a:schemeClr>
              </a:gs>
              <a:gs pos="95595">
                <a:schemeClr val="accent1">
                  <a:alpha val="79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7" name="Title 1">
            <a:extLst>
              <a:ext uri="{0A58ECA8-CF57-4BF0-82B1-86ED713C570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44CE883-B858-4007-8792-DEEBCBD88AD6}"/>
              </a:ext>
            </a:extLst>
          </p:cNvPr>
          <p:cNvSpPr>
            <a:spLocks noGrp="1"/>
          </p:cNvSpPr>
          <p:nvPr>
            <p:ph type="title"/>
          </p:nvPr>
        </p:nvSpPr>
        <p:spPr>
          <a:xfrm>
            <a:off x="294036" y="3076811"/>
            <a:ext cx="3177648" cy="950228"/>
          </a:xfrm>
          <a:prstGeom prst="rect">
            <a:avLst/>
          </a:prstGeom>
        </p:spPr>
        <p:txBody>
          <a:bodyPr rtlCol="0"/>
          <a:lstStyle>
            <a:lvl1pPr lvl="0">
              <a:defRPr lang="en-US" dirty="0">
                <a:solidFill>
                  <a:srgbClr val="FFFFFF"/>
                </a:solidFill>
              </a:defRPr>
            </a:lvl1pPr>
          </a:lstStyle>
          <a:p>
            <a:r>
              <a:rPr lang="en-US" dirty="0"/>
              <a:t>Click to edit Master title style</a:t>
            </a:r>
          </a:p>
        </p:txBody>
      </p:sp>
      <p:sp>
        <p:nvSpPr>
          <p:cNvPr id="18" name="Picture Placeholder 2">
            <a:extLst>
              <a:ext uri="{FE519068-411C-4F5A-B08D-42586E6FC20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9852CD2-660A-427B-8BF2-DC47C505A12E}"/>
              </a:ext>
            </a:extLst>
          </p:cNvPr>
          <p:cNvSpPr>
            <a:spLocks noGrp="1"/>
          </p:cNvSpPr>
          <p:nvPr>
            <p:ph type="pic" idx="1"/>
          </p:nvPr>
        </p:nvSpPr>
        <p:spPr>
          <a:xfrm>
            <a:off x="1599370" y="-4900"/>
            <a:ext cx="4133336" cy="3424613"/>
          </a:xfrm>
          <a:custGeom>
            <a:avLst/>
            <a:gdLst/>
            <a:ahLst/>
            <a:cxnLst/>
            <a:rect l="0" t="0" r="r" b="b"/>
            <a:pathLst>
              <a:path w="4133336" h="3424613">
                <a:moveTo>
                  <a:pt x="0" y="0"/>
                </a:moveTo>
                <a:lnTo>
                  <a:pt x="4133336" y="40"/>
                </a:lnTo>
                <a:lnTo>
                  <a:pt x="2247426" y="3424613"/>
                </a:lnTo>
                <a:close/>
              </a:path>
            </a:pathLst>
          </a:custGeom>
          <a:solidFill>
            <a:schemeClr val="bg1"/>
          </a:solidFill>
          <a:ln w="38100">
            <a:noFill/>
            <a:miter lim="800000"/>
          </a:ln>
        </p:spPr>
        <p:txBody>
          <a:bodyPr rtlCol="0"/>
          <a:lstStyle/>
          <a:p>
            <a:r>
              <a:rPr lang="en-US" dirty="0"/>
              <a:t>Click icon to add picture</a:t>
            </a:r>
          </a:p>
        </p:txBody>
      </p:sp>
      <p:sp>
        <p:nvSpPr>
          <p:cNvPr id="19" name="Picture Placeholder 2">
            <a:extLst>
              <a:ext uri="{D163C797-57E5-4123-8713-09143F62A88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6507F38-8D62-4654-9256-EBFCB3854320}"/>
              </a:ext>
            </a:extLst>
          </p:cNvPr>
          <p:cNvSpPr>
            <a:spLocks noGrp="1"/>
          </p:cNvSpPr>
          <p:nvPr>
            <p:ph type="pic" idx="2"/>
          </p:nvPr>
        </p:nvSpPr>
        <p:spPr>
          <a:xfrm>
            <a:off x="2852876" y="4663"/>
            <a:ext cx="4731524" cy="5176778"/>
          </a:xfrm>
          <a:custGeom>
            <a:avLst/>
            <a:gdLst/>
            <a:ahLst/>
            <a:cxnLst/>
            <a:rect l="0" t="0" r="r" b="b"/>
            <a:pathLst>
              <a:path w="4731524" h="5176779">
                <a:moveTo>
                  <a:pt x="2951389" y="0"/>
                </a:moveTo>
                <a:lnTo>
                  <a:pt x="4731524" y="1896245"/>
                </a:lnTo>
                <a:lnTo>
                  <a:pt x="0" y="5176779"/>
                </a:lnTo>
                <a:close/>
              </a:path>
            </a:pathLst>
          </a:custGeom>
          <a:solidFill>
            <a:schemeClr val="bg1"/>
          </a:solidFill>
          <a:ln w="38100">
            <a:noFill/>
            <a:miter lim="800000"/>
          </a:ln>
        </p:spPr>
        <p:txBody>
          <a:bodyPr rtlCol="0"/>
          <a:lstStyle/>
          <a:p>
            <a:r>
              <a:rPr lang="en-US" dirty="0"/>
              <a:t>Click icon to add picture</a:t>
            </a:r>
          </a:p>
        </p:txBody>
      </p:sp>
      <p:sp>
        <p:nvSpPr>
          <p:cNvPr id="20" name="Picture Placeholder 2">
            <a:extLst>
              <a:ext uri="{84F98BA7-FB3F-49E1-81BB-54925CBC264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6F54ACD-87A0-410C-981C-E50678CA5D65}"/>
              </a:ext>
            </a:extLst>
          </p:cNvPr>
          <p:cNvSpPr>
            <a:spLocks noGrp="1"/>
          </p:cNvSpPr>
          <p:nvPr>
            <p:ph type="pic" idx="3"/>
          </p:nvPr>
        </p:nvSpPr>
        <p:spPr>
          <a:xfrm>
            <a:off x="5887932" y="-23990"/>
            <a:ext cx="3274880" cy="3547924"/>
          </a:xfrm>
          <a:custGeom>
            <a:avLst/>
            <a:gdLst/>
            <a:ahLst/>
            <a:cxnLst/>
            <a:rect l="0" t="0" r="r" b="b"/>
            <a:pathLst>
              <a:path w="3274881" h="3547924">
                <a:moveTo>
                  <a:pt x="0" y="19248"/>
                </a:moveTo>
                <a:lnTo>
                  <a:pt x="3274881" y="0"/>
                </a:lnTo>
                <a:lnTo>
                  <a:pt x="3255791" y="3547924"/>
                </a:lnTo>
                <a:close/>
              </a:path>
            </a:pathLst>
          </a:custGeom>
          <a:solidFill>
            <a:schemeClr val="bg1"/>
          </a:solidFill>
          <a:ln w="38100">
            <a:noFill/>
            <a:miter lim="800000"/>
          </a:ln>
        </p:spPr>
        <p:txBody>
          <a:bodyPr rtlCol="0"/>
          <a:lstStyle/>
          <a:p>
            <a:r>
              <a:rPr lang="en-US" dirty="0"/>
              <a:t>Click icon to add picture</a:t>
            </a:r>
          </a:p>
        </p:txBody>
      </p:sp>
      <p:sp>
        <p:nvSpPr>
          <p:cNvPr id="21" name="Picture Placeholder 2">
            <a:extLst>
              <a:ext uri="{46F46E0A-EF20-4689-9E3C-C6CE6EEC130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B6068BD-AE9C-463F-BCE4-6BD8D63E0955}"/>
              </a:ext>
            </a:extLst>
          </p:cNvPr>
          <p:cNvSpPr>
            <a:spLocks noGrp="1"/>
          </p:cNvSpPr>
          <p:nvPr>
            <p:ph type="pic" idx="4"/>
          </p:nvPr>
        </p:nvSpPr>
        <p:spPr>
          <a:xfrm>
            <a:off x="2890976" y="1920077"/>
            <a:ext cx="6253419" cy="3251800"/>
          </a:xfrm>
          <a:custGeom>
            <a:avLst/>
            <a:gdLst/>
            <a:ahLst/>
            <a:cxnLst/>
            <a:rect l="0" t="0" r="r" b="b"/>
            <a:pathLst>
              <a:path w="6253420" h="3251800">
                <a:moveTo>
                  <a:pt x="4721920" y="0"/>
                </a:moveTo>
                <a:lnTo>
                  <a:pt x="6253420" y="1603856"/>
                </a:lnTo>
                <a:lnTo>
                  <a:pt x="6252946" y="3251800"/>
                </a:lnTo>
                <a:lnTo>
                  <a:pt x="0" y="3242117"/>
                </a:lnTo>
                <a:close/>
              </a:path>
            </a:pathLst>
          </a:custGeom>
          <a:solidFill>
            <a:schemeClr val="bg1"/>
          </a:solidFill>
          <a:ln w="38100">
            <a:noFill/>
            <a:miter lim="800000"/>
          </a:ln>
        </p:spPr>
        <p:txBody>
          <a:bodyPr rtlCol="0"/>
          <a:lstStyle/>
          <a:p>
            <a:r>
              <a:rPr lang="en-US" dirty="0"/>
              <a:t>Click icon to add picture</a:t>
            </a:r>
          </a:p>
        </p:txBody>
      </p:sp>
      <p:sp>
        <p:nvSpPr>
          <p:cNvPr id="22" name="TextBox 21">
            <a:extLst>
              <a:ext uri="{CDD4EBCF-19D5-4A1D-95FB-74F3A46C446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3935808-03E1-4294-B25A-9EA6700E9977}"/>
              </a:ext>
            </a:extLst>
          </p:cNvPr>
          <p:cNvSpPr txBox="1">
            <a:spLocks noGrp="1"/>
          </p:cNvSpPr>
          <p:nvPr/>
        </p:nvSpPr>
        <p:spPr>
          <a:xfrm>
            <a:off x="6123448" y="4771233"/>
            <a:ext cx="2133600" cy="273844"/>
          </a:xfrm>
          <a:prstGeom prst="rect">
            <a:avLst/>
          </a:prstGeom>
        </p:spPr>
        <p:txBody>
          <a:bodyPr vert="horz" lIns="91440" tIns="45720" rIns="91440" bIns="45720" rtlCol="0" anchor="ctr"/>
          <a:lstStyle>
            <a:lvl1pPr lvl="0" algn="r">
              <a:defRPr lang="en-US" sz="600" b="0" i="0" dirty="0">
                <a:solidFill>
                  <a:schemeClr val="bg1">
                    <a:lumMod val="50000"/>
                  </a:schemeClr>
                </a:solidFill>
                <a:latin typeface="+mn-lt"/>
              </a:defRPr>
            </a:lvl1pPr>
          </a:lstStyle>
          <a:p>
            <a:r>
              <a:rPr lang="en-US" sz="600" dirty="0">
                <a:solidFill>
                  <a:schemeClr val="bg1">
                    <a:lumMod val="75000"/>
                  </a:schemeClr>
                </a:solidFill>
              </a:rPr>
              <a:t>&lt;#&gt;</a:t>
            </a:r>
          </a:p>
        </p:txBody>
      </p:sp>
      <p:sp>
        <p:nvSpPr>
          <p:cNvPr id="23" name="Slide Number Placeholder 4">
            <a:extLst>
              <a:ext uri="{B91D0942-5F27-41A0-A51A-E6E468FC59E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479CB74-CF5B-4ABB-A3DD-4BF3102D3BFD}"/>
              </a:ext>
            </a:extLst>
          </p:cNvPr>
          <p:cNvSpPr>
            <a:spLocks noGrp="1"/>
          </p:cNvSpPr>
          <p:nvPr>
            <p:ph type="sldNum" sz="quarter" idx="12"/>
          </p:nvPr>
        </p:nvSpPr>
        <p:spPr/>
        <p:txBody>
          <a:bodyPr rtlCol="0"/>
          <a:lstStyle>
            <a:lvl1pPr lvl="0"/>
          </a:lstStyle>
          <a:p>
            <a:r>
              <a:rPr lang="en-US" dirty="0"/>
              <a:t>&lt;#&gt;</a:t>
            </a:r>
          </a:p>
        </p:txBody>
      </p:sp>
      <p:sp>
        <p:nvSpPr>
          <p:cNvPr id="24" name="Footer Placeholder 3">
            <a:extLst>
              <a:ext uri="{DC753CFC-51A5-48AA-8218-743605DF865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F970CE0-5C5E-48A9-AA45-9D708D98D1DB}"/>
              </a:ext>
            </a:extLst>
          </p:cNvPr>
          <p:cNvSpPr>
            <a:spLocks noGrp="1"/>
          </p:cNvSpPr>
          <p:nvPr>
            <p:ph type="ftr" sz="quarter" idx="11"/>
          </p:nvPr>
        </p:nvSpPr>
        <p:spPr/>
        <p:txBody>
          <a:bodyPr rtlCol="0"/>
          <a:lstStyle>
            <a:lvl1pPr lvl="0"/>
          </a:lstStyle>
          <a:p>
            <a:r>
              <a:rPr lang="en-US" dirty="0"/>
              <a:t>Footer</a:t>
            </a:r>
          </a:p>
        </p:txBody>
      </p:sp>
      <p:sp>
        <p:nvSpPr>
          <p:cNvPr id="25" name="Date Placeholder 1">
            <a:extLst>
              <a:ext uri="{620F77D7-AB9F-45D4-8C98-988C6A1D37A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2BB3520-176D-49C8-B719-C90775E16631}"/>
              </a:ext>
            </a:extLst>
          </p:cNvPr>
          <p:cNvSpPr>
            <a:spLocks noGrp="1"/>
          </p:cNvSpPr>
          <p:nvPr>
            <p:ph type="dt" sz="half" idx="10"/>
          </p:nvPr>
        </p:nvSpPr>
        <p:spPr/>
        <p:txBody>
          <a:bodyPr rtlCol="0"/>
          <a:lstStyle>
            <a:lvl1pPr lvl="0"/>
          </a:lstStyle>
          <a:p>
            <a:r>
              <a:rPr lang="en-US" dirty="0"/>
              <a:t>Date</a:t>
            </a:r>
          </a:p>
        </p:txBody>
      </p:sp>
    </p:spTree>
    <p:custDataLst>
      <p:tags r:id="rId1"/>
    </p:custDataLst>
    <p:extLst>
      <p:ext uri="{4ACDF13A-817C-4509-A77E-C08BD0921B59}">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9708865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7">
            <a:extLst>
              <a:ext uri="{9E636A27-FEFC-43C3-A836-14E10D6AFCB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70CA2D9-654D-4681-96BD-F2FBBF83A486}"/>
              </a:ext>
            </a:extLst>
          </p:cNvPr>
          <p:cNvSpPr>
            <a:spLocks noGrp="1"/>
          </p:cNvSpPr>
          <p:nvPr>
            <p:ph type="title"/>
          </p:nvPr>
        </p:nvSpPr>
        <p:spPr/>
        <p:txBody>
          <a:bodyPr rtlCol="0"/>
          <a:lstStyle>
            <a:lvl1pPr lvl="0"/>
          </a:lstStyle>
          <a:p>
            <a:r>
              <a:rPr lang="en-US" dirty="0"/>
              <a:t>Click to edit Master title style</a:t>
            </a:r>
          </a:p>
        </p:txBody>
      </p:sp>
      <p:sp>
        <p:nvSpPr>
          <p:cNvPr id="3" name="Content Placeholder 2">
            <a:extLst>
              <a:ext uri="{9C657138-8544-462A-9F70-9CEF32E07D9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25DCC61-D09D-44B9-A7DC-6F33F1C91B64}"/>
              </a:ext>
            </a:extLst>
          </p:cNvPr>
          <p:cNvSpPr>
            <a:spLocks noGrp="1"/>
          </p:cNvSpPr>
          <p:nvPr>
            <p:ph idx="1"/>
          </p:nvPr>
        </p:nvSpPr>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4">
            <a:extLst>
              <a:ext uri="{EF06B129-41C4-424D-8069-45C2862ECC3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31E8EF0-19C7-42CB-BF8B-821BBA136F91}"/>
              </a:ext>
            </a:extLst>
          </p:cNvPr>
          <p:cNvSpPr>
            <a:spLocks noGrp="1"/>
          </p:cNvSpPr>
          <p:nvPr>
            <p:ph type="sldNum" sz="quarter" idx="12"/>
          </p:nvPr>
        </p:nvSpPr>
        <p:spPr/>
        <p:txBody>
          <a:bodyPr rtlCol="0"/>
          <a:lstStyle>
            <a:lvl1pPr lvl="0"/>
          </a:lstStyle>
          <a:p>
            <a:r>
              <a:rPr lang="en-US" dirty="0"/>
              <a:t>&lt;#&gt;</a:t>
            </a:r>
          </a:p>
        </p:txBody>
      </p:sp>
      <p:sp>
        <p:nvSpPr>
          <p:cNvPr id="5" name="Footer Placeholder 3">
            <a:extLst>
              <a:ext uri="{1E1CF0F0-ECFA-496F-BDD8-579872780C5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492F08F-57C9-45F1-9238-F7CD2D1CE966}"/>
              </a:ext>
            </a:extLst>
          </p:cNvPr>
          <p:cNvSpPr>
            <a:spLocks noGrp="1"/>
          </p:cNvSpPr>
          <p:nvPr>
            <p:ph type="ftr" sz="quarter" idx="11"/>
          </p:nvPr>
        </p:nvSpPr>
        <p:spPr/>
        <p:txBody>
          <a:bodyPr rtlCol="0"/>
          <a:lstStyle>
            <a:lvl1pPr lvl="0"/>
          </a:lstStyle>
          <a:p>
            <a:r>
              <a:rPr lang="en-US" dirty="0"/>
              <a:t>Footer</a:t>
            </a:r>
          </a:p>
        </p:txBody>
      </p:sp>
      <p:sp>
        <p:nvSpPr>
          <p:cNvPr id="6" name="Date Placeholder 1">
            <a:extLst>
              <a:ext uri="{0B851782-6BA0-4694-9543-B60E42E2D14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7A8EE33-DA6F-45E3-9D4B-79B83704D297}"/>
              </a:ext>
            </a:extLst>
          </p:cNvPr>
          <p:cNvSpPr>
            <a:spLocks noGrp="1"/>
          </p:cNvSpPr>
          <p:nvPr>
            <p:ph type="dt" sz="half" idx="10"/>
          </p:nvPr>
        </p:nvSpPr>
        <p:spPr/>
        <p:txBody>
          <a:bodyPr rtlCol="0"/>
          <a:lstStyle>
            <a:lvl1pPr lvl="0"/>
          </a:lstStyle>
          <a:p>
            <a:r>
              <a:rPr lang="en-US" dirty="0"/>
              <a:t>Date</a:t>
            </a:r>
          </a:p>
        </p:txBody>
      </p:sp>
    </p:spTree>
    <p:extLst>
      <p:ext uri="{259859CE-BCA1-4DC7-B75F-07C728FB539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97088651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Freeform: Shape 1">
            <a:extLst>
              <a:ext uri="{52EAC540-EB1A-4765-8F66-B1EAE0D10F5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985266D-B5F3-4229-AFAF-17724A0C6F23}"/>
              </a:ext>
            </a:extLst>
          </p:cNvPr>
          <p:cNvSpPr/>
          <p:nvPr/>
        </p:nvSpPr>
        <p:spPr>
          <a:xfrm>
            <a:off x="4676775" y="0"/>
            <a:ext cx="4469780" cy="3884341"/>
          </a:xfrm>
          <a:custGeom>
            <a:avLst/>
            <a:gdLst/>
            <a:ahLst/>
            <a:cxnLst/>
            <a:rect l="0" t="0" r="r" b="b"/>
            <a:pathLst>
              <a:path w="5417635" h="3884341">
                <a:moveTo>
                  <a:pt x="3302307" y="0"/>
                </a:moveTo>
                <a:lnTo>
                  <a:pt x="5403626" y="18585"/>
                </a:lnTo>
                <a:lnTo>
                  <a:pt x="5417635" y="3884341"/>
                </a:lnTo>
                <a:lnTo>
                  <a:pt x="0" y="9293"/>
                </a:lnTo>
                <a:close/>
              </a:path>
            </a:pathLst>
          </a:custGeom>
          <a:gradFill rotWithShape="1">
            <a:gsLst>
              <a:gs pos="0">
                <a:schemeClr val="bg1">
                  <a:alpha val="7999"/>
                </a:schemeClr>
              </a:gs>
              <a:gs pos="73568">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3" name="Rectangle 2">
            <a:extLst>
              <a:ext uri="{292F98C4-3C18-4163-A983-3F27EE61CB6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55B8CF3-F8D1-44EC-BE1F-D84D66E0682C}"/>
              </a:ext>
            </a:extLst>
          </p:cNvPr>
          <p:cNvSpPr/>
          <p:nvPr/>
        </p:nvSpPr>
        <p:spPr>
          <a:xfrm>
            <a:off x="-14412" y="-2371"/>
            <a:ext cx="9155857" cy="5157728"/>
          </a:xfrm>
          <a:prstGeom prst="rect">
            <a:avLst/>
          </a:pr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Freeform: Shape 3">
            <a:extLst>
              <a:ext uri="{1D342D1C-22C7-4FA7-A313-027A7B4BE8C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35DD0BB-C577-4AEF-B59B-5E16B14CC806}"/>
              </a:ext>
            </a:extLst>
          </p:cNvPr>
          <p:cNvSpPr/>
          <p:nvPr/>
        </p:nvSpPr>
        <p:spPr>
          <a:xfrm rot="16200000">
            <a:off x="472563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5286">
                <a:schemeClr val="accent6">
                  <a:alpha val="19000"/>
                </a:schemeClr>
              </a:gs>
              <a:gs pos="71366">
                <a:schemeClr val="bg1">
                  <a:alpha val="0"/>
                </a:schemeClr>
              </a:gs>
            </a:gsLst>
            <a:lin ang="16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Freeform: Shape 4">
            <a:extLst>
              <a:ext uri="{E5F33F1D-6C6F-4028-83F6-14A4977E176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671FA15-0455-4007-8ED7-61E8CEC0A532}"/>
              </a:ext>
            </a:extLst>
          </p:cNvPr>
          <p:cNvSpPr/>
          <p:nvPr/>
        </p:nvSpPr>
        <p:spPr>
          <a:xfrm>
            <a:off x="4636119" y="38100"/>
            <a:ext cx="4469780" cy="3884341"/>
          </a:xfrm>
          <a:custGeom>
            <a:avLst/>
            <a:gdLst/>
            <a:ahLst/>
            <a:cxnLst/>
            <a:rect l="0" t="0" r="r" b="b"/>
            <a:pathLst>
              <a:path w="5417635" h="3884341">
                <a:moveTo>
                  <a:pt x="3302307" y="0"/>
                </a:moveTo>
                <a:lnTo>
                  <a:pt x="5403626" y="18585"/>
                </a:lnTo>
                <a:lnTo>
                  <a:pt x="5417635" y="3884341"/>
                </a:lnTo>
                <a:lnTo>
                  <a:pt x="0" y="9293"/>
                </a:lnTo>
                <a:close/>
              </a:path>
            </a:pathLst>
          </a:custGeom>
          <a:gradFill rotWithShape="1">
            <a:gsLst>
              <a:gs pos="0">
                <a:schemeClr val="bg1">
                  <a:alpha val="7999"/>
                </a:schemeClr>
              </a:gs>
              <a:gs pos="73568">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Freeform: Shape 5">
            <a:extLst>
              <a:ext uri="{5A7E00C0-7CBB-41AC-BEF5-182AE1B5753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25390D4-B3ED-4CCB-90C9-D76A49200C55}"/>
              </a:ext>
            </a:extLst>
          </p:cNvPr>
          <p:cNvSpPr/>
          <p:nvPr/>
        </p:nvSpPr>
        <p:spPr>
          <a:xfrm rot="16200000">
            <a:off x="4744606"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2643">
                <a:schemeClr val="tx2">
                  <a:alpha val="65000"/>
                  <a:lumMod val="90000"/>
                  <a:lumOff val="10000"/>
                </a:schemeClr>
              </a:gs>
              <a:gs pos="73568">
                <a:schemeClr val="tx2">
                  <a:alpha val="0"/>
                  <a:lumMod val="75000"/>
                  <a:lumOff val="25000"/>
                </a:schemeClr>
              </a:gs>
            </a:gsLst>
            <a:lin ang="10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Freeform: Shape 6">
            <a:extLst>
              <a:ext uri="{F03AB505-D55A-4F29-B172-EB400E82D74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4CA7807-3AE5-475F-BC6B-66CB36AD6A0D}"/>
              </a:ext>
            </a:extLst>
          </p:cNvPr>
          <p:cNvSpPr/>
          <p:nvPr/>
        </p:nvSpPr>
        <p:spPr>
          <a:xfrm rot="5400000">
            <a:off x="1955108" y="-1983591"/>
            <a:ext cx="5169963" cy="9108091"/>
          </a:xfrm>
          <a:custGeom>
            <a:avLst/>
            <a:gdLst/>
            <a:ahLst/>
            <a:cxnLst/>
            <a:rect l="0" t="0" r="r" b="b"/>
            <a:pathLst>
              <a:path w="5169963" h="9108091">
                <a:moveTo>
                  <a:pt x="5169963" y="0"/>
                </a:moveTo>
                <a:lnTo>
                  <a:pt x="5159224" y="9063751"/>
                </a:lnTo>
                <a:lnTo>
                  <a:pt x="0" y="9108091"/>
                </a:lnTo>
                <a:close/>
              </a:path>
            </a:pathLst>
          </a:custGeom>
          <a:gradFill rotWithShape="1">
            <a:gsLst>
              <a:gs pos="7930">
                <a:schemeClr val="bg2">
                  <a:alpha val="33999"/>
                  <a:lumMod val="50000"/>
                </a:schemeClr>
              </a:gs>
              <a:gs pos="45374">
                <a:schemeClr val="bg2">
                  <a:alpha val="5000"/>
                  <a:lumMod val="50000"/>
                </a:schemeClr>
              </a:gs>
            </a:gsLst>
            <a:lin ang="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Freeform: Shape 7">
            <a:extLst>
              <a:ext uri="{F1B96D4A-6DBF-4D5F-9371-856092CF894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5F54A06-6D00-4C2D-A0D9-21C1FE9E7A3A}"/>
              </a:ext>
            </a:extLst>
          </p:cNvPr>
          <p:cNvSpPr/>
          <p:nvPr/>
        </p:nvSpPr>
        <p:spPr>
          <a:xfrm rot="5400000">
            <a:off x="974448" y="-972261"/>
            <a:ext cx="5160099" cy="7114107"/>
          </a:xfrm>
          <a:custGeom>
            <a:avLst/>
            <a:gdLst/>
            <a:ahLst/>
            <a:cxnLst/>
            <a:rect l="0" t="0" r="r" b="b"/>
            <a:pathLst>
              <a:path w="5160100" h="7114108">
                <a:moveTo>
                  <a:pt x="4742739" y="0"/>
                </a:moveTo>
                <a:lnTo>
                  <a:pt x="2760274" y="7114108"/>
                </a:lnTo>
                <a:lnTo>
                  <a:pt x="0" y="4145154"/>
                </a:lnTo>
                <a:close/>
              </a:path>
            </a:pathLst>
          </a:custGeom>
          <a:gradFill rotWithShape="1">
            <a:gsLst>
              <a:gs pos="7930">
                <a:schemeClr val="bg2">
                  <a:alpha val="0"/>
                  <a:lumMod val="50000"/>
                </a:schemeClr>
              </a:gs>
              <a:gs pos="56828">
                <a:schemeClr val="bg2">
                  <a:alpha val="7999"/>
                  <a:lumMod val="5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9" name="Freeform: Shape 8">
            <a:extLst>
              <a:ext uri="{1A98C6E2-ACDC-4B36-80F0-9EC0F589011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0B381D8-9195-4005-833E-FDFE8B216D68}"/>
              </a:ext>
            </a:extLst>
          </p:cNvPr>
          <p:cNvSpPr/>
          <p:nvPr/>
        </p:nvSpPr>
        <p:spPr>
          <a:xfrm rot="5400000">
            <a:off x="1069860" y="488982"/>
            <a:ext cx="4154797" cy="5083097"/>
          </a:xfrm>
          <a:custGeom>
            <a:avLst/>
            <a:gdLst/>
            <a:ahLst/>
            <a:cxnLst/>
            <a:rect l="0" t="0" r="r" b="b"/>
            <a:pathLst>
              <a:path w="4154797" h="5083098">
                <a:moveTo>
                  <a:pt x="1638354" y="0"/>
                </a:moveTo>
                <a:lnTo>
                  <a:pt x="4154797" y="2874177"/>
                </a:lnTo>
                <a:lnTo>
                  <a:pt x="0" y="5083098"/>
                </a:lnTo>
                <a:close/>
              </a:path>
            </a:pathLst>
          </a:custGeom>
          <a:gradFill rotWithShape="1">
            <a:gsLst>
              <a:gs pos="7930">
                <a:schemeClr val="tx2">
                  <a:alpha val="36000"/>
                  <a:lumMod val="90000"/>
                  <a:lumOff val="10000"/>
                </a:schemeClr>
              </a:gs>
              <a:gs pos="56828">
                <a:schemeClr val="tx2">
                  <a:alpha val="0"/>
                  <a:lumMod val="90000"/>
                  <a:lumOff val="1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Freeform: Shape 9">
            <a:extLst>
              <a:ext uri="{0928A1AC-2378-4AD0-BAA5-A6A6E8C6EAD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D56E58C-F772-4477-8164-4B210068F2BC}"/>
              </a:ext>
            </a:extLst>
          </p:cNvPr>
          <p:cNvSpPr/>
          <p:nvPr/>
        </p:nvSpPr>
        <p:spPr>
          <a:xfrm>
            <a:off x="4522294" y="4703"/>
            <a:ext cx="2494159" cy="2025625"/>
          </a:xfrm>
          <a:custGeom>
            <a:avLst/>
            <a:gdLst/>
            <a:ahLst/>
            <a:cxnLst/>
            <a:rect l="0" t="0" r="r" b="b"/>
            <a:pathLst>
              <a:path w="2494160" h="2025626">
                <a:moveTo>
                  <a:pt x="0" y="9525"/>
                </a:moveTo>
                <a:lnTo>
                  <a:pt x="142085" y="0"/>
                </a:lnTo>
                <a:lnTo>
                  <a:pt x="2494159" y="2025626"/>
                </a:lnTo>
                <a:close/>
              </a:path>
            </a:pathLst>
          </a:custGeom>
          <a:solidFill>
            <a:schemeClr val="accent3">
              <a:alpha val="20999"/>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1" name="Freeform: Shape 10">
            <a:extLst>
              <a:ext uri="{4FDC3E9E-64E9-4F8A-9B5E-FF1D2782E93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5BE4989-73C8-424D-AF87-6ACDB8B93176}"/>
              </a:ext>
            </a:extLst>
          </p:cNvPr>
          <p:cNvSpPr/>
          <p:nvPr/>
        </p:nvSpPr>
        <p:spPr>
          <a:xfrm>
            <a:off x="-12238" y="-14228"/>
            <a:ext cx="7199675" cy="4069269"/>
          </a:xfrm>
          <a:custGeom>
            <a:avLst/>
            <a:gdLst/>
            <a:ahLst/>
            <a:cxnLst/>
            <a:rect l="0" t="0" r="r" b="b"/>
            <a:pathLst>
              <a:path w="7199675" h="4069270">
                <a:moveTo>
                  <a:pt x="0" y="18971"/>
                </a:moveTo>
                <a:lnTo>
                  <a:pt x="199314" y="0"/>
                </a:lnTo>
                <a:lnTo>
                  <a:pt x="7199676" y="4069270"/>
                </a:lnTo>
                <a:close/>
              </a:path>
            </a:pathLst>
          </a:custGeom>
          <a:solidFill>
            <a:schemeClr val="bg1">
              <a:alpha val="7999"/>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2" name="Freeform: Shape 11">
            <a:extLst>
              <a:ext uri="{F850C773-1105-44A5-AABA-9FF545773BF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BD65F5A-F91D-4DBE-8749-60EBC5B40CF5}"/>
              </a:ext>
            </a:extLst>
          </p:cNvPr>
          <p:cNvSpPr/>
          <p:nvPr/>
        </p:nvSpPr>
        <p:spPr>
          <a:xfrm>
            <a:off x="16415" y="2803116"/>
            <a:ext cx="2864614" cy="777651"/>
          </a:xfrm>
          <a:custGeom>
            <a:avLst/>
            <a:gdLst/>
            <a:ahLst/>
            <a:cxnLst/>
            <a:rect l="0" t="0" r="r" b="b"/>
            <a:pathLst>
              <a:path w="2864614" h="777651">
                <a:moveTo>
                  <a:pt x="0" y="94697"/>
                </a:moveTo>
                <a:lnTo>
                  <a:pt x="9485" y="0"/>
                </a:lnTo>
                <a:lnTo>
                  <a:pt x="2864614" y="777651"/>
                </a:lnTo>
                <a:close/>
              </a:path>
            </a:pathLst>
          </a:custGeom>
          <a:solidFill>
            <a:schemeClr val="bg1">
              <a:alpha val="16000"/>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3" name="Freeform: Shape 12">
            <a:extLst>
              <a:ext uri="{7A7DA394-FC4C-4253-9F5B-95C32691F64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1BBFE6B-2D6F-4E77-9410-122484A8DCBA}"/>
              </a:ext>
            </a:extLst>
          </p:cNvPr>
          <p:cNvSpPr/>
          <p:nvPr/>
        </p:nvSpPr>
        <p:spPr>
          <a:xfrm>
            <a:off x="-12040" y="2871728"/>
            <a:ext cx="2248058" cy="2264657"/>
          </a:xfrm>
          <a:custGeom>
            <a:avLst/>
            <a:gdLst/>
            <a:ahLst/>
            <a:cxnLst/>
            <a:rect l="0" t="0" r="r" b="b"/>
            <a:pathLst>
              <a:path w="1764299" h="1875753">
                <a:moveTo>
                  <a:pt x="7114" y="0"/>
                </a:moveTo>
                <a:lnTo>
                  <a:pt x="1764299" y="462417"/>
                </a:lnTo>
                <a:lnTo>
                  <a:pt x="1517676" y="1875753"/>
                </a:lnTo>
                <a:lnTo>
                  <a:pt x="0" y="1695529"/>
                </a:lnTo>
                <a:close/>
              </a:path>
            </a:pathLst>
          </a:custGeom>
          <a:gradFill rotWithShape="1">
            <a:gsLst>
              <a:gs pos="54626">
                <a:schemeClr val="tx2">
                  <a:alpha val="0"/>
                </a:schemeClr>
              </a:gs>
              <a:gs pos="100000">
                <a:schemeClr val="tx2">
                  <a:alpha val="63000"/>
                </a:schemeClr>
              </a:gs>
            </a:gsLst>
            <a:lin ang="150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4" name="Oval 13">
            <a:extLst>
              <a:ext uri="{CBF7DEF5-CCB7-46FB-89D1-FB9FF5FA149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2CBDC0E-5FEA-4C20-B967-80A657943D88}"/>
              </a:ext>
            </a:extLst>
          </p:cNvPr>
          <p:cNvSpPr/>
          <p:nvPr/>
        </p:nvSpPr>
        <p:spPr>
          <a:xfrm>
            <a:off x="664194" y="-95250"/>
            <a:ext cx="7806548" cy="5340323"/>
          </a:xfrm>
          <a:prstGeom prst="ellipse">
            <a:avLst/>
          </a:prstGeom>
          <a:gradFill rotWithShape="1">
            <a:gsLst>
              <a:gs pos="0">
                <a:schemeClr val="bg2">
                  <a:alpha val="53999"/>
                  <a:lumMod val="50000"/>
                </a:schemeClr>
              </a:gs>
              <a:gs pos="61233">
                <a:schemeClr val="bg2">
                  <a:alpha val="0"/>
                  <a:lumMod val="50000"/>
                </a:schemeClr>
              </a:gs>
            </a:gsLst>
            <a:path path="circle">
              <a:fillToRect l="50000" t="50000" r="50000" b="50000"/>
            </a:path>
            <a:tileRect/>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5" name="Freeform: Shape 14">
            <a:extLst>
              <a:ext uri="{F36C353C-5C74-41A1-A378-812CDFFE799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C36065B-9963-4257-8242-54F3EF30B2D1}"/>
              </a:ext>
            </a:extLst>
          </p:cNvPr>
          <p:cNvSpPr/>
          <p:nvPr/>
        </p:nvSpPr>
        <p:spPr>
          <a:xfrm>
            <a:off x="2805027" y="3656651"/>
            <a:ext cx="2219720" cy="1470367"/>
          </a:xfrm>
          <a:custGeom>
            <a:avLst/>
            <a:gdLst/>
            <a:ahLst/>
            <a:cxnLst/>
            <a:rect l="0" t="0" r="r" b="b"/>
            <a:pathLst>
              <a:path w="2219720" h="1470368">
                <a:moveTo>
                  <a:pt x="0" y="1470368"/>
                </a:moveTo>
                <a:lnTo>
                  <a:pt x="1650592" y="0"/>
                </a:lnTo>
                <a:lnTo>
                  <a:pt x="2219720" y="388905"/>
                </a:lnTo>
                <a:close/>
              </a:path>
            </a:pathLst>
          </a:custGeom>
          <a:gradFill rotWithShape="1">
            <a:gsLst>
              <a:gs pos="22026">
                <a:schemeClr val="accent5">
                  <a:alpha val="0"/>
                  <a:lumMod val="50000"/>
                </a:schemeClr>
              </a:gs>
              <a:gs pos="95595">
                <a:schemeClr val="accent5">
                  <a:alpha val="37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6" name="Freeform: Shape 15">
            <a:extLst>
              <a:ext uri="{19A55C70-8F04-44FD-98A5-A88B8CB3039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1F139CB-E295-4190-8CF8-98FB1807EB07}"/>
              </a:ext>
            </a:extLst>
          </p:cNvPr>
          <p:cNvSpPr/>
          <p:nvPr/>
        </p:nvSpPr>
        <p:spPr>
          <a:xfrm>
            <a:off x="1230556" y="3457456"/>
            <a:ext cx="1603045" cy="1669444"/>
          </a:xfrm>
          <a:custGeom>
            <a:avLst/>
            <a:gdLst/>
            <a:ahLst/>
            <a:cxnLst/>
            <a:rect l="0" t="0" r="r" b="b"/>
            <a:pathLst>
              <a:path w="1603046" h="1669444">
                <a:moveTo>
                  <a:pt x="1603046" y="1659959"/>
                </a:moveTo>
                <a:lnTo>
                  <a:pt x="0" y="0"/>
                </a:lnTo>
                <a:lnTo>
                  <a:pt x="825237" y="189710"/>
                </a:lnTo>
                <a:close/>
              </a:path>
            </a:pathLst>
          </a:custGeom>
          <a:gradFill rotWithShape="1">
            <a:gsLst>
              <a:gs pos="22026">
                <a:schemeClr val="accent1">
                  <a:alpha val="0"/>
                  <a:lumMod val="50000"/>
                </a:schemeClr>
              </a:gs>
              <a:gs pos="95595">
                <a:schemeClr val="accent1">
                  <a:alpha val="79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7" name="Freeform: Shape 16">
            <a:extLst>
              <a:ext uri="{4612F7A2-B577-4869-9092-95132026CBE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87D6C3C-3C97-44AC-949A-06EEDE2D6B23}"/>
              </a:ext>
            </a:extLst>
          </p:cNvPr>
          <p:cNvSpPr/>
          <p:nvPr>
            <p:custDataLst>
              <p:tags r:id="rId2"/>
            </p:custDataLst>
          </p:nvPr>
        </p:nvSpPr>
        <p:spPr>
          <a:xfrm>
            <a:off x="-19415" y="-19050"/>
            <a:ext cx="9166837" cy="5171436"/>
          </a:xfrm>
          <a:custGeom>
            <a:avLst/>
            <a:gdLst/>
            <a:ahLst/>
            <a:cxnLst/>
            <a:rect l="0" t="0" r="r" b="b"/>
            <a:pathLst>
              <a:path w="9166838" h="5171437">
                <a:moveTo>
                  <a:pt x="9166507" y="0"/>
                </a:moveTo>
                <a:lnTo>
                  <a:pt x="9166837" y="5171437"/>
                </a:lnTo>
                <a:lnTo>
                  <a:pt x="6265686" y="3925654"/>
                </a:lnTo>
                <a:lnTo>
                  <a:pt x="2957551" y="4292847"/>
                </a:lnTo>
                <a:lnTo>
                  <a:pt x="0" y="2435028"/>
                </a:lnTo>
                <a:lnTo>
                  <a:pt x="365" y="14395"/>
                </a:lnTo>
                <a:close/>
              </a:path>
            </a:pathLst>
          </a:custGeom>
          <a:pattFill prst="pct5">
            <a:fgClr>
              <a:schemeClr val="bg2"/>
            </a:fgClr>
            <a:bgClr>
              <a:schemeClr val="bg1"/>
            </a:bgClr>
          </a:patt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8" name="Freeform: Shape 17">
            <a:extLst>
              <a:ext uri="{12702BDE-0C3D-4C6E-8B3D-1581CB24B0C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2505DB0-CEF4-47C1-922D-C98E12CCD2CB}"/>
              </a:ext>
            </a:extLst>
          </p:cNvPr>
          <p:cNvSpPr/>
          <p:nvPr/>
        </p:nvSpPr>
        <p:spPr>
          <a:xfrm rot="-10800000" flipH="1">
            <a:off x="7916707" y="-6287"/>
            <a:ext cx="1208210" cy="815323"/>
          </a:xfrm>
          <a:custGeom>
            <a:avLst/>
            <a:gdLst/>
            <a:ahLst/>
            <a:cxnLst/>
            <a:rect l="0" t="0" r="r" b="b"/>
            <a:pathLst>
              <a:path w="3012445" h="2036181">
                <a:moveTo>
                  <a:pt x="2093407" y="1402582"/>
                </a:moveTo>
                <a:lnTo>
                  <a:pt x="3004038" y="0"/>
                </a:lnTo>
                <a:lnTo>
                  <a:pt x="3012445" y="2036181"/>
                </a:lnTo>
                <a:lnTo>
                  <a:pt x="0" y="2020137"/>
                </a:lnTo>
                <a:close/>
              </a:path>
            </a:pathLst>
          </a:cu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9" name="Freeform: Shape 18">
            <a:extLst>
              <a:ext uri="{101AF9F6-1DE1-4DBF-8763-DA7409C5214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2B25630-4F57-4DB3-993D-E402B14E42CF}"/>
              </a:ext>
            </a:extLst>
          </p:cNvPr>
          <p:cNvSpPr/>
          <p:nvPr/>
        </p:nvSpPr>
        <p:spPr>
          <a:xfrm rot="-10800000" flipH="1">
            <a:off x="8419509" y="-10467"/>
            <a:ext cx="694011" cy="257548"/>
          </a:xfrm>
          <a:custGeom>
            <a:avLst/>
            <a:gdLst/>
            <a:ahLst/>
            <a:cxnLst/>
            <a:rect l="0" t="0" r="r" b="b"/>
            <a:pathLst>
              <a:path w="949205" h="352251">
                <a:moveTo>
                  <a:pt x="460141" y="0"/>
                </a:moveTo>
                <a:lnTo>
                  <a:pt x="949205" y="331317"/>
                </a:lnTo>
                <a:lnTo>
                  <a:pt x="656128" y="352251"/>
                </a:lnTo>
                <a:lnTo>
                  <a:pt x="0" y="343842"/>
                </a:lnTo>
                <a:close/>
              </a:path>
            </a:pathLst>
          </a:custGeom>
          <a:gradFill rotWithShape="1">
            <a:gsLst>
              <a:gs pos="100000">
                <a:schemeClr val="accent3">
                  <a:alpha val="87000"/>
                </a:schemeClr>
              </a:gs>
              <a:gs pos="0">
                <a:schemeClr val="accent3">
                  <a:alpha val="0"/>
                  <a:lumMod val="75000"/>
                </a:schemeClr>
              </a:gs>
            </a:gsLst>
            <a:lin ang="9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0" name="Freeform: Shape 19">
            <a:extLst>
              <a:ext uri="{4D5534F3-804A-45BC-8294-FB678D007F5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33FACC6-B06D-4A2E-B5CE-B4DE502E1F01}"/>
              </a:ext>
            </a:extLst>
          </p:cNvPr>
          <p:cNvSpPr/>
          <p:nvPr/>
        </p:nvSpPr>
        <p:spPr>
          <a:xfrm rot="-10800000" flipH="1">
            <a:off x="7909314" y="-621"/>
            <a:ext cx="1216332" cy="817050"/>
          </a:xfrm>
          <a:custGeom>
            <a:avLst/>
            <a:gdLst/>
            <a:ahLst/>
            <a:cxnLst/>
            <a:rect l="0" t="0" r="r" b="b"/>
            <a:pathLst>
              <a:path w="2377699" h="1597177">
                <a:moveTo>
                  <a:pt x="1605735" y="1035825"/>
                </a:moveTo>
                <a:lnTo>
                  <a:pt x="2377699" y="0"/>
                </a:lnTo>
                <a:lnTo>
                  <a:pt x="1658985" y="1115553"/>
                </a:lnTo>
                <a:lnTo>
                  <a:pt x="0" y="1597177"/>
                </a:lnTo>
                <a:close/>
              </a:path>
            </a:pathLst>
          </a:custGeom>
          <a:solidFill>
            <a:schemeClr val="accent1"/>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1" name="Freeform: Shape 20">
            <a:extLst>
              <a:ext uri="{C6898204-F529-4A9A-88B0-50D096A554F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B5BF587-AB14-43B2-A591-CD9BA79A95BE}"/>
              </a:ext>
            </a:extLst>
          </p:cNvPr>
          <p:cNvSpPr/>
          <p:nvPr/>
        </p:nvSpPr>
        <p:spPr>
          <a:xfrm rot="-10800000" flipH="1">
            <a:off x="7343774" y="-19367"/>
            <a:ext cx="1841145" cy="874247"/>
          </a:xfrm>
          <a:custGeom>
            <a:avLst/>
            <a:gdLst/>
            <a:ahLst/>
            <a:cxnLst/>
            <a:rect l="0" t="0" r="r" b="b"/>
            <a:pathLst>
              <a:path w="2997095" h="1423138">
                <a:moveTo>
                  <a:pt x="2030737" y="693397"/>
                </a:moveTo>
                <a:lnTo>
                  <a:pt x="2997095" y="0"/>
                </a:lnTo>
                <a:lnTo>
                  <a:pt x="2345385" y="904924"/>
                </a:lnTo>
                <a:lnTo>
                  <a:pt x="749353" y="1413652"/>
                </a:lnTo>
                <a:lnTo>
                  <a:pt x="0" y="1423138"/>
                </a:lnTo>
                <a:lnTo>
                  <a:pt x="1504418" y="533996"/>
                </a:lnTo>
                <a:close/>
              </a:path>
            </a:pathLst>
          </a:custGeom>
          <a:gradFill rotWithShape="1">
            <a:gsLst>
              <a:gs pos="14978">
                <a:schemeClr val="accent2">
                  <a:alpha val="5000"/>
                  <a:lumMod val="75000"/>
                </a:schemeClr>
              </a:gs>
              <a:gs pos="90749">
                <a:schemeClr val="bg2">
                  <a:alpha val="43000"/>
                </a:schemeClr>
              </a:gs>
            </a:gsLst>
            <a:lin ang="148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2" name="Freeform: Shape 21">
            <a:extLst>
              <a:ext uri="{7E031A5A-8749-4C29-9F64-D609613EF57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400A571-393C-46AB-8B49-5AC624FD95B7}"/>
              </a:ext>
            </a:extLst>
          </p:cNvPr>
          <p:cNvSpPr/>
          <p:nvPr/>
        </p:nvSpPr>
        <p:spPr>
          <a:xfrm rot="-10800000" flipH="1">
            <a:off x="7354024" y="-13962"/>
            <a:ext cx="886446" cy="502962"/>
          </a:xfrm>
          <a:custGeom>
            <a:avLst/>
            <a:gdLst/>
            <a:ahLst/>
            <a:cxnLst/>
            <a:rect l="0" t="0" r="r" b="b"/>
            <a:pathLst>
              <a:path w="886447" h="502963">
                <a:moveTo>
                  <a:pt x="0" y="489305"/>
                </a:moveTo>
                <a:lnTo>
                  <a:pt x="605527" y="502963"/>
                </a:lnTo>
                <a:lnTo>
                  <a:pt x="886447" y="372104"/>
                </a:lnTo>
                <a:lnTo>
                  <a:pt x="870546" y="0"/>
                </a:lnTo>
                <a:lnTo>
                  <a:pt x="547222" y="186052"/>
                </a:lnTo>
                <a:close/>
              </a:path>
            </a:pathLst>
          </a:custGeom>
          <a:gradFill rotWithShape="1">
            <a:gsLst>
              <a:gs pos="14978">
                <a:srgbClr val="C6265E">
                  <a:alpha val="22000"/>
                </a:srgbClr>
              </a:gs>
              <a:gs pos="90749">
                <a:srgbClr val="BD3B70">
                  <a:alpha val="0"/>
                </a:srgbClr>
              </a:gs>
            </a:gsLst>
            <a:lin ang="7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3" name="Freeform: Shape 22">
            <a:extLst>
              <a:ext uri="{F00E34BA-10E3-41C6-8FEC-ED3C7FE5746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93B8EFD-A22B-4029-8696-C267490993C3}"/>
              </a:ext>
            </a:extLst>
          </p:cNvPr>
          <p:cNvSpPr/>
          <p:nvPr/>
        </p:nvSpPr>
        <p:spPr>
          <a:xfrm rot="-10800000" flipH="1">
            <a:off x="8221546" y="117385"/>
            <a:ext cx="504087" cy="372103"/>
          </a:xfrm>
          <a:custGeom>
            <a:avLst/>
            <a:gdLst/>
            <a:ahLst/>
            <a:cxnLst/>
            <a:rect l="0" t="0" r="r" b="b"/>
            <a:pathLst>
              <a:path w="820575" h="605726">
                <a:moveTo>
                  <a:pt x="0" y="0"/>
                </a:moveTo>
                <a:lnTo>
                  <a:pt x="25885" y="605726"/>
                </a:lnTo>
                <a:cubicBezTo>
                  <a:pt x="293358" y="523369"/>
                  <a:pt x="570357" y="462265"/>
                  <a:pt x="820575" y="374594"/>
                </a:cubicBezTo>
                <a:lnTo>
                  <a:pt x="553101" y="167372"/>
                </a:lnTo>
                <a:close/>
              </a:path>
            </a:pathLst>
          </a:custGeom>
          <a:gradFill rotWithShape="1">
            <a:gsLst>
              <a:gs pos="14978">
                <a:schemeClr val="accent2">
                  <a:alpha val="30000"/>
                  <a:lumMod val="75000"/>
                </a:schemeClr>
              </a:gs>
              <a:gs pos="73128">
                <a:schemeClr val="accent2">
                  <a:alpha val="13000"/>
                  <a:lumMod val="50000"/>
                </a:schemeClr>
              </a:gs>
            </a:gsLst>
            <a:lin ang="45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4" name="TextBox 23">
            <a:extLst>
              <a:ext uri="{C2EBB149-827B-4419-B564-6D845689CED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6AFF848-13D4-4CFF-BE27-8C6BE3876CDF}"/>
              </a:ext>
            </a:extLst>
          </p:cNvPr>
          <p:cNvSpPr txBox="1">
            <a:spLocks noGrp="1"/>
          </p:cNvSpPr>
          <p:nvPr/>
        </p:nvSpPr>
        <p:spPr>
          <a:xfrm>
            <a:off x="6120892" y="4771233"/>
            <a:ext cx="2133600" cy="273844"/>
          </a:xfrm>
          <a:prstGeom prst="rect">
            <a:avLst/>
          </a:prstGeom>
          <a:effectLst/>
        </p:spPr>
        <p:txBody>
          <a:bodyPr vert="horz" lIns="91440" tIns="45720" rIns="91440" bIns="45720" numCol="1" spcCol="0" rtlCol="0" anchor="ctr"/>
          <a:lstStyle>
            <a:lvl1pPr marL="0" lvl="0" algn="r"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r" rtl="0">
              <a:defRPr lang="en-US" sz="600" b="0" i="0" dirty="0">
                <a:solidFill>
                  <a:schemeClr val="bg1">
                    <a:lumMod val="50000"/>
                  </a:schemeClr>
                </a:solidFill>
                <a:latin typeface="+mn-lt"/>
              </a:defRPr>
            </a:pPr>
            <a:r>
              <a:rPr lang="en-US" b="0" dirty="0">
                <a:solidFill>
                  <a:schemeClr val="bg1">
                    <a:lumMod val="75000"/>
                  </a:schemeClr>
                </a:solidFill>
                <a:latin typeface="Jura"/>
              </a:rPr>
              <a:t>&lt;#&gt;</a:t>
            </a:r>
          </a:p>
        </p:txBody>
      </p:sp>
      <p:sp>
        <p:nvSpPr>
          <p:cNvPr id="25" name="Title 1">
            <a:extLst>
              <a:ext uri="{D447CBBA-A0D5-45F4-AC49-B28A127A1F0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AEF94C8-810D-4B5D-BFCF-52F83FD704F1}"/>
              </a:ext>
            </a:extLst>
          </p:cNvPr>
          <p:cNvSpPr>
            <a:spLocks noGrp="1"/>
          </p:cNvSpPr>
          <p:nvPr>
            <p:ph type="title"/>
          </p:nvPr>
        </p:nvSpPr>
        <p:spPr>
          <a:xfrm>
            <a:off x="1448199" y="1935562"/>
            <a:ext cx="6813154" cy="558890"/>
          </a:xfrm>
          <a:prstGeom prst="rect">
            <a:avLst/>
          </a:prstGeom>
        </p:spPr>
        <p:txBody>
          <a:bodyPr vert="horz" rtlCol="0" anchor="t"/>
          <a:lstStyle>
            <a:lvl1pPr lvl="0">
              <a:defRPr lang="en-US" sz="4000" b="1" dirty="0">
                <a:latin typeface="+mj-lt"/>
              </a:defRPr>
            </a:lvl1pPr>
          </a:lstStyle>
          <a:p>
            <a:r>
              <a:rPr lang="en-US" dirty="0"/>
              <a:t>Click to edit Master title style</a:t>
            </a:r>
          </a:p>
        </p:txBody>
      </p:sp>
      <p:sp>
        <p:nvSpPr>
          <p:cNvPr id="26" name="Text Placeholder 2">
            <a:extLst>
              <a:ext uri="{39B91D0B-69AF-4488-B23E-2E8E468149B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F57074B-5197-4CAE-8DF5-41D712F5CF5C}"/>
              </a:ext>
            </a:extLst>
          </p:cNvPr>
          <p:cNvSpPr>
            <a:spLocks noGrp="1"/>
          </p:cNvSpPr>
          <p:nvPr>
            <p:ph type="body" idx="1"/>
          </p:nvPr>
        </p:nvSpPr>
        <p:spPr>
          <a:xfrm>
            <a:off x="1449118" y="1353859"/>
            <a:ext cx="6812235" cy="511812"/>
          </a:xfrm>
          <a:prstGeom prst="rect">
            <a:avLst/>
          </a:prstGeom>
        </p:spPr>
        <p:txBody>
          <a:bodyPr vert="horz" rtlCol="0" anchor="b">
            <a:normAutofit/>
          </a:bodyPr>
          <a:lstStyle>
            <a:lvl1pPr marL="0" lvl="0" indent="0" algn="l">
              <a:lnSpc>
                <a:spcPct val="100000"/>
              </a:lnSpc>
              <a:buNone/>
              <a:defRPr lang="en-US" sz="1800" i="0" dirty="0">
                <a:solidFill>
                  <a:schemeClr val="accent1"/>
                </a:solidFill>
                <a:latin typeface="Jura-medium"/>
              </a:defRPr>
            </a:lvl1pPr>
            <a:lvl2pPr marL="457200" lvl="1" indent="0">
              <a:buNone/>
              <a:defRPr lang="en-US" sz="1800" dirty="0">
                <a:solidFill>
                  <a:schemeClr val="tx1">
                    <a:tint val="75000"/>
                  </a:schemeClr>
                </a:solidFill>
                <a:latin typeface="+mn-lt"/>
              </a:defRPr>
            </a:lvl2pPr>
            <a:lvl3pPr marL="914400" lvl="2" indent="0">
              <a:buNone/>
              <a:defRPr lang="en-US" sz="1600" dirty="0">
                <a:solidFill>
                  <a:schemeClr val="tx1">
                    <a:tint val="75000"/>
                  </a:schemeClr>
                </a:solidFill>
                <a:latin typeface="+mn-lt"/>
              </a:defRPr>
            </a:lvl3pPr>
            <a:lvl4pPr marL="1371600" lvl="3" indent="0">
              <a:buNone/>
              <a:defRPr lang="en-US" sz="1400" dirty="0">
                <a:solidFill>
                  <a:schemeClr val="tx1">
                    <a:tint val="75000"/>
                  </a:schemeClr>
                </a:solidFill>
                <a:latin typeface="+mn-lt"/>
              </a:defRPr>
            </a:lvl4pPr>
            <a:lvl5pPr marL="1828800" lvl="4" indent="0">
              <a:buNone/>
              <a:defRPr lang="en-US" sz="1400" dirty="0">
                <a:solidFill>
                  <a:schemeClr val="tx1">
                    <a:tint val="75000"/>
                  </a:schemeClr>
                </a:solidFill>
                <a:latin typeface="+mn-lt"/>
              </a:defRPr>
            </a:lvl5pPr>
            <a:lvl6pPr marL="2286000" lvl="5" indent="0">
              <a:buNone/>
              <a:defRPr lang="en-US" sz="1400" dirty="0">
                <a:solidFill>
                  <a:schemeClr val="tx1">
                    <a:tint val="75000"/>
                  </a:schemeClr>
                </a:solidFill>
                <a:latin typeface="+mn-lt"/>
              </a:defRPr>
            </a:lvl6pPr>
            <a:lvl7pPr marL="2743200" lvl="6" indent="0">
              <a:buNone/>
              <a:defRPr lang="en-US" sz="1400" dirty="0">
                <a:solidFill>
                  <a:schemeClr val="tx1">
                    <a:tint val="75000"/>
                  </a:schemeClr>
                </a:solidFill>
                <a:latin typeface="+mn-lt"/>
              </a:defRPr>
            </a:lvl7pPr>
            <a:lvl8pPr marL="3200400" lvl="7" indent="0">
              <a:buNone/>
              <a:defRPr lang="en-US" sz="1400" dirty="0">
                <a:solidFill>
                  <a:schemeClr val="tx1">
                    <a:tint val="75000"/>
                  </a:schemeClr>
                </a:solidFill>
                <a:latin typeface="+mn-lt"/>
              </a:defRPr>
            </a:lvl8pPr>
            <a:lvl9pPr marL="3657600" lvl="8" indent="0">
              <a:buNone/>
              <a:defRPr lang="en-US" sz="1400" dirty="0">
                <a:solidFill>
                  <a:schemeClr val="tx1">
                    <a:tint val="75000"/>
                  </a:schemeClr>
                </a:solidFill>
                <a:latin typeface="+mn-lt"/>
              </a:defRPr>
            </a:lvl9pPr>
          </a:lstStyle>
          <a:p>
            <a:pPr lvl="0"/>
            <a:r>
              <a:rPr lang="en-US" dirty="0"/>
              <a:t>Click to edit Master text styles</a:t>
            </a:r>
          </a:p>
        </p:txBody>
      </p:sp>
      <p:sp>
        <p:nvSpPr>
          <p:cNvPr id="27" name="Slide Number Placeholder 5">
            <a:extLst>
              <a:ext uri="{197927D8-A5A6-4C44-B13D-15FA8334E6D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5A05803-F03A-4BED-9163-390AE8F70917}"/>
              </a:ext>
            </a:extLst>
          </p:cNvPr>
          <p:cNvSpPr>
            <a:spLocks noGrp="1"/>
          </p:cNvSpPr>
          <p:nvPr>
            <p:ph type="sldNum" sz="quarter" idx="12"/>
          </p:nvPr>
        </p:nvSpPr>
        <p:spPr/>
        <p:txBody>
          <a:bodyPr rtlCol="0"/>
          <a:lstStyle>
            <a:lvl1pPr lvl="0"/>
          </a:lstStyle>
          <a:p>
            <a:r>
              <a:rPr lang="en-US" dirty="0"/>
              <a:t>&lt;#&gt;</a:t>
            </a:r>
          </a:p>
        </p:txBody>
      </p:sp>
      <p:sp>
        <p:nvSpPr>
          <p:cNvPr id="28" name="Footer Placeholder 4">
            <a:extLst>
              <a:ext uri="{45B03375-38EC-40C2-9950-EC2FEC36FB6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ADE5B92-FB8B-4ED9-846A-7E3EF0F9298D}"/>
              </a:ext>
            </a:extLst>
          </p:cNvPr>
          <p:cNvSpPr>
            <a:spLocks noGrp="1"/>
          </p:cNvSpPr>
          <p:nvPr>
            <p:ph type="ftr" sz="quarter" idx="11"/>
          </p:nvPr>
        </p:nvSpPr>
        <p:spPr/>
        <p:txBody>
          <a:bodyPr rtlCol="0"/>
          <a:lstStyle>
            <a:lvl1pPr lvl="0"/>
          </a:lstStyle>
          <a:p>
            <a:r>
              <a:rPr lang="en-US" dirty="0"/>
              <a:t>Footer</a:t>
            </a:r>
          </a:p>
        </p:txBody>
      </p:sp>
      <p:sp>
        <p:nvSpPr>
          <p:cNvPr id="29" name="Date Placeholder 3">
            <a:extLst>
              <a:ext uri="{2EB935FA-ED26-4C38-B852-1A4EB6654B6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9D44691-7D19-4C22-9F77-E8DEF65A6F0C}"/>
              </a:ext>
            </a:extLst>
          </p:cNvPr>
          <p:cNvSpPr>
            <a:spLocks noGrp="1"/>
          </p:cNvSpPr>
          <p:nvPr>
            <p:ph type="dt" sz="half" idx="10"/>
          </p:nvPr>
        </p:nvSpPr>
        <p:spPr/>
        <p:txBody>
          <a:bodyPr rtlCol="0"/>
          <a:lstStyle>
            <a:lvl1pPr lvl="0"/>
          </a:lstStyle>
          <a:p>
            <a:r>
              <a:rPr lang="en-US" dirty="0"/>
              <a:t>Date</a:t>
            </a:r>
          </a:p>
        </p:txBody>
      </p:sp>
    </p:spTree>
    <p:custDataLst>
      <p:tags r:id="rId1"/>
    </p:custDataLst>
    <p:extLst>
      <p:ext uri="{E18EA252-0E63-4848-8D43-2567DB621A59}">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97088651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41206997-9D53-46D0-9FBD-5CAF08F86F9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1EA26AE-0F1C-432B-B94A-7241E5F0FB8F}"/>
              </a:ext>
            </a:extLst>
          </p:cNvPr>
          <p:cNvSpPr>
            <a:spLocks noGrp="1"/>
          </p:cNvSpPr>
          <p:nvPr>
            <p:ph type="title"/>
          </p:nvPr>
        </p:nvSpPr>
        <p:spPr/>
        <p:txBody>
          <a:bodyPr rtlCol="0"/>
          <a:lstStyle>
            <a:lvl1pPr lvl="0"/>
          </a:lstStyle>
          <a:p>
            <a:r>
              <a:rPr lang="en-US" dirty="0"/>
              <a:t>Click to edit Master title style</a:t>
            </a:r>
          </a:p>
        </p:txBody>
      </p:sp>
      <p:sp>
        <p:nvSpPr>
          <p:cNvPr id="3" name="Content Placeholder 2">
            <a:extLst>
              <a:ext uri="{8F7012FD-8A1C-4D79-B3D5-C90B5BDF54D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6F2C78B-6CDC-4FE6-A3C6-EA5F8C2AB5F9}"/>
              </a:ext>
            </a:extLst>
          </p:cNvPr>
          <p:cNvSpPr>
            <a:spLocks noGrp="1"/>
          </p:cNvSpPr>
          <p:nvPr>
            <p:ph idx="1"/>
          </p:nvPr>
        </p:nvSpPr>
        <p:spPr>
          <a:xfrm>
            <a:off x="885825" y="1381125"/>
            <a:ext cx="3586111" cy="2870199"/>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a:extLst>
              <a:ext uri="{BDFA1C52-E30E-4C49-AD14-AB90FEA57F3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4E407F0-B4C8-4421-9AD2-98EC5260CB18}"/>
              </a:ext>
            </a:extLst>
          </p:cNvPr>
          <p:cNvSpPr>
            <a:spLocks noGrp="1"/>
          </p:cNvSpPr>
          <p:nvPr>
            <p:ph idx="2"/>
          </p:nvPr>
        </p:nvSpPr>
        <p:spPr>
          <a:xfrm>
            <a:off x="4675243" y="1381125"/>
            <a:ext cx="3586111" cy="2870199"/>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6">
            <a:extLst>
              <a:ext uri="{AEA7F00A-158C-445C-913E-E3D65F1C5FB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5CDBB5E-8C31-460F-B32A-67FA2BC22A61}"/>
              </a:ext>
            </a:extLst>
          </p:cNvPr>
          <p:cNvSpPr>
            <a:spLocks noGrp="1"/>
          </p:cNvSpPr>
          <p:nvPr>
            <p:ph type="sldNum" sz="quarter" idx="12"/>
          </p:nvPr>
        </p:nvSpPr>
        <p:spPr/>
        <p:txBody>
          <a:bodyPr rtlCol="0"/>
          <a:lstStyle>
            <a:lvl1pPr lvl="0"/>
          </a:lstStyle>
          <a:p>
            <a:r>
              <a:rPr lang="en-US" dirty="0"/>
              <a:t>&lt;#&gt;</a:t>
            </a:r>
          </a:p>
        </p:txBody>
      </p:sp>
      <p:sp>
        <p:nvSpPr>
          <p:cNvPr id="6" name="Footer Placeholder 5">
            <a:extLst>
              <a:ext uri="{148807BD-F585-4159-8F16-8EC57E9A81F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40193FA-CDF0-481D-8508-41331C97F2FE}"/>
              </a:ext>
            </a:extLst>
          </p:cNvPr>
          <p:cNvSpPr>
            <a:spLocks noGrp="1"/>
          </p:cNvSpPr>
          <p:nvPr>
            <p:ph type="ftr" sz="quarter" idx="11"/>
          </p:nvPr>
        </p:nvSpPr>
        <p:spPr/>
        <p:txBody>
          <a:bodyPr rtlCol="0"/>
          <a:lstStyle>
            <a:lvl1pPr lvl="0"/>
          </a:lstStyle>
          <a:p>
            <a:r>
              <a:rPr lang="en-US" dirty="0"/>
              <a:t>Footer</a:t>
            </a:r>
          </a:p>
        </p:txBody>
      </p:sp>
      <p:sp>
        <p:nvSpPr>
          <p:cNvPr id="7" name="Date Placeholder 4">
            <a:extLst>
              <a:ext uri="{9A361A8E-445A-4BDD-A902-9225E722E12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25CFD10-3068-4D00-A4DB-A3EC6C825932}"/>
              </a:ext>
            </a:extLst>
          </p:cNvPr>
          <p:cNvSpPr>
            <a:spLocks noGrp="1"/>
          </p:cNvSpPr>
          <p:nvPr>
            <p:ph type="dt" sz="half" idx="10"/>
          </p:nvPr>
        </p:nvSpPr>
        <p:spPr/>
        <p:txBody>
          <a:bodyPr rtlCol="0"/>
          <a:lstStyle>
            <a:lvl1pPr lvl="0"/>
          </a:lstStyle>
          <a:p>
            <a:r>
              <a:rPr lang="en-US" dirty="0"/>
              <a:t>Date</a:t>
            </a:r>
          </a:p>
        </p:txBody>
      </p:sp>
    </p:spTree>
    <p:extLst>
      <p:ext uri="{69E1D1F2-4CB7-42AE-8D73-42989BA12A9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97088651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A4E76F7F-9E68-444B-9E2A-6A72388AB9B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BF27C2C-DF08-45F1-9B27-ED1995DA3CAA}"/>
              </a:ext>
            </a:extLst>
          </p:cNvPr>
          <p:cNvSpPr>
            <a:spLocks noGrp="1"/>
          </p:cNvSpPr>
          <p:nvPr>
            <p:ph type="title"/>
          </p:nvPr>
        </p:nvSpPr>
        <p:spPr/>
        <p:txBody>
          <a:bodyPr rtlCol="0"/>
          <a:lstStyle>
            <a:lvl1pPr lvl="0"/>
          </a:lstStyle>
          <a:p>
            <a:r>
              <a:rPr lang="en-US" dirty="0"/>
              <a:t>Click to edit Master title style</a:t>
            </a:r>
          </a:p>
        </p:txBody>
      </p:sp>
      <p:sp>
        <p:nvSpPr>
          <p:cNvPr id="3" name="Text Placeholder 2">
            <a:extLst>
              <a:ext uri="{71F20E91-768A-43EF-A939-E81A92170A1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62BD3A8-BED3-4CFD-A477-7A0CA0961EF2}"/>
              </a:ext>
            </a:extLst>
          </p:cNvPr>
          <p:cNvSpPr>
            <a:spLocks noGrp="1"/>
          </p:cNvSpPr>
          <p:nvPr>
            <p:ph type="body" idx="1"/>
          </p:nvPr>
        </p:nvSpPr>
        <p:spPr>
          <a:xfrm>
            <a:off x="885825" y="1387285"/>
            <a:ext cx="3586112" cy="540644"/>
          </a:xfrm>
          <a:prstGeom prst="rect">
            <a:avLst/>
          </a:prstGeom>
        </p:spPr>
        <p:txBody>
          <a:bodyPr vert="horz" rtlCol="0" anchor="ctr">
            <a:normAutofit/>
          </a:bodyPr>
          <a:lstStyle>
            <a:lvl1pPr marL="0" lvl="0" indent="0">
              <a:buNone/>
              <a:defRPr lang="en-US" sz="1800" b="0" i="0" cap="none" dirty="0">
                <a:solidFill>
                  <a:schemeClr val="accent1"/>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4" name="Content Placeholder 2">
            <a:extLst>
              <a:ext uri="{4A898175-6E64-46FF-80F7-A3AA72049B9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2CFD12B-EF47-4141-867D-2899407B9A8A}"/>
              </a:ext>
            </a:extLst>
          </p:cNvPr>
          <p:cNvSpPr>
            <a:spLocks noGrp="1"/>
          </p:cNvSpPr>
          <p:nvPr>
            <p:ph idx="2"/>
          </p:nvPr>
        </p:nvSpPr>
        <p:spPr>
          <a:xfrm>
            <a:off x="885825" y="1999637"/>
            <a:ext cx="3586111" cy="2380277"/>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98C2D90B-DCFB-4C75-BFE7-54BFDA13358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3AF634E-7FAD-4BF4-B9C9-17E314BDC650}"/>
              </a:ext>
            </a:extLst>
          </p:cNvPr>
          <p:cNvSpPr>
            <a:spLocks noGrp="1"/>
          </p:cNvSpPr>
          <p:nvPr>
            <p:ph type="body" idx="3"/>
          </p:nvPr>
        </p:nvSpPr>
        <p:spPr>
          <a:xfrm>
            <a:off x="4678517" y="1387285"/>
            <a:ext cx="3582834" cy="540644"/>
          </a:xfrm>
          <a:prstGeom prst="rect">
            <a:avLst/>
          </a:prstGeom>
        </p:spPr>
        <p:txBody>
          <a:bodyPr vert="horz" rtlCol="0" anchor="ctr">
            <a:normAutofit/>
          </a:bodyPr>
          <a:lstStyle>
            <a:lvl1pPr marL="0" lvl="0" indent="0">
              <a:buNone/>
              <a:defRPr lang="en-US" sz="1800" b="0" i="0" cap="none" dirty="0">
                <a:solidFill>
                  <a:schemeClr val="accent1"/>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6" name="Content Placeholder 2">
            <a:extLst>
              <a:ext uri="{863871E3-66E1-476C-A5E0-3873FDC48D7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216F18A-EA82-4EA0-A758-27BC311EDF6A}"/>
              </a:ext>
            </a:extLst>
          </p:cNvPr>
          <p:cNvSpPr>
            <a:spLocks noGrp="1"/>
          </p:cNvSpPr>
          <p:nvPr>
            <p:ph idx="4"/>
          </p:nvPr>
        </p:nvSpPr>
        <p:spPr>
          <a:xfrm>
            <a:off x="4675243" y="1999637"/>
            <a:ext cx="3586111" cy="2380277"/>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BA165941-9DCC-4DD8-ACD4-235D9DBA028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7B49238-B42C-487E-BDBF-96840A786742}"/>
              </a:ext>
            </a:extLst>
          </p:cNvPr>
          <p:cNvSpPr>
            <a:spLocks noGrp="1"/>
          </p:cNvSpPr>
          <p:nvPr>
            <p:ph type="sldNum" sz="quarter" idx="12"/>
          </p:nvPr>
        </p:nvSpPr>
        <p:spPr/>
        <p:txBody>
          <a:bodyPr rtlCol="0"/>
          <a:lstStyle>
            <a:lvl1pPr lvl="0"/>
          </a:lstStyle>
          <a:p>
            <a:r>
              <a:rPr lang="en-US" dirty="0"/>
              <a:t>&lt;#&gt;</a:t>
            </a:r>
          </a:p>
        </p:txBody>
      </p:sp>
      <p:sp>
        <p:nvSpPr>
          <p:cNvPr id="8" name="Footer Placeholder 5">
            <a:extLst>
              <a:ext uri="{7F7DEF43-75C6-451A-91F6-51C2654BC6B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BD1D59B-36B0-4F5B-8AB0-8380907327C5}"/>
              </a:ext>
            </a:extLst>
          </p:cNvPr>
          <p:cNvSpPr>
            <a:spLocks noGrp="1"/>
          </p:cNvSpPr>
          <p:nvPr>
            <p:ph type="ftr" sz="quarter" idx="11"/>
          </p:nvPr>
        </p:nvSpPr>
        <p:spPr/>
        <p:txBody>
          <a:bodyPr rtlCol="0"/>
          <a:lstStyle>
            <a:lvl1pPr lvl="0"/>
          </a:lstStyle>
          <a:p>
            <a:r>
              <a:rPr lang="en-US" dirty="0"/>
              <a:t>Footer</a:t>
            </a:r>
          </a:p>
        </p:txBody>
      </p:sp>
      <p:sp>
        <p:nvSpPr>
          <p:cNvPr id="9" name="Date Placeholder 4">
            <a:extLst>
              <a:ext uri="{5624EDBA-CAC5-4507-BE59-F956A7549A6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D394535-4EBC-457E-B62B-902242FA8A9A}"/>
              </a:ext>
            </a:extLst>
          </p:cNvPr>
          <p:cNvSpPr>
            <a:spLocks noGrp="1"/>
          </p:cNvSpPr>
          <p:nvPr>
            <p:ph type="dt" sz="half" idx="10"/>
          </p:nvPr>
        </p:nvSpPr>
        <p:spPr/>
        <p:txBody>
          <a:bodyPr rtlCol="0"/>
          <a:lstStyle>
            <a:lvl1pPr lvl="0"/>
          </a:lstStyle>
          <a:p>
            <a:r>
              <a:rPr lang="en-US" dirty="0"/>
              <a:t>Date</a:t>
            </a:r>
          </a:p>
        </p:txBody>
      </p:sp>
    </p:spTree>
    <p:extLst>
      <p:ext uri="{03F99255-1A17-4DF8-B52B-DADF5C04A257}">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97088651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19287382-BF1E-4E3B-A66D-8A7245FA75C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8333410-FF62-4193-A36D-B83299647973}"/>
              </a:ext>
            </a:extLst>
          </p:cNvPr>
          <p:cNvSpPr>
            <a:spLocks noGrp="1"/>
          </p:cNvSpPr>
          <p:nvPr>
            <p:ph type="title"/>
          </p:nvPr>
        </p:nvSpPr>
        <p:spPr>
          <a:xfrm>
            <a:off x="1091927" y="2228850"/>
            <a:ext cx="6942802" cy="676716"/>
          </a:xfrm>
          <a:prstGeom prst="rect">
            <a:avLst/>
          </a:prstGeom>
        </p:spPr>
        <p:txBody>
          <a:bodyPr vert="horz" rtlCol="0" anchor="ctr"/>
          <a:lstStyle>
            <a:lvl1pPr lvl="0" algn="ctr">
              <a:defRPr lang="en-US" sz="4000" b="1" dirty="0">
                <a:latin typeface="+mj-lt"/>
              </a:defRPr>
            </a:lvl1pPr>
          </a:lstStyle>
          <a:p>
            <a:r>
              <a:rPr lang="en-US" dirty="0"/>
              <a:t>Click to edit Master title style</a:t>
            </a:r>
          </a:p>
        </p:txBody>
      </p:sp>
      <p:sp>
        <p:nvSpPr>
          <p:cNvPr id="3" name="Slide Number Placeholder 5">
            <a:extLst>
              <a:ext uri="{FBFC508E-E103-422F-9E39-825834A9F40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C9BF5AD-21DB-441F-8A0A-03D0B4DA24F1}"/>
              </a:ext>
            </a:extLst>
          </p:cNvPr>
          <p:cNvSpPr>
            <a:spLocks noGrp="1"/>
          </p:cNvSpPr>
          <p:nvPr>
            <p:ph type="sldNum" sz="quarter" idx="12"/>
          </p:nvPr>
        </p:nvSpPr>
        <p:spPr/>
        <p:txBody>
          <a:bodyPr rtlCol="0"/>
          <a:lstStyle>
            <a:lvl1pPr lvl="0"/>
          </a:lstStyle>
          <a:p>
            <a:r>
              <a:rPr lang="en-US" dirty="0"/>
              <a:t>&lt;#&gt;</a:t>
            </a:r>
          </a:p>
        </p:txBody>
      </p:sp>
      <p:sp>
        <p:nvSpPr>
          <p:cNvPr id="4" name="Footer Placeholder 4">
            <a:extLst>
              <a:ext uri="{9D8F81D6-DE01-439B-86FE-D54A841E388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8173CC2-C8A9-4544-A8BF-49794B47118D}"/>
              </a:ext>
            </a:extLst>
          </p:cNvPr>
          <p:cNvSpPr>
            <a:spLocks noGrp="1"/>
          </p:cNvSpPr>
          <p:nvPr>
            <p:ph type="ftr" sz="quarter" idx="11"/>
          </p:nvPr>
        </p:nvSpPr>
        <p:spPr/>
        <p:txBody>
          <a:bodyPr rtlCol="0"/>
          <a:lstStyle>
            <a:lvl1pPr lvl="0"/>
          </a:lstStyle>
          <a:p>
            <a:r>
              <a:rPr lang="en-US" dirty="0"/>
              <a:t>Footer</a:t>
            </a:r>
          </a:p>
        </p:txBody>
      </p:sp>
      <p:sp>
        <p:nvSpPr>
          <p:cNvPr id="5" name="Date Placeholder 3">
            <a:extLst>
              <a:ext uri="{0FDEEE8B-E4DF-4F76-9E9B-DF5194F44DF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FF7200C-6789-409F-8A2F-B8BF7FFF3B10}"/>
              </a:ext>
            </a:extLst>
          </p:cNvPr>
          <p:cNvSpPr>
            <a:spLocks noGrp="1"/>
          </p:cNvSpPr>
          <p:nvPr>
            <p:ph type="dt" sz="half" idx="10"/>
          </p:nvPr>
        </p:nvSpPr>
        <p:spPr/>
        <p:txBody>
          <a:bodyPr rtlCol="0"/>
          <a:lstStyle>
            <a:lvl1pPr lvl="0"/>
          </a:lstStyle>
          <a:p>
            <a:r>
              <a:rPr lang="en-US" dirty="0"/>
              <a:t>Date</a:t>
            </a:r>
          </a:p>
        </p:txBody>
      </p:sp>
    </p:spTree>
    <p:extLst>
      <p:ext uri="{00DD6C67-5628-473E-A0EC-E7660E00DC23}">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97088651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a:extLst>
              <a:ext uri="{62D6C634-E216-462B-BB0A-9D95A804410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5A0AD3E-8590-41C2-9552-3742570326CE}"/>
              </a:ext>
            </a:extLst>
          </p:cNvPr>
          <p:cNvSpPr>
            <a:spLocks noGrp="1"/>
          </p:cNvSpPr>
          <p:nvPr>
            <p:ph type="sldNum" sz="quarter" idx="12"/>
          </p:nvPr>
        </p:nvSpPr>
        <p:spPr/>
        <p:txBody>
          <a:bodyPr rtlCol="0"/>
          <a:lstStyle>
            <a:lvl1pPr lvl="0"/>
          </a:lstStyle>
          <a:p>
            <a:r>
              <a:rPr lang="en-US" dirty="0"/>
              <a:t>&lt;#&gt;</a:t>
            </a:r>
          </a:p>
        </p:txBody>
      </p:sp>
      <p:sp>
        <p:nvSpPr>
          <p:cNvPr id="3" name="Footer Placeholder 2">
            <a:extLst>
              <a:ext uri="{0EB223F1-E0B0-4455-ABE7-1C41DE2E18C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41A8A3E-9A73-4239-BF06-A6EB1BAD624E}"/>
              </a:ext>
            </a:extLst>
          </p:cNvPr>
          <p:cNvSpPr>
            <a:spLocks noGrp="1"/>
          </p:cNvSpPr>
          <p:nvPr>
            <p:ph type="ftr" sz="quarter" idx="11"/>
          </p:nvPr>
        </p:nvSpPr>
        <p:spPr/>
        <p:txBody>
          <a:bodyPr rtlCol="0"/>
          <a:lstStyle>
            <a:lvl1pPr lvl="0"/>
          </a:lstStyle>
          <a:p>
            <a:r>
              <a:rPr lang="en-US" dirty="0"/>
              <a:t>Footer</a:t>
            </a:r>
          </a:p>
        </p:txBody>
      </p:sp>
      <p:sp>
        <p:nvSpPr>
          <p:cNvPr id="4" name="Date Placeholder 1">
            <a:extLst>
              <a:ext uri="{DE2A468C-4F82-4F14-87F9-0685057D511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DCB25BA-F802-428F-A4F1-82118BEB8898}"/>
              </a:ext>
            </a:extLst>
          </p:cNvPr>
          <p:cNvSpPr>
            <a:spLocks noGrp="1"/>
          </p:cNvSpPr>
          <p:nvPr>
            <p:ph type="dt" sz="half" idx="10"/>
          </p:nvPr>
        </p:nvSpPr>
        <p:spPr/>
        <p:txBody>
          <a:bodyPr rtlCol="0"/>
          <a:lstStyle>
            <a:lvl1pPr lvl="0"/>
          </a:lstStyle>
          <a:p>
            <a:r>
              <a:rPr lang="en-US" dirty="0"/>
              <a:t>Date</a:t>
            </a:r>
          </a:p>
        </p:txBody>
      </p:sp>
    </p:spTree>
    <p:extLst>
      <p:ext uri="{FBE77526-ECAC-4B12-BBAF-8E4CAFA978F4}">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97088651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44FF0BC8-8A3F-40F4-B390-6C8BA2EDE13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0669830-1AAD-4430-A594-012791CE33EE}"/>
              </a:ext>
            </a:extLst>
          </p:cNvPr>
          <p:cNvSpPr>
            <a:spLocks noGrp="1"/>
          </p:cNvSpPr>
          <p:nvPr>
            <p:ph type="title"/>
          </p:nvPr>
        </p:nvSpPr>
        <p:spPr/>
        <p:txBody>
          <a:bodyPr rtlCol="0"/>
          <a:lstStyle>
            <a:lvl1pPr lvl="0"/>
          </a:lstStyle>
          <a:p>
            <a:r>
              <a:rPr lang="en-US" dirty="0"/>
              <a:t>Click to edit Master title style</a:t>
            </a:r>
          </a:p>
        </p:txBody>
      </p:sp>
      <p:sp>
        <p:nvSpPr>
          <p:cNvPr id="3" name="Content Placeholder 2">
            <a:extLst>
              <a:ext uri="{396A40AD-D043-4BDF-9B24-BF5C5959282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478C1DD-B06F-4EAC-9A4C-614E4E755C6B}"/>
              </a:ext>
            </a:extLst>
          </p:cNvPr>
          <p:cNvSpPr>
            <a:spLocks noGrp="1"/>
          </p:cNvSpPr>
          <p:nvPr>
            <p:ph idx="1"/>
          </p:nvPr>
        </p:nvSpPr>
        <p:spPr>
          <a:xfrm>
            <a:off x="3776758" y="1341439"/>
            <a:ext cx="4484595" cy="3000375"/>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970A9480-2D53-406F-BF65-2E5B613C351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4521D1C-E659-4DFB-8D17-B54B9233EFF1}"/>
              </a:ext>
            </a:extLst>
          </p:cNvPr>
          <p:cNvSpPr>
            <a:spLocks noGrp="1"/>
          </p:cNvSpPr>
          <p:nvPr>
            <p:ph type="body" idx="2"/>
          </p:nvPr>
        </p:nvSpPr>
        <p:spPr>
          <a:xfrm>
            <a:off x="885825" y="1341600"/>
            <a:ext cx="2822399" cy="2984400"/>
          </a:xfrm>
        </p:spPr>
        <p:txBody>
          <a:bodyPr vert="horz" lIns="91440" tIns="93600" rIns="91440" bIns="45720" rtlCol="0" anchor="t">
            <a:normAutofit/>
          </a:bodyPr>
          <a:lstStyle>
            <a:lvl1pPr marL="0" lvl="0" indent="0">
              <a:lnSpc>
                <a:spcPct val="100000"/>
              </a:lnSpc>
              <a:buNone/>
              <a:defRPr lang="en-US" dirty="0">
                <a:latin typeface="+mn-lt"/>
              </a:defRPr>
            </a:lvl1pPr>
          </a:lstStyle>
          <a:p>
            <a:r>
              <a:rPr lang="en-US" dirty="0"/>
              <a:t>Click to edit Master text styles</a:t>
            </a:r>
          </a:p>
        </p:txBody>
      </p:sp>
      <p:sp>
        <p:nvSpPr>
          <p:cNvPr id="5" name="Slide Number Placeholder 3">
            <a:extLst>
              <a:ext uri="{5A4C0C84-0DB0-46FE-8B65-94DAE03D613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BCB5C9A-177B-4A9A-BB69-67C71E1E5BB8}"/>
              </a:ext>
            </a:extLst>
          </p:cNvPr>
          <p:cNvSpPr>
            <a:spLocks noGrp="1"/>
          </p:cNvSpPr>
          <p:nvPr>
            <p:ph type="sldNum" sz="quarter" idx="12"/>
          </p:nvPr>
        </p:nvSpPr>
        <p:spPr/>
        <p:txBody>
          <a:bodyPr rtlCol="0"/>
          <a:lstStyle>
            <a:lvl1pPr lvl="0"/>
          </a:lstStyle>
          <a:p>
            <a:r>
              <a:rPr lang="en-US" dirty="0"/>
              <a:t>&lt;#&gt;</a:t>
            </a:r>
          </a:p>
        </p:txBody>
      </p:sp>
      <p:sp>
        <p:nvSpPr>
          <p:cNvPr id="6" name="Footer Placeholder 2">
            <a:extLst>
              <a:ext uri="{6047DCC1-9B8F-441A-836A-25D4F3251E3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87272F2-895E-41B7-95CD-D6ABE7F69A18}"/>
              </a:ext>
            </a:extLst>
          </p:cNvPr>
          <p:cNvSpPr>
            <a:spLocks noGrp="1"/>
          </p:cNvSpPr>
          <p:nvPr>
            <p:ph type="ftr" sz="quarter" idx="11"/>
          </p:nvPr>
        </p:nvSpPr>
        <p:spPr/>
        <p:txBody>
          <a:bodyPr rtlCol="0"/>
          <a:lstStyle>
            <a:lvl1pPr lvl="0"/>
          </a:lstStyle>
          <a:p>
            <a:r>
              <a:rPr lang="en-US" dirty="0"/>
              <a:t>Footer</a:t>
            </a:r>
          </a:p>
        </p:txBody>
      </p:sp>
      <p:sp>
        <p:nvSpPr>
          <p:cNvPr id="7" name="Date Placeholder 1">
            <a:extLst>
              <a:ext uri="{76A85FBE-2186-434A-82E1-ABD91FB2C89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CA30182-F4F3-461E-9EE9-F1806CF896E8}"/>
              </a:ext>
            </a:extLst>
          </p:cNvPr>
          <p:cNvSpPr>
            <a:spLocks noGrp="1"/>
          </p:cNvSpPr>
          <p:nvPr>
            <p:ph type="dt" sz="half" idx="10"/>
          </p:nvPr>
        </p:nvSpPr>
        <p:spPr/>
        <p:txBody>
          <a:bodyPr rtlCol="0"/>
          <a:lstStyle>
            <a:lvl1pPr lvl="0"/>
          </a:lstStyle>
          <a:p>
            <a:r>
              <a:rPr lang="en-US" dirty="0"/>
              <a:t>Date</a:t>
            </a:r>
          </a:p>
        </p:txBody>
      </p:sp>
    </p:spTree>
    <p:extLst>
      <p:ext uri="{85433BCE-A304-421E-A60B-6AE9C5F92E61}">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97088651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rotWithShape="1">
          <a:gsLst>
            <a:gs pos="0">
              <a:srgbClr val="55124F"/>
            </a:gs>
            <a:gs pos="100000">
              <a:srgbClr val="BD2B5B"/>
            </a:gs>
          </a:gsLst>
          <a:lin ang="3360000" scaled="0"/>
        </a:gradFill>
        <a:effectLst/>
      </p:bgPr>
    </p:bg>
    <p:spTree>
      <p:nvGrpSpPr>
        <p:cNvPr id="1" name=""/>
        <p:cNvGrpSpPr/>
        <p:nvPr/>
      </p:nvGrpSpPr>
      <p:grpSpPr>
        <a:xfrm>
          <a:off x="0" y="0"/>
          <a:ext cx="0" cy="0"/>
          <a:chOff x="0" y="0"/>
          <a:chExt cx="0" cy="0"/>
        </a:xfrm>
      </p:grpSpPr>
      <p:sp>
        <p:nvSpPr>
          <p:cNvPr id="2" name="TextBox 1">
            <a:extLst>
              <a:ext uri="{97979EF5-6756-4FE1-A7F0-D39339B443C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176ED7D-3777-4E74-A9EC-08E782094838}"/>
              </a:ext>
            </a:extLst>
          </p:cNvPr>
          <p:cNvSpPr txBox="1">
            <a:spLocks noGrp="1"/>
          </p:cNvSpPr>
          <p:nvPr/>
        </p:nvSpPr>
        <p:spPr>
          <a:xfrm>
            <a:off x="6123448" y="4771233"/>
            <a:ext cx="2133600" cy="273844"/>
          </a:xfrm>
          <a:prstGeom prst="rect">
            <a:avLst/>
          </a:prstGeom>
        </p:spPr>
        <p:txBody>
          <a:bodyPr vert="horz" lIns="91440" tIns="45720" rIns="91440" bIns="45720" rtlCol="0" anchor="ctr"/>
          <a:lstStyle>
            <a:lvl1pPr lvl="0" algn="r">
              <a:defRPr lang="en-US" sz="600" b="0" i="0" dirty="0">
                <a:solidFill>
                  <a:schemeClr val="bg1">
                    <a:lumMod val="50000"/>
                  </a:schemeClr>
                </a:solidFill>
                <a:latin typeface="+mn-lt"/>
              </a:defRPr>
            </a:lvl1pPr>
          </a:lstStyle>
          <a:p>
            <a:r>
              <a:rPr lang="en-US" dirty="0">
                <a:solidFill>
                  <a:schemeClr val="bg1">
                    <a:lumMod val="75000"/>
                  </a:schemeClr>
                </a:solidFill>
              </a:rPr>
              <a:t>&lt;#&gt;</a:t>
            </a:r>
          </a:p>
        </p:txBody>
      </p:sp>
      <p:sp>
        <p:nvSpPr>
          <p:cNvPr id="3" name="Rectangle 2">
            <a:extLst>
              <a:ext uri="{93E1BB8F-065C-473F-9B98-998A9B561EF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47A8ABE-D575-4904-880D-5FEFBEFEDD93}"/>
              </a:ext>
            </a:extLst>
          </p:cNvPr>
          <p:cNvSpPr/>
          <p:nvPr/>
        </p:nvSpPr>
        <p:spPr>
          <a:xfrm>
            <a:off x="-14412" y="-2371"/>
            <a:ext cx="9155857" cy="5157728"/>
          </a:xfrm>
          <a:prstGeom prst="rect">
            <a:avLst/>
          </a:pr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Rectangle 3">
            <a:extLst>
              <a:ext uri="{D15DD21B-B164-4821-BF94-20E7203F27F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F8C894D-B79E-4040-824F-B3987B564F4C}"/>
              </a:ext>
            </a:extLst>
          </p:cNvPr>
          <p:cNvSpPr/>
          <p:nvPr/>
        </p:nvSpPr>
        <p:spPr>
          <a:xfrm>
            <a:off x="4692755" y="-14228"/>
            <a:ext cx="4451060" cy="5179070"/>
          </a:xfrm>
          <a:prstGeom prst="rect">
            <a:avLst/>
          </a:prstGeom>
          <a:gradFill rotWithShape="1">
            <a:gsLst>
              <a:gs pos="19824">
                <a:schemeClr val="tx1">
                  <a:alpha val="0"/>
                </a:schemeClr>
              </a:gs>
              <a:gs pos="100000">
                <a:schemeClr val="tx1">
                  <a:alpha val="55000"/>
                </a:schemeClr>
              </a:gs>
            </a:gsLst>
            <a:lin ang="204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Rectangle 4">
            <a:extLst>
              <a:ext uri="{259054C4-BF5A-4796-B53C-A6F5DD1E69B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DD21BDA-7453-4135-BD4D-68E977227AF2}"/>
              </a:ext>
            </a:extLst>
          </p:cNvPr>
          <p:cNvSpPr/>
          <p:nvPr/>
        </p:nvSpPr>
        <p:spPr>
          <a:xfrm>
            <a:off x="-2555" y="14228"/>
            <a:ext cx="4451060" cy="5141919"/>
          </a:xfrm>
          <a:prstGeom prst="rect">
            <a:avLst/>
          </a:prstGeom>
          <a:gradFill rotWithShape="1">
            <a:gsLst>
              <a:gs pos="33921">
                <a:schemeClr val="tx1">
                  <a:alpha val="0"/>
                </a:schemeClr>
              </a:gs>
              <a:gs pos="100000">
                <a:schemeClr val="tx1">
                  <a:alpha val="55000"/>
                </a:schemeClr>
              </a:gs>
            </a:gsLst>
            <a:lin ang="97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Freeform: Shape 5">
            <a:extLst>
              <a:ext uri="{1A54AE7C-DB47-4B95-B68E-7D9AFCFB69E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F5D58BE-AB3C-48F0-A802-A8C3A423B59B}"/>
              </a:ext>
            </a:extLst>
          </p:cNvPr>
          <p:cNvSpPr/>
          <p:nvPr/>
        </p:nvSpPr>
        <p:spPr>
          <a:xfrm rot="16200000">
            <a:off x="472563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5286">
                <a:schemeClr val="accent6">
                  <a:alpha val="19000"/>
                </a:schemeClr>
              </a:gs>
              <a:gs pos="71366">
                <a:schemeClr val="bg1">
                  <a:alpha val="0"/>
                </a:schemeClr>
              </a:gs>
            </a:gsLst>
            <a:lin ang="16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Freeform: Shape 6">
            <a:extLst>
              <a:ext uri="{D33C7EEE-B1B0-48E6-B46E-95A689729B1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A7A1FA4-D778-4CCB-8458-49266C4A63B7}"/>
              </a:ext>
            </a:extLst>
          </p:cNvPr>
          <p:cNvSpPr/>
          <p:nvPr/>
        </p:nvSpPr>
        <p:spPr>
          <a:xfrm>
            <a:off x="4636119" y="-38100"/>
            <a:ext cx="4469780" cy="3884341"/>
          </a:xfrm>
          <a:custGeom>
            <a:avLst/>
            <a:gdLst/>
            <a:ahLst/>
            <a:cxnLst/>
            <a:rect l="0" t="0" r="r" b="b"/>
            <a:pathLst>
              <a:path w="5417635" h="3884341">
                <a:moveTo>
                  <a:pt x="3302307" y="0"/>
                </a:moveTo>
                <a:lnTo>
                  <a:pt x="5403626" y="18585"/>
                </a:lnTo>
                <a:lnTo>
                  <a:pt x="5417635" y="3884341"/>
                </a:lnTo>
                <a:lnTo>
                  <a:pt x="0" y="9293"/>
                </a:lnTo>
                <a:close/>
              </a:path>
            </a:pathLst>
          </a:custGeom>
          <a:gradFill rotWithShape="1">
            <a:gsLst>
              <a:gs pos="0">
                <a:schemeClr val="bg1">
                  <a:alpha val="7999"/>
                </a:schemeClr>
              </a:gs>
              <a:gs pos="73568">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Freeform: Shape 7">
            <a:extLst>
              <a:ext uri="{A49FA815-AE73-494F-9F5C-0F57A78478E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0119419-9CF6-4044-B735-34730EC26D2A}"/>
              </a:ext>
            </a:extLst>
          </p:cNvPr>
          <p:cNvSpPr/>
          <p:nvPr/>
        </p:nvSpPr>
        <p:spPr>
          <a:xfrm rot="16200000">
            <a:off x="4744606"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2643">
                <a:schemeClr val="tx2">
                  <a:alpha val="65000"/>
                  <a:lumMod val="90000"/>
                  <a:lumOff val="10000"/>
                </a:schemeClr>
              </a:gs>
              <a:gs pos="73568">
                <a:schemeClr val="tx2">
                  <a:alpha val="0"/>
                  <a:lumMod val="75000"/>
                  <a:lumOff val="25000"/>
                </a:schemeClr>
              </a:gs>
            </a:gsLst>
            <a:lin ang="10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9" name="Freeform: Shape 8">
            <a:extLst>
              <a:ext uri="{7801E9D5-7986-4339-82E9-80D685A22BC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6CEC4D0-CE5D-4A2D-920B-541060B9EAFA}"/>
              </a:ext>
            </a:extLst>
          </p:cNvPr>
          <p:cNvSpPr/>
          <p:nvPr/>
        </p:nvSpPr>
        <p:spPr>
          <a:xfrm rot="5400000">
            <a:off x="1955108" y="-1983591"/>
            <a:ext cx="5169963" cy="9108091"/>
          </a:xfrm>
          <a:custGeom>
            <a:avLst/>
            <a:gdLst/>
            <a:ahLst/>
            <a:cxnLst/>
            <a:rect l="0" t="0" r="r" b="b"/>
            <a:pathLst>
              <a:path w="5169963" h="9108091">
                <a:moveTo>
                  <a:pt x="5169963" y="0"/>
                </a:moveTo>
                <a:lnTo>
                  <a:pt x="5159224" y="9063751"/>
                </a:lnTo>
                <a:lnTo>
                  <a:pt x="0" y="9108091"/>
                </a:lnTo>
                <a:close/>
              </a:path>
            </a:pathLst>
          </a:custGeom>
          <a:gradFill rotWithShape="1">
            <a:gsLst>
              <a:gs pos="7930">
                <a:schemeClr val="bg2">
                  <a:alpha val="33999"/>
                  <a:lumMod val="50000"/>
                </a:schemeClr>
              </a:gs>
              <a:gs pos="45374">
                <a:schemeClr val="bg2">
                  <a:alpha val="5000"/>
                  <a:lumMod val="50000"/>
                </a:schemeClr>
              </a:gs>
            </a:gsLst>
            <a:lin ang="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Freeform: Shape 9">
            <a:extLst>
              <a:ext uri="{77BD5433-0562-42ED-ACDC-7B83941BCBE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B60724F-ACBF-4E8D-B045-1703AB23F77E}"/>
              </a:ext>
            </a:extLst>
          </p:cNvPr>
          <p:cNvSpPr/>
          <p:nvPr/>
        </p:nvSpPr>
        <p:spPr>
          <a:xfrm rot="5400000">
            <a:off x="974448" y="-972261"/>
            <a:ext cx="5160099" cy="7114107"/>
          </a:xfrm>
          <a:custGeom>
            <a:avLst/>
            <a:gdLst/>
            <a:ahLst/>
            <a:cxnLst/>
            <a:rect l="0" t="0" r="r" b="b"/>
            <a:pathLst>
              <a:path w="5160100" h="7114108">
                <a:moveTo>
                  <a:pt x="4742739" y="0"/>
                </a:moveTo>
                <a:lnTo>
                  <a:pt x="2760274" y="7114108"/>
                </a:lnTo>
                <a:lnTo>
                  <a:pt x="0" y="4145154"/>
                </a:lnTo>
                <a:close/>
              </a:path>
            </a:pathLst>
          </a:custGeom>
          <a:gradFill rotWithShape="1">
            <a:gsLst>
              <a:gs pos="7930">
                <a:schemeClr val="bg2">
                  <a:alpha val="0"/>
                  <a:lumMod val="50000"/>
                </a:schemeClr>
              </a:gs>
              <a:gs pos="56828">
                <a:schemeClr val="bg2">
                  <a:alpha val="7999"/>
                  <a:lumMod val="5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1" name="Freeform: Shape 10">
            <a:extLst>
              <a:ext uri="{19D6549E-CEA8-40DF-A17A-71BBBEF8256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F82A8E8-20E9-4450-BC99-DE500D0D83D4}"/>
              </a:ext>
            </a:extLst>
          </p:cNvPr>
          <p:cNvSpPr/>
          <p:nvPr/>
        </p:nvSpPr>
        <p:spPr>
          <a:xfrm rot="5400000">
            <a:off x="1069860" y="488982"/>
            <a:ext cx="4154797" cy="5083097"/>
          </a:xfrm>
          <a:custGeom>
            <a:avLst/>
            <a:gdLst/>
            <a:ahLst/>
            <a:cxnLst/>
            <a:rect l="0" t="0" r="r" b="b"/>
            <a:pathLst>
              <a:path w="4154797" h="5083098">
                <a:moveTo>
                  <a:pt x="1638354" y="0"/>
                </a:moveTo>
                <a:lnTo>
                  <a:pt x="4154797" y="2874177"/>
                </a:lnTo>
                <a:lnTo>
                  <a:pt x="0" y="5083098"/>
                </a:lnTo>
                <a:close/>
              </a:path>
            </a:pathLst>
          </a:custGeom>
          <a:gradFill rotWithShape="1">
            <a:gsLst>
              <a:gs pos="7930">
                <a:schemeClr val="tx2">
                  <a:alpha val="36000"/>
                  <a:lumMod val="90000"/>
                  <a:lumOff val="10000"/>
                </a:schemeClr>
              </a:gs>
              <a:gs pos="56828">
                <a:schemeClr val="tx2">
                  <a:alpha val="0"/>
                  <a:lumMod val="90000"/>
                  <a:lumOff val="1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2" name="Freeform: Shape 11">
            <a:extLst>
              <a:ext uri="{E9B63BA7-DA6A-4796-B70E-CD94AF0CE87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C399177-7552-4CC6-9FEE-F713CB7EC93C}"/>
              </a:ext>
            </a:extLst>
          </p:cNvPr>
          <p:cNvSpPr/>
          <p:nvPr/>
        </p:nvSpPr>
        <p:spPr>
          <a:xfrm>
            <a:off x="4484194" y="-33396"/>
            <a:ext cx="2494159" cy="2025625"/>
          </a:xfrm>
          <a:custGeom>
            <a:avLst/>
            <a:gdLst/>
            <a:ahLst/>
            <a:cxnLst/>
            <a:rect l="0" t="0" r="r" b="b"/>
            <a:pathLst>
              <a:path w="2494160" h="2025626">
                <a:moveTo>
                  <a:pt x="0" y="9525"/>
                </a:moveTo>
                <a:lnTo>
                  <a:pt x="142085" y="0"/>
                </a:lnTo>
                <a:lnTo>
                  <a:pt x="2494159" y="2025626"/>
                </a:lnTo>
                <a:close/>
              </a:path>
            </a:pathLst>
          </a:custGeom>
          <a:solidFill>
            <a:schemeClr val="accent3">
              <a:alpha val="13999"/>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3" name="Freeform: Shape 12">
            <a:extLst>
              <a:ext uri="{1837597D-7060-4019-A1DD-A47324EEBD2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F7699DF-D54F-49EB-83F5-2BA7F128CA8C}"/>
              </a:ext>
            </a:extLst>
          </p:cNvPr>
          <p:cNvSpPr/>
          <p:nvPr/>
        </p:nvSpPr>
        <p:spPr>
          <a:xfrm>
            <a:off x="-12238" y="-14228"/>
            <a:ext cx="7199675" cy="4069269"/>
          </a:xfrm>
          <a:custGeom>
            <a:avLst/>
            <a:gdLst/>
            <a:ahLst/>
            <a:cxnLst/>
            <a:rect l="0" t="0" r="r" b="b"/>
            <a:pathLst>
              <a:path w="7199675" h="4069270">
                <a:moveTo>
                  <a:pt x="0" y="18971"/>
                </a:moveTo>
                <a:lnTo>
                  <a:pt x="199314" y="0"/>
                </a:lnTo>
                <a:lnTo>
                  <a:pt x="7199676" y="4069270"/>
                </a:lnTo>
                <a:close/>
              </a:path>
            </a:pathLst>
          </a:custGeom>
          <a:solidFill>
            <a:schemeClr val="accent3">
              <a:alpha val="35000"/>
              <a:lumMod val="5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4" name="Freeform: Shape 13">
            <a:extLst>
              <a:ext uri="{42AFBB27-DE09-4CDB-B506-96220BE5841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C139396-BC75-4CA7-A810-E89E85752153}"/>
              </a:ext>
            </a:extLst>
          </p:cNvPr>
          <p:cNvSpPr/>
          <p:nvPr/>
        </p:nvSpPr>
        <p:spPr>
          <a:xfrm>
            <a:off x="16415" y="2803116"/>
            <a:ext cx="2864614" cy="777651"/>
          </a:xfrm>
          <a:custGeom>
            <a:avLst/>
            <a:gdLst/>
            <a:ahLst/>
            <a:cxnLst/>
            <a:rect l="0" t="0" r="r" b="b"/>
            <a:pathLst>
              <a:path w="2864614" h="777651">
                <a:moveTo>
                  <a:pt x="0" y="94697"/>
                </a:moveTo>
                <a:lnTo>
                  <a:pt x="9485" y="0"/>
                </a:lnTo>
                <a:lnTo>
                  <a:pt x="2864614" y="777651"/>
                </a:lnTo>
                <a:close/>
              </a:path>
            </a:pathLst>
          </a:custGeom>
          <a:solidFill>
            <a:schemeClr val="bg1">
              <a:alpha val="2999"/>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5" name="Freeform: Shape 14">
            <a:extLst>
              <a:ext uri="{60EEBB93-735C-47A5-9B57-BF01CED1B1E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600C73A-D091-40F2-BD54-4A814DE30897}"/>
              </a:ext>
            </a:extLst>
          </p:cNvPr>
          <p:cNvSpPr/>
          <p:nvPr/>
        </p:nvSpPr>
        <p:spPr>
          <a:xfrm flipH="1">
            <a:off x="2956913" y="4742"/>
            <a:ext cx="2067834" cy="2371369"/>
          </a:xfrm>
          <a:custGeom>
            <a:avLst/>
            <a:gdLst/>
            <a:ahLst/>
            <a:cxnLst/>
            <a:rect l="0" t="0" r="r" b="b"/>
            <a:pathLst>
              <a:path w="2067834" h="2371370">
                <a:moveTo>
                  <a:pt x="1944523" y="0"/>
                </a:moveTo>
                <a:lnTo>
                  <a:pt x="2067834" y="9485"/>
                </a:lnTo>
                <a:lnTo>
                  <a:pt x="0" y="2371369"/>
                </a:lnTo>
                <a:close/>
              </a:path>
            </a:pathLst>
          </a:custGeom>
          <a:solidFill>
            <a:schemeClr val="tx1">
              <a:alpha val="6000"/>
              <a:lumMod val="95000"/>
              <a:lumOff val="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6" name="Freeform: Shape 15">
            <a:extLst>
              <a:ext uri="{98891AAC-487E-42CA-A3C6-9EE185B2DC0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465AF27-B7F5-44B7-94F1-8B4530191F51}"/>
              </a:ext>
            </a:extLst>
          </p:cNvPr>
          <p:cNvSpPr/>
          <p:nvPr/>
        </p:nvSpPr>
        <p:spPr>
          <a:xfrm>
            <a:off x="6419112" y="2451996"/>
            <a:ext cx="2712846" cy="2703400"/>
          </a:xfrm>
          <a:custGeom>
            <a:avLst/>
            <a:gdLst/>
            <a:ahLst/>
            <a:cxnLst/>
            <a:rect l="0" t="0" r="r" b="b"/>
            <a:pathLst>
              <a:path w="2712846" h="2703400">
                <a:moveTo>
                  <a:pt x="0" y="0"/>
                </a:moveTo>
                <a:lnTo>
                  <a:pt x="2712846" y="2693875"/>
                </a:lnTo>
                <a:lnTo>
                  <a:pt x="2665617" y="2703400"/>
                </a:lnTo>
                <a:close/>
              </a:path>
            </a:pathLst>
          </a:custGeom>
          <a:solidFill>
            <a:schemeClr val="accent3">
              <a:alpha val="52999"/>
              <a:lumMod val="5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7" name="Freeform: Shape 16">
            <a:extLst>
              <a:ext uri="{38F0D809-716E-49DF-8C79-16B073A1B0A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A97D75C-61D2-4FB2-AFC9-34000205A9C2}"/>
              </a:ext>
            </a:extLst>
          </p:cNvPr>
          <p:cNvSpPr/>
          <p:nvPr/>
        </p:nvSpPr>
        <p:spPr>
          <a:xfrm>
            <a:off x="-12040" y="2871728"/>
            <a:ext cx="2248058" cy="2264657"/>
          </a:xfrm>
          <a:custGeom>
            <a:avLst/>
            <a:gdLst/>
            <a:ahLst/>
            <a:cxnLst/>
            <a:rect l="0" t="0" r="r" b="b"/>
            <a:pathLst>
              <a:path w="1764299" h="1875753">
                <a:moveTo>
                  <a:pt x="7114" y="0"/>
                </a:moveTo>
                <a:lnTo>
                  <a:pt x="1764299" y="462417"/>
                </a:lnTo>
                <a:lnTo>
                  <a:pt x="1517676" y="1875753"/>
                </a:lnTo>
                <a:lnTo>
                  <a:pt x="0" y="1695529"/>
                </a:lnTo>
                <a:close/>
              </a:path>
            </a:pathLst>
          </a:custGeom>
          <a:gradFill rotWithShape="1">
            <a:gsLst>
              <a:gs pos="54626">
                <a:schemeClr val="tx2">
                  <a:alpha val="0"/>
                </a:schemeClr>
              </a:gs>
              <a:gs pos="100000">
                <a:schemeClr val="tx2">
                  <a:alpha val="63000"/>
                </a:schemeClr>
              </a:gs>
            </a:gsLst>
            <a:lin ang="150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8" name="Freeform: Shape 17">
            <a:extLst>
              <a:ext uri="{D1D1A9D7-EA13-487A-B66E-32A9329945A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5F6D866-E2EB-43DC-8DC2-3E1BCDC3AC97}"/>
              </a:ext>
            </a:extLst>
          </p:cNvPr>
          <p:cNvSpPr/>
          <p:nvPr/>
        </p:nvSpPr>
        <p:spPr>
          <a:xfrm>
            <a:off x="2805027" y="3656651"/>
            <a:ext cx="2219720" cy="1470367"/>
          </a:xfrm>
          <a:custGeom>
            <a:avLst/>
            <a:gdLst/>
            <a:ahLst/>
            <a:cxnLst/>
            <a:rect l="0" t="0" r="r" b="b"/>
            <a:pathLst>
              <a:path w="2219720" h="1470368">
                <a:moveTo>
                  <a:pt x="0" y="1470368"/>
                </a:moveTo>
                <a:lnTo>
                  <a:pt x="1650592" y="0"/>
                </a:lnTo>
                <a:lnTo>
                  <a:pt x="2219720" y="388905"/>
                </a:lnTo>
                <a:close/>
              </a:path>
            </a:pathLst>
          </a:custGeom>
          <a:gradFill rotWithShape="1">
            <a:gsLst>
              <a:gs pos="22026">
                <a:schemeClr val="accent5">
                  <a:alpha val="0"/>
                  <a:lumMod val="50000"/>
                </a:schemeClr>
              </a:gs>
              <a:gs pos="95595">
                <a:schemeClr val="accent5">
                  <a:alpha val="37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9" name="Freeform: Shape 18">
            <a:extLst>
              <a:ext uri="{30BA7D05-FBBB-4F5F-BA15-9DAEBC5956F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4A45CEB-1CE0-4074-94CB-8E96E42385EC}"/>
              </a:ext>
            </a:extLst>
          </p:cNvPr>
          <p:cNvSpPr/>
          <p:nvPr/>
        </p:nvSpPr>
        <p:spPr>
          <a:xfrm>
            <a:off x="1230556" y="3457456"/>
            <a:ext cx="1603045" cy="1669444"/>
          </a:xfrm>
          <a:custGeom>
            <a:avLst/>
            <a:gdLst/>
            <a:ahLst/>
            <a:cxnLst/>
            <a:rect l="0" t="0" r="r" b="b"/>
            <a:pathLst>
              <a:path w="1603046" h="1669444">
                <a:moveTo>
                  <a:pt x="1603046" y="1659959"/>
                </a:moveTo>
                <a:lnTo>
                  <a:pt x="0" y="0"/>
                </a:lnTo>
                <a:lnTo>
                  <a:pt x="825237" y="189710"/>
                </a:lnTo>
                <a:close/>
              </a:path>
            </a:pathLst>
          </a:custGeom>
          <a:gradFill rotWithShape="1">
            <a:gsLst>
              <a:gs pos="22026">
                <a:schemeClr val="accent1">
                  <a:alpha val="0"/>
                  <a:lumMod val="50000"/>
                </a:schemeClr>
              </a:gs>
              <a:gs pos="95595">
                <a:schemeClr val="accent1">
                  <a:alpha val="79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0" name="Freeform: Shape 19">
            <a:extLst>
              <a:ext uri="{704561EB-4880-478B-9187-ED88D7C5081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04EBD6A-8D50-44A0-B5C1-57B55F458316}"/>
              </a:ext>
            </a:extLst>
          </p:cNvPr>
          <p:cNvSpPr/>
          <p:nvPr/>
        </p:nvSpPr>
        <p:spPr>
          <a:xfrm rot="480000">
            <a:off x="7390638" y="2043194"/>
            <a:ext cx="827551" cy="1116592"/>
          </a:xfrm>
          <a:custGeom>
            <a:avLst/>
            <a:gdLst/>
            <a:ahLst/>
            <a:cxnLst/>
            <a:rect l="0" t="0" r="r" b="b"/>
            <a:pathLst>
              <a:path w="827551" h="1116592">
                <a:moveTo>
                  <a:pt x="0" y="0"/>
                </a:moveTo>
                <a:lnTo>
                  <a:pt x="827551" y="301623"/>
                </a:lnTo>
                <a:lnTo>
                  <a:pt x="298746" y="1116592"/>
                </a:lnTo>
                <a:close/>
              </a:path>
            </a:pathLst>
          </a:custGeom>
          <a:solidFill>
            <a:schemeClr val="accent1">
              <a:alpha val="13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1" name="Freeform: Shape 20">
            <a:extLst>
              <a:ext uri="{8269CCD8-4364-405B-A3E4-A9431DD0EC5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0A18CD2-9D98-4638-8260-0EE3A3C65838}"/>
              </a:ext>
            </a:extLst>
          </p:cNvPr>
          <p:cNvSpPr/>
          <p:nvPr/>
        </p:nvSpPr>
        <p:spPr>
          <a:xfrm rot="2100000">
            <a:off x="6335469" y="2190549"/>
            <a:ext cx="1402654" cy="2427026"/>
          </a:xfrm>
          <a:custGeom>
            <a:avLst/>
            <a:gdLst/>
            <a:ahLst/>
            <a:cxnLst/>
            <a:rect l="0" t="0" r="r" b="b"/>
            <a:pathLst>
              <a:path w="1402655" h="2427027">
                <a:moveTo>
                  <a:pt x="0" y="2427027"/>
                </a:moveTo>
                <a:lnTo>
                  <a:pt x="1364022" y="0"/>
                </a:lnTo>
                <a:lnTo>
                  <a:pt x="1402655" y="45854"/>
                </a:lnTo>
                <a:close/>
              </a:path>
            </a:pathLst>
          </a:custGeom>
          <a:gradFill rotWithShape="1">
            <a:gsLst>
              <a:gs pos="0">
                <a:schemeClr val="accent2">
                  <a:alpha val="0"/>
                  <a:lumMod val="75000"/>
                </a:schemeClr>
              </a:gs>
              <a:gs pos="100000">
                <a:schemeClr val="accent2">
                  <a:lumMod val="7500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2" name="Freeform: Shape 21">
            <a:extLst>
              <a:ext uri="{A8C40809-2EFF-4285-9DD0-2FEC8897144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DFE63A4-CD1F-4242-A833-0A01A526DEF8}"/>
              </a:ext>
            </a:extLst>
          </p:cNvPr>
          <p:cNvSpPr/>
          <p:nvPr/>
        </p:nvSpPr>
        <p:spPr>
          <a:xfrm>
            <a:off x="4791425" y="1344822"/>
            <a:ext cx="1308995" cy="981746"/>
          </a:xfrm>
          <a:custGeom>
            <a:avLst/>
            <a:gdLst/>
            <a:ahLst/>
            <a:cxnLst/>
            <a:rect l="0" t="0" r="r" b="b"/>
            <a:pathLst>
              <a:path w="2210116" h="1574589">
                <a:moveTo>
                  <a:pt x="0" y="0"/>
                </a:moveTo>
                <a:lnTo>
                  <a:pt x="2210116" y="28456"/>
                </a:lnTo>
                <a:lnTo>
                  <a:pt x="815751" y="1574589"/>
                </a:lnTo>
                <a:close/>
              </a:path>
            </a:pathLst>
          </a:custGeom>
          <a:gradFill rotWithShape="1">
            <a:gsLst>
              <a:gs pos="0">
                <a:schemeClr val="tx2">
                  <a:alpha val="45000"/>
                  <a:lumMod val="75000"/>
                  <a:lumOff val="25000"/>
                </a:schemeClr>
              </a:gs>
              <a:gs pos="64758">
                <a:schemeClr val="tx2">
                  <a:alpha val="0"/>
                  <a:lumMod val="75000"/>
                  <a:lumOff val="25000"/>
                </a:schemeClr>
              </a:gs>
            </a:gsLst>
            <a:lin ang="13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3" name="Freeform: Shape 22">
            <a:extLst>
              <a:ext uri="{8E2DB349-EB9B-47B7-8D75-6818A7E5CDE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1FAC219-5FC1-4446-87B8-8A2ED3E89A1D}"/>
              </a:ext>
            </a:extLst>
          </p:cNvPr>
          <p:cNvSpPr/>
          <p:nvPr/>
        </p:nvSpPr>
        <p:spPr>
          <a:xfrm>
            <a:off x="4879941" y="1783209"/>
            <a:ext cx="328079" cy="257372"/>
          </a:xfrm>
          <a:custGeom>
            <a:avLst/>
            <a:gdLst/>
            <a:ahLst/>
            <a:cxnLst/>
            <a:rect l="0" t="0" r="r" b="b"/>
            <a:pathLst>
              <a:path w="2210116" h="1574589">
                <a:moveTo>
                  <a:pt x="0" y="0"/>
                </a:moveTo>
                <a:lnTo>
                  <a:pt x="2210116" y="28456"/>
                </a:lnTo>
                <a:lnTo>
                  <a:pt x="815751" y="1574589"/>
                </a:lnTo>
                <a:close/>
              </a:path>
            </a:pathLst>
          </a:custGeom>
          <a:solidFill>
            <a:schemeClr val="accent2">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4" name="Title 1">
            <a:extLst>
              <a:ext uri="{EB82E8F4-46B1-4E35-9281-3FBDEFA733B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B4197E7-C000-416A-8C42-5E8857C848FF}"/>
              </a:ext>
            </a:extLst>
          </p:cNvPr>
          <p:cNvSpPr>
            <a:spLocks noGrp="1"/>
          </p:cNvSpPr>
          <p:nvPr>
            <p:ph type="title"/>
          </p:nvPr>
        </p:nvSpPr>
        <p:spPr/>
        <p:txBody>
          <a:bodyPr rtlCol="0"/>
          <a:lstStyle>
            <a:lvl1pPr lvl="0">
              <a:defRPr lang="en-US" dirty="0">
                <a:solidFill>
                  <a:srgbClr val="FFFFFF"/>
                </a:solidFill>
              </a:defRPr>
            </a:lvl1pPr>
          </a:lstStyle>
          <a:p>
            <a:r>
              <a:rPr lang="en-US" dirty="0"/>
              <a:t>Click to edit Master title style</a:t>
            </a:r>
          </a:p>
        </p:txBody>
      </p:sp>
      <p:sp>
        <p:nvSpPr>
          <p:cNvPr id="25" name="Picture Placeholder 2">
            <a:extLst>
              <a:ext uri="{DC25E6D1-B73C-46BE-8C03-8DE9114CF84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7B6B348-459A-4D19-B76F-BD91BB43B007}"/>
              </a:ext>
            </a:extLst>
          </p:cNvPr>
          <p:cNvSpPr>
            <a:spLocks noGrp="1"/>
          </p:cNvSpPr>
          <p:nvPr>
            <p:ph type="pic" idx="1"/>
          </p:nvPr>
        </p:nvSpPr>
        <p:spPr>
          <a:xfrm>
            <a:off x="5027302" y="1352550"/>
            <a:ext cx="3243934" cy="2964824"/>
          </a:xfrm>
          <a:custGeom>
            <a:avLst/>
            <a:gdLst/>
            <a:ahLst/>
            <a:cxnLst/>
            <a:rect l="0" t="0" r="r" b="b"/>
            <a:pathLst>
              <a:path w="3243935" h="2964824">
                <a:moveTo>
                  <a:pt x="0" y="0"/>
                </a:moveTo>
                <a:lnTo>
                  <a:pt x="3243935" y="1430450"/>
                </a:lnTo>
                <a:lnTo>
                  <a:pt x="8655" y="2964824"/>
                </a:lnTo>
                <a:close/>
              </a:path>
            </a:pathLst>
          </a:custGeom>
          <a:solidFill>
            <a:schemeClr val="bg1"/>
          </a:solidFill>
          <a:ln w="38100">
            <a:noFill/>
            <a:miter lim="800000"/>
          </a:ln>
        </p:spPr>
        <p:txBody>
          <a:bodyPr rtlCol="0"/>
          <a:lstStyle/>
          <a:p>
            <a:r>
              <a:rPr lang="en-US" dirty="0"/>
              <a:t>Click icon to add picture</a:t>
            </a:r>
          </a:p>
        </p:txBody>
      </p:sp>
      <p:sp>
        <p:nvSpPr>
          <p:cNvPr id="26" name="Text Placeholder 3">
            <a:extLst>
              <a:ext uri="{A84474F9-76E1-4063-971A-9EE7CC19684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0F1CEB7-9E83-4658-B051-2CAD79D7EC5C}"/>
              </a:ext>
            </a:extLst>
          </p:cNvPr>
          <p:cNvSpPr>
            <a:spLocks noGrp="1"/>
          </p:cNvSpPr>
          <p:nvPr>
            <p:ph type="body" idx="2"/>
          </p:nvPr>
        </p:nvSpPr>
        <p:spPr>
          <a:xfrm>
            <a:off x="885825" y="1291329"/>
            <a:ext cx="3598171" cy="2952750"/>
          </a:xfrm>
        </p:spPr>
        <p:txBody>
          <a:bodyPr vert="horz" lIns="91440" tIns="93600" rIns="91440" bIns="45720" rtlCol="0" anchor="t">
            <a:normAutofit/>
          </a:bodyPr>
          <a:lstStyle>
            <a:lvl1pPr marL="0" lvl="0" indent="0">
              <a:lnSpc>
                <a:spcPct val="100000"/>
              </a:lnSpc>
              <a:buNone/>
              <a:defRPr lang="en-US" dirty="0">
                <a:solidFill>
                  <a:schemeClr val="bg1"/>
                </a:solidFill>
                <a:latin typeface="+mn-lt"/>
              </a:defRPr>
            </a:lvl1pPr>
          </a:lstStyle>
          <a:p>
            <a:r>
              <a:rPr lang="en-US" dirty="0"/>
              <a:t>Click to edit Master text styles</a:t>
            </a:r>
          </a:p>
        </p:txBody>
      </p:sp>
      <p:sp>
        <p:nvSpPr>
          <p:cNvPr id="27" name="Slide Number Placeholder 4">
            <a:extLst>
              <a:ext uri="{400E3CD2-A4CD-4F17-8017-45F502B00C2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69698EB-00F3-4F10-8FA4-C471FE2D51A3}"/>
              </a:ext>
            </a:extLst>
          </p:cNvPr>
          <p:cNvSpPr>
            <a:spLocks noGrp="1"/>
          </p:cNvSpPr>
          <p:nvPr>
            <p:ph type="sldNum" sz="quarter" idx="12"/>
          </p:nvPr>
        </p:nvSpPr>
        <p:spPr/>
        <p:txBody>
          <a:bodyPr rtlCol="0"/>
          <a:lstStyle>
            <a:lvl1pPr lvl="0"/>
          </a:lstStyle>
          <a:p>
            <a:r>
              <a:rPr lang="en-US" dirty="0"/>
              <a:t>&lt;#&gt;</a:t>
            </a:r>
          </a:p>
        </p:txBody>
      </p:sp>
      <p:sp>
        <p:nvSpPr>
          <p:cNvPr id="28" name="Footer Placeholder 3">
            <a:extLst>
              <a:ext uri="{F8F90FFD-E713-4625-93F8-5D4F8057C45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0BA8FDE-C7F2-484C-92E1-097EBB58C6C6}"/>
              </a:ext>
            </a:extLst>
          </p:cNvPr>
          <p:cNvSpPr>
            <a:spLocks noGrp="1"/>
          </p:cNvSpPr>
          <p:nvPr>
            <p:ph type="ftr" sz="quarter" idx="11"/>
          </p:nvPr>
        </p:nvSpPr>
        <p:spPr/>
        <p:txBody>
          <a:bodyPr rtlCol="0"/>
          <a:lstStyle>
            <a:lvl1pPr lvl="0"/>
          </a:lstStyle>
          <a:p>
            <a:r>
              <a:rPr lang="en-US" dirty="0"/>
              <a:t>Footer</a:t>
            </a:r>
          </a:p>
        </p:txBody>
      </p:sp>
      <p:sp>
        <p:nvSpPr>
          <p:cNvPr id="29" name="Date Placeholder 1">
            <a:extLst>
              <a:ext uri="{0CF36BF9-E4F0-4326-B01B-712424C0985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5F3AF8E-C0FD-4808-84EC-584968630471}"/>
              </a:ext>
            </a:extLst>
          </p:cNvPr>
          <p:cNvSpPr>
            <a:spLocks noGrp="1"/>
          </p:cNvSpPr>
          <p:nvPr>
            <p:ph type="dt" sz="half" idx="10"/>
          </p:nvPr>
        </p:nvSpPr>
        <p:spPr/>
        <p:txBody>
          <a:bodyPr rtlCol="0"/>
          <a:lstStyle>
            <a:lvl1pPr lvl="0"/>
          </a:lstStyle>
          <a:p>
            <a:r>
              <a:rPr lang="en-US" dirty="0"/>
              <a:t>Date</a:t>
            </a:r>
          </a:p>
        </p:txBody>
      </p:sp>
    </p:spTree>
    <p:extLst>
      <p:ext uri="{D6742247-00ED-4FC2-ACBF-660F84240E15}">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97088651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5CCF6D49-E571-49B7-9AB1-A7BA3BC5B52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5A550A3-C8B3-4429-B694-DD50E2A3E2C9}"/>
              </a:ext>
            </a:extLst>
          </p:cNvPr>
          <p:cNvSpPr>
            <a:spLocks noGrp="1"/>
          </p:cNvSpPr>
          <p:nvPr>
            <p:ph type="title"/>
          </p:nvPr>
        </p:nvSpPr>
        <p:spPr>
          <a:xfrm>
            <a:off x="885825" y="196645"/>
            <a:ext cx="7381874" cy="999612"/>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360D3C5A-E9EC-42DE-A6F1-4FD2C2BE725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1B20A8E-A1E9-4AED-9CD1-B703547C2B3A}"/>
              </a:ext>
            </a:extLst>
          </p:cNvPr>
          <p:cNvSpPr>
            <a:spLocks noGrp="1"/>
          </p:cNvSpPr>
          <p:nvPr>
            <p:ph type="body" idx="1"/>
          </p:nvPr>
        </p:nvSpPr>
        <p:spPr>
          <a:xfrm>
            <a:off x="885825" y="1408593"/>
            <a:ext cx="7381874" cy="3084206"/>
          </a:xfrm>
          <a:prstGeom prst="rect">
            <a:avLst/>
          </a:prstGeom>
        </p:spPr>
        <p:txBody>
          <a:bodyPr vert="horz" lIns="91440" tIns="9360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Shape 3">
            <a:extLst>
              <a:ext uri="{BCA4CF9D-8794-41CE-8346-1D4F19B6198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51EA073-367B-4FCE-AEF8-72455D4D5911}"/>
              </a:ext>
            </a:extLst>
          </p:cNvPr>
          <p:cNvSpPr/>
          <p:nvPr/>
        </p:nvSpPr>
        <p:spPr>
          <a:xfrm>
            <a:off x="4391775" y="-33199"/>
            <a:ext cx="4752224" cy="3016382"/>
          </a:xfrm>
          <a:custGeom>
            <a:avLst/>
            <a:gdLst/>
            <a:ahLst/>
            <a:cxnLst/>
            <a:rect l="0" t="0" r="r" b="b"/>
            <a:pathLst>
              <a:path w="4752224" h="3016382">
                <a:moveTo>
                  <a:pt x="2845643" y="0"/>
                </a:moveTo>
                <a:lnTo>
                  <a:pt x="4752225" y="14161"/>
                </a:lnTo>
                <a:lnTo>
                  <a:pt x="0" y="3016382"/>
                </a:lnTo>
                <a:close/>
              </a:path>
            </a:pathLst>
          </a:custGeom>
          <a:gradFill rotWithShape="1">
            <a:gsLst>
              <a:gs pos="100000">
                <a:schemeClr val="accent4">
                  <a:alpha val="16000"/>
                  <a:lumMod val="20000"/>
                  <a:lumOff val="80000"/>
                </a:schemeClr>
              </a:gs>
              <a:gs pos="0">
                <a:schemeClr val="bg1">
                  <a:alpha val="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Freeform: Shape 4">
            <a:extLst>
              <a:ext uri="{8C52C1A7-539F-4826-A580-CD9D019D5F9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DB10418-5F8B-4936-BC13-8C2CEBA4F4D7}"/>
              </a:ext>
            </a:extLst>
          </p:cNvPr>
          <p:cNvSpPr/>
          <p:nvPr/>
        </p:nvSpPr>
        <p:spPr>
          <a:xfrm>
            <a:off x="6249279" y="0"/>
            <a:ext cx="2732044" cy="2229087"/>
          </a:xfrm>
          <a:custGeom>
            <a:avLst/>
            <a:gdLst/>
            <a:ahLst/>
            <a:cxnLst/>
            <a:rect l="0" t="0" r="r" b="b"/>
            <a:pathLst>
              <a:path w="2732045" h="2229087">
                <a:moveTo>
                  <a:pt x="0" y="790"/>
                </a:moveTo>
                <a:lnTo>
                  <a:pt x="1166941" y="0"/>
                </a:lnTo>
                <a:lnTo>
                  <a:pt x="2732045" y="2229087"/>
                </a:lnTo>
                <a:close/>
              </a:path>
            </a:pathLst>
          </a:custGeom>
          <a:gradFill rotWithShape="1">
            <a:gsLst>
              <a:gs pos="100000">
                <a:schemeClr val="accent4">
                  <a:alpha val="22000"/>
                  <a:lumMod val="20000"/>
                  <a:lumOff val="80000"/>
                </a:schemeClr>
              </a:gs>
              <a:gs pos="0">
                <a:schemeClr val="bg1">
                  <a:alpha val="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Freeform: Shape 5">
            <a:extLst>
              <a:ext uri="{48E38337-E6FF-4FDA-B0EE-1BC5CA86F7D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B854C10-3EFB-4745-8BA2-29488825E7F7}"/>
              </a:ext>
            </a:extLst>
          </p:cNvPr>
          <p:cNvSpPr/>
          <p:nvPr/>
        </p:nvSpPr>
        <p:spPr>
          <a:xfrm rot="10800000">
            <a:off x="-7517" y="-6287"/>
            <a:ext cx="1208210" cy="815323"/>
          </a:xfrm>
          <a:custGeom>
            <a:avLst/>
            <a:gdLst/>
            <a:ahLst/>
            <a:cxnLst/>
            <a:rect l="0" t="0" r="r" b="b"/>
            <a:pathLst>
              <a:path w="3012445" h="2036181">
                <a:moveTo>
                  <a:pt x="2093407" y="1402582"/>
                </a:moveTo>
                <a:lnTo>
                  <a:pt x="3004038" y="0"/>
                </a:lnTo>
                <a:lnTo>
                  <a:pt x="3012445" y="2036181"/>
                </a:lnTo>
                <a:lnTo>
                  <a:pt x="0" y="2020137"/>
                </a:lnTo>
                <a:close/>
              </a:path>
            </a:pathLst>
          </a:cu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Freeform: Shape 6">
            <a:extLst>
              <a:ext uri="{120D7A85-19F2-4723-B902-0AB7422D560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821C662-A73D-4EB2-BD46-9A1BDA8B519B}"/>
              </a:ext>
            </a:extLst>
          </p:cNvPr>
          <p:cNvSpPr/>
          <p:nvPr/>
        </p:nvSpPr>
        <p:spPr>
          <a:xfrm rot="10800000">
            <a:off x="3881" y="-10467"/>
            <a:ext cx="694011" cy="257548"/>
          </a:xfrm>
          <a:custGeom>
            <a:avLst/>
            <a:gdLst/>
            <a:ahLst/>
            <a:cxnLst/>
            <a:rect l="0" t="0" r="r" b="b"/>
            <a:pathLst>
              <a:path w="949205" h="352251">
                <a:moveTo>
                  <a:pt x="460141" y="0"/>
                </a:moveTo>
                <a:lnTo>
                  <a:pt x="949205" y="331317"/>
                </a:lnTo>
                <a:lnTo>
                  <a:pt x="656128" y="352251"/>
                </a:lnTo>
                <a:lnTo>
                  <a:pt x="0" y="343842"/>
                </a:lnTo>
                <a:close/>
              </a:path>
            </a:pathLst>
          </a:custGeom>
          <a:gradFill rotWithShape="1">
            <a:gsLst>
              <a:gs pos="100000">
                <a:schemeClr val="accent3">
                  <a:alpha val="87000"/>
                </a:schemeClr>
              </a:gs>
              <a:gs pos="0">
                <a:schemeClr val="accent3">
                  <a:alpha val="0"/>
                  <a:lumMod val="75000"/>
                </a:schemeClr>
              </a:gs>
            </a:gsLst>
            <a:lin ang="9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Freeform: Shape 7">
            <a:extLst>
              <a:ext uri="{E9BA4AC0-040F-449F-80FF-DBB5E8B0228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EA417AD-E911-47FD-90E7-E70A3EFB8F76}"/>
              </a:ext>
            </a:extLst>
          </p:cNvPr>
          <p:cNvSpPr/>
          <p:nvPr/>
        </p:nvSpPr>
        <p:spPr>
          <a:xfrm rot="10800000">
            <a:off x="-8245" y="-621"/>
            <a:ext cx="1216332" cy="817050"/>
          </a:xfrm>
          <a:custGeom>
            <a:avLst/>
            <a:gdLst/>
            <a:ahLst/>
            <a:cxnLst/>
            <a:rect l="0" t="0" r="r" b="b"/>
            <a:pathLst>
              <a:path w="2377699" h="1597177">
                <a:moveTo>
                  <a:pt x="1605735" y="1035825"/>
                </a:moveTo>
                <a:lnTo>
                  <a:pt x="2377699" y="0"/>
                </a:lnTo>
                <a:lnTo>
                  <a:pt x="1658985" y="1115553"/>
                </a:lnTo>
                <a:lnTo>
                  <a:pt x="0" y="1597177"/>
                </a:lnTo>
                <a:close/>
              </a:path>
            </a:pathLst>
          </a:custGeom>
          <a:solidFill>
            <a:schemeClr val="accent1"/>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9" name="Freeform: Shape 8">
            <a:extLst>
              <a:ext uri="{8DDCD38B-1D83-4D35-BB21-24691C4D018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1214545-D9B6-4CBD-AC05-EFE36E0CBA22}"/>
              </a:ext>
            </a:extLst>
          </p:cNvPr>
          <p:cNvSpPr/>
          <p:nvPr/>
        </p:nvSpPr>
        <p:spPr>
          <a:xfrm rot="10800000">
            <a:off x="-29418" y="-19367"/>
            <a:ext cx="1841145" cy="874247"/>
          </a:xfrm>
          <a:custGeom>
            <a:avLst/>
            <a:gdLst/>
            <a:ahLst/>
            <a:cxnLst/>
            <a:rect l="0" t="0" r="r" b="b"/>
            <a:pathLst>
              <a:path w="1841145" h="874248">
                <a:moveTo>
                  <a:pt x="1247502" y="425961"/>
                </a:moveTo>
                <a:lnTo>
                  <a:pt x="1841145" y="0"/>
                </a:lnTo>
                <a:lnTo>
                  <a:pt x="1440793" y="555904"/>
                </a:lnTo>
                <a:lnTo>
                  <a:pt x="555585" y="868421"/>
                </a:lnTo>
                <a:lnTo>
                  <a:pt x="0" y="874248"/>
                </a:lnTo>
                <a:lnTo>
                  <a:pt x="924179" y="328039"/>
                </a:lnTo>
                <a:close/>
              </a:path>
            </a:pathLst>
          </a:custGeom>
          <a:gradFill rotWithShape="1">
            <a:gsLst>
              <a:gs pos="14978">
                <a:schemeClr val="accent2">
                  <a:alpha val="5000"/>
                  <a:lumMod val="75000"/>
                </a:schemeClr>
              </a:gs>
              <a:gs pos="90749">
                <a:schemeClr val="bg2">
                  <a:alpha val="43000"/>
                </a:schemeClr>
              </a:gs>
            </a:gsLst>
            <a:lin ang="148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Freeform: Shape 9">
            <a:extLst>
              <a:ext uri="{483050EF-53FE-4B4D-B4A0-BA7FFDE7280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15FD756-CF34-4C42-AFAB-7954BF0C007C}"/>
              </a:ext>
            </a:extLst>
          </p:cNvPr>
          <p:cNvSpPr/>
          <p:nvPr/>
        </p:nvSpPr>
        <p:spPr>
          <a:xfrm rot="10800000">
            <a:off x="892831" y="33701"/>
            <a:ext cx="673148" cy="483912"/>
          </a:xfrm>
          <a:custGeom>
            <a:avLst/>
            <a:gdLst/>
            <a:ahLst/>
            <a:cxnLst/>
            <a:rect l="0" t="0" r="r" b="b"/>
            <a:pathLst>
              <a:path w="673149" h="483913">
                <a:moveTo>
                  <a:pt x="0" y="377000"/>
                </a:moveTo>
                <a:lnTo>
                  <a:pt x="398604" y="483913"/>
                </a:lnTo>
                <a:lnTo>
                  <a:pt x="612850" y="429254"/>
                </a:lnTo>
                <a:lnTo>
                  <a:pt x="673149" y="0"/>
                </a:lnTo>
                <a:lnTo>
                  <a:pt x="349825" y="186052"/>
                </a:lnTo>
                <a:close/>
              </a:path>
            </a:pathLst>
          </a:custGeom>
          <a:gradFill rotWithShape="1">
            <a:gsLst>
              <a:gs pos="14978">
                <a:srgbClr val="C6265E">
                  <a:alpha val="22000"/>
                </a:srgbClr>
              </a:gs>
              <a:gs pos="90749">
                <a:srgbClr val="BD3B70">
                  <a:alpha val="0"/>
                </a:srgbClr>
              </a:gs>
            </a:gsLst>
            <a:lin ang="7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1" name="Freeform: Shape 10">
            <a:extLst>
              <a:ext uri="{BEC26EB7-D3E7-49CF-9366-7F5B07345A2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ADFE4D9-96F5-416F-8C24-416BBF10D930}"/>
              </a:ext>
            </a:extLst>
          </p:cNvPr>
          <p:cNvSpPr/>
          <p:nvPr/>
        </p:nvSpPr>
        <p:spPr>
          <a:xfrm rot="10800000">
            <a:off x="391768" y="90449"/>
            <a:ext cx="572328" cy="437139"/>
          </a:xfrm>
          <a:custGeom>
            <a:avLst/>
            <a:gdLst/>
            <a:ahLst/>
            <a:cxnLst/>
            <a:rect l="0" t="0" r="r" b="b"/>
            <a:pathLst>
              <a:path w="572328" h="437139">
                <a:moveTo>
                  <a:pt x="68241" y="0"/>
                </a:moveTo>
                <a:lnTo>
                  <a:pt x="0" y="437139"/>
                </a:lnTo>
                <a:cubicBezTo>
                  <a:pt x="164312" y="386546"/>
                  <a:pt x="418617" y="293499"/>
                  <a:pt x="572328" y="239642"/>
                </a:cubicBezTo>
                <a:lnTo>
                  <a:pt x="408017" y="102818"/>
                </a:lnTo>
                <a:close/>
              </a:path>
            </a:pathLst>
          </a:custGeom>
          <a:gradFill rotWithShape="1">
            <a:gsLst>
              <a:gs pos="14978">
                <a:schemeClr val="accent2">
                  <a:alpha val="30000"/>
                  <a:lumMod val="75000"/>
                </a:schemeClr>
              </a:gs>
              <a:gs pos="73128">
                <a:schemeClr val="accent2">
                  <a:alpha val="13000"/>
                  <a:lumMod val="50000"/>
                </a:schemeClr>
              </a:gs>
            </a:gsLst>
            <a:lin ang="45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2" name="Freeform: Shape 11">
            <a:extLst>
              <a:ext uri="{59A8FC3E-6B72-42AB-8C0E-E0D57B645E3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205902D-85A6-493C-BFE5-BE0D46492FF8}"/>
              </a:ext>
            </a:extLst>
          </p:cNvPr>
          <p:cNvSpPr/>
          <p:nvPr/>
        </p:nvSpPr>
        <p:spPr>
          <a:xfrm>
            <a:off x="6783108" y="3562778"/>
            <a:ext cx="2361821" cy="1593800"/>
          </a:xfrm>
          <a:custGeom>
            <a:avLst/>
            <a:gdLst/>
            <a:ahLst/>
            <a:cxnLst/>
            <a:rect l="0" t="0" r="r" b="b"/>
            <a:pathLst>
              <a:path w="3012445" h="2036181">
                <a:moveTo>
                  <a:pt x="2093407" y="1402582"/>
                </a:moveTo>
                <a:lnTo>
                  <a:pt x="3004038" y="0"/>
                </a:lnTo>
                <a:lnTo>
                  <a:pt x="3012445" y="2036181"/>
                </a:lnTo>
                <a:lnTo>
                  <a:pt x="0" y="2020137"/>
                </a:lnTo>
                <a:close/>
              </a:path>
            </a:pathLst>
          </a:custGeom>
          <a:gradFill rotWithShape="1">
            <a:gsLst>
              <a:gs pos="0">
                <a:schemeClr val="bg2">
                  <a:lumMod val="50000"/>
                </a:schemeClr>
              </a:gs>
              <a:gs pos="90749">
                <a:schemeClr val="tx2">
                  <a:lumMod val="90000"/>
                  <a:lumOff val="10000"/>
                </a:schemeClr>
              </a:gs>
              <a:gs pos="44053">
                <a:schemeClr val="accent3">
                  <a:lumMod val="75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3" name="Freeform: Shape 12">
            <a:extLst>
              <a:ext uri="{437FBDAB-3AB6-46EC-AE3B-20736FDE8C2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A33ECC0-F20E-4A90-A3C7-6E1E3F1F59F8}"/>
              </a:ext>
            </a:extLst>
          </p:cNvPr>
          <p:cNvSpPr/>
          <p:nvPr/>
        </p:nvSpPr>
        <p:spPr>
          <a:xfrm>
            <a:off x="7765986" y="4661289"/>
            <a:ext cx="1381016" cy="498015"/>
          </a:xfrm>
          <a:custGeom>
            <a:avLst/>
            <a:gdLst/>
            <a:ahLst/>
            <a:cxnLst/>
            <a:rect l="0" t="0" r="r" b="b"/>
            <a:pathLst>
              <a:path w="1381016" h="498016">
                <a:moveTo>
                  <a:pt x="657661" y="0"/>
                </a:moveTo>
                <a:lnTo>
                  <a:pt x="1373139" y="202357"/>
                </a:lnTo>
                <a:lnTo>
                  <a:pt x="1381016" y="498016"/>
                </a:lnTo>
                <a:lnTo>
                  <a:pt x="0" y="491439"/>
                </a:lnTo>
                <a:close/>
              </a:path>
            </a:pathLst>
          </a:custGeom>
          <a:gradFill rotWithShape="1">
            <a:gsLst>
              <a:gs pos="100000">
                <a:schemeClr val="tx2">
                  <a:alpha val="48000"/>
                  <a:lumMod val="90000"/>
                  <a:lumOff val="10000"/>
                </a:schemeClr>
              </a:gs>
              <a:gs pos="0">
                <a:schemeClr val="accent3">
                  <a:alpha val="0"/>
                </a:schemeClr>
              </a:gs>
            </a:gsLst>
            <a:lin ang="9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4" name="Freeform: Shape 13">
            <a:extLst>
              <a:ext uri="{9CB9D5D1-74AD-47DC-8614-372FC3D11F7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EE6BE2F-3C08-4F41-A2B7-B37823ECD284}"/>
              </a:ext>
            </a:extLst>
          </p:cNvPr>
          <p:cNvSpPr/>
          <p:nvPr/>
        </p:nvSpPr>
        <p:spPr>
          <a:xfrm>
            <a:off x="6768654" y="3548324"/>
            <a:ext cx="2377698" cy="1597177"/>
          </a:xfrm>
          <a:custGeom>
            <a:avLst/>
            <a:gdLst/>
            <a:ahLst/>
            <a:cxnLst/>
            <a:rect l="0" t="0" r="r" b="b"/>
            <a:pathLst>
              <a:path w="2377699" h="1597177">
                <a:moveTo>
                  <a:pt x="1624785" y="1073925"/>
                </a:moveTo>
                <a:lnTo>
                  <a:pt x="2377699" y="0"/>
                </a:lnTo>
                <a:lnTo>
                  <a:pt x="1658985" y="1115553"/>
                </a:lnTo>
                <a:lnTo>
                  <a:pt x="0" y="1597177"/>
                </a:lnTo>
                <a:close/>
              </a:path>
            </a:pathLst>
          </a:custGeom>
          <a:solidFill>
            <a:schemeClr val="accent1">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5" name="Freeform: Shape 14">
            <a:extLst>
              <a:ext uri="{75C7853D-CE54-4E97-B3A8-11BD697A2FF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80079CB-01F5-4F7C-B399-45F18AFB0194}"/>
              </a:ext>
            </a:extLst>
          </p:cNvPr>
          <p:cNvSpPr/>
          <p:nvPr/>
        </p:nvSpPr>
        <p:spPr>
          <a:xfrm>
            <a:off x="6051734" y="3722733"/>
            <a:ext cx="2997094" cy="1423177"/>
          </a:xfrm>
          <a:custGeom>
            <a:avLst/>
            <a:gdLst/>
            <a:ahLst/>
            <a:cxnLst/>
            <a:rect l="0" t="0" r="r" b="b"/>
            <a:pathLst>
              <a:path w="2997095" h="1423177">
                <a:moveTo>
                  <a:pt x="2030737" y="693397"/>
                </a:moveTo>
                <a:lnTo>
                  <a:pt x="2997095" y="0"/>
                </a:lnTo>
                <a:lnTo>
                  <a:pt x="2345385" y="904924"/>
                </a:lnTo>
                <a:lnTo>
                  <a:pt x="749353" y="1423177"/>
                </a:lnTo>
                <a:lnTo>
                  <a:pt x="0" y="1423138"/>
                </a:lnTo>
                <a:lnTo>
                  <a:pt x="1504418" y="533996"/>
                </a:lnTo>
                <a:close/>
              </a:path>
            </a:pathLst>
          </a:custGeom>
          <a:gradFill rotWithShape="1">
            <a:gsLst>
              <a:gs pos="14978">
                <a:schemeClr val="accent2">
                  <a:alpha val="5000"/>
                  <a:lumMod val="75000"/>
                </a:schemeClr>
              </a:gs>
              <a:gs pos="90749">
                <a:schemeClr val="accent2">
                  <a:alpha val="43000"/>
                  <a:lumMod val="20000"/>
                  <a:lumOff val="80000"/>
                </a:schemeClr>
              </a:gs>
            </a:gsLst>
            <a:lin ang="148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6" name="Freeform: Shape 15">
            <a:extLst>
              <a:ext uri="{5441E395-5FA9-4D27-84EA-3CA6C426733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56934E1-7240-4231-9A4C-D2F0B4DB4DB2}"/>
              </a:ext>
            </a:extLst>
          </p:cNvPr>
          <p:cNvSpPr/>
          <p:nvPr/>
        </p:nvSpPr>
        <p:spPr>
          <a:xfrm>
            <a:off x="7542629" y="4255513"/>
            <a:ext cx="820574" cy="605726"/>
          </a:xfrm>
          <a:custGeom>
            <a:avLst/>
            <a:gdLst/>
            <a:ahLst/>
            <a:cxnLst/>
            <a:rect l="0" t="0" r="r" b="b"/>
            <a:pathLst>
              <a:path w="820575" h="605726">
                <a:moveTo>
                  <a:pt x="0" y="0"/>
                </a:moveTo>
                <a:lnTo>
                  <a:pt x="25885" y="605726"/>
                </a:lnTo>
                <a:cubicBezTo>
                  <a:pt x="293358" y="523369"/>
                  <a:pt x="570357" y="462265"/>
                  <a:pt x="820575" y="374594"/>
                </a:cubicBezTo>
                <a:lnTo>
                  <a:pt x="553101" y="167372"/>
                </a:lnTo>
                <a:close/>
              </a:path>
            </a:pathLst>
          </a:custGeom>
          <a:gradFill rotWithShape="1">
            <a:gsLst>
              <a:gs pos="14978">
                <a:schemeClr val="bg2">
                  <a:alpha val="30000"/>
                  <a:lumMod val="50000"/>
                </a:schemeClr>
              </a:gs>
              <a:gs pos="73128">
                <a:schemeClr val="accent2">
                  <a:alpha val="13000"/>
                  <a:lumMod val="75000"/>
                </a:schemeClr>
              </a:gs>
            </a:gsLst>
            <a:lin ang="45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7" name="Freeform: Shape 16">
            <a:extLst>
              <a:ext uri="{78F9567D-D445-49EF-B5D7-AE657E41F42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BCDE7C8-9FCB-4D5B-87D8-835B5CAB5223}"/>
              </a:ext>
            </a:extLst>
          </p:cNvPr>
          <p:cNvSpPr/>
          <p:nvPr/>
        </p:nvSpPr>
        <p:spPr>
          <a:xfrm>
            <a:off x="6451768" y="4265833"/>
            <a:ext cx="1121664" cy="769792"/>
          </a:xfrm>
          <a:custGeom>
            <a:avLst/>
            <a:gdLst/>
            <a:ahLst/>
            <a:cxnLst/>
            <a:rect l="0" t="0" r="r" b="b"/>
            <a:pathLst>
              <a:path w="1121665" h="769793">
                <a:moveTo>
                  <a:pt x="0" y="642272"/>
                </a:moveTo>
                <a:lnTo>
                  <a:pt x="664371" y="769793"/>
                </a:lnTo>
                <a:lnTo>
                  <a:pt x="1121665" y="634301"/>
                </a:lnTo>
                <a:lnTo>
                  <a:pt x="1086255" y="0"/>
                </a:lnTo>
                <a:lnTo>
                  <a:pt x="569460" y="331438"/>
                </a:lnTo>
                <a:close/>
              </a:path>
            </a:pathLst>
          </a:custGeom>
          <a:gradFill rotWithShape="1">
            <a:gsLst>
              <a:gs pos="14978">
                <a:schemeClr val="accent1">
                  <a:alpha val="22000"/>
                </a:schemeClr>
              </a:gs>
              <a:gs pos="90749">
                <a:schemeClr val="accent1">
                  <a:alpha val="0"/>
                </a:schemeClr>
              </a:gs>
            </a:gsLst>
            <a:lin ang="7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8" name="Slide Number Placeholder 5">
            <a:extLst>
              <a:ext uri="{320BCC31-E28F-4998-885C-2F92EAEC97F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E58D810-0006-4C37-B79C-8C09C9F6B34B}"/>
              </a:ext>
            </a:extLst>
          </p:cNvPr>
          <p:cNvSpPr>
            <a:spLocks noGrp="1"/>
          </p:cNvSpPr>
          <p:nvPr>
            <p:ph type="sldNum" sz="quarter" idx="4"/>
          </p:nvPr>
        </p:nvSpPr>
        <p:spPr>
          <a:xfrm>
            <a:off x="6123448" y="4762500"/>
            <a:ext cx="2133600" cy="273844"/>
          </a:xfrm>
          <a:prstGeom prst="rect">
            <a:avLst/>
          </a:prstGeom>
        </p:spPr>
        <p:txBody>
          <a:bodyPr vert="horz" lIns="91440" tIns="45720" rIns="91440" bIns="45720" rtlCol="0" anchor="ctr"/>
          <a:lstStyle>
            <a:lvl1pPr lvl="0" algn="r">
              <a:defRPr lang="en-US" sz="600" b="0" i="0" dirty="0">
                <a:solidFill>
                  <a:schemeClr val="bg1">
                    <a:lumMod val="75000"/>
                  </a:schemeClr>
                </a:solidFill>
                <a:latin typeface="+mn-lt"/>
              </a:defRPr>
            </a:lvl1pPr>
          </a:lstStyle>
          <a:p>
            <a:r>
              <a:rPr lang="en-US" dirty="0"/>
              <a:t>&lt;#&gt;</a:t>
            </a:r>
          </a:p>
        </p:txBody>
      </p:sp>
      <p:sp>
        <p:nvSpPr>
          <p:cNvPr id="19" name="Footer Placeholder 4">
            <a:extLst>
              <a:ext uri="{1FB5BAE6-37B6-4176-A355-2313A39B65A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17BBFED-CFC0-424F-B2C8-BF7F7D3760CD}"/>
              </a:ext>
            </a:extLst>
          </p:cNvPr>
          <p:cNvSpPr>
            <a:spLocks noGrp="1"/>
          </p:cNvSpPr>
          <p:nvPr>
            <p:ph type="ftr" sz="quarter" idx="3"/>
          </p:nvPr>
        </p:nvSpPr>
        <p:spPr>
          <a:xfrm>
            <a:off x="3124200" y="4762500"/>
            <a:ext cx="2895600" cy="273844"/>
          </a:xfrm>
          <a:prstGeom prst="rect">
            <a:avLst/>
          </a:prstGeom>
        </p:spPr>
        <p:txBody>
          <a:bodyPr vert="horz" lIns="91440" tIns="45720" rIns="91440" bIns="45720" rtlCol="0" anchor="ctr"/>
          <a:lstStyle>
            <a:lvl1pPr lvl="0" algn="ctr">
              <a:defRPr lang="en-US" sz="600" b="0" i="0" dirty="0">
                <a:solidFill>
                  <a:schemeClr val="bg1">
                    <a:lumMod val="75000"/>
                  </a:schemeClr>
                </a:solidFill>
                <a:latin typeface="+mn-lt"/>
              </a:defRPr>
            </a:lvl1pPr>
          </a:lstStyle>
          <a:p>
            <a:r>
              <a:rPr lang="en-US" dirty="0"/>
              <a:t>Footer</a:t>
            </a:r>
          </a:p>
        </p:txBody>
      </p:sp>
      <p:sp>
        <p:nvSpPr>
          <p:cNvPr id="20" name="Date Placeholder 3">
            <a:extLst>
              <a:ext uri="{7F36D1A2-574D-425F-A3E7-46BCAA14186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EFB4CF1-1706-4D14-9804-A387C05BBE36}"/>
              </a:ext>
            </a:extLst>
          </p:cNvPr>
          <p:cNvSpPr>
            <a:spLocks noGrp="1"/>
          </p:cNvSpPr>
          <p:nvPr>
            <p:ph type="dt" sz="half" idx="2"/>
          </p:nvPr>
        </p:nvSpPr>
        <p:spPr>
          <a:xfrm>
            <a:off x="894633" y="4762500"/>
            <a:ext cx="2133600" cy="273844"/>
          </a:xfrm>
          <a:prstGeom prst="rect">
            <a:avLst/>
          </a:prstGeom>
        </p:spPr>
        <p:txBody>
          <a:bodyPr vert="horz" lIns="91440" tIns="45720" rIns="91440" bIns="45720" rtlCol="0" anchor="ctr"/>
          <a:lstStyle>
            <a:lvl1pPr lvl="0" algn="l">
              <a:defRPr lang="en-US" sz="600" b="0" i="0" dirty="0">
                <a:solidFill>
                  <a:schemeClr val="bg1">
                    <a:lumMod val="75000"/>
                  </a:schemeClr>
                </a:solidFill>
                <a:latin typeface="+mn-lt"/>
              </a:defRPr>
            </a:lvl1pPr>
          </a:lstStyle>
          <a:p>
            <a:r>
              <a:rPr lang="en-US" dirty="0"/>
              <a:t>Date</a:t>
            </a:r>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ftr="0" dt="0"/>
  <p:txStyles>
    <p:titleStyle>
      <a:lvl1pPr lvl="0" algn="l" rtl="0">
        <a:lnSpc>
          <a:spcPct val="100000"/>
        </a:lnSpc>
        <a:spcBef>
          <a:spcPct val="0"/>
        </a:spcBef>
        <a:buNone/>
        <a:defRPr lang="en-US" sz="3200" b="1" i="0" dirty="0">
          <a:solidFill>
            <a:schemeClr val="tx1">
              <a:lumMod val="85000"/>
              <a:lumOff val="15000"/>
            </a:schemeClr>
          </a:solidFill>
          <a:latin typeface="Raleway-demi_bold"/>
        </a:defRPr>
      </a:lvl1pPr>
    </p:titleStyle>
    <p:bodyStyle>
      <a:lvl1pPr marL="342900" lvl="0" indent="-342900" algn="l" rtl="0">
        <a:spcBef>
          <a:spcPts val="1200"/>
        </a:spcBef>
        <a:buClr>
          <a:schemeClr val="accent1"/>
        </a:buClr>
        <a:buFont typeface="Source Sans Pro"/>
        <a:buChar char="✧"/>
        <a:defRPr lang="en-US" sz="1800" b="0" i="0" dirty="0">
          <a:solidFill>
            <a:schemeClr val="tx1">
              <a:lumMod val="85000"/>
              <a:lumOff val="15000"/>
            </a:schemeClr>
          </a:solidFill>
          <a:latin typeface="+mn-lt"/>
        </a:defRPr>
      </a:lvl1pPr>
      <a:lvl2pPr marL="742950" lvl="1" indent="-285750" algn="l" rtl="0">
        <a:spcBef>
          <a:spcPts val="300"/>
        </a:spcBef>
        <a:buClr>
          <a:schemeClr val="tx1">
            <a:lumMod val="50000"/>
            <a:lumOff val="50000"/>
          </a:schemeClr>
        </a:buClr>
        <a:buFont typeface="Arial"/>
        <a:buChar char="-"/>
        <a:defRPr lang="en-US" sz="1600" b="0" i="0" dirty="0">
          <a:solidFill>
            <a:schemeClr val="tx1">
              <a:lumMod val="65000"/>
              <a:lumOff val="35000"/>
            </a:schemeClr>
          </a:solidFill>
          <a:latin typeface="+mn-lt"/>
        </a:defRPr>
      </a:lvl2pPr>
      <a:lvl3pPr marL="1143000" lvl="2" indent="-228600" algn="l" rtl="0">
        <a:spcBef>
          <a:spcPts val="300"/>
        </a:spcBef>
        <a:buClr>
          <a:schemeClr val="tx1">
            <a:lumMod val="50000"/>
            <a:lumOff val="50000"/>
          </a:schemeClr>
        </a:buClr>
        <a:buFont typeface="Arial"/>
        <a:buChar char="-"/>
        <a:defRPr lang="en-US" sz="1400" b="0" i="0" dirty="0">
          <a:solidFill>
            <a:schemeClr val="tx1">
              <a:lumMod val="65000"/>
              <a:lumOff val="35000"/>
            </a:schemeClr>
          </a:solidFill>
          <a:latin typeface="+mn-lt"/>
        </a:defRPr>
      </a:lvl3pPr>
      <a:lvl4pPr marL="1600200" lvl="3" indent="-228600" algn="l" rtl="0">
        <a:spcBef>
          <a:spcPts val="300"/>
        </a:spcBef>
        <a:buClr>
          <a:schemeClr val="tx1">
            <a:lumMod val="50000"/>
            <a:lumOff val="50000"/>
          </a:schemeClr>
        </a:buClr>
        <a:buFont typeface="Arial"/>
        <a:buChar char="-"/>
        <a:defRPr lang="en-US" sz="1200" b="0" i="0" dirty="0">
          <a:solidFill>
            <a:schemeClr val="tx1">
              <a:lumMod val="65000"/>
              <a:lumOff val="35000"/>
            </a:schemeClr>
          </a:solidFill>
          <a:latin typeface="+mn-lt"/>
        </a:defRPr>
      </a:lvl4pPr>
      <a:lvl5pPr marL="2057400" lvl="4" indent="-228600" algn="l" rtl="0">
        <a:spcBef>
          <a:spcPts val="300"/>
        </a:spcBef>
        <a:buClr>
          <a:schemeClr val="tx1">
            <a:lumMod val="50000"/>
            <a:lumOff val="50000"/>
          </a:schemeClr>
        </a:buClr>
        <a:buFont typeface="Arial"/>
        <a:buChar char="-"/>
        <a:defRPr lang="en-US" sz="1100" b="0" i="0" dirty="0">
          <a:solidFill>
            <a:schemeClr val="tx1">
              <a:lumMod val="65000"/>
              <a:lumOff val="35000"/>
            </a:schemeClr>
          </a:solidFill>
          <a:latin typeface="+mn-lt"/>
        </a:defRPr>
      </a:lvl5pPr>
      <a:lvl6pPr marL="2514600" lvl="5" indent="-228600" algn="l" rtl="0">
        <a:spcBef>
          <a:spcPct val="20000"/>
        </a:spcBef>
        <a:buFont typeface="Arial"/>
        <a:buChar char="-"/>
        <a:defRPr lang="en-US" sz="1100" b="0" i="0" dirty="0">
          <a:solidFill>
            <a:schemeClr val="tx1">
              <a:lumMod val="65000"/>
              <a:lumOff val="35000"/>
            </a:schemeClr>
          </a:solidFill>
          <a:latin typeface="+mn-lt"/>
        </a:defRPr>
      </a:lvl6pPr>
      <a:lvl7pPr marL="2971800" lvl="6" indent="-228600" algn="l" rtl="0">
        <a:spcBef>
          <a:spcPct val="20000"/>
        </a:spcBef>
        <a:buFont typeface="Arial"/>
        <a:buChar char="-"/>
        <a:defRPr lang="en-US" sz="1100" b="0" i="0" dirty="0">
          <a:solidFill>
            <a:schemeClr val="tx1">
              <a:lumMod val="65000"/>
              <a:lumOff val="35000"/>
            </a:schemeClr>
          </a:solidFill>
          <a:latin typeface="+mn-lt"/>
        </a:defRPr>
      </a:lvl7pPr>
      <a:lvl8pPr marL="3429000" lvl="7" indent="-228600" algn="l" rtl="0">
        <a:spcBef>
          <a:spcPct val="20000"/>
        </a:spcBef>
        <a:buFont typeface="Arial"/>
        <a:buChar char="-"/>
        <a:defRPr lang="en-US" sz="1100" b="0" i="0" dirty="0">
          <a:solidFill>
            <a:schemeClr val="tx1">
              <a:lumMod val="65000"/>
              <a:lumOff val="35000"/>
            </a:schemeClr>
          </a:solidFill>
          <a:latin typeface="+mn-lt"/>
        </a:defRPr>
      </a:lvl8pPr>
      <a:lvl9pPr marL="3886200" lvl="8" indent="-228600" algn="l" rtl="0">
        <a:spcBef>
          <a:spcPct val="20000"/>
        </a:spcBef>
        <a:buFont typeface="Arial"/>
        <a:buChar char="-"/>
        <a:defRPr lang="en-US" sz="1100" b="0" i="0" dirty="0">
          <a:solidFill>
            <a:schemeClr val="tx1">
              <a:lumMod val="65000"/>
              <a:lumOff val="35000"/>
            </a:schemeClr>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2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B1CC9145-772E-4F22-B720-01DF6526705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8671022-4937-422C-A552-2C1CBBFE254E}"/>
              </a:ext>
            </a:extLst>
          </p:cNvPr>
          <p:cNvSpPr>
            <a:spLocks noGrp="1"/>
          </p:cNvSpPr>
          <p:nvPr>
            <p:ph type="title"/>
          </p:nvPr>
        </p:nvSpPr>
        <p:spPr/>
        <p:txBody>
          <a:bodyPr rtlCol="0"/>
          <a:lstStyle/>
          <a:p>
            <a:endParaRPr lang="en-US" dirty="0"/>
          </a:p>
        </p:txBody>
      </p:sp>
      <p:sp>
        <p:nvSpPr>
          <p:cNvPr id="3" name="Subtitle 2">
            <a:extLst>
              <a:ext uri="{DEE28C8F-BD81-4C0C-AE12-A7065FA955E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9188BED-1CF6-4563-AF52-BA877F6A8ECD}"/>
              </a:ext>
            </a:extLst>
          </p:cNvPr>
          <p:cNvSpPr>
            <a:spLocks noGrp="1"/>
          </p:cNvSpPr>
          <p:nvPr>
            <p:ph type="subTitle" idx="1"/>
          </p:nvPr>
        </p:nvSpPr>
        <p:spPr/>
        <p:txBody>
          <a:bodyPr rtlCol="0">
            <a:normAutofit lnSpcReduction="10000"/>
          </a:bodyPr>
          <a:lstStyle/>
          <a:p>
            <a:endParaRPr lang="en-US" dirty="0"/>
          </a:p>
        </p:txBody>
      </p:sp>
      <p:pic>
        <p:nvPicPr>
          <p:cNvPr id="4" name="Picture 3">
            <a:extLst>
              <a:ext uri="{C5447548-8B76-4A91-8F83-8B00D2B971B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4E2D3C6-F27C-4950-BA58-9C5C14D1EE12}"/>
              </a:ext>
            </a:extLst>
          </p:cNvPr>
          <p:cNvPicPr>
            <a:picLocks noChangeAspect="1"/>
          </p:cNvPicPr>
          <p:nvPr/>
        </p:nvPicPr>
        <p:blipFill>
          <a:blip r:embed="rId2"/>
          <a:stretch>
            <a:fillRect/>
          </a:stretch>
        </p:blipFill>
        <p:spPr>
          <a:xfrm>
            <a:off x="2901" y="0"/>
            <a:ext cx="9138198" cy="5143500"/>
          </a:xfrm>
          <a:prstGeom prst="rect">
            <a:avLst/>
          </a:prstGeom>
          <a:noFill/>
        </p:spPr>
      </p:pic>
    </p:spTree>
    <p:extLst>
      <p:ext uri="{4F52C144-AA57-4373-BBE7-0B5935EF8328}">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97088651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6F84AF2C-A3C1-4037-8F41-C231F266118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5EF5D01-ED43-45BE-8AC3-543D9ED50FBB}"/>
              </a:ext>
            </a:extLst>
          </p:cNvPr>
          <p:cNvSpPr>
            <a:spLocks noGrp="1"/>
          </p:cNvSpPr>
          <p:nvPr>
            <p:ph type="title"/>
          </p:nvPr>
        </p:nvSpPr>
        <p:spPr/>
        <p:txBody>
          <a:bodyPr rtlCol="0"/>
          <a:lstStyle/>
          <a:p>
            <a:r>
              <a:rPr lang="en-US" sz="2400" dirty="0"/>
              <a:t>Outliers</a:t>
            </a:r>
            <a:r>
              <a:rPr lang="en-US" sz="2800" dirty="0"/>
              <a:t>:</a:t>
            </a:r>
          </a:p>
        </p:txBody>
      </p:sp>
      <p:pic>
        <p:nvPicPr>
          <p:cNvPr id="5" name="Content Placeholder 4">
            <a:extLst>
              <a:ext uri="{FF2B5EF4-FFF2-40B4-BE49-F238E27FC236}">
                <a16:creationId xmlns:a16="http://schemas.microsoft.com/office/drawing/2014/main" xmlns="" id="{B7C17B0B-BB0D-76E5-A38B-0E21A0FA28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2298068"/>
            <a:ext cx="6317527" cy="708721"/>
          </a:xfrm>
        </p:spPr>
      </p:pic>
      <p:pic>
        <p:nvPicPr>
          <p:cNvPr id="7" name="Picture 6">
            <a:extLst>
              <a:ext uri="{FF2B5EF4-FFF2-40B4-BE49-F238E27FC236}">
                <a16:creationId xmlns:a16="http://schemas.microsoft.com/office/drawing/2014/main" xmlns="" id="{ECA33A30-3E1B-2055-1CCF-873468BCA6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3161070"/>
            <a:ext cx="2438401" cy="1752600"/>
          </a:xfrm>
          <a:prstGeom prst="rect">
            <a:avLst/>
          </a:prstGeom>
        </p:spPr>
      </p:pic>
      <p:pic>
        <p:nvPicPr>
          <p:cNvPr id="9" name="Picture 8">
            <a:extLst>
              <a:ext uri="{FF2B5EF4-FFF2-40B4-BE49-F238E27FC236}">
                <a16:creationId xmlns:a16="http://schemas.microsoft.com/office/drawing/2014/main" xmlns="" id="{9AF1E085-6997-4AE9-E647-3042961CC1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24200" y="3142938"/>
            <a:ext cx="2362200" cy="1714499"/>
          </a:xfrm>
          <a:prstGeom prst="rect">
            <a:avLst/>
          </a:prstGeom>
        </p:spPr>
      </p:pic>
      <p:pic>
        <p:nvPicPr>
          <p:cNvPr id="11" name="Picture 10">
            <a:extLst>
              <a:ext uri="{FF2B5EF4-FFF2-40B4-BE49-F238E27FC236}">
                <a16:creationId xmlns:a16="http://schemas.microsoft.com/office/drawing/2014/main" xmlns="" id="{8F6D36D4-6CA6-359B-9298-7792500E767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34209" y="3178054"/>
            <a:ext cx="2971801" cy="1600200"/>
          </a:xfrm>
          <a:prstGeom prst="rect">
            <a:avLst/>
          </a:prstGeom>
        </p:spPr>
      </p:pic>
      <p:sp>
        <p:nvSpPr>
          <p:cNvPr id="3" name="TextBox 2">
            <a:extLst>
              <a:ext uri="{FF2B5EF4-FFF2-40B4-BE49-F238E27FC236}">
                <a16:creationId xmlns:a16="http://schemas.microsoft.com/office/drawing/2014/main" xmlns="" id="{845952DE-F552-4A8C-82E9-68F9EFDA5A96}"/>
              </a:ext>
            </a:extLst>
          </p:cNvPr>
          <p:cNvSpPr txBox="1"/>
          <p:nvPr/>
        </p:nvSpPr>
        <p:spPr>
          <a:xfrm>
            <a:off x="609600" y="1352550"/>
            <a:ext cx="7996410"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Here we used boxplot to identify the outliers which is present in the data.</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variables rate, votes and approx. cost</a:t>
            </a:r>
          </a:p>
        </p:txBody>
      </p:sp>
    </p:spTree>
    <p:extLst>
      <p:ext uri="{53FE786A-0FD6-4BA3-BFE0-21641ADFCB27}">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97088651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B3FFD38B-59D4-4597-9A22-D75CD9E749D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3B24DDD-57B0-4AC4-8575-7FBB6820386F}"/>
              </a:ext>
            </a:extLst>
          </p:cNvPr>
          <p:cNvSpPr>
            <a:spLocks noGrp="1"/>
          </p:cNvSpPr>
          <p:nvPr>
            <p:ph type="title"/>
          </p:nvPr>
        </p:nvSpPr>
        <p:spPr/>
        <p:txBody>
          <a:bodyPr rtlCol="0"/>
          <a:lstStyle/>
          <a:p>
            <a:r>
              <a:rPr lang="en-US" sz="2400" dirty="0"/>
              <a:t>Missing Values and it’s treatment:</a:t>
            </a:r>
          </a:p>
        </p:txBody>
      </p:sp>
      <p:pic>
        <p:nvPicPr>
          <p:cNvPr id="9" name="Content Placeholder 8">
            <a:extLst>
              <a:ext uri="{FF2B5EF4-FFF2-40B4-BE49-F238E27FC236}">
                <a16:creationId xmlns:a16="http://schemas.microsoft.com/office/drawing/2014/main" xmlns="" id="{0326F665-A8EE-A496-C3B3-065028DCE6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0" y="1327688"/>
            <a:ext cx="3409484" cy="3554923"/>
          </a:xfrm>
        </p:spPr>
      </p:pic>
      <p:pic>
        <p:nvPicPr>
          <p:cNvPr id="15" name="Picture 14">
            <a:extLst>
              <a:ext uri="{FF2B5EF4-FFF2-40B4-BE49-F238E27FC236}">
                <a16:creationId xmlns:a16="http://schemas.microsoft.com/office/drawing/2014/main" xmlns="" id="{F2DB4007-EEA7-018F-244F-9E91FD9821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754152"/>
            <a:ext cx="4267200" cy="697882"/>
          </a:xfrm>
          <a:prstGeom prst="rect">
            <a:avLst/>
          </a:prstGeom>
        </p:spPr>
      </p:pic>
      <p:sp>
        <p:nvSpPr>
          <p:cNvPr id="3" name="TextBox 2">
            <a:extLst>
              <a:ext uri="{FF2B5EF4-FFF2-40B4-BE49-F238E27FC236}">
                <a16:creationId xmlns:a16="http://schemas.microsoft.com/office/drawing/2014/main" xmlns="" id="{7654875C-7FE9-4A6F-811D-DF6984094249}"/>
              </a:ext>
            </a:extLst>
          </p:cNvPr>
          <p:cNvSpPr txBox="1"/>
          <p:nvPr/>
        </p:nvSpPr>
        <p:spPr>
          <a:xfrm>
            <a:off x="762000" y="3105150"/>
            <a:ext cx="3148739"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Here have imputed the missing values with fillna using median and mode.</a:t>
            </a:r>
          </a:p>
        </p:txBody>
      </p:sp>
    </p:spTree>
    <p:extLst>
      <p:ext uri="{F357251D-656F-40B1-B47B-6BB73DE7EBF8}">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97088651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7CDE3D16-18C2-46C9-9954-68A94E1D416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017D53D-988B-4BF6-A86F-7522BF17F154}"/>
              </a:ext>
            </a:extLst>
          </p:cNvPr>
          <p:cNvSpPr>
            <a:spLocks noGrp="1"/>
          </p:cNvSpPr>
          <p:nvPr>
            <p:ph type="title"/>
          </p:nvPr>
        </p:nvSpPr>
        <p:spPr/>
        <p:txBody>
          <a:bodyPr rtlCol="0"/>
          <a:lstStyle/>
          <a:p>
            <a:r>
              <a:rPr lang="en-US" sz="2400" dirty="0"/>
              <a:t>Outliers and its treatment:</a:t>
            </a:r>
          </a:p>
        </p:txBody>
      </p:sp>
      <p:pic>
        <p:nvPicPr>
          <p:cNvPr id="5" name="Content Placeholder 4">
            <a:extLst>
              <a:ext uri="{FF2B5EF4-FFF2-40B4-BE49-F238E27FC236}">
                <a16:creationId xmlns:a16="http://schemas.microsoft.com/office/drawing/2014/main" xmlns="" id="{02BAF930-6858-A952-99BE-A1A892879A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6891" y="1898166"/>
            <a:ext cx="5459086" cy="999613"/>
          </a:xfrm>
        </p:spPr>
      </p:pic>
      <p:pic>
        <p:nvPicPr>
          <p:cNvPr id="7" name="Picture 6">
            <a:extLst>
              <a:ext uri="{FF2B5EF4-FFF2-40B4-BE49-F238E27FC236}">
                <a16:creationId xmlns:a16="http://schemas.microsoft.com/office/drawing/2014/main" xmlns="" id="{C6BF0EED-F8EB-ABDF-3759-8FC3A07642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3041855"/>
            <a:ext cx="2693276" cy="1905000"/>
          </a:xfrm>
          <a:prstGeom prst="rect">
            <a:avLst/>
          </a:prstGeom>
        </p:spPr>
      </p:pic>
      <p:pic>
        <p:nvPicPr>
          <p:cNvPr id="9" name="Picture 8">
            <a:extLst>
              <a:ext uri="{FF2B5EF4-FFF2-40B4-BE49-F238E27FC236}">
                <a16:creationId xmlns:a16="http://schemas.microsoft.com/office/drawing/2014/main" xmlns="" id="{1DA0AEB2-BE1B-72B6-E5CD-9BDE34B337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63554" y="2999798"/>
            <a:ext cx="2604457" cy="1905000"/>
          </a:xfrm>
          <a:prstGeom prst="rect">
            <a:avLst/>
          </a:prstGeom>
        </p:spPr>
      </p:pic>
      <p:pic>
        <p:nvPicPr>
          <p:cNvPr id="11" name="Picture 10">
            <a:extLst>
              <a:ext uri="{FF2B5EF4-FFF2-40B4-BE49-F238E27FC236}">
                <a16:creationId xmlns:a16="http://schemas.microsoft.com/office/drawing/2014/main" xmlns="" id="{B3A14A67-2735-74CD-4BB3-648469B926E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28689" y="2984702"/>
            <a:ext cx="2693277" cy="2019305"/>
          </a:xfrm>
          <a:prstGeom prst="rect">
            <a:avLst/>
          </a:prstGeom>
        </p:spPr>
      </p:pic>
      <p:sp>
        <p:nvSpPr>
          <p:cNvPr id="3" name="TextBox 2">
            <a:extLst>
              <a:ext uri="{FF2B5EF4-FFF2-40B4-BE49-F238E27FC236}">
                <a16:creationId xmlns:a16="http://schemas.microsoft.com/office/drawing/2014/main" xmlns="" id="{9263BABA-8CA0-4A83-8C7D-0D230A8F3D2B}"/>
              </a:ext>
            </a:extLst>
          </p:cNvPr>
          <p:cNvSpPr txBox="1"/>
          <p:nvPr/>
        </p:nvSpPr>
        <p:spPr>
          <a:xfrm>
            <a:off x="838200" y="1428750"/>
            <a:ext cx="532981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Treating outliers with Inter Quantile range method</a:t>
            </a:r>
          </a:p>
        </p:txBody>
      </p:sp>
    </p:spTree>
    <p:extLst>
      <p:ext uri="{3DC98BDD-23C3-4D5D-9FCD-E52B58CB883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97088651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EF0A6AF7-2B1B-4F4A-9328-BDD392FCD9C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F6B4C92-EFBE-4880-B2EC-36D49FEF36A3}"/>
              </a:ext>
            </a:extLst>
          </p:cNvPr>
          <p:cNvSpPr>
            <a:spLocks noGrp="1"/>
          </p:cNvSpPr>
          <p:nvPr>
            <p:ph type="title"/>
          </p:nvPr>
        </p:nvSpPr>
        <p:spPr/>
        <p:txBody>
          <a:bodyPr rtlCol="0"/>
          <a:lstStyle/>
          <a:p>
            <a:r>
              <a:rPr lang="en-US" dirty="0"/>
              <a:t>Univariate Analysis</a:t>
            </a:r>
          </a:p>
        </p:txBody>
      </p:sp>
      <p:pic>
        <p:nvPicPr>
          <p:cNvPr id="5" name="Content Placeholder 4">
            <a:extLst>
              <a:ext uri="{FF2B5EF4-FFF2-40B4-BE49-F238E27FC236}">
                <a16:creationId xmlns:a16="http://schemas.microsoft.com/office/drawing/2014/main" xmlns="" id="{E914C266-E71A-BF12-3328-AC2DF264B1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3000" y="86851"/>
            <a:ext cx="4114800" cy="1219200"/>
          </a:xfrm>
        </p:spPr>
      </p:pic>
      <p:pic>
        <p:nvPicPr>
          <p:cNvPr id="11" name="Picture 10">
            <a:extLst>
              <a:ext uri="{FF2B5EF4-FFF2-40B4-BE49-F238E27FC236}">
                <a16:creationId xmlns:a16="http://schemas.microsoft.com/office/drawing/2014/main" xmlns="" id="{40261FEF-8630-AC55-D176-90B48978FE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301" y="1581877"/>
            <a:ext cx="2209799" cy="1571296"/>
          </a:xfrm>
          <a:prstGeom prst="rect">
            <a:avLst/>
          </a:prstGeom>
        </p:spPr>
      </p:pic>
      <p:pic>
        <p:nvPicPr>
          <p:cNvPr id="13" name="Picture 12">
            <a:extLst>
              <a:ext uri="{FF2B5EF4-FFF2-40B4-BE49-F238E27FC236}">
                <a16:creationId xmlns:a16="http://schemas.microsoft.com/office/drawing/2014/main" xmlns="" id="{3D414BCE-50CF-2099-0468-8D0330ACBD8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05435" y="1581877"/>
            <a:ext cx="1981201" cy="1571297"/>
          </a:xfrm>
          <a:prstGeom prst="rect">
            <a:avLst/>
          </a:prstGeom>
        </p:spPr>
      </p:pic>
      <p:pic>
        <p:nvPicPr>
          <p:cNvPr id="15" name="Picture 14">
            <a:extLst>
              <a:ext uri="{FF2B5EF4-FFF2-40B4-BE49-F238E27FC236}">
                <a16:creationId xmlns:a16="http://schemas.microsoft.com/office/drawing/2014/main" xmlns="" id="{76BF3461-5529-040B-727A-6277223CD0E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05176" y="1479379"/>
            <a:ext cx="1962523" cy="1824342"/>
          </a:xfrm>
          <a:prstGeom prst="rect">
            <a:avLst/>
          </a:prstGeom>
        </p:spPr>
      </p:pic>
      <p:pic>
        <p:nvPicPr>
          <p:cNvPr id="17" name="Picture 16">
            <a:extLst>
              <a:ext uri="{FF2B5EF4-FFF2-40B4-BE49-F238E27FC236}">
                <a16:creationId xmlns:a16="http://schemas.microsoft.com/office/drawing/2014/main" xmlns="" id="{CBD7B27B-9A60-1AC5-EB21-E63CFAC8950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2754" y="3244645"/>
            <a:ext cx="2153495" cy="1841705"/>
          </a:xfrm>
          <a:prstGeom prst="rect">
            <a:avLst/>
          </a:prstGeom>
        </p:spPr>
      </p:pic>
      <p:pic>
        <p:nvPicPr>
          <p:cNvPr id="19" name="Picture 18">
            <a:extLst>
              <a:ext uri="{FF2B5EF4-FFF2-40B4-BE49-F238E27FC236}">
                <a16:creationId xmlns:a16="http://schemas.microsoft.com/office/drawing/2014/main" xmlns="" id="{6520F0B0-15D5-3646-BA13-6AAA2A6D852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58169" y="3244645"/>
            <a:ext cx="2199578" cy="1841705"/>
          </a:xfrm>
          <a:prstGeom prst="rect">
            <a:avLst/>
          </a:prstGeom>
        </p:spPr>
      </p:pic>
      <p:pic>
        <p:nvPicPr>
          <p:cNvPr id="21" name="Picture 20">
            <a:extLst>
              <a:ext uri="{FF2B5EF4-FFF2-40B4-BE49-F238E27FC236}">
                <a16:creationId xmlns:a16="http://schemas.microsoft.com/office/drawing/2014/main" xmlns="" id="{ED58E378-C646-AA7C-0C99-DBA7E26072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29046" y="3336822"/>
            <a:ext cx="2362200" cy="1657350"/>
          </a:xfrm>
          <a:prstGeom prst="rect">
            <a:avLst/>
          </a:prstGeom>
        </p:spPr>
      </p:pic>
    </p:spTree>
    <p:extLst>
      <p:ext uri="{B431D69E-AD3A-4B38-A072-8C6A89F167F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97088651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8F1C706C-D300-4016-84CA-10BBF0CBD10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B725461-A529-4705-844F-B2F9B4A26447}"/>
              </a:ext>
            </a:extLst>
          </p:cNvPr>
          <p:cNvSpPr>
            <a:spLocks noGrp="1"/>
          </p:cNvSpPr>
          <p:nvPr>
            <p:ph type="title"/>
          </p:nvPr>
        </p:nvSpPr>
        <p:spPr/>
        <p:txBody>
          <a:bodyPr rtlCol="0"/>
          <a:lstStyle/>
          <a:p>
            <a:endParaRPr lang="en-US" dirty="0"/>
          </a:p>
        </p:txBody>
      </p:sp>
      <p:pic>
        <p:nvPicPr>
          <p:cNvPr id="5" name="Content Placeholder 4">
            <a:extLst>
              <a:ext uri="{FF2B5EF4-FFF2-40B4-BE49-F238E27FC236}">
                <a16:creationId xmlns:a16="http://schemas.microsoft.com/office/drawing/2014/main" xmlns="" id="{CC943557-EF18-C8BC-E49D-72E8FBE399A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0" y="689336"/>
            <a:ext cx="2895600" cy="2027699"/>
          </a:xfrm>
        </p:spPr>
      </p:pic>
      <p:pic>
        <p:nvPicPr>
          <p:cNvPr id="7" name="Picture 6">
            <a:extLst>
              <a:ext uri="{FF2B5EF4-FFF2-40B4-BE49-F238E27FC236}">
                <a16:creationId xmlns:a16="http://schemas.microsoft.com/office/drawing/2014/main" xmlns="" id="{E44956AE-A70B-368C-DEED-DDCAA83CDE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0" y="675098"/>
            <a:ext cx="2590799" cy="2027699"/>
          </a:xfrm>
          <a:prstGeom prst="rect">
            <a:avLst/>
          </a:prstGeom>
        </p:spPr>
      </p:pic>
      <p:pic>
        <p:nvPicPr>
          <p:cNvPr id="9" name="Picture 8">
            <a:extLst>
              <a:ext uri="{FF2B5EF4-FFF2-40B4-BE49-F238E27FC236}">
                <a16:creationId xmlns:a16="http://schemas.microsoft.com/office/drawing/2014/main" xmlns="" id="{5E1CB289-EFB0-A66F-274D-9FE6131456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806263"/>
            <a:ext cx="3418900" cy="2140592"/>
          </a:xfrm>
          <a:prstGeom prst="rect">
            <a:avLst/>
          </a:prstGeom>
        </p:spPr>
      </p:pic>
      <p:sp>
        <p:nvSpPr>
          <p:cNvPr id="4" name="TextBox 3">
            <a:extLst>
              <a:ext uri="{FF2B5EF4-FFF2-40B4-BE49-F238E27FC236}">
                <a16:creationId xmlns:a16="http://schemas.microsoft.com/office/drawing/2014/main" xmlns="" id="{1F838148-24E1-406A-A46C-20BF645B6ECD}"/>
              </a:ext>
            </a:extLst>
          </p:cNvPr>
          <p:cNvSpPr txBox="1"/>
          <p:nvPr/>
        </p:nvSpPr>
        <p:spPr>
          <a:xfrm>
            <a:off x="3505200" y="3028950"/>
            <a:ext cx="4876800"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values which are represented using pie chart from the different categories of variables.</a:t>
            </a:r>
          </a:p>
          <a:p>
            <a:r>
              <a:rPr lang="en-US" dirty="0">
                <a:latin typeface="Times New Roman" panose="02020603050405020304" pitchFamily="18" charset="0"/>
                <a:cs typeface="Times New Roman" panose="02020603050405020304" pitchFamily="18" charset="0"/>
              </a:rPr>
              <a:t>It is based on the name, online order, book table, location, rest types etc.</a:t>
            </a:r>
          </a:p>
        </p:txBody>
      </p:sp>
    </p:spTree>
    <p:extLst>
      <p:ext uri="{B441454E-273E-4281-8D26-761AA258A124}">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97088651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B3BE7E3E-1AC5-47F1-8DC3-4E3CE0E8138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A48C142-E33B-47CC-8188-5544A74E6D4C}"/>
              </a:ext>
            </a:extLst>
          </p:cNvPr>
          <p:cNvSpPr>
            <a:spLocks noGrp="1"/>
          </p:cNvSpPr>
          <p:nvPr>
            <p:ph type="title"/>
          </p:nvPr>
        </p:nvSpPr>
        <p:spPr>
          <a:xfrm>
            <a:off x="885825" y="105091"/>
            <a:ext cx="7381874" cy="999612"/>
          </a:xfrm>
        </p:spPr>
        <p:txBody>
          <a:bodyPr rtlCol="0"/>
          <a:lstStyle/>
          <a:p>
            <a:r>
              <a:rPr lang="en-US" sz="2400" dirty="0"/>
              <a:t>Bivariate Analysis:</a:t>
            </a:r>
          </a:p>
        </p:txBody>
      </p:sp>
      <p:pic>
        <p:nvPicPr>
          <p:cNvPr id="5" name="Content Placeholder 4">
            <a:extLst>
              <a:ext uri="{FF2B5EF4-FFF2-40B4-BE49-F238E27FC236}">
                <a16:creationId xmlns:a16="http://schemas.microsoft.com/office/drawing/2014/main" xmlns="" id="{7E1D249C-C57F-2A5A-418C-F1FAD97CDF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5825" y="2019252"/>
            <a:ext cx="6942422" cy="1104996"/>
          </a:xfrm>
        </p:spPr>
      </p:pic>
      <p:pic>
        <p:nvPicPr>
          <p:cNvPr id="7" name="Picture 6">
            <a:extLst>
              <a:ext uri="{FF2B5EF4-FFF2-40B4-BE49-F238E27FC236}">
                <a16:creationId xmlns:a16="http://schemas.microsoft.com/office/drawing/2014/main" xmlns="" id="{EF53CDBE-CA86-CD28-F380-142011B8C9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3213400"/>
            <a:ext cx="5682550" cy="1930100"/>
          </a:xfrm>
          <a:prstGeom prst="rect">
            <a:avLst/>
          </a:prstGeom>
        </p:spPr>
      </p:pic>
      <p:sp>
        <p:nvSpPr>
          <p:cNvPr id="3" name="TextBox 2">
            <a:extLst>
              <a:ext uri="{FF2B5EF4-FFF2-40B4-BE49-F238E27FC236}">
                <a16:creationId xmlns:a16="http://schemas.microsoft.com/office/drawing/2014/main" xmlns="" id="{C7DECC8F-4020-4955-9BC7-4B25D4B74638}"/>
              </a:ext>
            </a:extLst>
          </p:cNvPr>
          <p:cNvSpPr txBox="1"/>
          <p:nvPr/>
        </p:nvSpPr>
        <p:spPr>
          <a:xfrm>
            <a:off x="885825" y="1284589"/>
            <a:ext cx="665797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variables which have relation between the dependent variables is shown within the scatter plot using subplots.</a:t>
            </a:r>
          </a:p>
        </p:txBody>
      </p:sp>
    </p:spTree>
    <p:extLst>
      <p:ext uri="{4DE77943-DD71-47E1-97CC-0487F3D72695}">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97088651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577CAAF5-8937-416B-AFCB-6CA46695D44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7133214-9890-4DF5-B8DB-986C011E9BEA}"/>
              </a:ext>
            </a:extLst>
          </p:cNvPr>
          <p:cNvSpPr>
            <a:spLocks noGrp="1"/>
          </p:cNvSpPr>
          <p:nvPr>
            <p:ph type="title"/>
          </p:nvPr>
        </p:nvSpPr>
        <p:spPr/>
        <p:txBody>
          <a:bodyPr rtlCol="0"/>
          <a:lstStyle/>
          <a:p>
            <a:endParaRPr lang="en-US" dirty="0"/>
          </a:p>
        </p:txBody>
      </p:sp>
      <p:pic>
        <p:nvPicPr>
          <p:cNvPr id="5" name="Content Placeholder 4">
            <a:extLst>
              <a:ext uri="{FF2B5EF4-FFF2-40B4-BE49-F238E27FC236}">
                <a16:creationId xmlns:a16="http://schemas.microsoft.com/office/drawing/2014/main" xmlns="" id="{24ACE4D9-298A-392E-8081-94BC94C039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6300" y="196645"/>
            <a:ext cx="7381875" cy="1179920"/>
          </a:xfrm>
        </p:spPr>
      </p:pic>
      <p:pic>
        <p:nvPicPr>
          <p:cNvPr id="7" name="Picture 6">
            <a:extLst>
              <a:ext uri="{FF2B5EF4-FFF2-40B4-BE49-F238E27FC236}">
                <a16:creationId xmlns:a16="http://schemas.microsoft.com/office/drawing/2014/main" xmlns="" id="{2C42019C-364B-0F6D-E729-6C9EF8FCBD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11561"/>
            <a:ext cx="5255435" cy="1600200"/>
          </a:xfrm>
          <a:prstGeom prst="rect">
            <a:avLst/>
          </a:prstGeom>
        </p:spPr>
      </p:pic>
      <p:pic>
        <p:nvPicPr>
          <p:cNvPr id="9" name="Picture 8">
            <a:extLst>
              <a:ext uri="{FF2B5EF4-FFF2-40B4-BE49-F238E27FC236}">
                <a16:creationId xmlns:a16="http://schemas.microsoft.com/office/drawing/2014/main" xmlns="" id="{9B48019F-DBCB-80E1-D05B-B609F177A0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1006" y="3111761"/>
            <a:ext cx="4800600" cy="1947862"/>
          </a:xfrm>
          <a:prstGeom prst="rect">
            <a:avLst/>
          </a:prstGeom>
        </p:spPr>
      </p:pic>
      <p:sp>
        <p:nvSpPr>
          <p:cNvPr id="3" name="TextBox 2">
            <a:extLst>
              <a:ext uri="{FF2B5EF4-FFF2-40B4-BE49-F238E27FC236}">
                <a16:creationId xmlns:a16="http://schemas.microsoft.com/office/drawing/2014/main" xmlns="" id="{1151562E-CCB1-4494-BDB4-101C4D3350D4}"/>
              </a:ext>
            </a:extLst>
          </p:cNvPr>
          <p:cNvSpPr txBox="1"/>
          <p:nvPr/>
        </p:nvSpPr>
        <p:spPr>
          <a:xfrm>
            <a:off x="5351638" y="1597831"/>
            <a:ext cx="358376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There is a </a:t>
            </a:r>
            <a:r>
              <a:rPr lang="en-US" dirty="0" smtClean="0">
                <a:latin typeface="Times New Roman" panose="02020603050405020304" pitchFamily="18" charset="0"/>
                <a:cs typeface="Times New Roman" panose="02020603050405020304" pitchFamily="18" charset="0"/>
              </a:rPr>
              <a:t>positive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co-relation between rating and approximate cost based on the table booked.</a:t>
            </a:r>
          </a:p>
        </p:txBody>
      </p:sp>
      <p:sp>
        <p:nvSpPr>
          <p:cNvPr id="4" name="TextBox 3">
            <a:extLst>
              <a:ext uri="{FF2B5EF4-FFF2-40B4-BE49-F238E27FC236}">
                <a16:creationId xmlns:a16="http://schemas.microsoft.com/office/drawing/2014/main" xmlns="" id="{B3B177BD-6732-4B6B-9FC2-BC62393D7863}"/>
              </a:ext>
            </a:extLst>
          </p:cNvPr>
          <p:cNvSpPr txBox="1"/>
          <p:nvPr/>
        </p:nvSpPr>
        <p:spPr>
          <a:xfrm>
            <a:off x="457200" y="3712369"/>
            <a:ext cx="3429000"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There is positive co-relation between rating and approximate cost based on online orders.</a:t>
            </a:r>
          </a:p>
        </p:txBody>
      </p:sp>
    </p:spTree>
    <p:extLst>
      <p:ext uri="{990536E0-F539-4EF4-9B09-24614BDA9C09}">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97088651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55BB81D9-5A15-4C79-9ECF-A82360BCA2F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E7161E9-CE0E-484C-A857-E078200A55EA}"/>
              </a:ext>
            </a:extLst>
          </p:cNvPr>
          <p:cNvSpPr>
            <a:spLocks noGrp="1"/>
          </p:cNvSpPr>
          <p:nvPr>
            <p:ph type="title"/>
          </p:nvPr>
        </p:nvSpPr>
        <p:spPr>
          <a:xfrm>
            <a:off x="881063" y="45631"/>
            <a:ext cx="7381874" cy="999612"/>
          </a:xfrm>
        </p:spPr>
        <p:txBody>
          <a:bodyPr rtlCol="0"/>
          <a:lstStyle/>
          <a:p>
            <a:r>
              <a:rPr lang="en-US" sz="2400" dirty="0"/>
              <a:t>Feature Extraction:</a:t>
            </a:r>
          </a:p>
        </p:txBody>
      </p:sp>
      <p:pic>
        <p:nvPicPr>
          <p:cNvPr id="5" name="Content Placeholder 4">
            <a:extLst>
              <a:ext uri="{FF2B5EF4-FFF2-40B4-BE49-F238E27FC236}">
                <a16:creationId xmlns:a16="http://schemas.microsoft.com/office/drawing/2014/main" xmlns="" id="{A1669F0E-14DF-B350-6AFB-52E0CF9BC4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205667"/>
            <a:ext cx="6443146" cy="1676400"/>
          </a:xfrm>
        </p:spPr>
      </p:pic>
      <p:sp>
        <p:nvSpPr>
          <p:cNvPr id="3" name="TextBox 2">
            <a:extLst>
              <a:ext uri="{FF2B5EF4-FFF2-40B4-BE49-F238E27FC236}">
                <a16:creationId xmlns:a16="http://schemas.microsoft.com/office/drawing/2014/main" xmlns="" id="{D3BFD175-68B2-4461-9FB2-65CBB9A0A655}"/>
              </a:ext>
            </a:extLst>
          </p:cNvPr>
          <p:cNvSpPr txBox="1"/>
          <p:nvPr/>
        </p:nvSpPr>
        <p:spPr>
          <a:xfrm>
            <a:off x="505858" y="3050983"/>
            <a:ext cx="6747946"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Feature Location categorized into North, South, East ,West</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variable rate type is based on the rating of the customers.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are seven different styles of services from listed type.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will drop the columns which are insignificant for model.</a:t>
            </a:r>
          </a:p>
        </p:txBody>
      </p:sp>
    </p:spTree>
    <p:extLst>
      <p:ext uri="{93C922A8-FA72-4839-AF0C-27E4DE760433}">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97088651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AFE7AE-D198-476E-9ACB-A0CDA0C8C188}"/>
              </a:ext>
            </a:extLst>
          </p:cNvPr>
          <p:cNvSpPr>
            <a:spLocks noGrp="1"/>
          </p:cNvSpPr>
          <p:nvPr>
            <p:ph type="title"/>
          </p:nvPr>
        </p:nvSpPr>
        <p:spPr>
          <a:xfrm>
            <a:off x="685800" y="30424"/>
            <a:ext cx="7381874" cy="999612"/>
          </a:xfrm>
        </p:spPr>
        <p:txBody>
          <a:bodyPr/>
          <a:lstStyle/>
          <a:p>
            <a:r>
              <a:rPr lang="en-US" sz="2400" dirty="0"/>
              <a:t>Statistical Testing:</a:t>
            </a:r>
          </a:p>
        </p:txBody>
      </p:sp>
      <p:pic>
        <p:nvPicPr>
          <p:cNvPr id="4" name="Content Placeholder 3">
            <a:extLst>
              <a:ext uri="{FF2B5EF4-FFF2-40B4-BE49-F238E27FC236}">
                <a16:creationId xmlns:a16="http://schemas.microsoft.com/office/drawing/2014/main" xmlns="" id="{47613C13-F8B0-4F80-8454-67CF8E3864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123949"/>
            <a:ext cx="3429000" cy="1981201"/>
          </a:xfrm>
          <a:prstGeom prst="rect">
            <a:avLst/>
          </a:prstGeom>
        </p:spPr>
      </p:pic>
      <p:pic>
        <p:nvPicPr>
          <p:cNvPr id="5" name="Picture 4">
            <a:extLst>
              <a:ext uri="{FF2B5EF4-FFF2-40B4-BE49-F238E27FC236}">
                <a16:creationId xmlns:a16="http://schemas.microsoft.com/office/drawing/2014/main" xmlns="" id="{6B0ED239-AB1C-444F-9306-47CB46D620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7554" y="3199063"/>
            <a:ext cx="3429000" cy="1701860"/>
          </a:xfrm>
          <a:prstGeom prst="rect">
            <a:avLst/>
          </a:prstGeom>
        </p:spPr>
      </p:pic>
      <p:sp>
        <p:nvSpPr>
          <p:cNvPr id="7" name="TextBox 6">
            <a:extLst>
              <a:ext uri="{FF2B5EF4-FFF2-40B4-BE49-F238E27FC236}">
                <a16:creationId xmlns:a16="http://schemas.microsoft.com/office/drawing/2014/main" xmlns="" id="{B1DC4084-B422-4F6F-9CA0-12A17644EF5E}"/>
              </a:ext>
            </a:extLst>
          </p:cNvPr>
          <p:cNvSpPr txBox="1"/>
          <p:nvPr/>
        </p:nvSpPr>
        <p:spPr>
          <a:xfrm>
            <a:off x="4114800" y="1030036"/>
            <a:ext cx="4572000" cy="369331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test which is used to get the significant variable with dependent variable.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H0 : online order is not significant</a:t>
            </a:r>
          </a:p>
          <a:p>
            <a:r>
              <a:rPr lang="en-US" dirty="0">
                <a:latin typeface="Times New Roman" panose="02020603050405020304" pitchFamily="18" charset="0"/>
                <a:cs typeface="Times New Roman" panose="02020603050405020304" pitchFamily="18" charset="0"/>
              </a:rPr>
              <a:t>H1 : online order is significant</a:t>
            </a:r>
          </a:p>
          <a:p>
            <a:r>
              <a:rPr lang="en-US" dirty="0">
                <a:latin typeface="Times New Roman" panose="02020603050405020304" pitchFamily="18" charset="0"/>
                <a:cs typeface="Times New Roman" panose="02020603050405020304" pitchFamily="18" charset="0"/>
              </a:rPr>
              <a:t>Since the p-value is &lt; 0.05, we reject null hypothesis.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H0 : book table is not significant</a:t>
            </a:r>
          </a:p>
          <a:p>
            <a:r>
              <a:rPr lang="en-US" dirty="0">
                <a:latin typeface="Times New Roman" panose="02020603050405020304" pitchFamily="18" charset="0"/>
                <a:cs typeface="Times New Roman" panose="02020603050405020304" pitchFamily="18" charset="0"/>
              </a:rPr>
              <a:t>H1 : book table is significant</a:t>
            </a:r>
          </a:p>
          <a:p>
            <a:r>
              <a:rPr lang="en-US" dirty="0">
                <a:latin typeface="Times New Roman" panose="02020603050405020304" pitchFamily="18" charset="0"/>
                <a:cs typeface="Times New Roman" panose="02020603050405020304" pitchFamily="18" charset="0"/>
              </a:rPr>
              <a:t>Since the p-value is &lt; 0.05, we reject null hypothesis.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37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4BCB6F-225B-489C-8F9B-6EF6A94D20C4}"/>
              </a:ext>
            </a:extLst>
          </p:cNvPr>
          <p:cNvSpPr>
            <a:spLocks noGrp="1"/>
          </p:cNvSpPr>
          <p:nvPr>
            <p:ph type="title"/>
          </p:nvPr>
        </p:nvSpPr>
        <p:spPr/>
        <p:txBody>
          <a:bodyPr/>
          <a:lstStyle/>
          <a:p>
            <a:r>
              <a:rPr lang="en-US" sz="2400" dirty="0"/>
              <a:t>Statistical Testing:</a:t>
            </a:r>
          </a:p>
        </p:txBody>
      </p:sp>
      <p:pic>
        <p:nvPicPr>
          <p:cNvPr id="5" name="Picture 4">
            <a:extLst>
              <a:ext uri="{FF2B5EF4-FFF2-40B4-BE49-F238E27FC236}">
                <a16:creationId xmlns:a16="http://schemas.microsoft.com/office/drawing/2014/main" xmlns="" id="{E88C55BB-7981-4B48-BA7D-7615A7E67D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352550"/>
            <a:ext cx="5607688" cy="1759792"/>
          </a:xfrm>
          <a:prstGeom prst="rect">
            <a:avLst/>
          </a:prstGeom>
        </p:spPr>
      </p:pic>
      <p:pic>
        <p:nvPicPr>
          <p:cNvPr id="6" name="Picture 5">
            <a:extLst>
              <a:ext uri="{FF2B5EF4-FFF2-40B4-BE49-F238E27FC236}">
                <a16:creationId xmlns:a16="http://schemas.microsoft.com/office/drawing/2014/main" xmlns="" id="{3664C211-0FEA-4E7F-9044-91F92C79E1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3177" y="3324678"/>
            <a:ext cx="6529605" cy="1622177"/>
          </a:xfrm>
          <a:prstGeom prst="rect">
            <a:avLst/>
          </a:prstGeom>
        </p:spPr>
      </p:pic>
    </p:spTree>
    <p:extLst>
      <p:ext uri="{BB962C8B-B14F-4D97-AF65-F5344CB8AC3E}">
        <p14:creationId xmlns:p14="http://schemas.microsoft.com/office/powerpoint/2010/main" val="3966848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B5DE1AD2-0007-4B6A-BEBB-78EC134C13C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30886CC-8C15-40DD-BDD2-9BE11D742D25}"/>
              </a:ext>
            </a:extLst>
          </p:cNvPr>
          <p:cNvSpPr>
            <a:spLocks noGrp="1"/>
          </p:cNvSpPr>
          <p:nvPr>
            <p:ph type="title"/>
          </p:nvPr>
        </p:nvSpPr>
        <p:spPr/>
        <p:txBody>
          <a:bodyPr rtlCol="0"/>
          <a:lstStyle/>
          <a:p>
            <a:r>
              <a:rPr lang="en-US" dirty="0">
                <a:solidFill>
                  <a:srgbClr val="C00000"/>
                </a:solidFill>
              </a:rPr>
              <a:t>ZOMATO </a:t>
            </a:r>
            <a:r>
              <a:rPr lang="en-US" dirty="0" smtClean="0">
                <a:solidFill>
                  <a:srgbClr val="C00000"/>
                </a:solidFill>
              </a:rPr>
              <a:t>DATASET</a:t>
            </a:r>
            <a:br>
              <a:rPr lang="en-US" dirty="0" smtClean="0">
                <a:solidFill>
                  <a:srgbClr val="C00000"/>
                </a:solidFill>
              </a:rPr>
            </a:br>
            <a:r>
              <a:rPr lang="en-US" sz="2400" dirty="0" smtClean="0">
                <a:solidFill>
                  <a:srgbClr val="C00000"/>
                </a:solidFill>
              </a:rPr>
              <a:t>PROBLEM STATEMENT</a:t>
            </a:r>
            <a:endParaRPr lang="en-US" sz="2400" dirty="0">
              <a:solidFill>
                <a:srgbClr val="C00000"/>
              </a:solidFill>
            </a:endParaRPr>
          </a:p>
        </p:txBody>
      </p:sp>
      <p:sp>
        <p:nvSpPr>
          <p:cNvPr id="3" name="Content Placeholder 2">
            <a:extLst>
              <a:ext uri="{730E46BA-2D88-4EA0-87DB-B0501C0A102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F5BBA41-28B4-4979-A6F2-1C1A5C1F3C91}"/>
              </a:ext>
            </a:extLst>
          </p:cNvPr>
          <p:cNvSpPr>
            <a:spLocks noGrp="1"/>
          </p:cNvSpPr>
          <p:nvPr>
            <p:ph idx="1"/>
          </p:nvPr>
        </p:nvSpPr>
        <p:spPr/>
        <p:txBody>
          <a:bodyPr rtlCol="0">
            <a:normAutofit/>
          </a:bodyPr>
          <a:lstStyle/>
          <a:p>
            <a:r>
              <a:rPr lang="en-GB" sz="1200" dirty="0">
                <a:latin typeface="Times New Roman" panose="02020603050405020304" pitchFamily="18" charset="0"/>
                <a:cs typeface="Times New Roman" panose="02020603050405020304" pitchFamily="18" charset="0"/>
              </a:rPr>
              <a:t>Restaurants from all over the world can be found here in Bengaluru. Bengaluru is the best place for foodies. The number of restaurants is increasing day by day. Currently, it stands at approximately 12,000 restaurants. t. And new restaurants are opening every day. However, it has become difficult for them to compete with already established restaurants</a:t>
            </a:r>
            <a:endParaRPr lang="en-GB" sz="1200" dirty="0" smtClean="0">
              <a:latin typeface="Times New Roman" panose="02020603050405020304" pitchFamily="18" charset="0"/>
              <a:cs typeface="Times New Roman" panose="02020603050405020304" pitchFamily="18" charset="0"/>
            </a:endParaRPr>
          </a:p>
          <a:p>
            <a:endParaRPr lang="en-US" sz="1200" dirty="0" smtClean="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OBJECTIVE</a:t>
            </a:r>
            <a:endParaRPr lang="en-US" sz="1200" dirty="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The </a:t>
            </a:r>
            <a:r>
              <a:rPr lang="en-US" sz="1200" dirty="0">
                <a:latin typeface="Times New Roman" panose="02020603050405020304" pitchFamily="18" charset="0"/>
                <a:cs typeface="Times New Roman" panose="02020603050405020304" pitchFamily="18" charset="0"/>
              </a:rPr>
              <a:t>newly started companies are not able to decide the cost that would happen per two people for once. So the Zomato company has a good analyst team who can predict the cost per two customers for one time so that the newly started restaurants and upcoming restaurants will be well prepared how the restaurant should invest in improving the ambiance and all other stuff to attract the customers</a:t>
            </a:r>
            <a:r>
              <a:rPr lang="en-US"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p:txBody>
      </p:sp>
    </p:spTree>
    <p:extLst>
      <p:ext uri="{F1E5CC24-C441-4593-9CFF-0CCA9D0DE1B9}">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97088651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C0D76D6B-704F-4FE4-8442-D143A3664BF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3EE6C86-F80E-4FD4-A10A-07ACB50702A3}"/>
              </a:ext>
            </a:extLst>
          </p:cNvPr>
          <p:cNvSpPr>
            <a:spLocks noGrp="1"/>
          </p:cNvSpPr>
          <p:nvPr>
            <p:ph type="title"/>
          </p:nvPr>
        </p:nvSpPr>
        <p:spPr/>
        <p:txBody>
          <a:bodyPr rtlCol="0"/>
          <a:lstStyle/>
          <a:p>
            <a:r>
              <a:rPr lang="en-US" sz="2400" dirty="0"/>
              <a:t>Statistical Testing:</a:t>
            </a:r>
          </a:p>
        </p:txBody>
      </p:sp>
      <p:pic>
        <p:nvPicPr>
          <p:cNvPr id="5" name="Content Placeholder 4">
            <a:extLst>
              <a:ext uri="{FF2B5EF4-FFF2-40B4-BE49-F238E27FC236}">
                <a16:creationId xmlns:a16="http://schemas.microsoft.com/office/drawing/2014/main" xmlns="" id="{A644D621-A399-4C73-20ED-64D24DB48E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42523" y="1378954"/>
            <a:ext cx="5372099" cy="1384505"/>
          </a:xfrm>
        </p:spPr>
      </p:pic>
      <p:pic>
        <p:nvPicPr>
          <p:cNvPr id="7" name="Picture 6">
            <a:extLst>
              <a:ext uri="{FF2B5EF4-FFF2-40B4-BE49-F238E27FC236}">
                <a16:creationId xmlns:a16="http://schemas.microsoft.com/office/drawing/2014/main" xmlns="" id="{6A801CEB-6907-7661-E811-F765CC15D9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3407535"/>
            <a:ext cx="5532408" cy="1539320"/>
          </a:xfrm>
          <a:prstGeom prst="rect">
            <a:avLst/>
          </a:prstGeom>
        </p:spPr>
      </p:pic>
      <p:sp>
        <p:nvSpPr>
          <p:cNvPr id="3" name="TextBox 2">
            <a:extLst>
              <a:ext uri="{FF2B5EF4-FFF2-40B4-BE49-F238E27FC236}">
                <a16:creationId xmlns:a16="http://schemas.microsoft.com/office/drawing/2014/main" xmlns="" id="{8B90EC4A-CFC3-4138-A662-E8027367CBF6}"/>
              </a:ext>
            </a:extLst>
          </p:cNvPr>
          <p:cNvSpPr txBox="1"/>
          <p:nvPr/>
        </p:nvSpPr>
        <p:spPr>
          <a:xfrm>
            <a:off x="228600" y="1834705"/>
            <a:ext cx="3352800"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All the columns are significant with respect to the target as per the statistical tests.</a:t>
            </a:r>
          </a:p>
        </p:txBody>
      </p:sp>
    </p:spTree>
    <p:extLst>
      <p:ext uri="{13086D2B-0CDA-40D4-BA1D-E9F439D040F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97088651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97C524EC-D0B2-4164-B1E0-4AE323A128B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031D3AE-7D57-4E8F-A9AC-572789F174A0}"/>
              </a:ext>
            </a:extLst>
          </p:cNvPr>
          <p:cNvSpPr>
            <a:spLocks noGrp="1"/>
          </p:cNvSpPr>
          <p:nvPr>
            <p:ph type="title"/>
          </p:nvPr>
        </p:nvSpPr>
        <p:spPr>
          <a:xfrm>
            <a:off x="685800" y="147994"/>
            <a:ext cx="7381874" cy="999612"/>
          </a:xfrm>
        </p:spPr>
        <p:txBody>
          <a:bodyPr rtlCol="0"/>
          <a:lstStyle/>
          <a:p>
            <a:r>
              <a:rPr lang="en-US" sz="2400" dirty="0"/>
              <a:t>Scaling and </a:t>
            </a:r>
            <a:r>
              <a:rPr lang="en-US" sz="2400" dirty="0" smtClean="0"/>
              <a:t>Encoding</a:t>
            </a:r>
            <a:r>
              <a:rPr lang="en-US" sz="2400" dirty="0" smtClean="0"/>
              <a:t>:</a:t>
            </a:r>
            <a:endParaRPr lang="en-US" sz="2400" dirty="0"/>
          </a:p>
        </p:txBody>
      </p:sp>
      <p:pic>
        <p:nvPicPr>
          <p:cNvPr id="5" name="Content Placeholder 4">
            <a:extLst>
              <a:ext uri="{FF2B5EF4-FFF2-40B4-BE49-F238E27FC236}">
                <a16:creationId xmlns:a16="http://schemas.microsoft.com/office/drawing/2014/main" xmlns="" id="{1ED918D5-84A8-78FF-9338-D6A55E35F4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7600" y="3275158"/>
            <a:ext cx="5057775" cy="1734992"/>
          </a:xfrm>
        </p:spPr>
      </p:pic>
      <p:pic>
        <p:nvPicPr>
          <p:cNvPr id="6" name="Picture 5">
            <a:extLst>
              <a:ext uri="{FF2B5EF4-FFF2-40B4-BE49-F238E27FC236}">
                <a16:creationId xmlns:a16="http://schemas.microsoft.com/office/drawing/2014/main" xmlns="" id="{A6EFF08F-C31D-4601-B2F9-46B4CA36B1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0283" y="1352550"/>
            <a:ext cx="5532408" cy="1539320"/>
          </a:xfrm>
          <a:prstGeom prst="rect">
            <a:avLst/>
          </a:prstGeom>
        </p:spPr>
      </p:pic>
      <p:sp>
        <p:nvSpPr>
          <p:cNvPr id="3" name="TextBox 2">
            <a:extLst>
              <a:ext uri="{FF2B5EF4-FFF2-40B4-BE49-F238E27FC236}">
                <a16:creationId xmlns:a16="http://schemas.microsoft.com/office/drawing/2014/main" xmlns="" id="{0A7A253F-3AEB-4069-A80C-7C95A512A61F}"/>
              </a:ext>
            </a:extLst>
          </p:cNvPr>
          <p:cNvSpPr txBox="1"/>
          <p:nvPr/>
        </p:nvSpPr>
        <p:spPr>
          <a:xfrm>
            <a:off x="457200" y="1733550"/>
            <a:ext cx="2667000" cy="286232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Data has been separated into numeric and categorical.</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have used standard scalar from scikit learn library.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After scaling data split into train and test set.</a:t>
            </a:r>
          </a:p>
        </p:txBody>
      </p:sp>
    </p:spTree>
    <p:extLst>
      <p:ext uri="{9158F81F-311E-48A2-A068-9933017D64E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97088651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9E30F9-9968-44D2-9AA5-83CA8D22F71C}"/>
              </a:ext>
            </a:extLst>
          </p:cNvPr>
          <p:cNvSpPr>
            <a:spLocks noGrp="1"/>
          </p:cNvSpPr>
          <p:nvPr>
            <p:ph type="title"/>
          </p:nvPr>
        </p:nvSpPr>
        <p:spPr/>
        <p:txBody>
          <a:bodyPr/>
          <a:lstStyle/>
          <a:p>
            <a:r>
              <a:rPr lang="en-US" dirty="0"/>
              <a:t>Splitting Data into train and test:</a:t>
            </a:r>
          </a:p>
        </p:txBody>
      </p:sp>
      <p:pic>
        <p:nvPicPr>
          <p:cNvPr id="4" name="Content Placeholder 3">
            <a:extLst>
              <a:ext uri="{FF2B5EF4-FFF2-40B4-BE49-F238E27FC236}">
                <a16:creationId xmlns:a16="http://schemas.microsoft.com/office/drawing/2014/main" xmlns="" id="{F7A313F0-1E38-4DB3-8243-C0AD62FEB9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6672" y="1633928"/>
            <a:ext cx="7124699" cy="1262150"/>
          </a:xfrm>
          <a:prstGeom prst="rect">
            <a:avLst/>
          </a:prstGeom>
        </p:spPr>
      </p:pic>
      <p:sp>
        <p:nvSpPr>
          <p:cNvPr id="5" name="TextBox 4">
            <a:extLst>
              <a:ext uri="{FF2B5EF4-FFF2-40B4-BE49-F238E27FC236}">
                <a16:creationId xmlns:a16="http://schemas.microsoft.com/office/drawing/2014/main" xmlns="" id="{6AF8ECE8-7485-46B2-8882-49F5557F2271}"/>
              </a:ext>
            </a:extLst>
          </p:cNvPr>
          <p:cNvSpPr txBox="1"/>
          <p:nvPr/>
        </p:nvSpPr>
        <p:spPr>
          <a:xfrm>
            <a:off x="1146672" y="3370701"/>
            <a:ext cx="60960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Here we split into train and test data with target variable of approximate cost.</a:t>
            </a:r>
          </a:p>
        </p:txBody>
      </p:sp>
    </p:spTree>
    <p:extLst>
      <p:ext uri="{BB962C8B-B14F-4D97-AF65-F5344CB8AC3E}">
        <p14:creationId xmlns:p14="http://schemas.microsoft.com/office/powerpoint/2010/main" val="2443187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E1D6D7D4-C27E-4825-AA09-1666AA973F8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FA5D378-A056-4F12-A90E-AF41FFB1E127}"/>
              </a:ext>
            </a:extLst>
          </p:cNvPr>
          <p:cNvSpPr>
            <a:spLocks noGrp="1"/>
          </p:cNvSpPr>
          <p:nvPr>
            <p:ph type="title"/>
          </p:nvPr>
        </p:nvSpPr>
        <p:spPr>
          <a:xfrm>
            <a:off x="885825" y="196645"/>
            <a:ext cx="3381375" cy="386118"/>
          </a:xfrm>
        </p:spPr>
        <p:txBody>
          <a:bodyPr rtlCol="0"/>
          <a:lstStyle/>
          <a:p>
            <a:r>
              <a:rPr lang="en-US" dirty="0" smtClean="0"/>
              <a:t>Base Model</a:t>
            </a:r>
            <a:endParaRPr lang="en-US" dirty="0"/>
          </a:p>
        </p:txBody>
      </p:sp>
      <p:pic>
        <p:nvPicPr>
          <p:cNvPr id="5" name="Content Placeholder 4">
            <a:extLst>
              <a:ext uri="{FF2B5EF4-FFF2-40B4-BE49-F238E27FC236}">
                <a16:creationId xmlns:a16="http://schemas.microsoft.com/office/drawing/2014/main" xmlns="" id="{94E5988B-3535-2459-198D-F6DC3AB651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696451"/>
            <a:ext cx="7381875" cy="811341"/>
          </a:xfrm>
        </p:spPr>
      </p:pic>
      <p:pic>
        <p:nvPicPr>
          <p:cNvPr id="3" name="Picture 2"/>
          <p:cNvPicPr>
            <a:picLocks noChangeAspect="1"/>
          </p:cNvPicPr>
          <p:nvPr/>
        </p:nvPicPr>
        <p:blipFill>
          <a:blip r:embed="rId3"/>
          <a:stretch>
            <a:fillRect/>
          </a:stretch>
        </p:blipFill>
        <p:spPr>
          <a:xfrm>
            <a:off x="457200" y="1621480"/>
            <a:ext cx="4267199" cy="1823285"/>
          </a:xfrm>
          <a:prstGeom prst="rect">
            <a:avLst/>
          </a:prstGeom>
        </p:spPr>
      </p:pic>
      <p:pic>
        <p:nvPicPr>
          <p:cNvPr id="4" name="Picture 3"/>
          <p:cNvPicPr>
            <a:picLocks noChangeAspect="1"/>
          </p:cNvPicPr>
          <p:nvPr/>
        </p:nvPicPr>
        <p:blipFill>
          <a:blip r:embed="rId4"/>
          <a:stretch>
            <a:fillRect/>
          </a:stretch>
        </p:blipFill>
        <p:spPr>
          <a:xfrm>
            <a:off x="4876801" y="1621480"/>
            <a:ext cx="3615256" cy="1947480"/>
          </a:xfrm>
          <a:prstGeom prst="rect">
            <a:avLst/>
          </a:prstGeom>
        </p:spPr>
      </p:pic>
      <p:pic>
        <p:nvPicPr>
          <p:cNvPr id="6" name="Picture 5"/>
          <p:cNvPicPr>
            <a:picLocks noChangeAspect="1"/>
          </p:cNvPicPr>
          <p:nvPr/>
        </p:nvPicPr>
        <p:blipFill>
          <a:blip r:embed="rId5"/>
          <a:stretch>
            <a:fillRect/>
          </a:stretch>
        </p:blipFill>
        <p:spPr>
          <a:xfrm>
            <a:off x="1862136" y="3568960"/>
            <a:ext cx="2590801" cy="1426818"/>
          </a:xfrm>
          <a:prstGeom prst="rect">
            <a:avLst/>
          </a:prstGeom>
        </p:spPr>
      </p:pic>
    </p:spTree>
    <p:extLst>
      <p:ext uri="{16A8E922-15E2-49EC-9250-7C5114B01A9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97088651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0E89B446-DF97-4F0D-9E29-CEA6F552B65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2DCC7FF-C394-4EF9-AC9D-FFC0A57FCBD0}"/>
              </a:ext>
            </a:extLst>
          </p:cNvPr>
          <p:cNvSpPr>
            <a:spLocks noGrp="1"/>
          </p:cNvSpPr>
          <p:nvPr>
            <p:ph type="title"/>
          </p:nvPr>
        </p:nvSpPr>
        <p:spPr>
          <a:xfrm>
            <a:off x="885825" y="196645"/>
            <a:ext cx="7381874" cy="622505"/>
          </a:xfrm>
        </p:spPr>
        <p:txBody>
          <a:bodyPr rtlCol="0"/>
          <a:lstStyle/>
          <a:p>
            <a:r>
              <a:rPr lang="en-US" dirty="0" smtClean="0"/>
              <a:t>Conclusion</a:t>
            </a:r>
            <a:endParaRPr lang="en-US" dirty="0"/>
          </a:p>
        </p:txBody>
      </p:sp>
      <p:sp>
        <p:nvSpPr>
          <p:cNvPr id="10" name="TextBox 9">
            <a:extLst>
              <a:ext uri="{FF2B5EF4-FFF2-40B4-BE49-F238E27FC236}">
                <a16:creationId xmlns:a16="http://schemas.microsoft.com/office/drawing/2014/main" xmlns="" id="{2E87CADA-A327-4D55-92C2-6D88779015C8}"/>
              </a:ext>
            </a:extLst>
          </p:cNvPr>
          <p:cNvSpPr txBox="1"/>
          <p:nvPr/>
        </p:nvSpPr>
        <p:spPr>
          <a:xfrm>
            <a:off x="6629400" y="1581150"/>
            <a:ext cx="1905000"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best model is the random forest regressor.</a:t>
            </a:r>
          </a:p>
        </p:txBody>
      </p:sp>
      <p:pic>
        <p:nvPicPr>
          <p:cNvPr id="4" name="Picture 3"/>
          <p:cNvPicPr>
            <a:picLocks noChangeAspect="1"/>
          </p:cNvPicPr>
          <p:nvPr/>
        </p:nvPicPr>
        <p:blipFill>
          <a:blip r:embed="rId2"/>
          <a:stretch>
            <a:fillRect/>
          </a:stretch>
        </p:blipFill>
        <p:spPr>
          <a:xfrm>
            <a:off x="762000" y="895350"/>
            <a:ext cx="5734092" cy="3813285"/>
          </a:xfrm>
          <a:prstGeom prst="rect">
            <a:avLst/>
          </a:prstGeom>
        </p:spPr>
      </p:pic>
    </p:spTree>
    <p:extLst>
      <p:ext uri="{FDD8B269-BDF8-4C51-A3CA-443361FB4734}">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97088651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83EF80D5-DD32-4B68-8844-42F89E1315F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F767B63-4B75-49BF-BC4A-4E4206C0500E}"/>
              </a:ext>
            </a:extLst>
          </p:cNvPr>
          <p:cNvSpPr>
            <a:spLocks noGrp="1"/>
          </p:cNvSpPr>
          <p:nvPr>
            <p:ph type="title"/>
          </p:nvPr>
        </p:nvSpPr>
        <p:spPr>
          <a:xfrm>
            <a:off x="1295400" y="438150"/>
            <a:ext cx="7381874" cy="999612"/>
          </a:xfrm>
        </p:spPr>
        <p:txBody>
          <a:bodyPr rtlCol="0"/>
          <a:lstStyle/>
          <a:p>
            <a:pPr algn="just"/>
            <a:r>
              <a:rPr lang="en-US" sz="4400" dirty="0"/>
              <a:t>Classification</a:t>
            </a:r>
          </a:p>
        </p:txBody>
      </p:sp>
      <p:sp>
        <p:nvSpPr>
          <p:cNvPr id="3" name="Rectangle 2"/>
          <p:cNvSpPr/>
          <p:nvPr/>
        </p:nvSpPr>
        <p:spPr>
          <a:xfrm>
            <a:off x="838200" y="1885950"/>
            <a:ext cx="7391400" cy="1754326"/>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Objective:</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The Aim is to classify the orders that have been ordered online and offline. And </a:t>
            </a:r>
            <a:r>
              <a:rPr lang="en-IN" dirty="0" smtClean="0">
                <a:latin typeface="Times New Roman" panose="02020603050405020304" pitchFamily="18" charset="0"/>
                <a:cs typeface="Times New Roman" panose="02020603050405020304" pitchFamily="18" charset="0"/>
              </a:rPr>
              <a:t>identify </a:t>
            </a:r>
            <a:r>
              <a:rPr lang="en-IN" dirty="0">
                <a:latin typeface="Times New Roman" panose="02020603050405020304" pitchFamily="18" charset="0"/>
                <a:cs typeface="Times New Roman" panose="02020603050405020304" pitchFamily="18" charset="0"/>
              </a:rPr>
              <a:t>the patterns that lead to orders online orders as well as offline. </a:t>
            </a:r>
            <a:endParaRPr lang="en-IN" dirty="0" smtClean="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Target column - </a:t>
            </a:r>
            <a:r>
              <a:rPr lang="en-GB" dirty="0" smtClean="0">
                <a:latin typeface="Times New Roman" panose="02020603050405020304" pitchFamily="18" charset="0"/>
                <a:cs typeface="Times New Roman" panose="02020603050405020304" pitchFamily="18" charset="0"/>
              </a:rPr>
              <a:t> Online Order/ Offline </a:t>
            </a:r>
            <a:r>
              <a:rPr lang="en-GB" dirty="0">
                <a:latin typeface="Times New Roman" panose="02020603050405020304" pitchFamily="18" charset="0"/>
                <a:cs typeface="Times New Roman" panose="02020603050405020304" pitchFamily="18" charset="0"/>
              </a:rPr>
              <a:t>O</a:t>
            </a:r>
            <a:r>
              <a:rPr lang="en-GB" dirty="0" smtClean="0">
                <a:latin typeface="Times New Roman" panose="02020603050405020304" pitchFamily="18" charset="0"/>
                <a:cs typeface="Times New Roman" panose="02020603050405020304" pitchFamily="18" charset="0"/>
              </a:rPr>
              <a:t>rder</a:t>
            </a:r>
            <a:endParaRPr lang="en-IN" dirty="0">
              <a:latin typeface="Times New Roman" panose="02020603050405020304" pitchFamily="18" charset="0"/>
              <a:cs typeface="Times New Roman" panose="02020603050405020304" pitchFamily="18" charset="0"/>
            </a:endParaRPr>
          </a:p>
        </p:txBody>
      </p:sp>
    </p:spTree>
    <p:extLst>
      <p:ext uri="{626869F6-DFAD-49BF-BBFF-43BFDAF54CB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97088651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D7B94B-D0E0-449D-BD4B-B1B177AB9DFA}"/>
              </a:ext>
            </a:extLst>
          </p:cNvPr>
          <p:cNvSpPr>
            <a:spLocks noGrp="1"/>
          </p:cNvSpPr>
          <p:nvPr>
            <p:ph type="title"/>
          </p:nvPr>
        </p:nvSpPr>
        <p:spPr/>
        <p:txBody>
          <a:bodyPr/>
          <a:lstStyle/>
          <a:p>
            <a:r>
              <a:rPr lang="en-US" sz="2400" dirty="0"/>
              <a:t>Statistical Testing:</a:t>
            </a:r>
          </a:p>
        </p:txBody>
      </p:sp>
      <p:sp>
        <p:nvSpPr>
          <p:cNvPr id="12" name="TextBox 11">
            <a:extLst>
              <a:ext uri="{FF2B5EF4-FFF2-40B4-BE49-F238E27FC236}">
                <a16:creationId xmlns:a16="http://schemas.microsoft.com/office/drawing/2014/main" xmlns="" id="{E5D62E9D-3E38-4C2E-B480-0344B9412D97}"/>
              </a:ext>
            </a:extLst>
          </p:cNvPr>
          <p:cNvSpPr txBox="1"/>
          <p:nvPr/>
        </p:nvSpPr>
        <p:spPr>
          <a:xfrm>
            <a:off x="381000" y="1623977"/>
            <a:ext cx="3581400"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Here we have used chi2_contingency, Since the variables are categorical.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is used to show significant relation between two categorical variables.</a:t>
            </a:r>
          </a:p>
        </p:txBody>
      </p:sp>
      <p:pic>
        <p:nvPicPr>
          <p:cNvPr id="3" name="Picture 2"/>
          <p:cNvPicPr>
            <a:picLocks noChangeAspect="1"/>
          </p:cNvPicPr>
          <p:nvPr/>
        </p:nvPicPr>
        <p:blipFill>
          <a:blip r:embed="rId2"/>
          <a:stretch>
            <a:fillRect/>
          </a:stretch>
        </p:blipFill>
        <p:spPr>
          <a:xfrm>
            <a:off x="4800600" y="785850"/>
            <a:ext cx="3810000" cy="1897587"/>
          </a:xfrm>
          <a:prstGeom prst="rect">
            <a:avLst/>
          </a:prstGeom>
        </p:spPr>
      </p:pic>
      <p:pic>
        <p:nvPicPr>
          <p:cNvPr id="6" name="Picture 5"/>
          <p:cNvPicPr>
            <a:picLocks noChangeAspect="1"/>
          </p:cNvPicPr>
          <p:nvPr/>
        </p:nvPicPr>
        <p:blipFill>
          <a:blip r:embed="rId3"/>
          <a:stretch>
            <a:fillRect/>
          </a:stretch>
        </p:blipFill>
        <p:spPr>
          <a:xfrm>
            <a:off x="609600" y="2952750"/>
            <a:ext cx="5651790" cy="1870143"/>
          </a:xfrm>
          <a:prstGeom prst="rect">
            <a:avLst/>
          </a:prstGeom>
        </p:spPr>
      </p:pic>
    </p:spTree>
    <p:extLst>
      <p:ext uri="{BB962C8B-B14F-4D97-AF65-F5344CB8AC3E}">
        <p14:creationId xmlns:p14="http://schemas.microsoft.com/office/powerpoint/2010/main" val="3405757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8C723D-FEC1-49AC-83CD-738D31023418}"/>
              </a:ext>
            </a:extLst>
          </p:cNvPr>
          <p:cNvSpPr>
            <a:spLocks noGrp="1"/>
          </p:cNvSpPr>
          <p:nvPr>
            <p:ph type="title"/>
          </p:nvPr>
        </p:nvSpPr>
        <p:spPr/>
        <p:txBody>
          <a:bodyPr/>
          <a:lstStyle/>
          <a:p>
            <a:r>
              <a:rPr lang="en-US" sz="2400" dirty="0"/>
              <a:t>Statistical Testing</a:t>
            </a:r>
          </a:p>
        </p:txBody>
      </p:sp>
      <p:sp>
        <p:nvSpPr>
          <p:cNvPr id="8" name="TextBox 7">
            <a:extLst>
              <a:ext uri="{FF2B5EF4-FFF2-40B4-BE49-F238E27FC236}">
                <a16:creationId xmlns:a16="http://schemas.microsoft.com/office/drawing/2014/main" xmlns="" id="{81FE236C-C10B-4B48-A95A-79EB34EA9963}"/>
              </a:ext>
            </a:extLst>
          </p:cNvPr>
          <p:cNvSpPr txBox="1"/>
          <p:nvPr/>
        </p:nvSpPr>
        <p:spPr>
          <a:xfrm>
            <a:off x="6469655" y="1574438"/>
            <a:ext cx="2481090"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Same chi2-contingency test is performed for the variables rate type and location.</a:t>
            </a:r>
          </a:p>
        </p:txBody>
      </p:sp>
      <p:pic>
        <p:nvPicPr>
          <p:cNvPr id="3" name="Picture 2"/>
          <p:cNvPicPr>
            <a:picLocks noChangeAspect="1"/>
          </p:cNvPicPr>
          <p:nvPr/>
        </p:nvPicPr>
        <p:blipFill>
          <a:blip r:embed="rId2"/>
          <a:stretch>
            <a:fillRect/>
          </a:stretch>
        </p:blipFill>
        <p:spPr>
          <a:xfrm>
            <a:off x="559858" y="1176097"/>
            <a:ext cx="5017988" cy="1776653"/>
          </a:xfrm>
          <a:prstGeom prst="rect">
            <a:avLst/>
          </a:prstGeom>
        </p:spPr>
      </p:pic>
      <p:pic>
        <p:nvPicPr>
          <p:cNvPr id="6" name="Picture 5"/>
          <p:cNvPicPr>
            <a:picLocks noChangeAspect="1"/>
          </p:cNvPicPr>
          <p:nvPr/>
        </p:nvPicPr>
        <p:blipFill>
          <a:blip r:embed="rId3"/>
          <a:stretch>
            <a:fillRect/>
          </a:stretch>
        </p:blipFill>
        <p:spPr>
          <a:xfrm>
            <a:off x="1295400" y="2952750"/>
            <a:ext cx="5410200" cy="1974920"/>
          </a:xfrm>
          <a:prstGeom prst="rect">
            <a:avLst/>
          </a:prstGeom>
        </p:spPr>
      </p:pic>
    </p:spTree>
    <p:extLst>
      <p:ext uri="{BB962C8B-B14F-4D97-AF65-F5344CB8AC3E}">
        <p14:creationId xmlns:p14="http://schemas.microsoft.com/office/powerpoint/2010/main" val="543993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E3147C-F8D4-4F5E-887B-F6AA68882DDF}"/>
              </a:ext>
            </a:extLst>
          </p:cNvPr>
          <p:cNvSpPr>
            <a:spLocks noGrp="1"/>
          </p:cNvSpPr>
          <p:nvPr>
            <p:ph type="title"/>
          </p:nvPr>
        </p:nvSpPr>
        <p:spPr>
          <a:xfrm>
            <a:off x="762000" y="55531"/>
            <a:ext cx="7381874" cy="999612"/>
          </a:xfrm>
        </p:spPr>
        <p:txBody>
          <a:bodyPr/>
          <a:lstStyle/>
          <a:p>
            <a:r>
              <a:rPr lang="en-US" sz="2400" dirty="0"/>
              <a:t>Scaling </a:t>
            </a:r>
            <a:r>
              <a:rPr lang="en-US" sz="2400" dirty="0" smtClean="0"/>
              <a:t>and Encoding:</a:t>
            </a:r>
            <a:endParaRPr lang="en-US" sz="2400" dirty="0"/>
          </a:p>
        </p:txBody>
      </p:sp>
      <p:pic>
        <p:nvPicPr>
          <p:cNvPr id="5" name="Content Placeholder 4">
            <a:extLst>
              <a:ext uri="{FF2B5EF4-FFF2-40B4-BE49-F238E27FC236}">
                <a16:creationId xmlns:a16="http://schemas.microsoft.com/office/drawing/2014/main" xmlns="" id="{4372DBFC-9073-406C-B3E8-C2047D852E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3537" y="2419350"/>
            <a:ext cx="5638800" cy="2375105"/>
          </a:xfrm>
          <a:prstGeom prst="rect">
            <a:avLst/>
          </a:prstGeom>
        </p:spPr>
      </p:pic>
      <p:sp>
        <p:nvSpPr>
          <p:cNvPr id="6" name="TextBox 5">
            <a:extLst>
              <a:ext uri="{FF2B5EF4-FFF2-40B4-BE49-F238E27FC236}">
                <a16:creationId xmlns:a16="http://schemas.microsoft.com/office/drawing/2014/main" xmlns="" id="{5446A969-0387-4576-9129-70F37E189AE7}"/>
              </a:ext>
            </a:extLst>
          </p:cNvPr>
          <p:cNvSpPr txBox="1"/>
          <p:nvPr/>
        </p:nvSpPr>
        <p:spPr>
          <a:xfrm>
            <a:off x="457200" y="1371420"/>
            <a:ext cx="4495800"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We have used standard scalar from scikit learn library.</a:t>
            </a:r>
          </a:p>
          <a:p>
            <a:r>
              <a:rPr lang="en-US" dirty="0">
                <a:latin typeface="Times New Roman" panose="02020603050405020304" pitchFamily="18" charset="0"/>
                <a:cs typeface="Times New Roman" panose="02020603050405020304" pitchFamily="18" charset="0"/>
              </a:rPr>
              <a:t>After scaling data split into train and test set.</a:t>
            </a:r>
          </a:p>
          <a:p>
            <a:endParaRPr lang="en-US" dirty="0"/>
          </a:p>
        </p:txBody>
      </p:sp>
    </p:spTree>
    <p:extLst>
      <p:ext uri="{BB962C8B-B14F-4D97-AF65-F5344CB8AC3E}">
        <p14:creationId xmlns:p14="http://schemas.microsoft.com/office/powerpoint/2010/main" val="38920087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63AEE7FC-CF81-4B3E-BD6F-B51FE690BDE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A2D7BBA-4158-4055-923D-437BA0617739}"/>
              </a:ext>
            </a:extLst>
          </p:cNvPr>
          <p:cNvSpPr>
            <a:spLocks noGrp="1"/>
          </p:cNvSpPr>
          <p:nvPr>
            <p:ph type="title"/>
          </p:nvPr>
        </p:nvSpPr>
        <p:spPr/>
        <p:txBody>
          <a:bodyPr rtlCol="0"/>
          <a:lstStyle/>
          <a:p>
            <a:endParaRPr lang="en-US" dirty="0"/>
          </a:p>
        </p:txBody>
      </p:sp>
      <p:pic>
        <p:nvPicPr>
          <p:cNvPr id="5" name="Content Placeholder 4">
            <a:extLst>
              <a:ext uri="{FF2B5EF4-FFF2-40B4-BE49-F238E27FC236}">
                <a16:creationId xmlns:a16="http://schemas.microsoft.com/office/drawing/2014/main" xmlns="" id="{10036F72-509A-BAD4-B74A-A16FC54DB3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0804" y="285750"/>
            <a:ext cx="5826196" cy="910507"/>
          </a:xfrm>
        </p:spPr>
      </p:pic>
      <p:pic>
        <p:nvPicPr>
          <p:cNvPr id="7" name="Picture 6">
            <a:extLst>
              <a:ext uri="{FF2B5EF4-FFF2-40B4-BE49-F238E27FC236}">
                <a16:creationId xmlns:a16="http://schemas.microsoft.com/office/drawing/2014/main" xmlns="" id="{AB3DEE4B-FC5C-8D7E-37DE-3F6DCB60C1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854" y="2295869"/>
            <a:ext cx="7811177" cy="2758679"/>
          </a:xfrm>
          <a:prstGeom prst="rect">
            <a:avLst/>
          </a:prstGeom>
        </p:spPr>
      </p:pic>
      <p:sp>
        <p:nvSpPr>
          <p:cNvPr id="3" name="TextBox 2">
            <a:extLst>
              <a:ext uri="{FF2B5EF4-FFF2-40B4-BE49-F238E27FC236}">
                <a16:creationId xmlns:a16="http://schemas.microsoft.com/office/drawing/2014/main" xmlns="" id="{B6123561-A707-4B4F-BCCD-DF6AADB3B9BE}"/>
              </a:ext>
            </a:extLst>
          </p:cNvPr>
          <p:cNvSpPr txBox="1"/>
          <p:nvPr/>
        </p:nvSpPr>
        <p:spPr>
          <a:xfrm>
            <a:off x="666411" y="1428750"/>
            <a:ext cx="6496389"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target variable which is converted to 0 and 1 to perform logistic regression.</a:t>
            </a:r>
          </a:p>
        </p:txBody>
      </p:sp>
    </p:spTree>
    <p:extLst>
      <p:ext uri="{0D30BAC7-92DD-4483-B88A-0FF576EA2831}">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97088651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BC6ECD11-B576-470E-8C0C-650F8471882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5FC95F1-B17C-472B-BB7A-BD02DA00A62D}"/>
              </a:ext>
            </a:extLst>
          </p:cNvPr>
          <p:cNvSpPr>
            <a:spLocks noGrp="1"/>
          </p:cNvSpPr>
          <p:nvPr>
            <p:ph type="title"/>
          </p:nvPr>
        </p:nvSpPr>
        <p:spPr>
          <a:xfrm>
            <a:off x="885825" y="196645"/>
            <a:ext cx="7381874" cy="393905"/>
          </a:xfrm>
        </p:spPr>
        <p:txBody>
          <a:bodyPr rtlCol="0"/>
          <a:lstStyle/>
          <a:p>
            <a:r>
              <a:rPr lang="en-US" sz="1800" dirty="0"/>
              <a:t>We are firstly importing the required libraries</a:t>
            </a:r>
          </a:p>
        </p:txBody>
      </p:sp>
      <p:pic>
        <p:nvPicPr>
          <p:cNvPr id="5" name="Content Placeholder 4">
            <a:extLst>
              <a:ext uri="{FF2B5EF4-FFF2-40B4-BE49-F238E27FC236}">
                <a16:creationId xmlns:a16="http://schemas.microsoft.com/office/drawing/2014/main" xmlns="" id="{1E1A57CB-5D71-429D-A469-FEF6AF954D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666750"/>
            <a:ext cx="5890770" cy="1242168"/>
          </a:xfrm>
        </p:spPr>
      </p:pic>
      <p:sp>
        <p:nvSpPr>
          <p:cNvPr id="6" name="TextBox 5">
            <a:extLst>
              <a:ext uri="{FF2B5EF4-FFF2-40B4-BE49-F238E27FC236}">
                <a16:creationId xmlns:a16="http://schemas.microsoft.com/office/drawing/2014/main" xmlns="" id="{17AA2FFA-3CF0-6522-6AD9-9463B39157CE}"/>
              </a:ext>
            </a:extLst>
          </p:cNvPr>
          <p:cNvSpPr txBox="1"/>
          <p:nvPr/>
        </p:nvSpPr>
        <p:spPr>
          <a:xfrm>
            <a:off x="762000" y="2049150"/>
            <a:ext cx="5410200" cy="369332"/>
          </a:xfrm>
          <a:prstGeom prst="rect">
            <a:avLst/>
          </a:prstGeom>
          <a:noFill/>
        </p:spPr>
        <p:txBody>
          <a:bodyPr wrap="square" rtlCol="0">
            <a:spAutoFit/>
          </a:bodyPr>
          <a:lstStyle/>
          <a:p>
            <a:r>
              <a:rPr lang="en-US" dirty="0">
                <a:latin typeface="Raleway-demi_bold" panose="020B0604020202020204" charset="0"/>
              </a:rPr>
              <a:t>Next, we are reading the csv file of the data set</a:t>
            </a:r>
          </a:p>
        </p:txBody>
      </p:sp>
      <p:pic>
        <p:nvPicPr>
          <p:cNvPr id="8" name="Picture 7">
            <a:extLst>
              <a:ext uri="{FF2B5EF4-FFF2-40B4-BE49-F238E27FC236}">
                <a16:creationId xmlns:a16="http://schemas.microsoft.com/office/drawing/2014/main" xmlns="" id="{AB6E76D9-25D3-7094-221C-166A269150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673709"/>
            <a:ext cx="6359230" cy="1723133"/>
          </a:xfrm>
          <a:prstGeom prst="rect">
            <a:avLst/>
          </a:prstGeom>
        </p:spPr>
      </p:pic>
    </p:spTree>
    <p:extLst>
      <p:ext uri="{C6AE347D-D9C3-4DA7-B0A6-6E1D4DD7D7D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97088651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Target column</a:t>
            </a:r>
            <a:endParaRPr lang="en-IN" dirty="0"/>
          </a:p>
        </p:txBody>
      </p:sp>
      <p:pic>
        <p:nvPicPr>
          <p:cNvPr id="4" name="Content Placeholder 3"/>
          <p:cNvPicPr>
            <a:picLocks noGrp="1" noChangeAspect="1"/>
          </p:cNvPicPr>
          <p:nvPr>
            <p:ph idx="1"/>
          </p:nvPr>
        </p:nvPicPr>
        <p:blipFill>
          <a:blip r:embed="rId2"/>
          <a:stretch>
            <a:fillRect/>
          </a:stretch>
        </p:blipFill>
        <p:spPr>
          <a:xfrm>
            <a:off x="1066800" y="1504950"/>
            <a:ext cx="4521432" cy="1181161"/>
          </a:xfrm>
          <a:prstGeom prst="rect">
            <a:avLst/>
          </a:prstGeom>
        </p:spPr>
      </p:pic>
      <p:sp>
        <p:nvSpPr>
          <p:cNvPr id="5" name="Rectangle 4"/>
          <p:cNvSpPr/>
          <p:nvPr/>
        </p:nvSpPr>
        <p:spPr>
          <a:xfrm>
            <a:off x="1061634" y="2994804"/>
            <a:ext cx="6172200" cy="369332"/>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Since the data is balanced we need to look at accuracy score </a:t>
            </a:r>
          </a:p>
        </p:txBody>
      </p:sp>
    </p:spTree>
    <p:extLst>
      <p:ext uri="{BB962C8B-B14F-4D97-AF65-F5344CB8AC3E}">
        <p14:creationId xmlns:p14="http://schemas.microsoft.com/office/powerpoint/2010/main" val="25150351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057B5DCD-EE66-458E-B0B5-C7686B13EB9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64DE8A1-5CC2-4A12-8557-C4B86828AF1F}"/>
              </a:ext>
            </a:extLst>
          </p:cNvPr>
          <p:cNvSpPr>
            <a:spLocks noGrp="1"/>
          </p:cNvSpPr>
          <p:nvPr>
            <p:ph type="title"/>
          </p:nvPr>
        </p:nvSpPr>
        <p:spPr/>
        <p:txBody>
          <a:bodyPr rtlCol="0"/>
          <a:lstStyle/>
          <a:p>
            <a:r>
              <a:rPr lang="en-US" sz="2400" dirty="0"/>
              <a:t>Splitting Data into train and </a:t>
            </a:r>
            <a:r>
              <a:rPr lang="en-US" sz="2400" dirty="0" smtClean="0"/>
              <a:t>test</a:t>
            </a:r>
            <a:r>
              <a:rPr lang="en-US" sz="2400" dirty="0"/>
              <a:t> </a:t>
            </a:r>
            <a:r>
              <a:rPr lang="en-US" sz="2400" dirty="0" smtClean="0"/>
              <a:t>and </a:t>
            </a:r>
            <a:br>
              <a:rPr lang="en-US" sz="2400" dirty="0" smtClean="0"/>
            </a:br>
            <a:r>
              <a:rPr lang="en-US" sz="2400" dirty="0" smtClean="0"/>
              <a:t>Base Model</a:t>
            </a:r>
            <a:endParaRPr lang="en-US" sz="2400" dirty="0"/>
          </a:p>
        </p:txBody>
      </p:sp>
      <p:pic>
        <p:nvPicPr>
          <p:cNvPr id="5" name="Content Placeholder 4">
            <a:extLst>
              <a:ext uri="{FF2B5EF4-FFF2-40B4-BE49-F238E27FC236}">
                <a16:creationId xmlns:a16="http://schemas.microsoft.com/office/drawing/2014/main" xmlns="" id="{DC2F8914-C28D-EE26-D6AC-C60DFEE5E3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5105" y="1428750"/>
            <a:ext cx="6485182" cy="1676400"/>
          </a:xfrm>
        </p:spPr>
      </p:pic>
      <p:sp>
        <p:nvSpPr>
          <p:cNvPr id="3" name="TextBox 2">
            <a:extLst>
              <a:ext uri="{FF2B5EF4-FFF2-40B4-BE49-F238E27FC236}">
                <a16:creationId xmlns:a16="http://schemas.microsoft.com/office/drawing/2014/main" xmlns="" id="{BD1E450D-9E87-47CB-98CC-72D01E34A7B4}"/>
              </a:ext>
            </a:extLst>
          </p:cNvPr>
          <p:cNvSpPr txBox="1"/>
          <p:nvPr/>
        </p:nvSpPr>
        <p:spPr>
          <a:xfrm>
            <a:off x="905105" y="3409950"/>
            <a:ext cx="618149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Here we split into train and test data with target variable of approximate cost.</a:t>
            </a:r>
          </a:p>
          <a:p>
            <a:r>
              <a:rPr lang="en-US" dirty="0">
                <a:latin typeface="Times New Roman" panose="02020603050405020304" pitchFamily="18" charset="0"/>
                <a:cs typeface="Times New Roman" panose="02020603050405020304" pitchFamily="18" charset="0"/>
              </a:rPr>
              <a:t>And here the target variable is online order.</a:t>
            </a:r>
          </a:p>
        </p:txBody>
      </p:sp>
    </p:spTree>
    <p:extLst>
      <p:ext uri="{E55200ED-65CA-45BB-A6D7-C0617837E98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970886516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8027CB28-B50F-4116-9335-BF1BF9BA0E4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84FF667-31F2-4FE1-A8E3-7BF7ADEF929B}"/>
              </a:ext>
            </a:extLst>
          </p:cNvPr>
          <p:cNvSpPr>
            <a:spLocks noGrp="1"/>
          </p:cNvSpPr>
          <p:nvPr>
            <p:ph type="title"/>
          </p:nvPr>
        </p:nvSpPr>
        <p:spPr/>
        <p:txBody>
          <a:bodyPr rtlCol="0"/>
          <a:lstStyle/>
          <a:p>
            <a:r>
              <a:rPr lang="en-US" dirty="0"/>
              <a:t>Logistic Regression: </a:t>
            </a:r>
          </a:p>
        </p:txBody>
      </p:sp>
      <p:pic>
        <p:nvPicPr>
          <p:cNvPr id="4" name="Picture 3">
            <a:extLst>
              <a:ext uri="{FF2B5EF4-FFF2-40B4-BE49-F238E27FC236}">
                <a16:creationId xmlns:a16="http://schemas.microsoft.com/office/drawing/2014/main" xmlns="" id="{F686DFC9-EA98-4AA5-8B7D-7210D123CC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2289" y="1355332"/>
            <a:ext cx="5395511" cy="3591523"/>
          </a:xfrm>
          <a:prstGeom prst="rect">
            <a:avLst/>
          </a:prstGeom>
        </p:spPr>
      </p:pic>
      <p:sp>
        <p:nvSpPr>
          <p:cNvPr id="6" name="TextBox 5">
            <a:extLst>
              <a:ext uri="{FF2B5EF4-FFF2-40B4-BE49-F238E27FC236}">
                <a16:creationId xmlns:a16="http://schemas.microsoft.com/office/drawing/2014/main" xmlns="" id="{CB5D2889-8F04-42BC-81D4-EE154C27DF10}"/>
              </a:ext>
            </a:extLst>
          </p:cNvPr>
          <p:cNvSpPr txBox="1"/>
          <p:nvPr/>
        </p:nvSpPr>
        <p:spPr>
          <a:xfrm>
            <a:off x="167089" y="1719932"/>
            <a:ext cx="35052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Pseudo </a:t>
            </a:r>
            <a:r>
              <a:rPr lang="en-US" dirty="0" err="1">
                <a:latin typeface="Times New Roman" panose="02020603050405020304" pitchFamily="18" charset="0"/>
                <a:cs typeface="Times New Roman" panose="02020603050405020304" pitchFamily="18" charset="0"/>
              </a:rPr>
              <a:t>R_square</a:t>
            </a:r>
            <a:r>
              <a:rPr lang="en-US" dirty="0">
                <a:latin typeface="Times New Roman" panose="02020603050405020304" pitchFamily="18" charset="0"/>
                <a:cs typeface="Times New Roman" panose="02020603050405020304" pitchFamily="18" charset="0"/>
              </a:rPr>
              <a:t> is 13%</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Loglikelihood of the model is close to loglikelihood of the null model.</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Most of the columns are significantly contributing to the model except for </a:t>
            </a:r>
            <a:r>
              <a:rPr lang="en-US" dirty="0" err="1">
                <a:latin typeface="Times New Roman" panose="02020603050405020304" pitchFamily="18" charset="0"/>
                <a:cs typeface="Times New Roman" panose="02020603050405020304" pitchFamily="18" charset="0"/>
              </a:rPr>
              <a:t>location_north</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location_west</a:t>
            </a:r>
            <a:endParaRPr lang="en-US" dirty="0">
              <a:latin typeface="Times New Roman" panose="02020603050405020304" pitchFamily="18" charset="0"/>
              <a:cs typeface="Times New Roman" panose="02020603050405020304" pitchFamily="18" charset="0"/>
            </a:endParaRPr>
          </a:p>
        </p:txBody>
      </p:sp>
    </p:spTree>
    <p:extLst>
      <p:ext uri="{7D5BEB23-787D-495C-8BE0-36598ADDEB4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970886516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8A4BC1-626F-4E2A-8949-0F8B9E4375A5}"/>
              </a:ext>
            </a:extLst>
          </p:cNvPr>
          <p:cNvSpPr>
            <a:spLocks noGrp="1"/>
          </p:cNvSpPr>
          <p:nvPr>
            <p:ph type="title"/>
          </p:nvPr>
        </p:nvSpPr>
        <p:spPr/>
        <p:txBody>
          <a:bodyPr/>
          <a:lstStyle/>
          <a:p>
            <a:r>
              <a:rPr lang="en-US" sz="2400" dirty="0" smtClean="0"/>
              <a:t>Conclusion</a:t>
            </a:r>
            <a:endParaRPr lang="en-US" sz="2400" dirty="0"/>
          </a:p>
        </p:txBody>
      </p:sp>
      <p:pic>
        <p:nvPicPr>
          <p:cNvPr id="5" name="Content Placeholder 4">
            <a:extLst>
              <a:ext uri="{FF2B5EF4-FFF2-40B4-BE49-F238E27FC236}">
                <a16:creationId xmlns:a16="http://schemas.microsoft.com/office/drawing/2014/main" xmlns="" id="{03156988-1F94-4908-A5BB-FA1D758026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7200" y="736302"/>
            <a:ext cx="4613003" cy="4210553"/>
          </a:xfrm>
        </p:spPr>
      </p:pic>
      <p:sp>
        <p:nvSpPr>
          <p:cNvPr id="6" name="TextBox 5">
            <a:extLst>
              <a:ext uri="{FF2B5EF4-FFF2-40B4-BE49-F238E27FC236}">
                <a16:creationId xmlns:a16="http://schemas.microsoft.com/office/drawing/2014/main" xmlns="" id="{C730119D-6241-45E1-AF3F-9080554E23B5}"/>
              </a:ext>
            </a:extLst>
          </p:cNvPr>
          <p:cNvSpPr txBox="1"/>
          <p:nvPr/>
        </p:nvSpPr>
        <p:spPr>
          <a:xfrm>
            <a:off x="685800" y="1885950"/>
            <a:ext cx="3200400"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best model is AdaBoost with Decision Tree</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Since it is giving the highest accuracy score 78.9%</a:t>
            </a:r>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7680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PRESENTED BY:</a:t>
            </a:r>
          </a:p>
          <a:p>
            <a:r>
              <a:rPr lang="en-US" dirty="0">
                <a:latin typeface="Times New Roman" panose="02020603050405020304" pitchFamily="18" charset="0"/>
                <a:cs typeface="Times New Roman" panose="02020603050405020304" pitchFamily="18" charset="0"/>
              </a:rPr>
              <a:t>ADARSH B</a:t>
            </a:r>
          </a:p>
          <a:p>
            <a:r>
              <a:rPr lang="en-US" dirty="0">
                <a:latin typeface="Times New Roman" panose="02020603050405020304" pitchFamily="18" charset="0"/>
                <a:cs typeface="Times New Roman" panose="02020603050405020304" pitchFamily="18" charset="0"/>
              </a:rPr>
              <a:t>ALKA CHAUHAN</a:t>
            </a:r>
          </a:p>
          <a:p>
            <a:r>
              <a:rPr lang="en-US" dirty="0">
                <a:latin typeface="Times New Roman" panose="02020603050405020304" pitchFamily="18" charset="0"/>
                <a:cs typeface="Times New Roman" panose="02020603050405020304" pitchFamily="18" charset="0"/>
              </a:rPr>
              <a:t>DINESH S</a:t>
            </a:r>
          </a:p>
          <a:p>
            <a:r>
              <a:rPr lang="en-US" dirty="0">
                <a:latin typeface="Times New Roman" panose="02020603050405020304" pitchFamily="18" charset="0"/>
                <a:cs typeface="Times New Roman" panose="02020603050405020304" pitchFamily="18" charset="0"/>
              </a:rPr>
              <a:t>SREEDEVI K</a:t>
            </a:r>
          </a:p>
          <a:p>
            <a:r>
              <a:rPr lang="en-US" dirty="0">
                <a:latin typeface="Times New Roman" panose="02020603050405020304" pitchFamily="18" charset="0"/>
                <a:cs typeface="Times New Roman" panose="02020603050405020304" pitchFamily="18" charset="0"/>
              </a:rPr>
              <a:t>GAGAN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4032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FDC3A5BE-7BD8-4699-BC22-7D9EA21FD60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05000" y="793750"/>
            <a:ext cx="5257800" cy="3505200"/>
          </a:xfrm>
        </p:spPr>
      </p:pic>
    </p:spTree>
    <p:extLst>
      <p:ext uri="{BB962C8B-B14F-4D97-AF65-F5344CB8AC3E}">
        <p14:creationId xmlns:p14="http://schemas.microsoft.com/office/powerpoint/2010/main" val="1347744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31DB01-25DF-46D2-B5F3-6E21360CEF8B}"/>
              </a:ext>
            </a:extLst>
          </p:cNvPr>
          <p:cNvSpPr>
            <a:spLocks noGrp="1"/>
          </p:cNvSpPr>
          <p:nvPr>
            <p:ph type="title"/>
          </p:nvPr>
        </p:nvSpPr>
        <p:spPr>
          <a:xfrm>
            <a:off x="881063" y="0"/>
            <a:ext cx="7381874" cy="999612"/>
          </a:xfrm>
        </p:spPr>
        <p:txBody>
          <a:bodyPr/>
          <a:lstStyle/>
          <a:p>
            <a:r>
              <a:rPr lang="en-US" dirty="0"/>
              <a:t>Data Description</a:t>
            </a:r>
          </a:p>
        </p:txBody>
      </p:sp>
      <p:sp>
        <p:nvSpPr>
          <p:cNvPr id="3" name="Content Placeholder 2">
            <a:extLst>
              <a:ext uri="{FF2B5EF4-FFF2-40B4-BE49-F238E27FC236}">
                <a16:creationId xmlns:a16="http://schemas.microsoft.com/office/drawing/2014/main" xmlns="" id="{EEDB2325-AE74-43D4-B653-A3992DDC7119}"/>
              </a:ext>
            </a:extLst>
          </p:cNvPr>
          <p:cNvSpPr>
            <a:spLocks noGrp="1"/>
          </p:cNvSpPr>
          <p:nvPr>
            <p:ph idx="1"/>
          </p:nvPr>
        </p:nvSpPr>
        <p:spPr>
          <a:xfrm>
            <a:off x="251552" y="1191675"/>
            <a:ext cx="4191000" cy="2869885"/>
          </a:xfrm>
        </p:spPr>
        <p:txBody>
          <a:bodyPr>
            <a:noAutofit/>
          </a:bodyPr>
          <a:lstStyle/>
          <a:p>
            <a:pPr marL="0" indent="0">
              <a:buNone/>
            </a:pPr>
            <a:r>
              <a:rPr lang="en-US" sz="1000" dirty="0">
                <a:latin typeface="Times New Roman" panose="02020603050405020304" pitchFamily="18" charset="0"/>
                <a:cs typeface="Times New Roman" panose="02020603050405020304" pitchFamily="18" charset="0"/>
              </a:rPr>
              <a:t>1.URL - Website of the Zomato for each restaurant. - Object datatype</a:t>
            </a:r>
          </a:p>
          <a:p>
            <a:pPr marL="0" indent="0">
              <a:buNone/>
            </a:pPr>
            <a:r>
              <a:rPr lang="en-US" sz="1000" dirty="0">
                <a:latin typeface="Times New Roman" panose="02020603050405020304" pitchFamily="18" charset="0"/>
                <a:cs typeface="Times New Roman" panose="02020603050405020304" pitchFamily="18" charset="0"/>
              </a:rPr>
              <a:t>2. Address - Address of the Restaurant. - Object datatype</a:t>
            </a:r>
          </a:p>
          <a:p>
            <a:pPr marL="0" indent="0">
              <a:buNone/>
            </a:pPr>
            <a:r>
              <a:rPr lang="en-US" sz="1000" dirty="0">
                <a:latin typeface="Times New Roman" panose="02020603050405020304" pitchFamily="18" charset="0"/>
                <a:cs typeface="Times New Roman" panose="02020603050405020304" pitchFamily="18" charset="0"/>
              </a:rPr>
              <a:t>3. Name - Name of the restaurant. - Object datatype</a:t>
            </a:r>
          </a:p>
          <a:p>
            <a:pPr marL="0" indent="0">
              <a:buNone/>
            </a:pPr>
            <a:r>
              <a:rPr lang="en-US" sz="1000" dirty="0">
                <a:latin typeface="Times New Roman" panose="02020603050405020304" pitchFamily="18" charset="0"/>
                <a:cs typeface="Times New Roman" panose="02020603050405020304" pitchFamily="18" charset="0"/>
              </a:rPr>
              <a:t>4. Online Order - The customer ordered the menu online or not. - Object datatype</a:t>
            </a:r>
          </a:p>
          <a:p>
            <a:pPr marL="0" indent="0">
              <a:buNone/>
            </a:pPr>
            <a:r>
              <a:rPr lang="en-US" sz="1000" dirty="0">
                <a:latin typeface="Times New Roman" panose="02020603050405020304" pitchFamily="18" charset="0"/>
                <a:cs typeface="Times New Roman" panose="02020603050405020304" pitchFamily="18" charset="0"/>
              </a:rPr>
              <a:t>5. Book table - The customer has booked the table or not. - Object datatype</a:t>
            </a:r>
          </a:p>
          <a:p>
            <a:pPr marL="0" indent="0">
              <a:buNone/>
            </a:pPr>
            <a:r>
              <a:rPr lang="en-US" sz="1000" dirty="0">
                <a:latin typeface="Times New Roman" panose="02020603050405020304" pitchFamily="18" charset="0"/>
                <a:cs typeface="Times New Roman" panose="02020603050405020304" pitchFamily="18" charset="0"/>
              </a:rPr>
              <a:t>6. Rate - Rating of the restaurant that has by the customer. - Numerical datatype</a:t>
            </a:r>
          </a:p>
          <a:p>
            <a:pPr marL="0" indent="0">
              <a:buNone/>
            </a:pPr>
            <a:r>
              <a:rPr lang="en-US" sz="1000" dirty="0">
                <a:latin typeface="Times New Roman" panose="02020603050405020304" pitchFamily="18" charset="0"/>
                <a:cs typeface="Times New Roman" panose="02020603050405020304" pitchFamily="18" charset="0"/>
              </a:rPr>
              <a:t>7. Votes - The votes have been given by the customer to the restaurant. - Numerical datatype</a:t>
            </a:r>
          </a:p>
          <a:p>
            <a:pPr marL="0" indent="0">
              <a:buNone/>
            </a:pPr>
            <a:r>
              <a:rPr lang="en-US" sz="1000" dirty="0">
                <a:latin typeface="Times New Roman" panose="02020603050405020304" pitchFamily="18" charset="0"/>
                <a:cs typeface="Times New Roman" panose="02020603050405020304" pitchFamily="18" charset="0"/>
              </a:rPr>
              <a:t>8. Phone - Contact number of the Restaurant. - Object datatype</a:t>
            </a:r>
          </a:p>
          <a:p>
            <a:pPr marL="0" indent="0">
              <a:buNone/>
            </a:pPr>
            <a:r>
              <a:rPr lang="en-US" sz="1000" dirty="0">
                <a:latin typeface="Times New Roman" panose="02020603050405020304" pitchFamily="18" charset="0"/>
                <a:cs typeface="Times New Roman" panose="02020603050405020304" pitchFamily="18" charset="0"/>
              </a:rPr>
              <a:t>9. Location - The city name where the restaurant is located. - Object datatype</a:t>
            </a:r>
          </a:p>
        </p:txBody>
      </p:sp>
      <p:sp>
        <p:nvSpPr>
          <p:cNvPr id="4" name="Content Placeholder 2">
            <a:extLst>
              <a:ext uri="{FF2B5EF4-FFF2-40B4-BE49-F238E27FC236}">
                <a16:creationId xmlns:a16="http://schemas.microsoft.com/office/drawing/2014/main" xmlns="" id="{CF2456C2-8565-4B37-AEA0-09F6AEBC195E}"/>
              </a:ext>
            </a:extLst>
          </p:cNvPr>
          <p:cNvSpPr txBox="1">
            <a:spLocks/>
          </p:cNvSpPr>
          <p:nvPr/>
        </p:nvSpPr>
        <p:spPr>
          <a:xfrm>
            <a:off x="4406747" y="1136807"/>
            <a:ext cx="4191000" cy="2869885"/>
          </a:xfrm>
          <a:prstGeom prst="rect">
            <a:avLst/>
          </a:prstGeom>
        </p:spPr>
        <p:txBody>
          <a:bodyPr vert="horz" lIns="91440" tIns="93600" rIns="91440" bIns="45720" rtlCol="0">
            <a:noAutofit/>
          </a:bodyPr>
          <a:lstStyle>
            <a:lvl1pPr marL="342900" lvl="0" indent="-342900" algn="l" rtl="0">
              <a:spcBef>
                <a:spcPts val="1200"/>
              </a:spcBef>
              <a:buClr>
                <a:schemeClr val="accent1"/>
              </a:buClr>
              <a:buFont typeface="Source Sans Pro"/>
              <a:buChar char="✧"/>
              <a:defRPr lang="en-US" sz="1800" b="0" i="0" dirty="0">
                <a:solidFill>
                  <a:schemeClr val="tx1">
                    <a:lumMod val="85000"/>
                    <a:lumOff val="15000"/>
                  </a:schemeClr>
                </a:solidFill>
                <a:latin typeface="+mn-lt"/>
              </a:defRPr>
            </a:lvl1pPr>
            <a:lvl2pPr marL="742950" lvl="1" indent="-285750" algn="l" rtl="0">
              <a:spcBef>
                <a:spcPts val="300"/>
              </a:spcBef>
              <a:buClr>
                <a:schemeClr val="tx1">
                  <a:lumMod val="50000"/>
                  <a:lumOff val="50000"/>
                </a:schemeClr>
              </a:buClr>
              <a:buFont typeface="Arial"/>
              <a:buChar char="-"/>
              <a:defRPr lang="en-US" sz="1600" b="0" i="0" dirty="0">
                <a:solidFill>
                  <a:schemeClr val="tx1">
                    <a:lumMod val="65000"/>
                    <a:lumOff val="35000"/>
                  </a:schemeClr>
                </a:solidFill>
                <a:latin typeface="+mn-lt"/>
              </a:defRPr>
            </a:lvl2pPr>
            <a:lvl3pPr marL="1143000" lvl="2" indent="-228600" algn="l" rtl="0">
              <a:spcBef>
                <a:spcPts val="300"/>
              </a:spcBef>
              <a:buClr>
                <a:schemeClr val="tx1">
                  <a:lumMod val="50000"/>
                  <a:lumOff val="50000"/>
                </a:schemeClr>
              </a:buClr>
              <a:buFont typeface="Arial"/>
              <a:buChar char="-"/>
              <a:defRPr lang="en-US" sz="1400" b="0" i="0" dirty="0">
                <a:solidFill>
                  <a:schemeClr val="tx1">
                    <a:lumMod val="65000"/>
                    <a:lumOff val="35000"/>
                  </a:schemeClr>
                </a:solidFill>
                <a:latin typeface="+mn-lt"/>
              </a:defRPr>
            </a:lvl3pPr>
            <a:lvl4pPr marL="1600200" lvl="3" indent="-228600" algn="l" rtl="0">
              <a:spcBef>
                <a:spcPts val="300"/>
              </a:spcBef>
              <a:buClr>
                <a:schemeClr val="tx1">
                  <a:lumMod val="50000"/>
                  <a:lumOff val="50000"/>
                </a:schemeClr>
              </a:buClr>
              <a:buFont typeface="Arial"/>
              <a:buChar char="-"/>
              <a:defRPr lang="en-US" sz="1200" b="0" i="0" dirty="0">
                <a:solidFill>
                  <a:schemeClr val="tx1">
                    <a:lumMod val="65000"/>
                    <a:lumOff val="35000"/>
                  </a:schemeClr>
                </a:solidFill>
                <a:latin typeface="+mn-lt"/>
              </a:defRPr>
            </a:lvl4pPr>
            <a:lvl5pPr marL="2057400" lvl="4" indent="-228600" algn="l" rtl="0">
              <a:spcBef>
                <a:spcPts val="300"/>
              </a:spcBef>
              <a:buClr>
                <a:schemeClr val="tx1">
                  <a:lumMod val="50000"/>
                  <a:lumOff val="50000"/>
                </a:schemeClr>
              </a:buClr>
              <a:buFont typeface="Arial"/>
              <a:buChar char="-"/>
              <a:defRPr lang="en-US" sz="1100" b="0" i="0" dirty="0">
                <a:solidFill>
                  <a:schemeClr val="tx1">
                    <a:lumMod val="65000"/>
                    <a:lumOff val="35000"/>
                  </a:schemeClr>
                </a:solidFill>
                <a:latin typeface="+mn-lt"/>
              </a:defRPr>
            </a:lvl5pPr>
            <a:lvl6pPr marL="2514600" lvl="5" indent="-228600" algn="l" rtl="0">
              <a:spcBef>
                <a:spcPct val="20000"/>
              </a:spcBef>
              <a:buFont typeface="Arial"/>
              <a:buChar char="-"/>
              <a:defRPr lang="en-US" sz="1100" b="0" i="0" dirty="0">
                <a:solidFill>
                  <a:schemeClr val="tx1">
                    <a:lumMod val="65000"/>
                    <a:lumOff val="35000"/>
                  </a:schemeClr>
                </a:solidFill>
                <a:latin typeface="+mn-lt"/>
              </a:defRPr>
            </a:lvl6pPr>
            <a:lvl7pPr marL="2971800" lvl="6" indent="-228600" algn="l" rtl="0">
              <a:spcBef>
                <a:spcPct val="20000"/>
              </a:spcBef>
              <a:buFont typeface="Arial"/>
              <a:buChar char="-"/>
              <a:defRPr lang="en-US" sz="1100" b="0" i="0" dirty="0">
                <a:solidFill>
                  <a:schemeClr val="tx1">
                    <a:lumMod val="65000"/>
                    <a:lumOff val="35000"/>
                  </a:schemeClr>
                </a:solidFill>
                <a:latin typeface="+mn-lt"/>
              </a:defRPr>
            </a:lvl7pPr>
            <a:lvl8pPr marL="3429000" lvl="7" indent="-228600" algn="l" rtl="0">
              <a:spcBef>
                <a:spcPct val="20000"/>
              </a:spcBef>
              <a:buFont typeface="Arial"/>
              <a:buChar char="-"/>
              <a:defRPr lang="en-US" sz="1100" b="0" i="0" dirty="0">
                <a:solidFill>
                  <a:schemeClr val="tx1">
                    <a:lumMod val="65000"/>
                    <a:lumOff val="35000"/>
                  </a:schemeClr>
                </a:solidFill>
                <a:latin typeface="+mn-lt"/>
              </a:defRPr>
            </a:lvl8pPr>
            <a:lvl9pPr marL="3886200" lvl="8" indent="-228600" algn="l" rtl="0">
              <a:spcBef>
                <a:spcPct val="20000"/>
              </a:spcBef>
              <a:buFont typeface="Arial"/>
              <a:buChar char="-"/>
              <a:defRPr lang="en-US" sz="1100" b="0" i="0" dirty="0">
                <a:solidFill>
                  <a:schemeClr val="tx1">
                    <a:lumMod val="65000"/>
                    <a:lumOff val="35000"/>
                  </a:schemeClr>
                </a:solidFill>
                <a:latin typeface="+mn-lt"/>
              </a:defRPr>
            </a:lvl9pPr>
          </a:lstStyle>
          <a:p>
            <a:pPr marL="0" indent="0">
              <a:buNone/>
            </a:pPr>
            <a:r>
              <a:rPr lang="en-US" sz="1000" dirty="0">
                <a:latin typeface="Times New Roman" panose="02020603050405020304" pitchFamily="18" charset="0"/>
                <a:cs typeface="Times New Roman" panose="02020603050405020304" pitchFamily="18" charset="0"/>
              </a:rPr>
              <a:t>10. Rest Type - The type of restaurant. - Object datatype</a:t>
            </a:r>
          </a:p>
          <a:p>
            <a:pPr marL="0" indent="0">
              <a:buNone/>
            </a:pPr>
            <a:r>
              <a:rPr lang="en-US" sz="1000" dirty="0">
                <a:latin typeface="Times New Roman" panose="02020603050405020304" pitchFamily="18" charset="0"/>
                <a:cs typeface="Times New Roman" panose="02020603050405020304" pitchFamily="18" charset="0"/>
              </a:rPr>
              <a:t>11. Dish liked - Dishes liked by the customer from the restaurant. - Object datatype</a:t>
            </a:r>
          </a:p>
          <a:p>
            <a:pPr marL="0" indent="0">
              <a:buNone/>
            </a:pPr>
            <a:r>
              <a:rPr lang="en-US" sz="1000" dirty="0">
                <a:latin typeface="Times New Roman" panose="02020603050405020304" pitchFamily="18" charset="0"/>
                <a:cs typeface="Times New Roman" panose="02020603050405020304" pitchFamily="18" charset="0"/>
              </a:rPr>
              <a:t>12. Cuisines - The cuisines that have been prepared by the restaurant. - Object datatype</a:t>
            </a:r>
          </a:p>
          <a:p>
            <a:pPr marL="0" indent="0">
              <a:buNone/>
            </a:pPr>
            <a:r>
              <a:rPr lang="en-US" sz="1000" dirty="0">
                <a:latin typeface="Times New Roman" panose="02020603050405020304" pitchFamily="18" charset="0"/>
                <a:cs typeface="Times New Roman" panose="02020603050405020304" pitchFamily="18" charset="0"/>
              </a:rPr>
              <a:t>13. </a:t>
            </a:r>
            <a:r>
              <a:rPr lang="en-US" sz="1000" dirty="0" err="1" smtClean="0">
                <a:latin typeface="Times New Roman" panose="02020603050405020304" pitchFamily="18" charset="0"/>
                <a:cs typeface="Times New Roman" panose="02020603050405020304" pitchFamily="18" charset="0"/>
              </a:rPr>
              <a:t>Approx</a:t>
            </a:r>
            <a:r>
              <a:rPr lang="en-US" sz="1000" dirty="0" smtClean="0">
                <a:latin typeface="Times New Roman" panose="02020603050405020304" pitchFamily="18" charset="0"/>
                <a:cs typeface="Times New Roman" panose="02020603050405020304" pitchFamily="18" charset="0"/>
              </a:rPr>
              <a:t> -</a:t>
            </a:r>
            <a:r>
              <a:rPr lang="en-US" sz="1000" dirty="0">
                <a:latin typeface="Times New Roman" panose="02020603050405020304" pitchFamily="18" charset="0"/>
                <a:cs typeface="Times New Roman" panose="02020603050405020304" pitchFamily="18" charset="0"/>
              </a:rPr>
              <a:t>Cost for two people - The approximate cost of the customer for 2 people. -Number datatype</a:t>
            </a:r>
          </a:p>
          <a:p>
            <a:pPr marL="0" indent="0">
              <a:buNone/>
            </a:pPr>
            <a:r>
              <a:rPr lang="en-US" sz="1000" dirty="0">
                <a:latin typeface="Times New Roman" panose="02020603050405020304" pitchFamily="18" charset="0"/>
                <a:cs typeface="Times New Roman" panose="02020603050405020304" pitchFamily="18" charset="0"/>
              </a:rPr>
              <a:t>14. Reviews list - The reviews made by the customers on the restaurant. - Object datatype</a:t>
            </a:r>
          </a:p>
          <a:p>
            <a:pPr marL="0" indent="0">
              <a:buNone/>
            </a:pPr>
            <a:r>
              <a:rPr lang="en-US" sz="1000" dirty="0">
                <a:latin typeface="Times New Roman" panose="02020603050405020304" pitchFamily="18" charset="0"/>
                <a:cs typeface="Times New Roman" panose="02020603050405020304" pitchFamily="18" charset="0"/>
              </a:rPr>
              <a:t>15. Menu Item - The menu items that are usually available at the restaurant. - Object datatype</a:t>
            </a:r>
          </a:p>
          <a:p>
            <a:pPr marL="0" indent="0">
              <a:buNone/>
            </a:pPr>
            <a:r>
              <a:rPr lang="en-US" sz="1000" dirty="0">
                <a:latin typeface="Times New Roman" panose="02020603050405020304" pitchFamily="18" charset="0"/>
                <a:cs typeface="Times New Roman" panose="02020603050405020304" pitchFamily="18" charset="0"/>
              </a:rPr>
              <a:t>16. Listed in (type) - Contains the type of the meal. - Object datatype</a:t>
            </a:r>
          </a:p>
          <a:p>
            <a:pPr marL="0" indent="0">
              <a:buNone/>
            </a:pPr>
            <a:r>
              <a:rPr lang="en-US" sz="1000" dirty="0">
                <a:latin typeface="Times New Roman" panose="02020603050405020304" pitchFamily="18" charset="0"/>
                <a:cs typeface="Times New Roman" panose="02020603050405020304" pitchFamily="18" charset="0"/>
              </a:rPr>
              <a:t>17. Listed in (city) - This contains the neighborhood in which the restaurant is listed. -Object datatype</a:t>
            </a:r>
          </a:p>
        </p:txBody>
      </p:sp>
    </p:spTree>
    <p:extLst>
      <p:ext uri="{BB962C8B-B14F-4D97-AF65-F5344CB8AC3E}">
        <p14:creationId xmlns:p14="http://schemas.microsoft.com/office/powerpoint/2010/main" val="402422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93A09979-13F1-40BB-A655-014709EFA06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B9FC1B1-E95D-49C1-8F4D-8B39E21D3BBD}"/>
              </a:ext>
            </a:extLst>
          </p:cNvPr>
          <p:cNvSpPr>
            <a:spLocks noGrp="1"/>
          </p:cNvSpPr>
          <p:nvPr>
            <p:ph type="title"/>
          </p:nvPr>
        </p:nvSpPr>
        <p:spPr/>
        <p:txBody>
          <a:bodyPr rtlCol="0"/>
          <a:lstStyle/>
          <a:p>
            <a:r>
              <a:rPr lang="en-US" sz="2400" dirty="0"/>
              <a:t>Make the data proper to make use of data for</a:t>
            </a:r>
            <a:br>
              <a:rPr lang="en-US" sz="2400" dirty="0"/>
            </a:br>
            <a:r>
              <a:rPr lang="en-US" sz="2400" dirty="0"/>
              <a:t>analysis</a:t>
            </a:r>
          </a:p>
        </p:txBody>
      </p:sp>
      <p:pic>
        <p:nvPicPr>
          <p:cNvPr id="5" name="Content Placeholder 4">
            <a:extLst>
              <a:ext uri="{FF2B5EF4-FFF2-40B4-BE49-F238E27FC236}">
                <a16:creationId xmlns:a16="http://schemas.microsoft.com/office/drawing/2014/main" xmlns="" id="{F259E479-DB6C-66C7-B24F-5E18E33393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5825" y="3257550"/>
            <a:ext cx="1737511" cy="632515"/>
          </a:xfrm>
        </p:spPr>
      </p:pic>
      <p:pic>
        <p:nvPicPr>
          <p:cNvPr id="9" name="Picture 8">
            <a:extLst>
              <a:ext uri="{FF2B5EF4-FFF2-40B4-BE49-F238E27FC236}">
                <a16:creationId xmlns:a16="http://schemas.microsoft.com/office/drawing/2014/main" xmlns="" id="{78069EBF-7F55-95D9-037A-198B25B90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4122040"/>
            <a:ext cx="4259949" cy="411516"/>
          </a:xfrm>
          <a:prstGeom prst="rect">
            <a:avLst/>
          </a:prstGeom>
        </p:spPr>
      </p:pic>
      <p:sp>
        <p:nvSpPr>
          <p:cNvPr id="3" name="TextBox 2">
            <a:extLst>
              <a:ext uri="{FF2B5EF4-FFF2-40B4-BE49-F238E27FC236}">
                <a16:creationId xmlns:a16="http://schemas.microsoft.com/office/drawing/2014/main" xmlns="" id="{0A4E20C1-FB5E-469C-8547-5C712CE00AE6}"/>
              </a:ext>
            </a:extLst>
          </p:cNvPr>
          <p:cNvSpPr txBox="1"/>
          <p:nvPr/>
        </p:nvSpPr>
        <p:spPr>
          <a:xfrm>
            <a:off x="756436" y="1510347"/>
            <a:ext cx="3733800"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Identify the Features data types and shape of the dataset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There 14 categorical columns and 3 numerical columns </a:t>
            </a:r>
          </a:p>
        </p:txBody>
      </p:sp>
      <p:pic>
        <p:nvPicPr>
          <p:cNvPr id="6" name="Picture 5">
            <a:extLst>
              <a:ext uri="{FF2B5EF4-FFF2-40B4-BE49-F238E27FC236}">
                <a16:creationId xmlns:a16="http://schemas.microsoft.com/office/drawing/2014/main" xmlns="" id="{01C74BD5-AEDA-4CE8-AFD5-6565985C8F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368201"/>
            <a:ext cx="3743093" cy="2895600"/>
          </a:xfrm>
          <a:prstGeom prst="rect">
            <a:avLst/>
          </a:prstGeom>
        </p:spPr>
      </p:pic>
    </p:spTree>
    <p:extLst>
      <p:ext uri="{A0A3B1CB-5D09-4B2E-919D-B3F2D555949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97088651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51553-4FB9-47AE-9B70-15DDB07388F4}"/>
              </a:ext>
            </a:extLst>
          </p:cNvPr>
          <p:cNvSpPr>
            <a:spLocks noGrp="1"/>
          </p:cNvSpPr>
          <p:nvPr>
            <p:ph type="title"/>
          </p:nvPr>
        </p:nvSpPr>
        <p:spPr/>
        <p:txBody>
          <a:bodyPr/>
          <a:lstStyle/>
          <a:p>
            <a:r>
              <a:rPr lang="en-US" sz="2400" dirty="0"/>
              <a:t>Make the data proper to make use of data for</a:t>
            </a:r>
            <a:br>
              <a:rPr lang="en-US" sz="2400" dirty="0"/>
            </a:br>
            <a:r>
              <a:rPr lang="en-US" sz="2400" dirty="0"/>
              <a:t>analysis</a:t>
            </a:r>
          </a:p>
        </p:txBody>
      </p:sp>
      <p:pic>
        <p:nvPicPr>
          <p:cNvPr id="5" name="Content Placeholder 4">
            <a:extLst>
              <a:ext uri="{FF2B5EF4-FFF2-40B4-BE49-F238E27FC236}">
                <a16:creationId xmlns:a16="http://schemas.microsoft.com/office/drawing/2014/main" xmlns="" id="{772A2B59-5697-4DB2-9574-827343541B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276350"/>
            <a:ext cx="7381875" cy="1598437"/>
          </a:xfrm>
        </p:spPr>
      </p:pic>
      <p:sp>
        <p:nvSpPr>
          <p:cNvPr id="7" name="TextBox 6">
            <a:extLst>
              <a:ext uri="{FF2B5EF4-FFF2-40B4-BE49-F238E27FC236}">
                <a16:creationId xmlns:a16="http://schemas.microsoft.com/office/drawing/2014/main" xmlns="" id="{587DB165-171E-4173-B66A-81F6FA2A02D1}"/>
              </a:ext>
            </a:extLst>
          </p:cNvPr>
          <p:cNvSpPr txBox="1"/>
          <p:nvPr/>
        </p:nvSpPr>
        <p:spPr>
          <a:xfrm>
            <a:off x="762000" y="3082320"/>
            <a:ext cx="6570643"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variable approximate cost which has the missing values which is filled with fillna.</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And it’s datatype is changed to numeric, since the continuous values</a:t>
            </a:r>
          </a:p>
          <a:p>
            <a:r>
              <a:rPr lang="en-US" sz="1600" dirty="0">
                <a:latin typeface="Times New Roman" panose="02020603050405020304" pitchFamily="18" charset="0"/>
                <a:cs typeface="Times New Roman" panose="02020603050405020304" pitchFamily="18" charset="0"/>
              </a:rPr>
              <a:t>      were present in the column.</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variable rate which is separated into rating out of 5 and changed to</a:t>
            </a:r>
          </a:p>
          <a:p>
            <a:r>
              <a:rPr lang="en-US" sz="1600" dirty="0">
                <a:latin typeface="Times New Roman" panose="02020603050405020304" pitchFamily="18" charset="0"/>
                <a:cs typeface="Times New Roman" panose="02020603050405020304" pitchFamily="18" charset="0"/>
              </a:rPr>
              <a:t>      numeric.          </a:t>
            </a:r>
          </a:p>
        </p:txBody>
      </p:sp>
    </p:spTree>
    <p:extLst>
      <p:ext uri="{BB962C8B-B14F-4D97-AF65-F5344CB8AC3E}">
        <p14:creationId xmlns:p14="http://schemas.microsoft.com/office/powerpoint/2010/main" val="772196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E266EB80-60B0-4B9C-B953-71AD2A1A06E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58C53DF-EFC6-4067-A4B1-5F346CDE6F4E}"/>
              </a:ext>
            </a:extLst>
          </p:cNvPr>
          <p:cNvSpPr>
            <a:spLocks noGrp="1"/>
          </p:cNvSpPr>
          <p:nvPr>
            <p:ph type="title"/>
          </p:nvPr>
        </p:nvSpPr>
        <p:spPr/>
        <p:txBody>
          <a:bodyPr rtlCol="0"/>
          <a:lstStyle/>
          <a:p>
            <a:r>
              <a:rPr lang="en-US" sz="2400" dirty="0"/>
              <a:t>Descriptive Statistics:</a:t>
            </a:r>
          </a:p>
        </p:txBody>
      </p:sp>
      <p:sp>
        <p:nvSpPr>
          <p:cNvPr id="3" name="TextBox 2">
            <a:extLst>
              <a:ext uri="{FF2B5EF4-FFF2-40B4-BE49-F238E27FC236}">
                <a16:creationId xmlns:a16="http://schemas.microsoft.com/office/drawing/2014/main" xmlns="" id="{0E3D0412-A81C-46C9-9ABE-41086AD8AAF0}"/>
              </a:ext>
            </a:extLst>
          </p:cNvPr>
          <p:cNvSpPr txBox="1"/>
          <p:nvPr/>
        </p:nvSpPr>
        <p:spPr>
          <a:xfrm>
            <a:off x="885825" y="1292883"/>
            <a:ext cx="6629400"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URL has all unique variables.</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Cafe Coffee Day has the highest number of outlets(96).</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Many people order online which is about 30444(58.8%).</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Many restaurants are based out of BTM layout of about 5124(10%).</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Majority of the listed restaurants provide delivery of about 25942(50.16%).</a:t>
            </a:r>
          </a:p>
        </p:txBody>
      </p:sp>
      <p:pic>
        <p:nvPicPr>
          <p:cNvPr id="6" name="Picture 5"/>
          <p:cNvPicPr>
            <a:picLocks noChangeAspect="1"/>
          </p:cNvPicPr>
          <p:nvPr/>
        </p:nvPicPr>
        <p:blipFill>
          <a:blip r:embed="rId2"/>
          <a:stretch>
            <a:fillRect/>
          </a:stretch>
        </p:blipFill>
        <p:spPr>
          <a:xfrm>
            <a:off x="2602988" y="2559060"/>
            <a:ext cx="5931411" cy="2454377"/>
          </a:xfrm>
          <a:prstGeom prst="rect">
            <a:avLst/>
          </a:prstGeom>
        </p:spPr>
      </p:pic>
    </p:spTree>
    <p:extLst>
      <p:ext uri="{028C514B-489C-4877-A7E5-E2B4FD2DE43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97088651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742940-21CA-44D1-945B-0CFDE46A8E9D}"/>
              </a:ext>
            </a:extLst>
          </p:cNvPr>
          <p:cNvSpPr>
            <a:spLocks noGrp="1"/>
          </p:cNvSpPr>
          <p:nvPr>
            <p:ph type="title"/>
          </p:nvPr>
        </p:nvSpPr>
        <p:spPr/>
        <p:txBody>
          <a:bodyPr/>
          <a:lstStyle/>
          <a:p>
            <a:r>
              <a:rPr lang="en-US" sz="2400" dirty="0"/>
              <a:t>Univariate and Bivariate Analysis</a:t>
            </a:r>
          </a:p>
        </p:txBody>
      </p:sp>
      <p:pic>
        <p:nvPicPr>
          <p:cNvPr id="4" name="Content Placeholder 3">
            <a:extLst>
              <a:ext uri="{FF2B5EF4-FFF2-40B4-BE49-F238E27FC236}">
                <a16:creationId xmlns:a16="http://schemas.microsoft.com/office/drawing/2014/main" xmlns="" id="{428C63CB-682E-446B-A407-0DE029EAE1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2186" y="2419350"/>
            <a:ext cx="6477561" cy="2072820"/>
          </a:xfrm>
          <a:prstGeom prst="rect">
            <a:avLst/>
          </a:prstGeom>
        </p:spPr>
      </p:pic>
      <p:sp>
        <p:nvSpPr>
          <p:cNvPr id="5" name="TextBox 4">
            <a:extLst>
              <a:ext uri="{FF2B5EF4-FFF2-40B4-BE49-F238E27FC236}">
                <a16:creationId xmlns:a16="http://schemas.microsoft.com/office/drawing/2014/main" xmlns="" id="{26C04542-D1D5-4352-A3FD-30D172BC5939}"/>
              </a:ext>
            </a:extLst>
          </p:cNvPr>
          <p:cNvSpPr txBox="1"/>
          <p:nvPr/>
        </p:nvSpPr>
        <p:spPr>
          <a:xfrm>
            <a:off x="885825" y="1352550"/>
            <a:ext cx="642937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Here we are using histplot from seaborn to check the distribution of the data.</a:t>
            </a:r>
          </a:p>
        </p:txBody>
      </p:sp>
    </p:spTree>
    <p:extLst>
      <p:ext uri="{BB962C8B-B14F-4D97-AF65-F5344CB8AC3E}">
        <p14:creationId xmlns:p14="http://schemas.microsoft.com/office/powerpoint/2010/main" val="4201316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237A56-A375-FA82-1D53-256C2BF5611A}"/>
              </a:ext>
            </a:extLst>
          </p:cNvPr>
          <p:cNvSpPr>
            <a:spLocks noGrp="1"/>
          </p:cNvSpPr>
          <p:nvPr>
            <p:ph type="title"/>
          </p:nvPr>
        </p:nvSpPr>
        <p:spPr/>
        <p:txBody>
          <a:bodyPr/>
          <a:lstStyle/>
          <a:p>
            <a:endParaRPr lang="en-US"/>
          </a:p>
        </p:txBody>
      </p:sp>
      <p:pic>
        <p:nvPicPr>
          <p:cNvPr id="11" name="Content Placeholder 10">
            <a:extLst>
              <a:ext uri="{FF2B5EF4-FFF2-40B4-BE49-F238E27FC236}">
                <a16:creationId xmlns:a16="http://schemas.microsoft.com/office/drawing/2014/main" xmlns="" id="{B24AD577-7D46-A23A-895D-86F0025F934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1" y="514350"/>
            <a:ext cx="3352800" cy="1828800"/>
          </a:xfrm>
        </p:spPr>
      </p:pic>
      <p:pic>
        <p:nvPicPr>
          <p:cNvPr id="13" name="Picture 12">
            <a:extLst>
              <a:ext uri="{FF2B5EF4-FFF2-40B4-BE49-F238E27FC236}">
                <a16:creationId xmlns:a16="http://schemas.microsoft.com/office/drawing/2014/main" xmlns="" id="{09E97663-695A-F398-BCBC-E9E5148690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3839" y="612645"/>
            <a:ext cx="3577684" cy="1828800"/>
          </a:xfrm>
          <a:prstGeom prst="rect">
            <a:avLst/>
          </a:prstGeom>
        </p:spPr>
      </p:pic>
      <p:pic>
        <p:nvPicPr>
          <p:cNvPr id="15" name="Picture 14">
            <a:extLst>
              <a:ext uri="{FF2B5EF4-FFF2-40B4-BE49-F238E27FC236}">
                <a16:creationId xmlns:a16="http://schemas.microsoft.com/office/drawing/2014/main" xmlns="" id="{68C50B7F-0A9A-00AC-C789-C5DDF5776CF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35096" y="2571750"/>
            <a:ext cx="3352801" cy="2133601"/>
          </a:xfrm>
          <a:prstGeom prst="rect">
            <a:avLst/>
          </a:prstGeom>
        </p:spPr>
      </p:pic>
      <p:sp>
        <p:nvSpPr>
          <p:cNvPr id="3" name="TextBox 2">
            <a:extLst>
              <a:ext uri="{FF2B5EF4-FFF2-40B4-BE49-F238E27FC236}">
                <a16:creationId xmlns:a16="http://schemas.microsoft.com/office/drawing/2014/main" xmlns="" id="{06EE7BC0-09FA-4AD8-9371-69D458A75C0F}"/>
              </a:ext>
            </a:extLst>
          </p:cNvPr>
          <p:cNvSpPr txBox="1"/>
          <p:nvPr/>
        </p:nvSpPr>
        <p:spPr>
          <a:xfrm>
            <a:off x="440675" y="2671183"/>
            <a:ext cx="4356639"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We have 3 numerical </a:t>
            </a:r>
            <a:r>
              <a:rPr lang="en-US" dirty="0" smtClean="0">
                <a:latin typeface="Times New Roman" panose="02020603050405020304" pitchFamily="18" charset="0"/>
                <a:cs typeface="Times New Roman" panose="02020603050405020304" pitchFamily="18" charset="0"/>
              </a:rPr>
              <a:t>features</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From </a:t>
            </a:r>
            <a:r>
              <a:rPr lang="en-US" dirty="0">
                <a:latin typeface="Times New Roman" panose="02020603050405020304" pitchFamily="18" charset="0"/>
                <a:cs typeface="Times New Roman" panose="02020603050405020304" pitchFamily="18" charset="0"/>
              </a:rPr>
              <a:t>the analysis we can identify the skewness, kurtosis, minimum value, maximum value, mean, median and mode.</a:t>
            </a:r>
          </a:p>
        </p:txBody>
      </p:sp>
    </p:spTree>
    <p:extLst>
      <p:ext uri="{BB962C8B-B14F-4D97-AF65-F5344CB8AC3E}">
        <p14:creationId xmlns:p14="http://schemas.microsoft.com/office/powerpoint/2010/main" val="36071349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WEBFONT2" val="Raleway-demi_bold"/>
  <p:tag name="WEBFONT6" val="Jura-medium"/>
</p:tagLst>
</file>

<file path=ppt/tags/tag2.xml><?xml version="1.0" encoding="utf-8"?>
<p:tagLst xmlns:a="http://schemas.openxmlformats.org/drawingml/2006/main" xmlns:r="http://schemas.openxmlformats.org/officeDocument/2006/relationships" xmlns:p="http://schemas.openxmlformats.org/presentationml/2006/main">
  <p:tag name="FONTWEIGHT:0:0:0" val="6"/>
</p:tagLst>
</file>

<file path=ppt/tags/tag3.xml><?xml version="1.0" encoding="utf-8"?>
<p:tagLst xmlns:a="http://schemas.openxmlformats.org/drawingml/2006/main" xmlns:r="http://schemas.openxmlformats.org/officeDocument/2006/relationships" xmlns:p="http://schemas.openxmlformats.org/presentationml/2006/main">
  <p:tag name="FONTWEIGHT:26:0:0" val="5"/>
</p:tagLst>
</file>

<file path=ppt/tags/tag4.xml><?xml version="1.0" encoding="utf-8"?>
<p:tagLst xmlns:a="http://schemas.openxmlformats.org/drawingml/2006/main" xmlns:r="http://schemas.openxmlformats.org/officeDocument/2006/relationships" xmlns:p="http://schemas.openxmlformats.org/presentationml/2006/main">
  <p:tag name="PATTERNROTATE" val="45"/>
  <p:tag name="PATTERNFILL" val="{&quot;foreground&quot;: [{&quot;dim&quot;: {&quot;width&quot;: 2.0,&quot;height&quot;: 2.0},&quot;fill&quot;: {&quot;type&quot;: &quot;SOLID&quot;,&quot;solid&quot;: {&quot;color&quot;: {&quot;type&quot;: &quot;BG2&quot;,&quot;rgb&quot;: [255,245,247]}}},&quot;geom&quot;: {&quot;type&quot;: &quot;PRESET&quot;,&quot;preset&quot;: {&quot;type&quot;: &quot;RECT&quot;}}}],&quot;background&quot;: {&quot;type&quot;: &quot;SOLID&quot;,&quot;solid&quot;: {&quot;color&quot;: {&quot;type&quot;: &quot;BG1&quot;,&quot;rgb&quot;: [255,255,255]}}},&quot;distance&quot;: {&quot;left&quot;: 12.0,&quot;top&quot;: 12.0},&quot;preset&quot;: &quot;pct5&quot;,&quot;rotate&quot;: 45}"/>
</p:tagLst>
</file>

<file path=ppt/tags/tag5.xml><?xml version="1.0" encoding="utf-8"?>
<p:tagLst xmlns:a="http://schemas.openxmlformats.org/drawingml/2006/main" xmlns:r="http://schemas.openxmlformats.org/officeDocument/2006/relationships" xmlns:p="http://schemas.openxmlformats.org/presentationml/2006/main">
  <p:tag name="LAYOUT" val="threePicAndTx"/>
</p:tagLst>
</file>

<file path=ppt/tags/tag6.xml><?xml version="1.0" encoding="utf-8"?>
<p:tagLst xmlns:a="http://schemas.openxmlformats.org/drawingml/2006/main" xmlns:r="http://schemas.openxmlformats.org/officeDocument/2006/relationships" xmlns:p="http://schemas.openxmlformats.org/presentationml/2006/main">
  <p:tag name="LAYOUT" val="fourPic"/>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atrical">
  <a:themeElements>
    <a:clrScheme name="Theatrical">
      <a:dk1>
        <a:srgbClr val="000000"/>
      </a:dk1>
      <a:lt1>
        <a:srgbClr val="FFFFFF"/>
      </a:lt1>
      <a:dk2>
        <a:srgbClr val="300B33"/>
      </a:dk2>
      <a:lt2>
        <a:srgbClr val="FFF5F7"/>
      </a:lt2>
      <a:accent1>
        <a:srgbClr val="BD416D"/>
      </a:accent1>
      <a:accent2>
        <a:srgbClr val="EA6EA2"/>
      </a:accent2>
      <a:accent3>
        <a:srgbClr val="AB549B"/>
      </a:accent3>
      <a:accent4>
        <a:srgbClr val="835C86"/>
      </a:accent4>
      <a:accent5>
        <a:srgbClr val="D4A18F"/>
      </a:accent5>
      <a:accent6>
        <a:srgbClr val="8CC7CE"/>
      </a:accent6>
      <a:hlink>
        <a:srgbClr val="8CC7CE"/>
      </a:hlink>
      <a:folHlink>
        <a:srgbClr val="835C86"/>
      </a:folHlink>
    </a:clrScheme>
    <a:fontScheme name="Theatrical">
      <a:majorFont>
        <a:latin typeface="Raleway"/>
        <a:ea typeface=""/>
        <a:cs typeface=""/>
      </a:majorFont>
      <a:minorFont>
        <a:latin typeface="Jura"/>
        <a:ea typeface=""/>
        <a:cs typeface=""/>
      </a:minorFont>
    </a:fontScheme>
    <a:fmtScheme name="Theatric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lvl="0" algn="ctr"/>
      </a:lstStyle>
      <a:style>
        <a:lnRef idx="0">
          <a:scrgbClr r="0" g="0" b="0"/>
        </a:lnRef>
        <a:fillRef idx="1">
          <a:schemeClr val="accent1"/>
        </a:fillRef>
        <a:effectRef idx="0">
          <a:schemeClr val="accent1"/>
        </a:effectRef>
        <a:fontRef idx="none"/>
      </a:style>
    </a:spDef>
    <a:lnDef>
      <a:spPr>
        <a:ln w="19050" cap="flat">
          <a:solidFill>
            <a:schemeClr val="accent1">
              <a:lumMod val="75000"/>
              <a:lumMod val="75000"/>
              <a:lumMod val="75000"/>
            </a:schemeClr>
          </a:solidFill>
          <a:prstDash val="solid"/>
          <a:round/>
        </a:ln>
      </a:spPr>
      <a:bodyPr vert="horz" rtlCol="0" anchor="ctr"/>
      <a:lstStyle>
        <a:lvl1pPr lvl="0" algn="ctr"/>
      </a:lstStyle>
    </a:lnDef>
  </a:objectDefaults>
  <a:extraClrSchemeLst/>
</a:theme>
</file>

<file path=ppt/theme/theme2.xml><?xml version="1.0" encoding="utf-8"?>
<a:theme xmlns:a="http://schemas.openxmlformats.org/drawingml/2006/main" name="Theatrical">
  <a:themeElements>
    <a:clrScheme name="Theatrical">
      <a:dk1>
        <a:srgbClr val="000000"/>
      </a:dk1>
      <a:lt1>
        <a:srgbClr val="FFFFFF"/>
      </a:lt1>
      <a:dk2>
        <a:srgbClr val="300B33"/>
      </a:dk2>
      <a:lt2>
        <a:srgbClr val="FFF5F7"/>
      </a:lt2>
      <a:accent1>
        <a:srgbClr val="BD416D"/>
      </a:accent1>
      <a:accent2>
        <a:srgbClr val="EA6EA2"/>
      </a:accent2>
      <a:accent3>
        <a:srgbClr val="AB549B"/>
      </a:accent3>
      <a:accent4>
        <a:srgbClr val="835C86"/>
      </a:accent4>
      <a:accent5>
        <a:srgbClr val="D4A18F"/>
      </a:accent5>
      <a:accent6>
        <a:srgbClr val="8CC7CE"/>
      </a:accent6>
      <a:hlink>
        <a:srgbClr val="8CC7CE"/>
      </a:hlink>
      <a:folHlink>
        <a:srgbClr val="835C86"/>
      </a:folHlink>
    </a:clrScheme>
    <a:fontScheme name="Theatrical">
      <a:majorFont>
        <a:latin typeface="Raleway"/>
        <a:ea typeface=""/>
        <a:cs typeface=""/>
      </a:majorFont>
      <a:minorFont>
        <a:latin typeface="Jura"/>
        <a:ea typeface=""/>
        <a:cs typeface=""/>
      </a:minorFont>
    </a:fontScheme>
    <a:fmtScheme name="Theatric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lvl="0" algn="ctr"/>
      </a:lstStyle>
      <a:style>
        <a:lnRef idx="0">
          <a:scrgbClr r="0" g="0" b="0"/>
        </a:lnRef>
        <a:fillRef idx="1">
          <a:schemeClr val="accent1"/>
        </a:fillRef>
        <a:effectRef idx="0">
          <a:schemeClr val="accent1"/>
        </a:effectRef>
        <a:fontRef idx="none"/>
      </a:style>
    </a:spDef>
    <a:lnDef>
      <a:spPr>
        <a:ln w="19050" cap="flat">
          <a:solidFill>
            <a:schemeClr val="accent1">
              <a:lumMod val="75000"/>
              <a:lumMod val="75000"/>
              <a:lumMod val="75000"/>
            </a:schemeClr>
          </a:solidFill>
          <a:prstDash val="solid"/>
          <a:round/>
        </a:ln>
      </a:spPr>
      <a:bodyPr vert="horz" rtlCol="0" anchor="ctr"/>
      <a:lstStyle>
        <a:lvl1pPr lvl="0" algn="ctr"/>
      </a:lstStyle>
    </a:lnDef>
  </a:objectDefaults>
  <a:extraClrSchemeLst/>
</a:theme>
</file>

<file path=docProps/app.xml><?xml version="1.0" encoding="utf-8"?>
<Properties xmlns="http://schemas.openxmlformats.org/officeDocument/2006/extended-properties" xmlns:vt="http://schemas.openxmlformats.org/officeDocument/2006/docPropsVTypes">
  <TotalTime>632</TotalTime>
  <Words>1213</Words>
  <Application>Microsoft Office PowerPoint</Application>
  <PresentationFormat>On-screen Show (16:9)</PresentationFormat>
  <Paragraphs>123</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Times New Roman</vt:lpstr>
      <vt:lpstr>Source Sans Pro</vt:lpstr>
      <vt:lpstr>Arial</vt:lpstr>
      <vt:lpstr>Jura-medium</vt:lpstr>
      <vt:lpstr>Raleway</vt:lpstr>
      <vt:lpstr>Jura</vt:lpstr>
      <vt:lpstr>Raleway-demi_bold</vt:lpstr>
      <vt:lpstr>Theatrical</vt:lpstr>
      <vt:lpstr>PowerPoint Presentation</vt:lpstr>
      <vt:lpstr>ZOMATO DATASET PROBLEM STATEMENT</vt:lpstr>
      <vt:lpstr>We are firstly importing the required libraries</vt:lpstr>
      <vt:lpstr>Data Description</vt:lpstr>
      <vt:lpstr>Make the data proper to make use of data for analysis</vt:lpstr>
      <vt:lpstr>Make the data proper to make use of data for analysis</vt:lpstr>
      <vt:lpstr>Descriptive Statistics:</vt:lpstr>
      <vt:lpstr>Univariate and Bivariate Analysis</vt:lpstr>
      <vt:lpstr>PowerPoint Presentation</vt:lpstr>
      <vt:lpstr>Outliers:</vt:lpstr>
      <vt:lpstr>Missing Values and it’s treatment:</vt:lpstr>
      <vt:lpstr>Outliers and its treatment:</vt:lpstr>
      <vt:lpstr>Univariate Analysis</vt:lpstr>
      <vt:lpstr>PowerPoint Presentation</vt:lpstr>
      <vt:lpstr>Bivariate Analysis:</vt:lpstr>
      <vt:lpstr>PowerPoint Presentation</vt:lpstr>
      <vt:lpstr>Feature Extraction:</vt:lpstr>
      <vt:lpstr>Statistical Testing:</vt:lpstr>
      <vt:lpstr>Statistical Testing:</vt:lpstr>
      <vt:lpstr>Statistical Testing:</vt:lpstr>
      <vt:lpstr>Scaling and Encoding:</vt:lpstr>
      <vt:lpstr>Splitting Data into train and test:</vt:lpstr>
      <vt:lpstr>Base Model</vt:lpstr>
      <vt:lpstr>Conclusion</vt:lpstr>
      <vt:lpstr>Classification</vt:lpstr>
      <vt:lpstr>Statistical Testing:</vt:lpstr>
      <vt:lpstr>Statistical Testing</vt:lpstr>
      <vt:lpstr>Scaling and Encoding:</vt:lpstr>
      <vt:lpstr>PowerPoint Presentation</vt:lpstr>
      <vt:lpstr>Target column</vt:lpstr>
      <vt:lpstr>Splitting Data into train and test and  Base Model</vt:lpstr>
      <vt:lpstr>Logistic Regression: </vt:lpstr>
      <vt:lpstr>Conclusion</vt:lpstr>
      <vt:lpstr>PowerPoint Presentation</vt:lpstr>
      <vt:lpstr>PowerPoint Presentation</vt:lpstr>
    </vt:vector>
  </TitlesOfParts>
  <Company>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SREENIVAS K</dc:creator>
  <cp:lastModifiedBy>Alka Chauhan R</cp:lastModifiedBy>
  <cp:revision>57</cp:revision>
  <dcterms:created xsi:type="dcterms:W3CDTF">2023-10-11T17:56:51Z</dcterms:created>
  <dcterms:modified xsi:type="dcterms:W3CDTF">2023-10-12T17:22:23Z</dcterms:modified>
</cp:coreProperties>
</file>