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EEBF-060D-A2F2-F098-5130A56C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D1CD0-52C1-71DF-7A9B-3B82CF6B8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40AE-F731-9680-3C5E-C090FD1F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2249-2640-B20C-0FFA-3AF746A1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FD71-9440-0A22-1820-DF58C7C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4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39D-30B8-53AE-8592-B78E8D38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6C5C8-8166-7326-335C-443F9B7F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97A5-2A97-FDC4-7F9B-C9EC51D9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24C7-4D9D-7811-014F-7B095F0D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1609-D64B-91D3-5071-BB71D46F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6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65411-7E4C-6E71-D277-DEF28C10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DB9D0-D6C8-276F-3558-EB8F78E5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2A9B-9C78-F39A-5A16-EF412433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B463-7EA2-27B3-E0E1-DFF5F08F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2091-CBA6-0F32-9892-73519CC3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765B-1E57-35F6-9809-841F09BD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2EEB-2662-F933-EA72-28DA965C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0CD7-1856-0D45-ED90-1334F75D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84C7-C040-5C68-0FB2-3E27F46D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2B3C-79BE-E6F1-3901-E7D3EEAA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87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3F77-09B6-313A-76F6-69B3EAD1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4D38C-60EF-87A8-00C0-88D64F77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53B8-D1E1-6390-7BD8-3282E12B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BC58-F36B-228B-8359-0B44C854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7178-56F7-3DE5-2723-AE5C5291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3D54-88AF-BBD0-7F32-C0BEA007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B697-8514-F755-6F7C-D6B455535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9191E-2480-A69F-F51F-690C748F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506BF-12E7-FD07-DB4A-43408341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ACF1-6A49-68DF-25ED-1A9F644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C5C7A-3F67-E928-E7DF-5B84459B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0447-AA15-4FC3-1869-C65089A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7830-02D8-5B38-B1F2-D8892762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AAE7F-866A-DA07-DDCB-43BA661A3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6CD3A-19B5-F53B-AE77-B9BD73E59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74CD-07AA-9B70-30F6-69D2C05B3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72ECB-8F38-7437-693C-62FC8D87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8EEF1-F76C-F974-8D6F-ECB31B6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B74AF-B690-DC3B-A260-62E3274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7983-08BA-FD34-CEE1-F81738F8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8457E-D8F3-BA28-0B82-22CACE5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96A97-D595-42EE-750E-D376679D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153A5-DEA4-5F9D-7CE2-86F8C1EF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2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3077A-9786-FE86-772E-AD35D325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3B48-ED0F-63F7-5D1D-FAF0D037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7DF9F-C91A-1366-7C07-BBEA3D99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5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1726-91CA-CE00-9D55-6A575495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C355-24D8-BB8D-558F-FCF669F9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848EA-1F9E-9B14-4FEE-538881DE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DBBF6-AD7D-684A-0AE4-954EE4F0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4D35-6358-8630-3284-5AA18009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2812-9369-5E12-FED3-0856579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890E-1065-313D-521F-B74EC183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D37D1-9803-9B24-7D9F-F661A9ACA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75EE9-E20F-30CF-1676-866F9EE0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AF75-1F5C-C24E-84E6-709A789E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DD2E-855C-4196-2D7A-F6BD41C1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48666-D1C6-231C-B839-A54FB47D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F679D-8377-3A13-3E4A-30ECF3A5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36A6-0C92-4023-6362-99E0051F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4F53-195A-AF64-9516-A1CF53D06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A55-568F-4F35-A5A9-9F59D6487CB9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6A2A-898E-45F0-D466-4580802C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449A-3ECB-E27C-FB65-0A7CB1E52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C369-F90B-44C5-B5F6-26C5B444B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7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41C8-4C04-CB2A-583B-FEC455987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an AI Pipeline for Image Segmentation and Object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F2EA6-887F-4DB0-D3E4-6E6236619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29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87B4-63D6-F5CE-07D0-D4F4B5D0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/>
          </a:bodyPr>
          <a:lstStyle/>
          <a:p>
            <a:r>
              <a:rPr lang="en-US" sz="2800" dirty="0"/>
              <a:t>Approach for Building the AI pipeline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A698-C752-C721-0948-C7AD476E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r>
              <a:rPr lang="en-US" dirty="0"/>
              <a:t>Segment Image:</a:t>
            </a:r>
          </a:p>
          <a:p>
            <a:r>
              <a:rPr lang="en-US" sz="1400" dirty="0"/>
              <a:t>Performing segmentation on an Image which involves dividing an image into multiple segments or regions to simplify the representation or analyze it more affectively.</a:t>
            </a:r>
          </a:p>
          <a:p>
            <a:r>
              <a:rPr lang="en-US" sz="1400" b="1" dirty="0"/>
              <a:t>Approach</a:t>
            </a:r>
            <a:r>
              <a:rPr lang="en-US" sz="1400" dirty="0"/>
              <a:t>: </a:t>
            </a:r>
          </a:p>
          <a:p>
            <a:r>
              <a:rPr lang="en-US" sz="1400" u="sng" dirty="0"/>
              <a:t>Model choices</a:t>
            </a:r>
            <a:r>
              <a:rPr lang="en-US" sz="1400" dirty="0"/>
              <a:t>- Mask </a:t>
            </a:r>
            <a:r>
              <a:rPr lang="en-US" sz="1400" dirty="0" err="1"/>
              <a:t>rcnn</a:t>
            </a:r>
            <a:r>
              <a:rPr lang="en-US" sz="1400" dirty="0"/>
              <a:t> , we use to detect objects in different regions.</a:t>
            </a:r>
          </a:p>
          <a:p>
            <a:r>
              <a:rPr lang="en-US" sz="1400" dirty="0"/>
              <a:t>Why- Segmenting an image is crucial for isolating and identifying different objects in an image. This simplifies subsequent processing tasks such as Object detection and text extraction made easy.</a:t>
            </a:r>
          </a:p>
          <a:p>
            <a:pPr marL="0" indent="0">
              <a:buNone/>
            </a:pPr>
            <a:r>
              <a:rPr lang="en-US" dirty="0"/>
              <a:t>Visualize Segments:</a:t>
            </a:r>
          </a:p>
          <a:p>
            <a:r>
              <a:rPr lang="en-US" sz="1400" dirty="0"/>
              <a:t>Visualizes the segmented regions on the image for easy identification and verification.</a:t>
            </a:r>
          </a:p>
          <a:p>
            <a:r>
              <a:rPr lang="en-US" sz="1400" b="1" dirty="0"/>
              <a:t>Approach : </a:t>
            </a:r>
            <a:r>
              <a:rPr lang="en-US" sz="1400" dirty="0"/>
              <a:t>Uses the predictions from the segmentation model to overlay segmentation masks or boundaries on the original image.</a:t>
            </a:r>
          </a:p>
          <a:p>
            <a:r>
              <a:rPr lang="en-US" sz="1400" b="1" dirty="0"/>
              <a:t>Why- </a:t>
            </a:r>
            <a:r>
              <a:rPr lang="en-US" sz="1400" dirty="0"/>
              <a:t>Visualization helps in verifying the accuracy of the segments.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1172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529-D159-7AFA-C974-12898585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EAA0-A9E4-9F0D-6C2A-FD5FA583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/>
          </a:bodyPr>
          <a:lstStyle/>
          <a:p>
            <a:r>
              <a:rPr lang="en-US" sz="1400" dirty="0"/>
              <a:t>Used </a:t>
            </a:r>
            <a:r>
              <a:rPr lang="en-US" sz="1400" dirty="0" err="1"/>
              <a:t>Streamlit</a:t>
            </a:r>
            <a:r>
              <a:rPr lang="en-US" sz="1400" dirty="0"/>
              <a:t> for developing interface for testing.</a:t>
            </a:r>
          </a:p>
          <a:p>
            <a:r>
              <a:rPr lang="en-US" sz="1400" dirty="0"/>
              <a:t> used </a:t>
            </a:r>
            <a:r>
              <a:rPr lang="en-US" sz="1400" dirty="0" err="1"/>
              <a:t>pytorch</a:t>
            </a:r>
            <a:r>
              <a:rPr lang="en-US" sz="1400" dirty="0"/>
              <a:t>, torch vision- masked </a:t>
            </a:r>
            <a:r>
              <a:rPr lang="en-US" sz="1400" dirty="0" err="1"/>
              <a:t>rcnn</a:t>
            </a:r>
            <a:r>
              <a:rPr lang="en-US" sz="1400" dirty="0"/>
              <a:t> net 50</a:t>
            </a:r>
          </a:p>
          <a:p>
            <a:r>
              <a:rPr lang="en-US" sz="1400" dirty="0"/>
              <a:t>Used transformers, PIL, matplotlib and pandas</a:t>
            </a:r>
          </a:p>
          <a:p>
            <a:r>
              <a:rPr lang="en-US" sz="1400" dirty="0"/>
              <a:t>Used SQLite3, CV2 – it is an memory db. We stored path and meta data of every segmented object in sqlite3. I will generated Id for each image. </a:t>
            </a:r>
          </a:p>
          <a:p>
            <a:r>
              <a:rPr lang="en-US" sz="1400" dirty="0"/>
              <a:t>Easy OCR – we used it for text extraction from segmented objects.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496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11A4-A9D9-CCBC-007A-7DF189C8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59C7-EE2C-575F-C27B-E779C509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>
            <a:normAutofit/>
          </a:bodyPr>
          <a:lstStyle/>
          <a:p>
            <a:r>
              <a:rPr lang="en-US" sz="1400" dirty="0"/>
              <a:t>We used </a:t>
            </a:r>
            <a:r>
              <a:rPr lang="en-US" sz="1400" dirty="0" err="1"/>
              <a:t>pytest</a:t>
            </a:r>
            <a:r>
              <a:rPr lang="en-US" sz="1400" dirty="0"/>
              <a:t> to create Unit tests for each model we developed. </a:t>
            </a:r>
          </a:p>
          <a:p>
            <a:r>
              <a:rPr lang="en-US" sz="1400" dirty="0"/>
              <a:t>We are asserting to make sure every test case is valid.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0047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Building an AI Pipeline for Image Segmentation and Object Analysis</vt:lpstr>
      <vt:lpstr>Approach for Building the AI pipeline</vt:lpstr>
      <vt:lpstr>Tools Used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Sreedevi kolachena</dc:creator>
  <cp:lastModifiedBy>Sreedevi kolachena</cp:lastModifiedBy>
  <cp:revision>1</cp:revision>
  <dcterms:created xsi:type="dcterms:W3CDTF">2024-08-06T22:09:49Z</dcterms:created>
  <dcterms:modified xsi:type="dcterms:W3CDTF">2024-08-06T22:10:16Z</dcterms:modified>
</cp:coreProperties>
</file>