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7572-A82C-4F4F-8059-D34AB6F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CF30C-9F5C-4A1E-9C03-0F8A7C394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269F-3E92-45A3-B56C-DDDE111E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47AA-6CAD-4B03-8F25-F3C74CE0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1498-4977-4FE9-BFA5-5DD54607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7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C8AA-77EB-490A-A8AA-0023609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66B35-340F-44CF-A358-5FD80E24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E748-060A-4979-B38F-D853A18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04FD-59DB-43F8-A8AB-CAFFDA3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F8EC-79BD-4230-BF6B-6EAD8501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6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0E0BC-1916-4209-9AC6-6FC022EF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EB310-D41C-4BC8-92B8-6D5021BE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0502-D772-4677-95F5-2CC28D03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599B-A057-4D4E-8F92-F06303C4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071E-52A7-48A5-8D45-C6EC46D7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4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0E1-A3DB-4536-9A36-CDF3B635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8444-065F-4217-A8CD-94966992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3877-F999-461A-9943-CCCFB854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EF31-AF99-4518-831C-D724A3C7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FA61-917D-4D57-8F2A-89775A61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BAC2-CA71-4C6C-9DCC-10236A99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7604-BC92-4A8F-BDF1-8612D2E7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2182-D487-4891-9DB6-64189796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BC46-B781-4729-AB36-2E1FF2E4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7F97-6C35-4BB3-B507-BF5559AB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0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B2CB-B04B-4172-AB46-B81895CA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20CF-32CA-4EDF-80CE-8161DDB5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7A3C5-C556-471F-8346-889B289D2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F564-D37E-4905-AE4D-95F70DDF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4E1C-2514-404F-8FF4-FD69C36A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CE87-DEA6-486B-8854-3B71FC82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6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046-B88A-463E-B84B-44E72503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FDF5-E946-4B2B-8266-64CD860D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44A0A-E963-4CDA-907D-EBF255B7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B481D-A39B-412F-B45C-EE5ED3F62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2615-4CB0-4DAF-BE24-8E978586F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D0BF-0CF5-4D6F-9AC5-FBFA0B13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0B368-C499-47A9-8577-3AA82C64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0201-38A4-48F8-87A9-0386BF2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25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1089-7D94-42C3-A36E-AE88742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CDF17-05D0-48C9-B023-067F0D5D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8AC4-59F5-4847-B31F-C3D2CFAF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B3B43-6EE8-4FEE-BBFA-91C16F03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1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5738B-8D7E-4C62-9DCD-21F4CEFC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759EB-52E6-4750-AC93-620498D9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345BD-97F6-45E1-B14E-458E9827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12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D5A1-8A64-4EE8-A175-662B157E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5B29-B2F3-42C1-9F3B-CA5FD61E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97640-B479-4C04-A835-6A6AB1CD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52004-DC8E-4644-81A8-9411F3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E9D8-F6E4-49DA-9E32-7CE0F581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C29D-266C-4B6C-A786-DA6C9857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4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809-86C4-4FAC-AC36-2066925B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C1887-277A-466F-ABD5-6142B0B7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DB366-9AA6-4D70-B368-B6594846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BE65-CAEB-41FE-8BDD-E73AF563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1AA9-01EC-4036-A4F6-2CB132A1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F8F4-3F0B-4AE2-BDD6-C591B9CC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65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04287-A39B-442B-97CE-3968B87B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1630-BD5D-40D2-B348-A11DBC00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108A-5B46-4D03-8D9C-B8AED5FCC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B341-4CA9-4C26-838A-F1EC37ACDC0F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61B7-F9FF-404D-9E55-D79636B8F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A1D3-C37F-4DCB-B542-11BD88E33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26F1-9FE2-4E94-B9FB-6A126703D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6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1641711-F03C-4E4F-B6CA-B599ABDCD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" y="1187114"/>
            <a:ext cx="5820582" cy="3641557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50783C0-AB10-48D0-8368-FF77856B0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07" y="1187113"/>
            <a:ext cx="6330594" cy="3641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19F35-BDE8-47E1-8DC2-8E9D421184DE}"/>
              </a:ext>
            </a:extLst>
          </p:cNvPr>
          <p:cNvSpPr txBox="1"/>
          <p:nvPr/>
        </p:nvSpPr>
        <p:spPr>
          <a:xfrm>
            <a:off x="2301791" y="910114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Data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D7288-0A9B-42A8-8FA2-45A0EA1C699B}"/>
              </a:ext>
            </a:extLst>
          </p:cNvPr>
          <p:cNvSpPr txBox="1"/>
          <p:nvPr/>
        </p:nvSpPr>
        <p:spPr>
          <a:xfrm>
            <a:off x="7586245" y="910114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Machine Learning Model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C8ECB-1753-4B72-ABF6-27750054246C}"/>
              </a:ext>
            </a:extLst>
          </p:cNvPr>
          <p:cNvSpPr txBox="1"/>
          <p:nvPr/>
        </p:nvSpPr>
        <p:spPr>
          <a:xfrm>
            <a:off x="2617867" y="330532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b="1" dirty="0">
                <a:solidFill>
                  <a:srgbClr val="1F3864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Using Machine Learning to predict population density </a:t>
            </a:r>
            <a:r>
              <a:rPr lang="en-SG" b="1" dirty="0">
                <a:solidFill>
                  <a:srgbClr val="1F3864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in</a:t>
            </a:r>
            <a:r>
              <a:rPr lang="en-SG" sz="1800" b="1" dirty="0">
                <a:solidFill>
                  <a:srgbClr val="1F3864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 Singapore neighbourhoods</a:t>
            </a:r>
            <a:endParaRPr lang="en-SG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6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#KUNNINIYIL SUDHEESH SUJITH#</dc:creator>
  <cp:lastModifiedBy>#KUNNINIYIL SUDHEESH SUJITH#</cp:lastModifiedBy>
  <cp:revision>2</cp:revision>
  <dcterms:created xsi:type="dcterms:W3CDTF">2020-10-26T23:14:59Z</dcterms:created>
  <dcterms:modified xsi:type="dcterms:W3CDTF">2020-10-26T23:19:24Z</dcterms:modified>
</cp:coreProperties>
</file>