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77" r:id="rId8"/>
    <p:sldId id="278" r:id="rId9"/>
    <p:sldId id="281" r:id="rId10"/>
    <p:sldId id="279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1" r:id="rId21"/>
    <p:sldId id="292" r:id="rId22"/>
    <p:sldId id="294" r:id="rId23"/>
    <p:sldId id="295" r:id="rId24"/>
    <p:sldId id="290" r:id="rId25"/>
    <p:sldId id="296" r:id="rId26"/>
    <p:sldId id="276" r:id="rId27"/>
    <p:sldId id="275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107" d="100"/>
          <a:sy n="107" d="100"/>
        </p:scale>
        <p:origin x="456" y="78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classes are Scala’s way to allow pattern matching on objects without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a large amount of boilerplate.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all you need to do is add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case keyword to each class that you want to be pattern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CaseClasses</a:t>
            </a:r>
            <a:r>
              <a:rPr lang="pl-PL" dirty="0"/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App</a:t>
            </a:r>
            <a:r>
              <a:rPr lang="pl-PL" dirty="0"/>
              <a:t> {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Character</a:t>
            </a:r>
            <a:r>
              <a:rPr lang="pl-PL" dirty="0"/>
              <a:t>(</a:t>
            </a:r>
            <a:r>
              <a:rPr lang="pl-PL" dirty="0" err="1"/>
              <a:t>PrimaryName</a:t>
            </a:r>
            <a:r>
              <a:rPr lang="pl-PL" dirty="0"/>
              <a:t>: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 </a:t>
            </a:r>
            <a:r>
              <a:rPr lang="pl-PL" dirty="0" err="1"/>
              <a:t>isbThief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dirty="0"/>
              <a:t>=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Frodo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=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dirty="0"/>
              <a:t>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i="1" dirty="0" err="1">
                <a:effectLst/>
              </a:rPr>
              <a:t>println</a:t>
            </a:r>
            <a:r>
              <a:rPr lang="pl-PL" dirty="0"/>
              <a:t>(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Możliwość budowy aplikacji łączących różne modele przetwarzania danych.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Wszytsko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</a:t>
            </a:r>
            <a:r>
              <a:rPr lang="pl-PL" dirty="0" err="1"/>
              <a:t>dancyh</a:t>
            </a:r>
            <a:r>
              <a:rPr lang="pl-PL" dirty="0"/>
              <a:t>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Krzysztof Stanaszek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with Scala </a:t>
            </a:r>
            <a:r>
              <a:rPr lang="pl-PL" dirty="0" err="1"/>
              <a:t>Anylitics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053507" cy="11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r>
              <a:rPr lang="pl-PL" sz="2000" dirty="0"/>
              <a:t> and </a:t>
            </a:r>
            <a:r>
              <a:rPr lang="pl-PL" sz="2000" dirty="0" err="1"/>
              <a:t>inference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  <a:p>
            <a:r>
              <a:rPr lang="pl-PL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the latest and greatest features of Spark</a:t>
            </a: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r>
              <a:rPr lang="pl-PL" sz="2000" dirty="0"/>
              <a:t> and </a:t>
            </a:r>
            <a:r>
              <a:rPr lang="pl-PL" sz="2000" dirty="0" err="1"/>
              <a:t>tuples</a:t>
            </a:r>
            <a:endParaRPr lang="pl-PL" sz="2000" dirty="0"/>
          </a:p>
          <a:p>
            <a:r>
              <a:rPr lang="pl-PL" sz="2000" dirty="0"/>
              <a:t>Case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Function</a:t>
            </a:r>
            <a:r>
              <a:rPr lang="pl-PL" sz="2000" dirty="0"/>
              <a:t> as a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Rich</a:t>
            </a:r>
            <a:r>
              <a:rPr lang="pl-PL" sz="2000" dirty="0"/>
              <a:t> </a:t>
            </a:r>
            <a:r>
              <a:rPr lang="pl-PL" sz="2000" dirty="0" err="1"/>
              <a:t>collection</a:t>
            </a:r>
            <a:r>
              <a:rPr lang="pl-PL" sz="2000" dirty="0"/>
              <a:t> API and </a:t>
            </a:r>
            <a:r>
              <a:rPr lang="pl-PL" sz="2000" dirty="0" err="1"/>
              <a:t>implictis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Companion </a:t>
            </a:r>
            <a:r>
              <a:rPr lang="pl-PL" sz="2000" dirty="0" err="1"/>
              <a:t>object</a:t>
            </a:r>
            <a:r>
              <a:rPr lang="pl-PL" sz="2000" dirty="0"/>
              <a:t> out of the </a:t>
            </a:r>
            <a:r>
              <a:rPr lang="pl-PL" sz="2000" dirty="0" err="1"/>
              <a:t>box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 </a:t>
            </a:r>
            <a:r>
              <a:rPr lang="en-US" dirty="0" err="1"/>
              <a:t>citizien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</a:t>
            </a:r>
            <a:r>
              <a:rPr lang="en-US" sz="2000" dirty="0" err="1"/>
              <a:t>accpet</a:t>
            </a:r>
            <a:r>
              <a:rPr lang="en-US" sz="2000" dirty="0"/>
              <a:t> as a argument or </a:t>
            </a:r>
            <a:r>
              <a:rPr lang="en-US" sz="2000" dirty="0" err="1"/>
              <a:t>reurn</a:t>
            </a:r>
            <a:r>
              <a:rPr lang="en-US" sz="2000" dirty="0"/>
              <a:t>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Plethora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/>
              <a:t>W</a:t>
            </a:r>
            <a:r>
              <a:rPr lang="en-US" sz="2000" dirty="0"/>
              <a:t>ide range of operations</a:t>
            </a:r>
            <a:r>
              <a:rPr lang="pl-PL" sz="2000" dirty="0"/>
              <a:t> </a:t>
            </a:r>
            <a:r>
              <a:rPr lang="pl-PL" sz="2000" dirty="0" err="1"/>
              <a:t>making</a:t>
            </a:r>
            <a:r>
              <a:rPr lang="en-US" sz="2000" dirty="0"/>
              <a:t> your life easy dealing with any kind of data.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Extremely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internals</a:t>
            </a:r>
            <a:endParaRPr lang="pl-PL" sz="2000" dirty="0"/>
          </a:p>
          <a:p>
            <a:r>
              <a:rPr lang="pl-PL" sz="2000" dirty="0"/>
              <a:t>„Spark - The Ultimate Scala </a:t>
            </a:r>
            <a:r>
              <a:rPr lang="pl-PL" sz="2000" dirty="0" err="1"/>
              <a:t>Collections</a:t>
            </a:r>
            <a:r>
              <a:rPr lang="pl-PL" sz="2000" dirty="0"/>
              <a:t>” – Martin </a:t>
            </a:r>
            <a:r>
              <a:rPr lang="pl-PL" sz="2000" dirty="0" err="1"/>
              <a:t>Odersky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44" y="1995686"/>
            <a:ext cx="2861712" cy="152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Instead</a:t>
            </a:r>
            <a:r>
              <a:rPr lang="pl-PL" dirty="0"/>
              <a:t> of </a:t>
            </a:r>
            <a:r>
              <a:rPr lang="pl-PL" dirty="0" err="1"/>
              <a:t>summary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1728030" y="3219822"/>
            <a:ext cx="5535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AEB1F-85ED-4AF8-94B1-B9110E3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99" y="1089903"/>
            <a:ext cx="5383801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Excellent performance</a:t>
            </a:r>
          </a:p>
          <a:p>
            <a:r>
              <a:rPr lang="en-US" sz="2000" dirty="0"/>
              <a:t>Intuitive and concise high-level APIs in several languages</a:t>
            </a:r>
          </a:p>
          <a:p>
            <a:r>
              <a:rPr lang="en-US" sz="2000" dirty="0"/>
              <a:t>Runs (almost) everywhere</a:t>
            </a:r>
          </a:p>
          <a:p>
            <a:r>
              <a:rPr lang="en-US" sz="2000" dirty="0"/>
              <a:t>Generality - combines batch processing, streaming, and 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4475"/>
              </p:ext>
            </p:extLst>
          </p:nvPr>
        </p:nvGraphicFramePr>
        <p:xfrm>
          <a:off x="755650" y="1039274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2619231" y="35720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Hadoop</a:t>
            </a:r>
            <a:r>
              <a:rPr lang="pl-PL" sz="2000" dirty="0"/>
              <a:t> (HDFS)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/>
              <a:t>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/>
              <a:t>Development: Linux/Win/Mac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419622"/>
            <a:ext cx="5256584" cy="19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19787</TotalTime>
  <Words>1813</Words>
  <Application>Microsoft Office PowerPoint</Application>
  <PresentationFormat>On-screen Show (16:9)</PresentationFormat>
  <Paragraphs>189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with Scala Anylitics</vt:lpstr>
      <vt:lpstr>Apache Spark</vt:lpstr>
      <vt:lpstr>Why Apache Spark?</vt:lpstr>
      <vt:lpstr> Excellent performance: 100TB Sort Contest</vt:lpstr>
      <vt:lpstr>Runs (almost) everywhere</vt:lpstr>
      <vt:lpstr> High-level APIs in several languages</vt:lpstr>
      <vt:lpstr>Generality</vt:lpstr>
      <vt:lpstr> Apache Spark APIs</vt:lpstr>
      <vt:lpstr> Apache Spark Architecture</vt:lpstr>
      <vt:lpstr> Transformations and Actions</vt:lpstr>
      <vt:lpstr>Scala</vt:lpstr>
      <vt:lpstr>Why Scala for Spark?</vt:lpstr>
      <vt:lpstr>Why not Scala for Spark?</vt:lpstr>
      <vt:lpstr>Just enough Scala for Spark</vt:lpstr>
      <vt:lpstr>Scala: Pattern matching</vt:lpstr>
      <vt:lpstr>Scala: case class</vt:lpstr>
      <vt:lpstr>Scala: function as a first class citizien</vt:lpstr>
      <vt:lpstr>Scala: collections</vt:lpstr>
      <vt:lpstr>Scala: collections</vt:lpstr>
      <vt:lpstr>Next-gen ETL? </vt:lpstr>
      <vt:lpstr>Instead of summary </vt:lpstr>
      <vt:lpstr>Stack Overflow Survey 2018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280</cp:revision>
  <dcterms:created xsi:type="dcterms:W3CDTF">2014-02-21T11:11:51Z</dcterms:created>
  <dcterms:modified xsi:type="dcterms:W3CDTF">2019-01-24T09:00:14Z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