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27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C27-0AF5-43AB-B0C9-BF6AC29F2FFB}" type="datetimeFigureOut">
              <a:rPr lang="en-US" smtClean="0"/>
              <a:pPr/>
              <a:t>7/5/2011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803F-20AB-4F82-B6D7-AFF48BACE8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45720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DaunPenh" pitchFamily="2" charset="0"/>
                <a:cs typeface="DaunPenh" pitchFamily="2" charset="0"/>
              </a:rPr>
              <a:t>Lot 18 Ponderosa Village      </a:t>
            </a:r>
            <a:br>
              <a:rPr lang="en-US" dirty="0" smtClean="0">
                <a:latin typeface="DaunPenh" pitchFamily="2" charset="0"/>
                <a:cs typeface="DaunPenh" pitchFamily="2" charset="0"/>
              </a:rPr>
            </a:br>
            <a:r>
              <a:rPr lang="en-US" dirty="0" smtClean="0">
                <a:latin typeface="DaunPenh" pitchFamily="2" charset="0"/>
                <a:cs typeface="DaunPenh" pitchFamily="2" charset="0"/>
              </a:rPr>
              <a:t>      </a:t>
            </a:r>
            <a:r>
              <a:rPr lang="en-US" sz="3100" dirty="0" smtClean="0">
                <a:latin typeface="DaunPenh" pitchFamily="2" charset="0"/>
                <a:cs typeface="DaunPenh" pitchFamily="2" charset="0"/>
              </a:rPr>
              <a:t>in</a:t>
            </a:r>
            <a:r>
              <a:rPr lang="en-US" dirty="0" smtClean="0">
                <a:latin typeface="DaunPenh" pitchFamily="2" charset="0"/>
                <a:cs typeface="DaunPenh" pitchFamily="2" charset="0"/>
              </a:rPr>
              <a:t> Superstition Mountain</a:t>
            </a:r>
            <a:endParaRPr lang="en-US" dirty="0">
              <a:latin typeface="DaunPenh" pitchFamily="2" charset="0"/>
              <a:cs typeface="DaunPenh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305800"/>
            <a:ext cx="4800600" cy="609600"/>
          </a:xfrm>
        </p:spPr>
        <p:txBody>
          <a:bodyPr>
            <a:normAutofit fontScale="25000" lnSpcReduction="20000"/>
          </a:bodyPr>
          <a:lstStyle/>
          <a:p>
            <a:r>
              <a:rPr lang="en-US" sz="8000" i="1" dirty="0" smtClean="0">
                <a:solidFill>
                  <a:srgbClr val="FFC000"/>
                </a:solidFill>
                <a:latin typeface="DaunPenh" pitchFamily="2" charset="0"/>
                <a:cs typeface="DaunPenh" pitchFamily="2" charset="0"/>
              </a:rPr>
              <a:t>by</a:t>
            </a:r>
            <a:r>
              <a:rPr lang="en-US" sz="12800" dirty="0" smtClean="0">
                <a:solidFill>
                  <a:srgbClr val="FFC000"/>
                </a:solidFill>
                <a:latin typeface="DaunPenh" pitchFamily="2" charset="0"/>
                <a:cs typeface="DaunPenh" pitchFamily="2" charset="0"/>
              </a:rPr>
              <a:t> </a:t>
            </a:r>
            <a:r>
              <a:rPr lang="en-US" sz="12800" i="1" dirty="0" smtClean="0">
                <a:solidFill>
                  <a:srgbClr val="FFC000"/>
                </a:solidFill>
                <a:latin typeface="DaunPenh" pitchFamily="2" charset="0"/>
                <a:cs typeface="DaunPenh" pitchFamily="2" charset="0"/>
              </a:rPr>
              <a:t>CBC Luxury Builders </a:t>
            </a:r>
          </a:p>
          <a:p>
            <a:r>
              <a:rPr lang="en-US" sz="5600" dirty="0" err="1" smtClean="0">
                <a:solidFill>
                  <a:srgbClr val="FFC000"/>
                </a:solidFill>
                <a:latin typeface="DaunPenh" pitchFamily="2" charset="0"/>
                <a:cs typeface="DaunPenh" pitchFamily="2" charset="0"/>
              </a:rPr>
              <a:t>azroc</a:t>
            </a:r>
            <a:r>
              <a:rPr lang="en-US" sz="5600" dirty="0" smtClean="0">
                <a:solidFill>
                  <a:srgbClr val="FFC000"/>
                </a:solidFill>
                <a:latin typeface="DaunPenh" pitchFamily="2" charset="0"/>
                <a:cs typeface="DaunPenh" pitchFamily="2" charset="0"/>
              </a:rPr>
              <a:t> #151962</a:t>
            </a:r>
            <a:endParaRPr lang="en-US" dirty="0"/>
          </a:p>
        </p:txBody>
      </p:sp>
      <p:pic>
        <p:nvPicPr>
          <p:cNvPr id="5" name="Picture 4" descr="Gendron Listing 0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473071"/>
            <a:ext cx="5486400" cy="3718211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43000" y="7772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3605 S. Ponderosa Drive, Gold Canyon, Arizona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k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6477000"/>
            <a:ext cx="1371600" cy="20574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14600" y="6189345"/>
            <a:ext cx="4114800" cy="29546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C000"/>
              </a:solidFill>
              <a:latin typeface="DaunPenh" pitchFamily="2" charset="0"/>
              <a:cs typeface="DaunPenh" pitchFamily="2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Arial Narrow" pitchFamily="34" charset="0"/>
                <a:cs typeface="DaunPenh" pitchFamily="2" charset="0"/>
              </a:rPr>
              <a:t>This Unique Luxury Home brought to you by :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Monotype Corsiva" pitchFamily="66" charset="0"/>
                <a:cs typeface="Courier New" pitchFamily="49" charset="0"/>
              </a:rPr>
              <a:t>Vince and Leslie Stark, </a:t>
            </a:r>
            <a:r>
              <a:rPr lang="en-US" dirty="0" smtClean="0">
                <a:solidFill>
                  <a:srgbClr val="FFC000"/>
                </a:solidFill>
              </a:rPr>
              <a:t>Realtors</a:t>
            </a:r>
          </a:p>
          <a:p>
            <a:r>
              <a:rPr lang="en-US" sz="1000" dirty="0" smtClean="0">
                <a:solidFill>
                  <a:srgbClr val="FFC000"/>
                </a:solidFill>
              </a:rPr>
              <a:t>4255 S. Camino de Vida, Gold Canyon, AZ 85118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Office : 480-380-9400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Vince cell # 602-573-2170</a:t>
            </a:r>
          </a:p>
          <a:p>
            <a:r>
              <a:rPr lang="en-US" sz="1600" b="1" dirty="0" smtClean="0">
                <a:solidFill>
                  <a:srgbClr val="FFC000"/>
                </a:solidFill>
              </a:rPr>
              <a:t>Leslie cell # 602-573-2182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See attached amenities sheet for more details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or visit      </a:t>
            </a:r>
            <a:r>
              <a:rPr lang="en-US" sz="1600" dirty="0" smtClean="0">
                <a:solidFill>
                  <a:srgbClr val="FFC000"/>
                </a:solidFill>
              </a:rPr>
              <a:t>www.cbcarizonarealestate.com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28600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Independence Realty Professionals, Inc.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4535 S. Lakeshore Drive, Ste #4, Tempe, AZ 85282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" name="Picture 4" descr="Gendron Listing 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762000"/>
            <a:ext cx="5105400" cy="379674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6" name="Picture 5" descr="Gendron Listing 0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724400"/>
            <a:ext cx="2057400" cy="15430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7" name="Picture 6" descr="Gendron Listing 00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5400" y="4724400"/>
            <a:ext cx="2032000" cy="15240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5800" y="304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DaunPenh" pitchFamily="2" charset="0"/>
                <a:cs typeface="DaunPenh" pitchFamily="2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DaunPenh" pitchFamily="2" charset="0"/>
                <a:cs typeface="DaunPenh" pitchFamily="2" charset="0"/>
              </a:rPr>
              <a:t>Priced a</a:t>
            </a:r>
            <a:r>
              <a:rPr lang="en-US" sz="2800" dirty="0" smtClean="0">
                <a:solidFill>
                  <a:srgbClr val="FF0000"/>
                </a:solidFill>
                <a:latin typeface="DaunPenh" pitchFamily="2" charset="0"/>
                <a:cs typeface="DaunPenh" pitchFamily="2" charset="0"/>
              </a:rPr>
              <a:t>t </a:t>
            </a:r>
            <a:r>
              <a:rPr lang="en-US" sz="3200" b="1" dirty="0" smtClean="0">
                <a:solidFill>
                  <a:srgbClr val="FF0000"/>
                </a:solidFill>
                <a:latin typeface="DaunPenh" pitchFamily="2" charset="0"/>
                <a:cs typeface="DaunPenh" pitchFamily="2" charset="0"/>
              </a:rPr>
              <a:t>$1,889,000</a:t>
            </a:r>
            <a:endParaRPr lang="en-US" sz="3200" b="1" dirty="0">
              <a:solidFill>
                <a:srgbClr val="FF0000"/>
              </a:solidFill>
              <a:latin typeface="DaunPenh" pitchFamily="2" charset="0"/>
              <a:cs typeface="DaunPenh" pitchFamily="2" charset="0"/>
            </a:endParaRPr>
          </a:p>
        </p:txBody>
      </p:sp>
      <p:pic>
        <p:nvPicPr>
          <p:cNvPr id="1026" name="Picture 2" descr="ml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8686800"/>
            <a:ext cx="552450" cy="238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Lot 18 Ponderosa Village             in Superstition Mountain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 18 Ponderosa Village in</dc:title>
  <dc:creator>Vince</dc:creator>
  <cp:lastModifiedBy>Vince</cp:lastModifiedBy>
  <cp:revision>31</cp:revision>
  <dcterms:created xsi:type="dcterms:W3CDTF">2011-06-16T15:07:11Z</dcterms:created>
  <dcterms:modified xsi:type="dcterms:W3CDTF">2011-07-06T00:03:17Z</dcterms:modified>
</cp:coreProperties>
</file>