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c52b3c05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c52b3c05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c52b3c05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c52b3c05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c52b3c05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c52b3c05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c52b3c05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c52b3c05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c52b3c05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c52b3c05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c52b3c05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c52b3c05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c52b3c05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c52b3c05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c52b3c05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c52b3c05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c52b3c05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c52b3c05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c52b3c05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c52b3c05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c52b3c05e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c52b3c05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c52b3c05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c52b3c05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c52b3c05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c52b3c05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Sposoby przedstawiania danych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Jan Borowski, Miokołaj Jakubowski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052550" y="416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Porównywanie kąta </a:t>
            </a:r>
            <a:endParaRPr b="1"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983" y="1793745"/>
            <a:ext cx="4019651" cy="285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7650" y="1793762"/>
            <a:ext cx="3848351" cy="28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137450" y="335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Porównywanie pola </a:t>
            </a:r>
            <a:endParaRPr b="1"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13" y="1999932"/>
            <a:ext cx="3862652" cy="2444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7868" y="1999925"/>
            <a:ext cx="4270919" cy="2444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052550" y="326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Porównanie kolorów z tej samej palety</a:t>
            </a:r>
            <a:endParaRPr b="1"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600" y="1678949"/>
            <a:ext cx="3549426" cy="29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6013" y="1678950"/>
            <a:ext cx="4421387" cy="297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4"/>
          <p:cNvSpPr/>
          <p:nvPr/>
        </p:nvSpPr>
        <p:spPr>
          <a:xfrm>
            <a:off x="2131600" y="4496025"/>
            <a:ext cx="676500" cy="13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1052550" y="230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Porównanie kolorów z różnych skal </a:t>
            </a:r>
            <a:endParaRPr b="1"/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50" y="1658553"/>
            <a:ext cx="3893025" cy="2761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9071" y="1658550"/>
            <a:ext cx="4458885" cy="276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Podsumowanie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Plan prezentacji </a:t>
            </a:r>
            <a:endParaRPr b="1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l"/>
              <a:t>Temat artykułu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l"/>
              <a:t>Badania o odbiorze sposobów wizualizacji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l"/>
              <a:t>Prezentacja przykładów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l"/>
              <a:t>Podsumowanie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911450" y="2068275"/>
            <a:ext cx="5321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Artykuł autorstwa Bang Wong z Nature America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727650" y="442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Podstawowe fakty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963" y="1679650"/>
            <a:ext cx="517207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Bertin J. Semiology of Graphics (1967)</a:t>
            </a:r>
            <a:endParaRPr b="1"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999" y="1818600"/>
            <a:ext cx="2870376" cy="244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1366" y="1818600"/>
            <a:ext cx="2031643" cy="24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449750" y="286975"/>
            <a:ext cx="6244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Cleveland and McGill i badania nad czytelnością</a:t>
            </a:r>
            <a:endParaRPr b="1"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863" y="1693450"/>
            <a:ext cx="524827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052550" y="371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Pozycja na ustalonej skali </a:t>
            </a:r>
            <a:endParaRPr b="1"/>
          </a:p>
        </p:txBody>
      </p:sp>
      <p:pic>
        <p:nvPicPr>
          <p:cNvPr id="171" name="Google Shape;171;p19"/>
          <p:cNvPicPr preferRelativeResize="0"/>
          <p:nvPr/>
        </p:nvPicPr>
        <p:blipFill rotWithShape="1">
          <a:blip r:embed="rId3">
            <a:alphaModFix/>
          </a:blip>
          <a:srcRect b="0" l="-1439" r="1440" t="0"/>
          <a:stretch/>
        </p:blipFill>
        <p:spPr>
          <a:xfrm>
            <a:off x="4455121" y="1942875"/>
            <a:ext cx="3961858" cy="250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013" y="1942875"/>
            <a:ext cx="3728100" cy="250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Pozycja na </a:t>
            </a:r>
            <a:r>
              <a:rPr b="1" lang="pl"/>
              <a:t>zmiennej</a:t>
            </a:r>
            <a:r>
              <a:rPr b="1" lang="pl"/>
              <a:t> skali </a:t>
            </a:r>
            <a:endParaRPr b="1"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432" y="1801895"/>
            <a:ext cx="3921049" cy="27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5478" y="1801900"/>
            <a:ext cx="3921093" cy="27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052550" y="3863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Porównywanie</a:t>
            </a:r>
            <a:r>
              <a:rPr lang="pl"/>
              <a:t> </a:t>
            </a:r>
            <a:r>
              <a:rPr b="1" lang="pl"/>
              <a:t>długości</a:t>
            </a:r>
            <a:endParaRPr b="1"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307" y="1982394"/>
            <a:ext cx="3678625" cy="260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7938" y="1982400"/>
            <a:ext cx="3986750" cy="26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