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032840" y="164880"/>
            <a:ext cx="8076600" cy="53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032840" y="164880"/>
            <a:ext cx="8076600" cy="53715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090080" y="203040"/>
            <a:ext cx="7962120" cy="52952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1291320" y="15840"/>
            <a:ext cx="75592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07120" y="15840"/>
            <a:ext cx="8527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2019-10-24T01:01:39Z</dcterms:created>
  <dc:creator/>
  <dc:description/>
  <dc:language>pl-PL</dc:language>
  <cp:lastModifiedBy/>
  <dcterms:modified xsi:type="dcterms:W3CDTF">2019-10-24T01:32:18Z</dcterms:modified>
  <cp:revision>2</cp:revision>
  <dc:subject/>
  <dc:title/>
</cp:coreProperties>
</file>