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trac.nbic.nl/index/" TargetMode="External"/><Relationship Id="rId4" Type="http://schemas.openxmlformats.org/officeDocument/2006/relationships/hyperlink" Target="https://devblogs.nvidia.com/accelerate-r-applications-cuda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eltarho.org/docs-RHIPE/#the-r-session-server-and-rstudio" TargetMode="External"/><Relationship Id="rId4" Type="http://schemas.openxmlformats.org/officeDocument/2006/relationships/hyperlink" Target="https://www.dezyre.com/article/r-hadoop-a-perfect-match-for-big-data/292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n.wikipedia.org/wiki/MapReduce" TargetMode="External"/><Relationship Id="rId4" Type="http://schemas.openxmlformats.org/officeDocument/2006/relationships/hyperlink" Target="http://www.cs.ucf.edu/~kienhua/classes/" TargetMode="External"/><Relationship Id="rId9" Type="http://schemas.openxmlformats.org/officeDocument/2006/relationships/hyperlink" Target="https://www.dezyre.com/article/r-hadoop-a-perfect-match-for-big-data/292" TargetMode="External"/><Relationship Id="rId5" Type="http://schemas.openxmlformats.org/officeDocument/2006/relationships/hyperlink" Target="https://cran.r-project.org/web/views/HighPerformanceComputing.html" TargetMode="External"/><Relationship Id="rId6" Type="http://schemas.openxmlformats.org/officeDocument/2006/relationships/hyperlink" Target="https://github.com/MicrosoftArchive/redis/releases" TargetMode="External"/><Relationship Id="rId7" Type="http://schemas.openxmlformats.org/officeDocument/2006/relationships/hyperlink" Target="https://trac.nbic.nl/index/" TargetMode="External"/><Relationship Id="rId8" Type="http://schemas.openxmlformats.org/officeDocument/2006/relationships/hyperlink" Target="http://deltarho.org/docs-RHIPE/#the-r-session-server-and-rstudio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ran.r-project.org/web/views/HighPerformanceComputing.html" TargetMode="External"/><Relationship Id="rId4" Type="http://schemas.openxmlformats.org/officeDocument/2006/relationships/hyperlink" Target="https://github.com/MicrosoftArchive/redis/releas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 and Distributed Computing in R</a:t>
            </a:r>
            <a:endParaRPr/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6026583"/>
            <a:ext cx="9144000" cy="582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Kanak Choudhury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 Functions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838200" y="1825625"/>
            <a:ext cx="46074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clusterCall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clusterApply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clusterApplyLB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clusterEvalQ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clusterExport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clusterMap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clusterSplit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043875" y="1825775"/>
            <a:ext cx="5098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parLapply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parSapply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parApply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parRapply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parCapply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parLapplyLB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parSapplyLB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 Computing Time</a:t>
            </a:r>
            <a:endParaRPr/>
          </a:p>
        </p:txBody>
      </p:sp>
      <p:pic>
        <p:nvPicPr>
          <p:cNvPr id="149" name="Shape 14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3292" y="1825625"/>
            <a:ext cx="9730508" cy="4733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Package for GPU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914400" y="1135125"/>
            <a:ext cx="10515600" cy="5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gpuR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cudaBayesreg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Rgpu (speed up bioinformatics analysis by using GPU)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https://trac.nbic.nl/index/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RPUD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RPUDPLUS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RPUSVM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Accelerate R Applications with CUDA (Compute Unified Device Architecture)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https://devblogs.nvidia.com/accelerate-r-applications-cuda/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508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 Computing: Hadoop</a:t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RHIPE (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http://deltarho.org/docs-RHIPE/#the-r-session-server-and-rstudio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https://www.dezyre.com/article/r-hadoop-a-perfect-match-for-big-data/292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rMR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RProtoBuf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Packages</a:t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caret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h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2o   (computes parallel distributed machine learning algorithms)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GLM, GBM, RF and NN within various cluster environments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parallelSVM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ParallelForest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e1071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https://en.wikipedia.org/wiki/MapReduce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http://www.cs.ucf.edu/~kienhua/classes/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 u="sng">
                <a:solidFill>
                  <a:schemeClr val="hlink"/>
                </a:solidFill>
                <a:hlinkClick r:id="rId5"/>
              </a:rPr>
              <a:t>https://cran.r-project.org/web/views/HighPerformanceComputing.html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 u="sng">
                <a:solidFill>
                  <a:schemeClr val="hlink"/>
                </a:solidFill>
                <a:hlinkClick r:id="rId6"/>
              </a:rPr>
              <a:t>https://github.com/MicrosoftArchive/redis/releases</a:t>
            </a:r>
            <a:endParaRPr sz="1800"/>
          </a:p>
          <a:p>
            <a:pPr indent="-342900" lvl="0" marL="457200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 u="sng">
                <a:solidFill>
                  <a:schemeClr val="hlink"/>
                </a:solidFill>
                <a:hlinkClick r:id="rId7"/>
              </a:rPr>
              <a:t>https://trac.nbic.nl/index/</a:t>
            </a:r>
            <a:r>
              <a:rPr lang="en-US" sz="1800"/>
              <a:t>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 u="sng">
                <a:solidFill>
                  <a:schemeClr val="hlink"/>
                </a:solidFill>
                <a:hlinkClick r:id="rId8"/>
              </a:rPr>
              <a:t>http://deltarho.org/docs-RHIPE/#the-r-session-server-and-rstudio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 u="sng">
                <a:solidFill>
                  <a:schemeClr val="hlink"/>
                </a:solidFill>
                <a:hlinkClick r:id="rId9"/>
              </a:rPr>
              <a:t>https://www.dezyre.com/article/r-hadoop-a-perfect-match-for-big-data/292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021080" y="30239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MapReduce Technique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MapReduce originally referred to the proprietary Google technology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popular open-source implementation is Apache Hadoop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MapReduce program is composed of a Map() procedure that performs on each part of data and a Reduce() method that performs a summary operation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MapReduce Technique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"Map" step: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"map()" function applies to each part of data by each worker node.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"Shuffle" step: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Output obtained by “map()” function redistribute such that all data with same key is located on the same worker node.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"Reduce" step: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Worker nodes now process each group of output data, per key, in parallel.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838200" y="365125"/>
            <a:ext cx="394161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MapReduce</a:t>
            </a:r>
            <a:endParaRPr/>
          </a:p>
        </p:txBody>
      </p:sp>
      <p:pic>
        <p:nvPicPr>
          <p:cNvPr id="103" name="Shape 10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9785" y="365126"/>
            <a:ext cx="7802215" cy="6162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838200" y="365125"/>
            <a:ext cx="4038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MapReduce</a:t>
            </a:r>
            <a:endParaRPr/>
          </a:p>
        </p:txBody>
      </p:sp>
      <p:pic>
        <p:nvPicPr>
          <p:cNvPr id="109" name="Shape 10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5425" y="0"/>
            <a:ext cx="7856575" cy="616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838200" y="365125"/>
            <a:ext cx="369799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 Computing</a:t>
            </a:r>
            <a:endParaRPr/>
          </a:p>
        </p:txBody>
      </p:sp>
      <p:pic>
        <p:nvPicPr>
          <p:cNvPr id="115" name="Shape 1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6192" y="0"/>
            <a:ext cx="7655807" cy="62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725659" y="1885071"/>
            <a:ext cx="336804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Divide large problems into smaller ones, solve independently (many at the same time) and results are combined afterwards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8373" y="730885"/>
            <a:ext cx="466271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 Computing (Load Balancing)</a:t>
            </a:r>
            <a:endParaRPr/>
          </a:p>
        </p:txBody>
      </p:sp>
      <p:pic>
        <p:nvPicPr>
          <p:cNvPr id="122" name="Shape 1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0915" y="0"/>
            <a:ext cx="6691086" cy="6147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838200" y="365125"/>
            <a:ext cx="380609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Parallel Computing</a:t>
            </a:r>
            <a:endParaRPr/>
          </a:p>
        </p:txBody>
      </p:sp>
      <p:pic>
        <p:nvPicPr>
          <p:cNvPr id="128" name="Shape 1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4297" y="0"/>
            <a:ext cx="7571825" cy="6513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838200" y="856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 Computing in R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838200" y="978975"/>
            <a:ext cx="109005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https://cran.r-project.org/web/views/HighPerformanceComputing.html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838200" y="137598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Packages</a:t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916675" y="2429525"/>
            <a:ext cx="10964700" cy="40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n-US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 (SOCK (Socket) concept)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n-US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doParallel 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n-US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Snow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n-US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doRedis (MPI (message passing interface) concept) (need to setup redis server)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https://github.com/MicrosoftArchive/redis/releases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n-US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Rmpi 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n-US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doMPI 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n-US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plyr (it uses the parallelization concept)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