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98" r:id="rId2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Hind" panose="020B0604020202020204" charset="-18"/>
      <p:regular r:id="rId35"/>
      <p:bold r:id="rId36"/>
    </p:embeddedFont>
    <p:embeddedFont>
      <p:font typeface="Nunito Light" panose="00000400000000000000" pitchFamily="2" charset="-18"/>
      <p:regular r:id="rId37"/>
    </p:embeddedFont>
    <p:embeddedFont>
      <p:font typeface="Oswald" panose="02000503000000000000" pitchFamily="2" charset="0"/>
      <p:regular r:id="rId38"/>
      <p:bold r:id="rId39"/>
    </p:embeddedFont>
    <p:embeddedFont>
      <p:font typeface="Oxygen Light" panose="02000303000000000000" pitchFamily="2" charset="0"/>
      <p:regular r:id="rId40"/>
    </p:embeddedFont>
    <p:embeddedFont>
      <p:font typeface="Pathway Gothic One" panose="020B0604020202020204" charset="0"/>
      <p:regular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Raleway SemiBold" panose="020B0703030101060003" pitchFamily="34" charset="-18"/>
      <p:bold r:id="rId49"/>
    </p:embeddedFont>
    <p:embeddedFont>
      <p:font typeface="Roboto Condensed Light" panose="02000000000000000000" pitchFamily="2" charset="0"/>
      <p:regular r:id="rId50"/>
    </p:embeddedFont>
    <p:embeddedFont>
      <p:font typeface="Ubuntu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C3F56-423B-44EF-BE6C-B21EB193041A}">
  <a:tblStyle styleId="{4EFC3F56-423B-44EF-BE6C-B21EB1930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BDA5F0-1EFF-47FB-BA49-0ACED3D5FE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e0c27f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e0c27f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fe0c27f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fe0c27f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ffd58534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ffd58534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fe0c27f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fe0c27f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6fe0c27f6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6fe0c27f6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fe0c27f6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fe0c27f6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6ffd58534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6ffd58534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6ffd58534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6ffd58534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0345baf0_2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0345baf0_2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" name="Google Shape;17101;g700345baf0_2_3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2" name="Google Shape;17102;g700345baf0_2_3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e0c27f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e0c27f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ctrTitle" idx="2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C5i28Qhbu1sgEq5WYJiSDpsWp29EHAx9yAcopssyS4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t3fina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hyperlink" Target="https://github.com/pajka-js" TargetMode="External"/><Relationship Id="rId4" Type="http://schemas.openxmlformats.org/officeDocument/2006/relationships/hyperlink" Target="https://www.linkedin.com/in/krist%C3%ADna-%C5%A1teflovi%C4%8Dov%C3%A1-483b7515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athway+Gothic+O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fonts.google.com/specimen/Hin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CORONAVIRUS DISEASE</a:t>
            </a:r>
            <a:endParaRPr sz="600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171600" y="30735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6" name="Google Shape;726;p41"/>
          <p:cNvGrpSpPr/>
          <p:nvPr/>
        </p:nvGrpSpPr>
        <p:grpSpPr>
          <a:xfrm>
            <a:off x="3035354" y="1600195"/>
            <a:ext cx="3626273" cy="4508611"/>
            <a:chOff x="374425" y="237975"/>
            <a:chExt cx="4197075" cy="5218300"/>
          </a:xfrm>
        </p:grpSpPr>
        <p:sp>
          <p:nvSpPr>
            <p:cNvPr id="727" name="Google Shape;727;p4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3" name="Google Shape;733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1887125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6" name="Google Shape;736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50" y="1887125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40" name="Google Shape;740;p41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2" name="Google Shape;742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50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1"/>
          <p:cNvCxnSpPr>
            <a:stCxn id="734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1"/>
          <p:cNvCxnSpPr>
            <a:stCxn id="740" idx="2"/>
          </p:cNvCxnSpPr>
          <p:nvPr/>
        </p:nvCxnSpPr>
        <p:spPr>
          <a:xfrm flipH="1">
            <a:off x="4490825" y="1780588"/>
            <a:ext cx="2021700" cy="73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41"/>
          <p:cNvCxnSpPr>
            <a:stCxn id="737" idx="6"/>
          </p:cNvCxnSpPr>
          <p:nvPr/>
        </p:nvCxnSpPr>
        <p:spPr>
          <a:xfrm rot="10800000" flipH="1">
            <a:off x="2817225" y="2770963"/>
            <a:ext cx="1134300" cy="35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41"/>
          <p:cNvCxnSpPr>
            <a:stCxn id="743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8" name="Google Shape;748;p41"/>
          <p:cNvGrpSpPr/>
          <p:nvPr/>
        </p:nvGrpSpPr>
        <p:grpSpPr>
          <a:xfrm>
            <a:off x="3652845" y="1601518"/>
            <a:ext cx="2024044" cy="3544098"/>
            <a:chOff x="2183075" y="3448275"/>
            <a:chExt cx="1014050" cy="1775600"/>
          </a:xfrm>
        </p:grpSpPr>
        <p:sp>
          <p:nvSpPr>
            <p:cNvPr id="749" name="Google Shape;749;p41"/>
            <p:cNvSpPr/>
            <p:nvPr/>
          </p:nvSpPr>
          <p:spPr>
            <a:xfrm>
              <a:off x="2418175" y="3511750"/>
              <a:ext cx="215975" cy="125300"/>
            </a:xfrm>
            <a:custGeom>
              <a:avLst/>
              <a:gdLst/>
              <a:ahLst/>
              <a:cxnLst/>
              <a:rect l="l" t="t" r="r" b="b"/>
              <a:pathLst>
                <a:path w="8639" h="5012" extrusionOk="0">
                  <a:moveTo>
                    <a:pt x="4825" y="1"/>
                  </a:moveTo>
                  <a:lnTo>
                    <a:pt x="3105" y="239"/>
                  </a:lnTo>
                  <a:cubicBezTo>
                    <a:pt x="245" y="2770"/>
                    <a:pt x="1" y="5012"/>
                    <a:pt x="1" y="5012"/>
                  </a:cubicBezTo>
                  <a:cubicBezTo>
                    <a:pt x="1" y="5012"/>
                    <a:pt x="5347" y="4870"/>
                    <a:pt x="5489" y="4870"/>
                  </a:cubicBezTo>
                  <a:cubicBezTo>
                    <a:pt x="5637" y="4870"/>
                    <a:pt x="8638" y="3582"/>
                    <a:pt x="8638" y="3582"/>
                  </a:cubicBezTo>
                  <a:cubicBezTo>
                    <a:pt x="7015" y="187"/>
                    <a:pt x="4825" y="1"/>
                    <a:pt x="4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522375" y="4428200"/>
              <a:ext cx="674750" cy="795675"/>
            </a:xfrm>
            <a:custGeom>
              <a:avLst/>
              <a:gdLst/>
              <a:ahLst/>
              <a:cxnLst/>
              <a:rect l="l" t="t" r="r" b="b"/>
              <a:pathLst>
                <a:path w="26990" h="31827" extrusionOk="0">
                  <a:moveTo>
                    <a:pt x="20239" y="0"/>
                  </a:moveTo>
                  <a:lnTo>
                    <a:pt x="1913" y="4078"/>
                  </a:lnTo>
                  <a:cubicBezTo>
                    <a:pt x="1913" y="4078"/>
                    <a:pt x="258" y="6686"/>
                    <a:pt x="380" y="9037"/>
                  </a:cubicBezTo>
                  <a:cubicBezTo>
                    <a:pt x="425" y="9804"/>
                    <a:pt x="129" y="19092"/>
                    <a:pt x="129" y="21257"/>
                  </a:cubicBezTo>
                  <a:cubicBezTo>
                    <a:pt x="129" y="23421"/>
                    <a:pt x="0" y="25076"/>
                    <a:pt x="129" y="26094"/>
                  </a:cubicBezTo>
                  <a:cubicBezTo>
                    <a:pt x="251" y="27112"/>
                    <a:pt x="129" y="31569"/>
                    <a:pt x="129" y="31569"/>
                  </a:cubicBezTo>
                  <a:lnTo>
                    <a:pt x="10693" y="31569"/>
                  </a:lnTo>
                  <a:cubicBezTo>
                    <a:pt x="10693" y="31569"/>
                    <a:pt x="11073" y="26094"/>
                    <a:pt x="11073" y="24187"/>
                  </a:cubicBezTo>
                  <a:cubicBezTo>
                    <a:pt x="11073" y="22281"/>
                    <a:pt x="11202" y="15408"/>
                    <a:pt x="11202" y="15408"/>
                  </a:cubicBezTo>
                  <a:lnTo>
                    <a:pt x="12219" y="15537"/>
                  </a:lnTo>
                  <a:lnTo>
                    <a:pt x="14635" y="31827"/>
                  </a:lnTo>
                  <a:lnTo>
                    <a:pt x="26989" y="31827"/>
                  </a:lnTo>
                  <a:cubicBezTo>
                    <a:pt x="26989" y="31827"/>
                    <a:pt x="25205" y="21128"/>
                    <a:pt x="25076" y="18712"/>
                  </a:cubicBezTo>
                  <a:cubicBezTo>
                    <a:pt x="24954" y="16297"/>
                    <a:pt x="24316" y="5855"/>
                    <a:pt x="20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2751525" y="4587300"/>
              <a:ext cx="28675" cy="28675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573" y="0"/>
                  </a:moveTo>
                  <a:cubicBezTo>
                    <a:pt x="258" y="0"/>
                    <a:pt x="0" y="258"/>
                    <a:pt x="0" y="573"/>
                  </a:cubicBezTo>
                  <a:cubicBezTo>
                    <a:pt x="0" y="889"/>
                    <a:pt x="258" y="1147"/>
                    <a:pt x="573" y="1147"/>
                  </a:cubicBezTo>
                  <a:cubicBezTo>
                    <a:pt x="889" y="1147"/>
                    <a:pt x="1147" y="889"/>
                    <a:pt x="1147" y="573"/>
                  </a:cubicBezTo>
                  <a:cubicBezTo>
                    <a:pt x="1147" y="258"/>
                    <a:pt x="889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760775" y="4623700"/>
              <a:ext cx="44300" cy="191325"/>
            </a:xfrm>
            <a:custGeom>
              <a:avLst/>
              <a:gdLst/>
              <a:ahLst/>
              <a:cxnLst/>
              <a:rect l="l" t="t" r="r" b="b"/>
              <a:pathLst>
                <a:path w="1772" h="7653" extrusionOk="0">
                  <a:moveTo>
                    <a:pt x="80" y="1"/>
                  </a:moveTo>
                  <a:cubicBezTo>
                    <a:pt x="41" y="1"/>
                    <a:pt x="0" y="31"/>
                    <a:pt x="4" y="84"/>
                  </a:cubicBezTo>
                  <a:cubicBezTo>
                    <a:pt x="42" y="361"/>
                    <a:pt x="835" y="6847"/>
                    <a:pt x="1034" y="7234"/>
                  </a:cubicBezTo>
                  <a:cubicBezTo>
                    <a:pt x="1150" y="7478"/>
                    <a:pt x="1395" y="7639"/>
                    <a:pt x="1666" y="7652"/>
                  </a:cubicBezTo>
                  <a:lnTo>
                    <a:pt x="1672" y="7652"/>
                  </a:lnTo>
                  <a:cubicBezTo>
                    <a:pt x="1676" y="7653"/>
                    <a:pt x="1680" y="7653"/>
                    <a:pt x="1683" y="7653"/>
                  </a:cubicBezTo>
                  <a:cubicBezTo>
                    <a:pt x="1771" y="7653"/>
                    <a:pt x="1771" y="7510"/>
                    <a:pt x="1683" y="7510"/>
                  </a:cubicBezTo>
                  <a:cubicBezTo>
                    <a:pt x="1680" y="7510"/>
                    <a:pt x="1676" y="7510"/>
                    <a:pt x="1672" y="7511"/>
                  </a:cubicBezTo>
                  <a:cubicBezTo>
                    <a:pt x="1453" y="7498"/>
                    <a:pt x="1253" y="7369"/>
                    <a:pt x="1157" y="7169"/>
                  </a:cubicBezTo>
                  <a:cubicBezTo>
                    <a:pt x="1009" y="6866"/>
                    <a:pt x="377" y="1939"/>
                    <a:pt x="145" y="64"/>
                  </a:cubicBezTo>
                  <a:cubicBezTo>
                    <a:pt x="143" y="21"/>
                    <a:pt x="11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725275" y="4593650"/>
              <a:ext cx="114025" cy="215250"/>
            </a:xfrm>
            <a:custGeom>
              <a:avLst/>
              <a:gdLst/>
              <a:ahLst/>
              <a:cxnLst/>
              <a:rect l="l" t="t" r="r" b="b"/>
              <a:pathLst>
                <a:path w="4561" h="8610" extrusionOk="0">
                  <a:moveTo>
                    <a:pt x="161" y="0"/>
                  </a:moveTo>
                  <a:cubicBezTo>
                    <a:pt x="129" y="0"/>
                    <a:pt x="96" y="20"/>
                    <a:pt x="90" y="62"/>
                  </a:cubicBezTo>
                  <a:cubicBezTo>
                    <a:pt x="78" y="158"/>
                    <a:pt x="0" y="1022"/>
                    <a:pt x="264" y="1311"/>
                  </a:cubicBezTo>
                  <a:cubicBezTo>
                    <a:pt x="316" y="1376"/>
                    <a:pt x="393" y="1414"/>
                    <a:pt x="477" y="1414"/>
                  </a:cubicBezTo>
                  <a:lnTo>
                    <a:pt x="644" y="1414"/>
                  </a:lnTo>
                  <a:cubicBezTo>
                    <a:pt x="736" y="1416"/>
                    <a:pt x="842" y="1417"/>
                    <a:pt x="961" y="1417"/>
                  </a:cubicBezTo>
                  <a:cubicBezTo>
                    <a:pt x="1599" y="1417"/>
                    <a:pt x="2601" y="1383"/>
                    <a:pt x="3595" y="1112"/>
                  </a:cubicBezTo>
                  <a:lnTo>
                    <a:pt x="3717" y="2555"/>
                  </a:lnTo>
                  <a:lnTo>
                    <a:pt x="4419" y="8539"/>
                  </a:lnTo>
                  <a:cubicBezTo>
                    <a:pt x="4419" y="8577"/>
                    <a:pt x="4451" y="8603"/>
                    <a:pt x="4490" y="8603"/>
                  </a:cubicBezTo>
                  <a:lnTo>
                    <a:pt x="4496" y="8609"/>
                  </a:lnTo>
                  <a:cubicBezTo>
                    <a:pt x="4535" y="8603"/>
                    <a:pt x="4561" y="8564"/>
                    <a:pt x="4561" y="8526"/>
                  </a:cubicBezTo>
                  <a:lnTo>
                    <a:pt x="3859" y="2548"/>
                  </a:lnTo>
                  <a:lnTo>
                    <a:pt x="3730" y="1015"/>
                  </a:lnTo>
                  <a:cubicBezTo>
                    <a:pt x="3730" y="979"/>
                    <a:pt x="3701" y="951"/>
                    <a:pt x="3667" y="951"/>
                  </a:cubicBezTo>
                  <a:cubicBezTo>
                    <a:pt x="3658" y="951"/>
                    <a:pt x="3649" y="953"/>
                    <a:pt x="3640" y="957"/>
                  </a:cubicBezTo>
                  <a:cubicBezTo>
                    <a:pt x="2637" y="1240"/>
                    <a:pt x="1612" y="1275"/>
                    <a:pt x="965" y="1275"/>
                  </a:cubicBezTo>
                  <a:cubicBezTo>
                    <a:pt x="847" y="1275"/>
                    <a:pt x="741" y="1274"/>
                    <a:pt x="651" y="1273"/>
                  </a:cubicBezTo>
                  <a:cubicBezTo>
                    <a:pt x="608" y="1273"/>
                    <a:pt x="570" y="1275"/>
                    <a:pt x="536" y="1275"/>
                  </a:cubicBezTo>
                  <a:cubicBezTo>
                    <a:pt x="468" y="1275"/>
                    <a:pt x="415" y="1266"/>
                    <a:pt x="367" y="1215"/>
                  </a:cubicBezTo>
                  <a:cubicBezTo>
                    <a:pt x="181" y="1015"/>
                    <a:pt x="206" y="326"/>
                    <a:pt x="232" y="75"/>
                  </a:cubicBezTo>
                  <a:cubicBezTo>
                    <a:pt x="236" y="26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3001275" y="4559750"/>
              <a:ext cx="73950" cy="32400"/>
            </a:xfrm>
            <a:custGeom>
              <a:avLst/>
              <a:gdLst/>
              <a:ahLst/>
              <a:cxnLst/>
              <a:rect l="l" t="t" r="r" b="b"/>
              <a:pathLst>
                <a:path w="2958" h="1296" extrusionOk="0">
                  <a:moveTo>
                    <a:pt x="80" y="1"/>
                  </a:moveTo>
                  <a:cubicBezTo>
                    <a:pt x="62" y="1"/>
                    <a:pt x="43" y="7"/>
                    <a:pt x="26" y="20"/>
                  </a:cubicBezTo>
                  <a:cubicBezTo>
                    <a:pt x="1" y="52"/>
                    <a:pt x="1" y="97"/>
                    <a:pt x="26" y="123"/>
                  </a:cubicBezTo>
                  <a:cubicBezTo>
                    <a:pt x="181" y="265"/>
                    <a:pt x="342" y="400"/>
                    <a:pt x="510" y="522"/>
                  </a:cubicBezTo>
                  <a:cubicBezTo>
                    <a:pt x="522" y="529"/>
                    <a:pt x="535" y="535"/>
                    <a:pt x="555" y="535"/>
                  </a:cubicBezTo>
                  <a:cubicBezTo>
                    <a:pt x="574" y="535"/>
                    <a:pt x="600" y="522"/>
                    <a:pt x="619" y="503"/>
                  </a:cubicBezTo>
                  <a:cubicBezTo>
                    <a:pt x="638" y="471"/>
                    <a:pt x="632" y="426"/>
                    <a:pt x="600" y="407"/>
                  </a:cubicBezTo>
                  <a:cubicBezTo>
                    <a:pt x="432" y="291"/>
                    <a:pt x="278" y="162"/>
                    <a:pt x="130" y="20"/>
                  </a:cubicBezTo>
                  <a:cubicBezTo>
                    <a:pt x="117" y="7"/>
                    <a:pt x="99" y="1"/>
                    <a:pt x="80" y="1"/>
                  </a:cubicBezTo>
                  <a:close/>
                  <a:moveTo>
                    <a:pt x="1081" y="708"/>
                  </a:moveTo>
                  <a:cubicBezTo>
                    <a:pt x="1012" y="708"/>
                    <a:pt x="978" y="805"/>
                    <a:pt x="1051" y="845"/>
                  </a:cubicBezTo>
                  <a:cubicBezTo>
                    <a:pt x="1237" y="941"/>
                    <a:pt x="1431" y="1018"/>
                    <a:pt x="1624" y="1089"/>
                  </a:cubicBezTo>
                  <a:lnTo>
                    <a:pt x="1650" y="1089"/>
                  </a:lnTo>
                  <a:cubicBezTo>
                    <a:pt x="1733" y="1089"/>
                    <a:pt x="1753" y="973"/>
                    <a:pt x="1669" y="948"/>
                  </a:cubicBezTo>
                  <a:cubicBezTo>
                    <a:pt x="1482" y="883"/>
                    <a:pt x="1295" y="806"/>
                    <a:pt x="1115" y="716"/>
                  </a:cubicBezTo>
                  <a:cubicBezTo>
                    <a:pt x="1103" y="711"/>
                    <a:pt x="1092" y="708"/>
                    <a:pt x="1081" y="708"/>
                  </a:cubicBezTo>
                  <a:close/>
                  <a:moveTo>
                    <a:pt x="2239" y="1093"/>
                  </a:moveTo>
                  <a:cubicBezTo>
                    <a:pt x="2155" y="1093"/>
                    <a:pt x="2141" y="1225"/>
                    <a:pt x="2236" y="1231"/>
                  </a:cubicBezTo>
                  <a:cubicBezTo>
                    <a:pt x="2442" y="1270"/>
                    <a:pt x="2648" y="1289"/>
                    <a:pt x="2854" y="1295"/>
                  </a:cubicBezTo>
                  <a:lnTo>
                    <a:pt x="2861" y="1295"/>
                  </a:lnTo>
                  <a:cubicBezTo>
                    <a:pt x="2957" y="1295"/>
                    <a:pt x="2957" y="1154"/>
                    <a:pt x="2861" y="1154"/>
                  </a:cubicBezTo>
                  <a:cubicBezTo>
                    <a:pt x="2661" y="1147"/>
                    <a:pt x="2455" y="1128"/>
                    <a:pt x="2262" y="1096"/>
                  </a:cubicBezTo>
                  <a:cubicBezTo>
                    <a:pt x="2254" y="1094"/>
                    <a:pt x="2246" y="1093"/>
                    <a:pt x="2239" y="1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085550" y="4587100"/>
              <a:ext cx="12275" cy="4575"/>
            </a:xfrm>
            <a:custGeom>
              <a:avLst/>
              <a:gdLst/>
              <a:ahLst/>
              <a:cxnLst/>
              <a:rect l="l" t="t" r="r" b="b"/>
              <a:pathLst>
                <a:path w="491" h="183" extrusionOk="0">
                  <a:moveTo>
                    <a:pt x="390" y="1"/>
                  </a:moveTo>
                  <a:cubicBezTo>
                    <a:pt x="386" y="1"/>
                    <a:pt x="382" y="1"/>
                    <a:pt x="379" y="2"/>
                  </a:cubicBezTo>
                  <a:cubicBezTo>
                    <a:pt x="282" y="21"/>
                    <a:pt x="185" y="28"/>
                    <a:pt x="95" y="40"/>
                  </a:cubicBezTo>
                  <a:cubicBezTo>
                    <a:pt x="1" y="40"/>
                    <a:pt x="5" y="182"/>
                    <a:pt x="96" y="182"/>
                  </a:cubicBezTo>
                  <a:cubicBezTo>
                    <a:pt x="97" y="182"/>
                    <a:pt x="99" y="182"/>
                    <a:pt x="102" y="182"/>
                  </a:cubicBezTo>
                  <a:lnTo>
                    <a:pt x="108" y="182"/>
                  </a:lnTo>
                  <a:cubicBezTo>
                    <a:pt x="205" y="169"/>
                    <a:pt x="301" y="163"/>
                    <a:pt x="398" y="143"/>
                  </a:cubicBezTo>
                  <a:cubicBezTo>
                    <a:pt x="490" y="131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964250" y="4558500"/>
              <a:ext cx="147875" cy="62150"/>
            </a:xfrm>
            <a:custGeom>
              <a:avLst/>
              <a:gdLst/>
              <a:ahLst/>
              <a:cxnLst/>
              <a:rect l="l" t="t" r="r" b="b"/>
              <a:pathLst>
                <a:path w="5915" h="2486" extrusionOk="0">
                  <a:moveTo>
                    <a:pt x="81" y="1"/>
                  </a:moveTo>
                  <a:cubicBezTo>
                    <a:pt x="71" y="1"/>
                    <a:pt x="61" y="2"/>
                    <a:pt x="52" y="6"/>
                  </a:cubicBezTo>
                  <a:cubicBezTo>
                    <a:pt x="19" y="25"/>
                    <a:pt x="0" y="64"/>
                    <a:pt x="19" y="102"/>
                  </a:cubicBezTo>
                  <a:cubicBezTo>
                    <a:pt x="32" y="128"/>
                    <a:pt x="1134" y="2486"/>
                    <a:pt x="4251" y="2486"/>
                  </a:cubicBezTo>
                  <a:cubicBezTo>
                    <a:pt x="4780" y="2486"/>
                    <a:pt x="5308" y="2421"/>
                    <a:pt x="5830" y="2305"/>
                  </a:cubicBezTo>
                  <a:cubicBezTo>
                    <a:pt x="5914" y="2287"/>
                    <a:pt x="5891" y="2162"/>
                    <a:pt x="5814" y="2162"/>
                  </a:cubicBezTo>
                  <a:cubicBezTo>
                    <a:pt x="5809" y="2162"/>
                    <a:pt x="5803" y="2162"/>
                    <a:pt x="5797" y="2163"/>
                  </a:cubicBezTo>
                  <a:cubicBezTo>
                    <a:pt x="5234" y="2288"/>
                    <a:pt x="4720" y="2342"/>
                    <a:pt x="4253" y="2342"/>
                  </a:cubicBezTo>
                  <a:cubicBezTo>
                    <a:pt x="1225" y="2342"/>
                    <a:pt x="159" y="67"/>
                    <a:pt x="148" y="44"/>
                  </a:cubicBezTo>
                  <a:cubicBezTo>
                    <a:pt x="139" y="15"/>
                    <a:pt x="111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907270" y="4517579"/>
              <a:ext cx="114975" cy="59450"/>
            </a:xfrm>
            <a:custGeom>
              <a:avLst/>
              <a:gdLst/>
              <a:ahLst/>
              <a:cxnLst/>
              <a:rect l="l" t="t" r="r" b="b"/>
              <a:pathLst>
                <a:path w="4599" h="2378" extrusionOk="0">
                  <a:moveTo>
                    <a:pt x="4492" y="0"/>
                  </a:moveTo>
                  <a:cubicBezTo>
                    <a:pt x="4474" y="0"/>
                    <a:pt x="4455" y="8"/>
                    <a:pt x="4438" y="26"/>
                  </a:cubicBezTo>
                  <a:cubicBezTo>
                    <a:pt x="2757" y="1585"/>
                    <a:pt x="110" y="2229"/>
                    <a:pt x="77" y="2235"/>
                  </a:cubicBezTo>
                  <a:cubicBezTo>
                    <a:pt x="0" y="2255"/>
                    <a:pt x="13" y="2371"/>
                    <a:pt x="97" y="2377"/>
                  </a:cubicBezTo>
                  <a:cubicBezTo>
                    <a:pt x="103" y="2377"/>
                    <a:pt x="110" y="2371"/>
                    <a:pt x="116" y="2371"/>
                  </a:cubicBezTo>
                  <a:cubicBezTo>
                    <a:pt x="142" y="2364"/>
                    <a:pt x="2821" y="1714"/>
                    <a:pt x="4535" y="129"/>
                  </a:cubicBezTo>
                  <a:cubicBezTo>
                    <a:pt x="4599" y="80"/>
                    <a:pt x="4550" y="0"/>
                    <a:pt x="4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555375" y="4595050"/>
              <a:ext cx="117100" cy="35425"/>
            </a:xfrm>
            <a:custGeom>
              <a:avLst/>
              <a:gdLst/>
              <a:ahLst/>
              <a:cxnLst/>
              <a:rect l="l" t="t" r="r" b="b"/>
              <a:pathLst>
                <a:path w="4684" h="1417" extrusionOk="0">
                  <a:moveTo>
                    <a:pt x="85" y="0"/>
                  </a:moveTo>
                  <a:cubicBezTo>
                    <a:pt x="68" y="0"/>
                    <a:pt x="51" y="7"/>
                    <a:pt x="39" y="19"/>
                  </a:cubicBezTo>
                  <a:cubicBezTo>
                    <a:pt x="7" y="38"/>
                    <a:pt x="1" y="83"/>
                    <a:pt x="26" y="115"/>
                  </a:cubicBezTo>
                  <a:cubicBezTo>
                    <a:pt x="52" y="148"/>
                    <a:pt x="645" y="843"/>
                    <a:pt x="2745" y="1165"/>
                  </a:cubicBezTo>
                  <a:cubicBezTo>
                    <a:pt x="3981" y="1352"/>
                    <a:pt x="4419" y="1416"/>
                    <a:pt x="4580" y="1416"/>
                  </a:cubicBezTo>
                  <a:cubicBezTo>
                    <a:pt x="4671" y="1416"/>
                    <a:pt x="4677" y="1397"/>
                    <a:pt x="4683" y="1365"/>
                  </a:cubicBezTo>
                  <a:cubicBezTo>
                    <a:pt x="4683" y="1320"/>
                    <a:pt x="4658" y="1281"/>
                    <a:pt x="4619" y="1275"/>
                  </a:cubicBezTo>
                  <a:lnTo>
                    <a:pt x="4580" y="1275"/>
                  </a:lnTo>
                  <a:cubicBezTo>
                    <a:pt x="4490" y="1268"/>
                    <a:pt x="4149" y="1230"/>
                    <a:pt x="2764" y="1017"/>
                  </a:cubicBezTo>
                  <a:cubicBezTo>
                    <a:pt x="729" y="708"/>
                    <a:pt x="142" y="32"/>
                    <a:pt x="136" y="25"/>
                  </a:cubicBezTo>
                  <a:cubicBezTo>
                    <a:pt x="122" y="8"/>
                    <a:pt x="103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529625" y="4623825"/>
              <a:ext cx="106050" cy="102150"/>
            </a:xfrm>
            <a:custGeom>
              <a:avLst/>
              <a:gdLst/>
              <a:ahLst/>
              <a:cxnLst/>
              <a:rect l="l" t="t" r="r" b="b"/>
              <a:pathLst>
                <a:path w="4242" h="4086" extrusionOk="0">
                  <a:moveTo>
                    <a:pt x="4166" y="1"/>
                  </a:moveTo>
                  <a:cubicBezTo>
                    <a:pt x="4136" y="1"/>
                    <a:pt x="4105" y="19"/>
                    <a:pt x="4097" y="59"/>
                  </a:cubicBezTo>
                  <a:cubicBezTo>
                    <a:pt x="3601" y="3460"/>
                    <a:pt x="122" y="3937"/>
                    <a:pt x="84" y="3943"/>
                  </a:cubicBezTo>
                  <a:cubicBezTo>
                    <a:pt x="0" y="3956"/>
                    <a:pt x="6" y="4085"/>
                    <a:pt x="97" y="4085"/>
                  </a:cubicBezTo>
                  <a:lnTo>
                    <a:pt x="103" y="4085"/>
                  </a:lnTo>
                  <a:cubicBezTo>
                    <a:pt x="142" y="4079"/>
                    <a:pt x="3730" y="3596"/>
                    <a:pt x="4238" y="79"/>
                  </a:cubicBezTo>
                  <a:cubicBezTo>
                    <a:pt x="4242" y="29"/>
                    <a:pt x="4204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529625" y="4686625"/>
              <a:ext cx="12000" cy="4400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379" y="1"/>
                  </a:moveTo>
                  <a:cubicBezTo>
                    <a:pt x="375" y="1"/>
                    <a:pt x="371" y="1"/>
                    <a:pt x="367" y="1"/>
                  </a:cubicBezTo>
                  <a:cubicBezTo>
                    <a:pt x="277" y="21"/>
                    <a:pt x="187" y="27"/>
                    <a:pt x="97" y="27"/>
                  </a:cubicBezTo>
                  <a:cubicBezTo>
                    <a:pt x="0" y="34"/>
                    <a:pt x="0" y="175"/>
                    <a:pt x="97" y="175"/>
                  </a:cubicBezTo>
                  <a:cubicBezTo>
                    <a:pt x="193" y="169"/>
                    <a:pt x="290" y="163"/>
                    <a:pt x="393" y="143"/>
                  </a:cubicBezTo>
                  <a:cubicBezTo>
                    <a:pt x="479" y="131"/>
                    <a:pt x="46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549575" y="4638100"/>
              <a:ext cx="51275" cy="48725"/>
            </a:xfrm>
            <a:custGeom>
              <a:avLst/>
              <a:gdLst/>
              <a:ahLst/>
              <a:cxnLst/>
              <a:rect l="l" t="t" r="r" b="b"/>
              <a:pathLst>
                <a:path w="2051" h="1949" extrusionOk="0">
                  <a:moveTo>
                    <a:pt x="1954" y="1"/>
                  </a:moveTo>
                  <a:cubicBezTo>
                    <a:pt x="1928" y="1"/>
                    <a:pt x="1902" y="15"/>
                    <a:pt x="1888" y="49"/>
                  </a:cubicBezTo>
                  <a:cubicBezTo>
                    <a:pt x="1817" y="210"/>
                    <a:pt x="1740" y="364"/>
                    <a:pt x="1650" y="513"/>
                  </a:cubicBezTo>
                  <a:cubicBezTo>
                    <a:pt x="1624" y="545"/>
                    <a:pt x="1637" y="590"/>
                    <a:pt x="1669" y="609"/>
                  </a:cubicBezTo>
                  <a:cubicBezTo>
                    <a:pt x="1682" y="616"/>
                    <a:pt x="1695" y="622"/>
                    <a:pt x="1708" y="622"/>
                  </a:cubicBezTo>
                  <a:cubicBezTo>
                    <a:pt x="1733" y="622"/>
                    <a:pt x="1753" y="609"/>
                    <a:pt x="1766" y="590"/>
                  </a:cubicBezTo>
                  <a:cubicBezTo>
                    <a:pt x="1862" y="435"/>
                    <a:pt x="1946" y="274"/>
                    <a:pt x="2017" y="107"/>
                  </a:cubicBezTo>
                  <a:cubicBezTo>
                    <a:pt x="2050" y="48"/>
                    <a:pt x="2003" y="1"/>
                    <a:pt x="1954" y="1"/>
                  </a:cubicBezTo>
                  <a:close/>
                  <a:moveTo>
                    <a:pt x="1396" y="904"/>
                  </a:moveTo>
                  <a:cubicBezTo>
                    <a:pt x="1376" y="904"/>
                    <a:pt x="1356" y="913"/>
                    <a:pt x="1341" y="938"/>
                  </a:cubicBezTo>
                  <a:cubicBezTo>
                    <a:pt x="1225" y="1066"/>
                    <a:pt x="1102" y="1189"/>
                    <a:pt x="967" y="1298"/>
                  </a:cubicBezTo>
                  <a:cubicBezTo>
                    <a:pt x="941" y="1324"/>
                    <a:pt x="935" y="1369"/>
                    <a:pt x="961" y="1401"/>
                  </a:cubicBezTo>
                  <a:cubicBezTo>
                    <a:pt x="973" y="1414"/>
                    <a:pt x="993" y="1427"/>
                    <a:pt x="1018" y="1427"/>
                  </a:cubicBezTo>
                  <a:cubicBezTo>
                    <a:pt x="1031" y="1427"/>
                    <a:pt x="1051" y="1421"/>
                    <a:pt x="1064" y="1408"/>
                  </a:cubicBezTo>
                  <a:cubicBezTo>
                    <a:pt x="1199" y="1292"/>
                    <a:pt x="1328" y="1163"/>
                    <a:pt x="1450" y="1028"/>
                  </a:cubicBezTo>
                  <a:cubicBezTo>
                    <a:pt x="1502" y="976"/>
                    <a:pt x="1450" y="904"/>
                    <a:pt x="1396" y="904"/>
                  </a:cubicBezTo>
                  <a:close/>
                  <a:moveTo>
                    <a:pt x="576" y="1586"/>
                  </a:moveTo>
                  <a:cubicBezTo>
                    <a:pt x="564" y="1586"/>
                    <a:pt x="552" y="1588"/>
                    <a:pt x="542" y="1595"/>
                  </a:cubicBezTo>
                  <a:cubicBezTo>
                    <a:pt x="394" y="1678"/>
                    <a:pt x="233" y="1756"/>
                    <a:pt x="72" y="1814"/>
                  </a:cubicBezTo>
                  <a:cubicBezTo>
                    <a:pt x="1" y="1839"/>
                    <a:pt x="14" y="1949"/>
                    <a:pt x="97" y="1949"/>
                  </a:cubicBezTo>
                  <a:lnTo>
                    <a:pt x="117" y="1949"/>
                  </a:lnTo>
                  <a:cubicBezTo>
                    <a:pt x="291" y="1885"/>
                    <a:pt x="458" y="1807"/>
                    <a:pt x="613" y="1717"/>
                  </a:cubicBezTo>
                  <a:cubicBezTo>
                    <a:pt x="645" y="1698"/>
                    <a:pt x="658" y="1653"/>
                    <a:pt x="638" y="1620"/>
                  </a:cubicBezTo>
                  <a:cubicBezTo>
                    <a:pt x="625" y="1599"/>
                    <a:pt x="600" y="1586"/>
                    <a:pt x="576" y="1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601275" y="4618950"/>
              <a:ext cx="6300" cy="10550"/>
            </a:xfrm>
            <a:custGeom>
              <a:avLst/>
              <a:gdLst/>
              <a:ahLst/>
              <a:cxnLst/>
              <a:rect l="l" t="t" r="r" b="b"/>
              <a:pathLst>
                <a:path w="252" h="422" extrusionOk="0">
                  <a:moveTo>
                    <a:pt x="164" y="0"/>
                  </a:moveTo>
                  <a:cubicBezTo>
                    <a:pt x="133" y="0"/>
                    <a:pt x="101" y="18"/>
                    <a:pt x="91" y="61"/>
                  </a:cubicBezTo>
                  <a:cubicBezTo>
                    <a:pt x="65" y="151"/>
                    <a:pt x="39" y="241"/>
                    <a:pt x="13" y="332"/>
                  </a:cubicBezTo>
                  <a:cubicBezTo>
                    <a:pt x="0" y="370"/>
                    <a:pt x="20" y="409"/>
                    <a:pt x="58" y="422"/>
                  </a:cubicBezTo>
                  <a:lnTo>
                    <a:pt x="84" y="422"/>
                  </a:lnTo>
                  <a:cubicBezTo>
                    <a:pt x="110" y="422"/>
                    <a:pt x="142" y="402"/>
                    <a:pt x="149" y="377"/>
                  </a:cubicBezTo>
                  <a:cubicBezTo>
                    <a:pt x="181" y="287"/>
                    <a:pt x="207" y="190"/>
                    <a:pt x="232" y="93"/>
                  </a:cubicBezTo>
                  <a:cubicBezTo>
                    <a:pt x="251" y="37"/>
                    <a:pt x="20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088925" y="4649925"/>
              <a:ext cx="85175" cy="540625"/>
            </a:xfrm>
            <a:custGeom>
              <a:avLst/>
              <a:gdLst/>
              <a:ahLst/>
              <a:cxnLst/>
              <a:rect l="l" t="t" r="r" b="b"/>
              <a:pathLst>
                <a:path w="3407" h="21625" extrusionOk="0">
                  <a:moveTo>
                    <a:pt x="81" y="1"/>
                  </a:moveTo>
                  <a:cubicBezTo>
                    <a:pt x="40" y="1"/>
                    <a:pt x="1" y="31"/>
                    <a:pt x="12" y="85"/>
                  </a:cubicBezTo>
                  <a:cubicBezTo>
                    <a:pt x="37" y="259"/>
                    <a:pt x="70" y="452"/>
                    <a:pt x="108" y="664"/>
                  </a:cubicBezTo>
                  <a:cubicBezTo>
                    <a:pt x="108" y="697"/>
                    <a:pt x="140" y="722"/>
                    <a:pt x="173" y="722"/>
                  </a:cubicBezTo>
                  <a:lnTo>
                    <a:pt x="186" y="722"/>
                  </a:lnTo>
                  <a:cubicBezTo>
                    <a:pt x="224" y="716"/>
                    <a:pt x="250" y="677"/>
                    <a:pt x="244" y="639"/>
                  </a:cubicBezTo>
                  <a:cubicBezTo>
                    <a:pt x="211" y="426"/>
                    <a:pt x="179" y="233"/>
                    <a:pt x="153" y="59"/>
                  </a:cubicBezTo>
                  <a:cubicBezTo>
                    <a:pt x="145" y="19"/>
                    <a:pt x="113" y="1"/>
                    <a:pt x="81" y="1"/>
                  </a:cubicBezTo>
                  <a:close/>
                  <a:moveTo>
                    <a:pt x="271" y="1153"/>
                  </a:moveTo>
                  <a:cubicBezTo>
                    <a:pt x="228" y="1153"/>
                    <a:pt x="184" y="1186"/>
                    <a:pt x="198" y="1244"/>
                  </a:cubicBezTo>
                  <a:cubicBezTo>
                    <a:pt x="231" y="1431"/>
                    <a:pt x="256" y="1624"/>
                    <a:pt x="289" y="1824"/>
                  </a:cubicBezTo>
                  <a:cubicBezTo>
                    <a:pt x="295" y="1856"/>
                    <a:pt x="327" y="1882"/>
                    <a:pt x="359" y="1882"/>
                  </a:cubicBezTo>
                  <a:lnTo>
                    <a:pt x="372" y="1882"/>
                  </a:lnTo>
                  <a:cubicBezTo>
                    <a:pt x="411" y="1875"/>
                    <a:pt x="437" y="1843"/>
                    <a:pt x="430" y="1804"/>
                  </a:cubicBezTo>
                  <a:cubicBezTo>
                    <a:pt x="398" y="1598"/>
                    <a:pt x="366" y="1405"/>
                    <a:pt x="340" y="1218"/>
                  </a:cubicBezTo>
                  <a:cubicBezTo>
                    <a:pt x="337" y="1173"/>
                    <a:pt x="305" y="1153"/>
                    <a:pt x="271" y="1153"/>
                  </a:cubicBezTo>
                  <a:close/>
                  <a:moveTo>
                    <a:pt x="451" y="2321"/>
                  </a:moveTo>
                  <a:cubicBezTo>
                    <a:pt x="411" y="2321"/>
                    <a:pt x="372" y="2350"/>
                    <a:pt x="379" y="2403"/>
                  </a:cubicBezTo>
                  <a:lnTo>
                    <a:pt x="469" y="2983"/>
                  </a:lnTo>
                  <a:cubicBezTo>
                    <a:pt x="469" y="3015"/>
                    <a:pt x="501" y="3041"/>
                    <a:pt x="540" y="3048"/>
                  </a:cubicBezTo>
                  <a:lnTo>
                    <a:pt x="546" y="3041"/>
                  </a:lnTo>
                  <a:cubicBezTo>
                    <a:pt x="585" y="3035"/>
                    <a:pt x="611" y="3003"/>
                    <a:pt x="611" y="2964"/>
                  </a:cubicBezTo>
                  <a:lnTo>
                    <a:pt x="521" y="2384"/>
                  </a:lnTo>
                  <a:cubicBezTo>
                    <a:pt x="515" y="2341"/>
                    <a:pt x="483" y="2321"/>
                    <a:pt x="451" y="2321"/>
                  </a:cubicBezTo>
                  <a:close/>
                  <a:moveTo>
                    <a:pt x="629" y="3485"/>
                  </a:moveTo>
                  <a:cubicBezTo>
                    <a:pt x="625" y="3485"/>
                    <a:pt x="621" y="3485"/>
                    <a:pt x="617" y="3486"/>
                  </a:cubicBezTo>
                  <a:cubicBezTo>
                    <a:pt x="572" y="3492"/>
                    <a:pt x="546" y="3524"/>
                    <a:pt x="553" y="3563"/>
                  </a:cubicBezTo>
                  <a:cubicBezTo>
                    <a:pt x="578" y="3756"/>
                    <a:pt x="604" y="3949"/>
                    <a:pt x="636" y="4143"/>
                  </a:cubicBezTo>
                  <a:cubicBezTo>
                    <a:pt x="636" y="4181"/>
                    <a:pt x="669" y="4207"/>
                    <a:pt x="707" y="4207"/>
                  </a:cubicBezTo>
                  <a:lnTo>
                    <a:pt x="714" y="4207"/>
                  </a:lnTo>
                  <a:cubicBezTo>
                    <a:pt x="752" y="4201"/>
                    <a:pt x="778" y="4168"/>
                    <a:pt x="778" y="4130"/>
                  </a:cubicBezTo>
                  <a:cubicBezTo>
                    <a:pt x="752" y="3930"/>
                    <a:pt x="720" y="3737"/>
                    <a:pt x="694" y="3544"/>
                  </a:cubicBezTo>
                  <a:cubicBezTo>
                    <a:pt x="689" y="3509"/>
                    <a:pt x="662" y="3485"/>
                    <a:pt x="629" y="3485"/>
                  </a:cubicBezTo>
                  <a:close/>
                  <a:moveTo>
                    <a:pt x="779" y="4651"/>
                  </a:moveTo>
                  <a:cubicBezTo>
                    <a:pt x="742" y="4651"/>
                    <a:pt x="704" y="4679"/>
                    <a:pt x="707" y="4729"/>
                  </a:cubicBezTo>
                  <a:cubicBezTo>
                    <a:pt x="733" y="4922"/>
                    <a:pt x="765" y="5115"/>
                    <a:pt x="785" y="5309"/>
                  </a:cubicBezTo>
                  <a:cubicBezTo>
                    <a:pt x="791" y="5347"/>
                    <a:pt x="823" y="5373"/>
                    <a:pt x="855" y="5373"/>
                  </a:cubicBezTo>
                  <a:lnTo>
                    <a:pt x="868" y="5373"/>
                  </a:lnTo>
                  <a:cubicBezTo>
                    <a:pt x="907" y="5366"/>
                    <a:pt x="933" y="5334"/>
                    <a:pt x="926" y="5296"/>
                  </a:cubicBezTo>
                  <a:cubicBezTo>
                    <a:pt x="901" y="5096"/>
                    <a:pt x="875" y="4903"/>
                    <a:pt x="849" y="4709"/>
                  </a:cubicBezTo>
                  <a:cubicBezTo>
                    <a:pt x="840" y="4669"/>
                    <a:pt x="810" y="4651"/>
                    <a:pt x="779" y="4651"/>
                  </a:cubicBezTo>
                  <a:close/>
                  <a:moveTo>
                    <a:pt x="934" y="5812"/>
                  </a:moveTo>
                  <a:cubicBezTo>
                    <a:pt x="894" y="5812"/>
                    <a:pt x="855" y="5842"/>
                    <a:pt x="862" y="5895"/>
                  </a:cubicBezTo>
                  <a:cubicBezTo>
                    <a:pt x="881" y="6088"/>
                    <a:pt x="907" y="6281"/>
                    <a:pt x="926" y="6474"/>
                  </a:cubicBezTo>
                  <a:cubicBezTo>
                    <a:pt x="933" y="6513"/>
                    <a:pt x="965" y="6539"/>
                    <a:pt x="997" y="6539"/>
                  </a:cubicBezTo>
                  <a:lnTo>
                    <a:pt x="1010" y="6539"/>
                  </a:lnTo>
                  <a:cubicBezTo>
                    <a:pt x="1049" y="6532"/>
                    <a:pt x="1074" y="6500"/>
                    <a:pt x="1068" y="6462"/>
                  </a:cubicBezTo>
                  <a:cubicBezTo>
                    <a:pt x="1049" y="6268"/>
                    <a:pt x="1023" y="6075"/>
                    <a:pt x="1004" y="5875"/>
                  </a:cubicBezTo>
                  <a:cubicBezTo>
                    <a:pt x="998" y="5832"/>
                    <a:pt x="966" y="5812"/>
                    <a:pt x="934" y="5812"/>
                  </a:cubicBezTo>
                  <a:close/>
                  <a:moveTo>
                    <a:pt x="1065" y="6976"/>
                  </a:moveTo>
                  <a:cubicBezTo>
                    <a:pt x="1062" y="6976"/>
                    <a:pt x="1058" y="6976"/>
                    <a:pt x="1055" y="6977"/>
                  </a:cubicBezTo>
                  <a:cubicBezTo>
                    <a:pt x="1016" y="6983"/>
                    <a:pt x="984" y="7015"/>
                    <a:pt x="991" y="7061"/>
                  </a:cubicBezTo>
                  <a:cubicBezTo>
                    <a:pt x="1010" y="7260"/>
                    <a:pt x="1029" y="7453"/>
                    <a:pt x="1049" y="7640"/>
                  </a:cubicBezTo>
                  <a:cubicBezTo>
                    <a:pt x="1055" y="7679"/>
                    <a:pt x="1081" y="7705"/>
                    <a:pt x="1120" y="7705"/>
                  </a:cubicBezTo>
                  <a:lnTo>
                    <a:pt x="1126" y="7705"/>
                  </a:lnTo>
                  <a:cubicBezTo>
                    <a:pt x="1171" y="7705"/>
                    <a:pt x="1197" y="7666"/>
                    <a:pt x="1190" y="7627"/>
                  </a:cubicBezTo>
                  <a:cubicBezTo>
                    <a:pt x="1178" y="7434"/>
                    <a:pt x="1158" y="7241"/>
                    <a:pt x="1139" y="7041"/>
                  </a:cubicBezTo>
                  <a:cubicBezTo>
                    <a:pt x="1133" y="7006"/>
                    <a:pt x="1100" y="6976"/>
                    <a:pt x="1065" y="6976"/>
                  </a:cubicBezTo>
                  <a:close/>
                  <a:moveTo>
                    <a:pt x="1176" y="8148"/>
                  </a:moveTo>
                  <a:cubicBezTo>
                    <a:pt x="1172" y="8148"/>
                    <a:pt x="1169" y="8149"/>
                    <a:pt x="1165" y="8149"/>
                  </a:cubicBezTo>
                  <a:cubicBezTo>
                    <a:pt x="1126" y="8149"/>
                    <a:pt x="1100" y="8188"/>
                    <a:pt x="1100" y="8226"/>
                  </a:cubicBezTo>
                  <a:cubicBezTo>
                    <a:pt x="1113" y="8413"/>
                    <a:pt x="1126" y="8594"/>
                    <a:pt x="1139" y="8768"/>
                  </a:cubicBezTo>
                  <a:lnTo>
                    <a:pt x="1139" y="8813"/>
                  </a:lnTo>
                  <a:lnTo>
                    <a:pt x="1281" y="8800"/>
                  </a:lnTo>
                  <a:lnTo>
                    <a:pt x="1281" y="8761"/>
                  </a:lnTo>
                  <a:cubicBezTo>
                    <a:pt x="1274" y="8587"/>
                    <a:pt x="1261" y="8400"/>
                    <a:pt x="1248" y="8214"/>
                  </a:cubicBezTo>
                  <a:cubicBezTo>
                    <a:pt x="1248" y="8178"/>
                    <a:pt x="1216" y="8148"/>
                    <a:pt x="1176" y="8148"/>
                  </a:cubicBezTo>
                  <a:close/>
                  <a:moveTo>
                    <a:pt x="1255" y="9324"/>
                  </a:moveTo>
                  <a:cubicBezTo>
                    <a:pt x="1218" y="9324"/>
                    <a:pt x="1181" y="9350"/>
                    <a:pt x="1184" y="9399"/>
                  </a:cubicBezTo>
                  <a:cubicBezTo>
                    <a:pt x="1203" y="9586"/>
                    <a:pt x="1223" y="9779"/>
                    <a:pt x="1248" y="9985"/>
                  </a:cubicBezTo>
                  <a:cubicBezTo>
                    <a:pt x="1248" y="10024"/>
                    <a:pt x="1281" y="10049"/>
                    <a:pt x="1319" y="10049"/>
                  </a:cubicBezTo>
                  <a:lnTo>
                    <a:pt x="1326" y="10049"/>
                  </a:lnTo>
                  <a:cubicBezTo>
                    <a:pt x="1364" y="10043"/>
                    <a:pt x="1397" y="10011"/>
                    <a:pt x="1390" y="9972"/>
                  </a:cubicBezTo>
                  <a:cubicBezTo>
                    <a:pt x="1364" y="9766"/>
                    <a:pt x="1345" y="9566"/>
                    <a:pt x="1326" y="9386"/>
                  </a:cubicBezTo>
                  <a:cubicBezTo>
                    <a:pt x="1320" y="9344"/>
                    <a:pt x="1287" y="9324"/>
                    <a:pt x="1255" y="9324"/>
                  </a:cubicBezTo>
                  <a:close/>
                  <a:moveTo>
                    <a:pt x="1391" y="10493"/>
                  </a:moveTo>
                  <a:cubicBezTo>
                    <a:pt x="1353" y="10493"/>
                    <a:pt x="1316" y="10521"/>
                    <a:pt x="1319" y="10571"/>
                  </a:cubicBezTo>
                  <a:cubicBezTo>
                    <a:pt x="1345" y="10758"/>
                    <a:pt x="1371" y="10951"/>
                    <a:pt x="1403" y="11151"/>
                  </a:cubicBezTo>
                  <a:cubicBezTo>
                    <a:pt x="1403" y="11189"/>
                    <a:pt x="1435" y="11215"/>
                    <a:pt x="1474" y="11215"/>
                  </a:cubicBezTo>
                  <a:lnTo>
                    <a:pt x="1480" y="11215"/>
                  </a:lnTo>
                  <a:cubicBezTo>
                    <a:pt x="1519" y="11209"/>
                    <a:pt x="1545" y="11170"/>
                    <a:pt x="1545" y="11131"/>
                  </a:cubicBezTo>
                  <a:cubicBezTo>
                    <a:pt x="1512" y="10932"/>
                    <a:pt x="1487" y="10739"/>
                    <a:pt x="1461" y="10552"/>
                  </a:cubicBezTo>
                  <a:cubicBezTo>
                    <a:pt x="1452" y="10511"/>
                    <a:pt x="1422" y="10493"/>
                    <a:pt x="1391" y="10493"/>
                  </a:cubicBezTo>
                  <a:close/>
                  <a:moveTo>
                    <a:pt x="1556" y="11652"/>
                  </a:moveTo>
                  <a:cubicBezTo>
                    <a:pt x="1553" y="11652"/>
                    <a:pt x="1549" y="11653"/>
                    <a:pt x="1545" y="11653"/>
                  </a:cubicBezTo>
                  <a:cubicBezTo>
                    <a:pt x="1506" y="11660"/>
                    <a:pt x="1480" y="11698"/>
                    <a:pt x="1487" y="11737"/>
                  </a:cubicBezTo>
                  <a:cubicBezTo>
                    <a:pt x="1512" y="11924"/>
                    <a:pt x="1545" y="12117"/>
                    <a:pt x="1570" y="12317"/>
                  </a:cubicBezTo>
                  <a:cubicBezTo>
                    <a:pt x="1577" y="12349"/>
                    <a:pt x="1609" y="12375"/>
                    <a:pt x="1641" y="12375"/>
                  </a:cubicBezTo>
                  <a:lnTo>
                    <a:pt x="1654" y="12375"/>
                  </a:lnTo>
                  <a:cubicBezTo>
                    <a:pt x="1693" y="12368"/>
                    <a:pt x="1719" y="12330"/>
                    <a:pt x="1712" y="12297"/>
                  </a:cubicBezTo>
                  <a:cubicBezTo>
                    <a:pt x="1680" y="12098"/>
                    <a:pt x="1654" y="11904"/>
                    <a:pt x="1628" y="11718"/>
                  </a:cubicBezTo>
                  <a:cubicBezTo>
                    <a:pt x="1623" y="11677"/>
                    <a:pt x="1591" y="11652"/>
                    <a:pt x="1556" y="11652"/>
                  </a:cubicBezTo>
                  <a:close/>
                  <a:moveTo>
                    <a:pt x="1737" y="12818"/>
                  </a:moveTo>
                  <a:cubicBezTo>
                    <a:pt x="1733" y="12818"/>
                    <a:pt x="1729" y="12818"/>
                    <a:pt x="1725" y="12819"/>
                  </a:cubicBezTo>
                  <a:cubicBezTo>
                    <a:pt x="1686" y="12826"/>
                    <a:pt x="1661" y="12858"/>
                    <a:pt x="1667" y="12896"/>
                  </a:cubicBezTo>
                  <a:cubicBezTo>
                    <a:pt x="1693" y="13090"/>
                    <a:pt x="1725" y="13283"/>
                    <a:pt x="1757" y="13476"/>
                  </a:cubicBezTo>
                  <a:cubicBezTo>
                    <a:pt x="1764" y="13508"/>
                    <a:pt x="1796" y="13534"/>
                    <a:pt x="1828" y="13534"/>
                  </a:cubicBezTo>
                  <a:lnTo>
                    <a:pt x="1841" y="13534"/>
                  </a:lnTo>
                  <a:cubicBezTo>
                    <a:pt x="1880" y="13528"/>
                    <a:pt x="1905" y="13495"/>
                    <a:pt x="1899" y="13457"/>
                  </a:cubicBezTo>
                  <a:cubicBezTo>
                    <a:pt x="1867" y="13257"/>
                    <a:pt x="1835" y="13064"/>
                    <a:pt x="1802" y="12877"/>
                  </a:cubicBezTo>
                  <a:cubicBezTo>
                    <a:pt x="1797" y="12842"/>
                    <a:pt x="1770" y="12818"/>
                    <a:pt x="1737" y="12818"/>
                  </a:cubicBezTo>
                  <a:close/>
                  <a:moveTo>
                    <a:pt x="1930" y="13978"/>
                  </a:moveTo>
                  <a:cubicBezTo>
                    <a:pt x="1926" y="13978"/>
                    <a:pt x="1922" y="13978"/>
                    <a:pt x="1918" y="13979"/>
                  </a:cubicBezTo>
                  <a:cubicBezTo>
                    <a:pt x="1880" y="13985"/>
                    <a:pt x="1854" y="14017"/>
                    <a:pt x="1860" y="14056"/>
                  </a:cubicBezTo>
                  <a:lnTo>
                    <a:pt x="1957" y="14636"/>
                  </a:lnTo>
                  <a:cubicBezTo>
                    <a:pt x="1963" y="14668"/>
                    <a:pt x="1989" y="14694"/>
                    <a:pt x="2028" y="14694"/>
                  </a:cubicBezTo>
                  <a:lnTo>
                    <a:pt x="2034" y="14694"/>
                  </a:lnTo>
                  <a:cubicBezTo>
                    <a:pt x="2073" y="14687"/>
                    <a:pt x="2099" y="14648"/>
                    <a:pt x="2099" y="14610"/>
                  </a:cubicBezTo>
                  <a:lnTo>
                    <a:pt x="1996" y="14037"/>
                  </a:lnTo>
                  <a:cubicBezTo>
                    <a:pt x="1990" y="14002"/>
                    <a:pt x="1963" y="13978"/>
                    <a:pt x="1930" y="13978"/>
                  </a:cubicBezTo>
                  <a:close/>
                  <a:moveTo>
                    <a:pt x="2130" y="15131"/>
                  </a:moveTo>
                  <a:cubicBezTo>
                    <a:pt x="2126" y="15131"/>
                    <a:pt x="2122" y="15131"/>
                    <a:pt x="2118" y="15132"/>
                  </a:cubicBezTo>
                  <a:cubicBezTo>
                    <a:pt x="2079" y="15138"/>
                    <a:pt x="2054" y="15177"/>
                    <a:pt x="2060" y="15215"/>
                  </a:cubicBezTo>
                  <a:lnTo>
                    <a:pt x="2163" y="15795"/>
                  </a:lnTo>
                  <a:cubicBezTo>
                    <a:pt x="2169" y="15827"/>
                    <a:pt x="2195" y="15853"/>
                    <a:pt x="2234" y="15853"/>
                  </a:cubicBezTo>
                  <a:lnTo>
                    <a:pt x="2240" y="15853"/>
                  </a:lnTo>
                  <a:cubicBezTo>
                    <a:pt x="2279" y="15840"/>
                    <a:pt x="2305" y="15808"/>
                    <a:pt x="2298" y="15769"/>
                  </a:cubicBezTo>
                  <a:lnTo>
                    <a:pt x="2195" y="15190"/>
                  </a:lnTo>
                  <a:cubicBezTo>
                    <a:pt x="2189" y="15155"/>
                    <a:pt x="2163" y="15131"/>
                    <a:pt x="2130" y="15131"/>
                  </a:cubicBezTo>
                  <a:close/>
                  <a:moveTo>
                    <a:pt x="2336" y="16290"/>
                  </a:moveTo>
                  <a:cubicBezTo>
                    <a:pt x="2332" y="16290"/>
                    <a:pt x="2328" y="16290"/>
                    <a:pt x="2324" y="16291"/>
                  </a:cubicBezTo>
                  <a:cubicBezTo>
                    <a:pt x="2285" y="16297"/>
                    <a:pt x="2260" y="16336"/>
                    <a:pt x="2266" y="16375"/>
                  </a:cubicBezTo>
                  <a:lnTo>
                    <a:pt x="2369" y="16948"/>
                  </a:lnTo>
                  <a:cubicBezTo>
                    <a:pt x="2376" y="16980"/>
                    <a:pt x="2408" y="17006"/>
                    <a:pt x="2440" y="17006"/>
                  </a:cubicBezTo>
                  <a:lnTo>
                    <a:pt x="2453" y="17006"/>
                  </a:lnTo>
                  <a:cubicBezTo>
                    <a:pt x="2492" y="17000"/>
                    <a:pt x="2517" y="16967"/>
                    <a:pt x="2511" y="16929"/>
                  </a:cubicBezTo>
                  <a:lnTo>
                    <a:pt x="2401" y="16349"/>
                  </a:lnTo>
                  <a:cubicBezTo>
                    <a:pt x="2396" y="16314"/>
                    <a:pt x="2369" y="16290"/>
                    <a:pt x="2336" y="16290"/>
                  </a:cubicBezTo>
                  <a:close/>
                  <a:moveTo>
                    <a:pt x="2549" y="17441"/>
                  </a:moveTo>
                  <a:cubicBezTo>
                    <a:pt x="2508" y="17441"/>
                    <a:pt x="2468" y="17473"/>
                    <a:pt x="2479" y="17528"/>
                  </a:cubicBezTo>
                  <a:lnTo>
                    <a:pt x="2588" y="18107"/>
                  </a:lnTo>
                  <a:cubicBezTo>
                    <a:pt x="2595" y="18140"/>
                    <a:pt x="2620" y="18165"/>
                    <a:pt x="2659" y="18165"/>
                  </a:cubicBezTo>
                  <a:lnTo>
                    <a:pt x="2672" y="18159"/>
                  </a:lnTo>
                  <a:cubicBezTo>
                    <a:pt x="2711" y="18153"/>
                    <a:pt x="2730" y="18114"/>
                    <a:pt x="2730" y="18082"/>
                  </a:cubicBezTo>
                  <a:lnTo>
                    <a:pt x="2620" y="17502"/>
                  </a:lnTo>
                  <a:cubicBezTo>
                    <a:pt x="2612" y="17460"/>
                    <a:pt x="2580" y="17441"/>
                    <a:pt x="2549" y="17441"/>
                  </a:cubicBezTo>
                  <a:close/>
                  <a:moveTo>
                    <a:pt x="2767" y="18602"/>
                  </a:moveTo>
                  <a:cubicBezTo>
                    <a:pt x="2764" y="18602"/>
                    <a:pt x="2760" y="18603"/>
                    <a:pt x="2756" y="18603"/>
                  </a:cubicBezTo>
                  <a:cubicBezTo>
                    <a:pt x="2717" y="18610"/>
                    <a:pt x="2691" y="18642"/>
                    <a:pt x="2698" y="18681"/>
                  </a:cubicBezTo>
                  <a:lnTo>
                    <a:pt x="2807" y="19260"/>
                  </a:lnTo>
                  <a:cubicBezTo>
                    <a:pt x="2814" y="19293"/>
                    <a:pt x="2846" y="19318"/>
                    <a:pt x="2878" y="19318"/>
                  </a:cubicBezTo>
                  <a:lnTo>
                    <a:pt x="2891" y="19318"/>
                  </a:lnTo>
                  <a:cubicBezTo>
                    <a:pt x="2923" y="19306"/>
                    <a:pt x="2949" y="19273"/>
                    <a:pt x="2949" y="19235"/>
                  </a:cubicBezTo>
                  <a:lnTo>
                    <a:pt x="2833" y="18661"/>
                  </a:lnTo>
                  <a:cubicBezTo>
                    <a:pt x="2827" y="18627"/>
                    <a:pt x="2801" y="18602"/>
                    <a:pt x="2767" y="18602"/>
                  </a:cubicBezTo>
                  <a:close/>
                  <a:moveTo>
                    <a:pt x="2991" y="19752"/>
                  </a:moveTo>
                  <a:cubicBezTo>
                    <a:pt x="2951" y="19752"/>
                    <a:pt x="2909" y="19784"/>
                    <a:pt x="2917" y="19840"/>
                  </a:cubicBezTo>
                  <a:lnTo>
                    <a:pt x="3033" y="20413"/>
                  </a:lnTo>
                  <a:cubicBezTo>
                    <a:pt x="3039" y="20446"/>
                    <a:pt x="3065" y="20471"/>
                    <a:pt x="3103" y="20471"/>
                  </a:cubicBezTo>
                  <a:cubicBezTo>
                    <a:pt x="3103" y="20471"/>
                    <a:pt x="3110" y="20471"/>
                    <a:pt x="3116" y="20465"/>
                  </a:cubicBezTo>
                  <a:cubicBezTo>
                    <a:pt x="3155" y="20459"/>
                    <a:pt x="3181" y="20426"/>
                    <a:pt x="3174" y="20388"/>
                  </a:cubicBezTo>
                  <a:lnTo>
                    <a:pt x="3058" y="19808"/>
                  </a:lnTo>
                  <a:cubicBezTo>
                    <a:pt x="3050" y="19770"/>
                    <a:pt x="3021" y="19752"/>
                    <a:pt x="2991" y="19752"/>
                  </a:cubicBezTo>
                  <a:close/>
                  <a:moveTo>
                    <a:pt x="3217" y="20905"/>
                  </a:moveTo>
                  <a:cubicBezTo>
                    <a:pt x="3178" y="20905"/>
                    <a:pt x="3137" y="20937"/>
                    <a:pt x="3149" y="20993"/>
                  </a:cubicBezTo>
                  <a:lnTo>
                    <a:pt x="3258" y="21566"/>
                  </a:lnTo>
                  <a:cubicBezTo>
                    <a:pt x="3265" y="21599"/>
                    <a:pt x="3297" y="21624"/>
                    <a:pt x="3329" y="21624"/>
                  </a:cubicBezTo>
                  <a:lnTo>
                    <a:pt x="3342" y="21618"/>
                  </a:lnTo>
                  <a:cubicBezTo>
                    <a:pt x="3380" y="21612"/>
                    <a:pt x="3406" y="21579"/>
                    <a:pt x="3400" y="21541"/>
                  </a:cubicBezTo>
                  <a:lnTo>
                    <a:pt x="3284" y="20961"/>
                  </a:lnTo>
                  <a:cubicBezTo>
                    <a:pt x="3276" y="20923"/>
                    <a:pt x="3247" y="20905"/>
                    <a:pt x="3217" y="209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172950" y="5200650"/>
              <a:ext cx="5325" cy="10675"/>
            </a:xfrm>
            <a:custGeom>
              <a:avLst/>
              <a:gdLst/>
              <a:ahLst/>
              <a:cxnLst/>
              <a:rect l="l" t="t" r="r" b="b"/>
              <a:pathLst>
                <a:path w="213" h="427" extrusionOk="0">
                  <a:moveTo>
                    <a:pt x="76" y="0"/>
                  </a:moveTo>
                  <a:cubicBezTo>
                    <a:pt x="72" y="0"/>
                    <a:pt x="69" y="1"/>
                    <a:pt x="65" y="1"/>
                  </a:cubicBezTo>
                  <a:cubicBezTo>
                    <a:pt x="26" y="8"/>
                    <a:pt x="0" y="46"/>
                    <a:pt x="13" y="85"/>
                  </a:cubicBezTo>
                  <a:lnTo>
                    <a:pt x="65" y="368"/>
                  </a:lnTo>
                  <a:cubicBezTo>
                    <a:pt x="71" y="401"/>
                    <a:pt x="103" y="426"/>
                    <a:pt x="135" y="426"/>
                  </a:cubicBezTo>
                  <a:lnTo>
                    <a:pt x="148" y="420"/>
                  </a:lnTo>
                  <a:cubicBezTo>
                    <a:pt x="187" y="413"/>
                    <a:pt x="213" y="375"/>
                    <a:pt x="200" y="336"/>
                  </a:cubicBezTo>
                  <a:lnTo>
                    <a:pt x="148" y="59"/>
                  </a:lnTo>
                  <a:cubicBezTo>
                    <a:pt x="137" y="25"/>
                    <a:pt x="110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762800" y="4843425"/>
              <a:ext cx="21600" cy="350350"/>
            </a:xfrm>
            <a:custGeom>
              <a:avLst/>
              <a:gdLst/>
              <a:ahLst/>
              <a:cxnLst/>
              <a:rect l="l" t="t" r="r" b="b"/>
              <a:pathLst>
                <a:path w="864" h="14014" extrusionOk="0">
                  <a:moveTo>
                    <a:pt x="785" y="0"/>
                  </a:moveTo>
                  <a:cubicBezTo>
                    <a:pt x="748" y="0"/>
                    <a:pt x="712" y="24"/>
                    <a:pt x="715" y="74"/>
                  </a:cubicBezTo>
                  <a:lnTo>
                    <a:pt x="683" y="628"/>
                  </a:lnTo>
                  <a:cubicBezTo>
                    <a:pt x="683" y="667"/>
                    <a:pt x="715" y="705"/>
                    <a:pt x="754" y="705"/>
                  </a:cubicBezTo>
                  <a:cubicBezTo>
                    <a:pt x="792" y="705"/>
                    <a:pt x="825" y="673"/>
                    <a:pt x="831" y="635"/>
                  </a:cubicBezTo>
                  <a:lnTo>
                    <a:pt x="857" y="81"/>
                  </a:lnTo>
                  <a:cubicBezTo>
                    <a:pt x="863" y="27"/>
                    <a:pt x="824" y="0"/>
                    <a:pt x="785" y="0"/>
                  </a:cubicBezTo>
                  <a:close/>
                  <a:moveTo>
                    <a:pt x="734" y="1118"/>
                  </a:moveTo>
                  <a:cubicBezTo>
                    <a:pt x="696" y="1118"/>
                    <a:pt x="664" y="1150"/>
                    <a:pt x="657" y="1182"/>
                  </a:cubicBezTo>
                  <a:lnTo>
                    <a:pt x="631" y="1736"/>
                  </a:lnTo>
                  <a:cubicBezTo>
                    <a:pt x="625" y="1781"/>
                    <a:pt x="657" y="1813"/>
                    <a:pt x="696" y="1813"/>
                  </a:cubicBezTo>
                  <a:cubicBezTo>
                    <a:pt x="734" y="1813"/>
                    <a:pt x="773" y="1788"/>
                    <a:pt x="773" y="1749"/>
                  </a:cubicBezTo>
                  <a:lnTo>
                    <a:pt x="799" y="1189"/>
                  </a:lnTo>
                  <a:cubicBezTo>
                    <a:pt x="805" y="1150"/>
                    <a:pt x="773" y="1118"/>
                    <a:pt x="734" y="1118"/>
                  </a:cubicBezTo>
                  <a:close/>
                  <a:moveTo>
                    <a:pt x="676" y="2226"/>
                  </a:moveTo>
                  <a:cubicBezTo>
                    <a:pt x="638" y="2226"/>
                    <a:pt x="606" y="2258"/>
                    <a:pt x="599" y="2296"/>
                  </a:cubicBezTo>
                  <a:lnTo>
                    <a:pt x="573" y="2850"/>
                  </a:lnTo>
                  <a:cubicBezTo>
                    <a:pt x="573" y="2889"/>
                    <a:pt x="599" y="2921"/>
                    <a:pt x="644" y="2921"/>
                  </a:cubicBezTo>
                  <a:cubicBezTo>
                    <a:pt x="648" y="2922"/>
                    <a:pt x="651" y="2922"/>
                    <a:pt x="654" y="2922"/>
                  </a:cubicBezTo>
                  <a:cubicBezTo>
                    <a:pt x="688" y="2922"/>
                    <a:pt x="715" y="2892"/>
                    <a:pt x="715" y="2857"/>
                  </a:cubicBezTo>
                  <a:lnTo>
                    <a:pt x="747" y="2303"/>
                  </a:lnTo>
                  <a:cubicBezTo>
                    <a:pt x="747" y="2264"/>
                    <a:pt x="715" y="2226"/>
                    <a:pt x="676" y="2226"/>
                  </a:cubicBezTo>
                  <a:close/>
                  <a:moveTo>
                    <a:pt x="609" y="3333"/>
                  </a:moveTo>
                  <a:cubicBezTo>
                    <a:pt x="573" y="3333"/>
                    <a:pt x="541" y="3363"/>
                    <a:pt x="541" y="3404"/>
                  </a:cubicBezTo>
                  <a:lnTo>
                    <a:pt x="515" y="3958"/>
                  </a:lnTo>
                  <a:cubicBezTo>
                    <a:pt x="515" y="3997"/>
                    <a:pt x="541" y="4029"/>
                    <a:pt x="586" y="4036"/>
                  </a:cubicBezTo>
                  <a:cubicBezTo>
                    <a:pt x="625" y="4036"/>
                    <a:pt x="657" y="4003"/>
                    <a:pt x="657" y="3965"/>
                  </a:cubicBezTo>
                  <a:lnTo>
                    <a:pt x="689" y="3411"/>
                  </a:lnTo>
                  <a:cubicBezTo>
                    <a:pt x="689" y="3372"/>
                    <a:pt x="657" y="3340"/>
                    <a:pt x="618" y="3334"/>
                  </a:cubicBezTo>
                  <a:cubicBezTo>
                    <a:pt x="615" y="3333"/>
                    <a:pt x="612" y="3333"/>
                    <a:pt x="609" y="3333"/>
                  </a:cubicBezTo>
                  <a:close/>
                  <a:moveTo>
                    <a:pt x="560" y="4441"/>
                  </a:moveTo>
                  <a:cubicBezTo>
                    <a:pt x="522" y="4441"/>
                    <a:pt x="490" y="4474"/>
                    <a:pt x="490" y="4512"/>
                  </a:cubicBezTo>
                  <a:lnTo>
                    <a:pt x="457" y="5066"/>
                  </a:lnTo>
                  <a:cubicBezTo>
                    <a:pt x="457" y="5105"/>
                    <a:pt x="483" y="5137"/>
                    <a:pt x="528" y="5144"/>
                  </a:cubicBezTo>
                  <a:cubicBezTo>
                    <a:pt x="567" y="5144"/>
                    <a:pt x="599" y="5111"/>
                    <a:pt x="599" y="5073"/>
                  </a:cubicBezTo>
                  <a:lnTo>
                    <a:pt x="631" y="4519"/>
                  </a:lnTo>
                  <a:cubicBezTo>
                    <a:pt x="631" y="4480"/>
                    <a:pt x="599" y="4448"/>
                    <a:pt x="560" y="4441"/>
                  </a:cubicBezTo>
                  <a:close/>
                  <a:moveTo>
                    <a:pt x="493" y="5555"/>
                  </a:moveTo>
                  <a:cubicBezTo>
                    <a:pt x="459" y="5555"/>
                    <a:pt x="432" y="5585"/>
                    <a:pt x="432" y="5620"/>
                  </a:cubicBezTo>
                  <a:lnTo>
                    <a:pt x="399" y="6174"/>
                  </a:lnTo>
                  <a:cubicBezTo>
                    <a:pt x="399" y="6219"/>
                    <a:pt x="425" y="6251"/>
                    <a:pt x="464" y="6251"/>
                  </a:cubicBezTo>
                  <a:cubicBezTo>
                    <a:pt x="467" y="6252"/>
                    <a:pt x="470" y="6252"/>
                    <a:pt x="474" y="6252"/>
                  </a:cubicBezTo>
                  <a:cubicBezTo>
                    <a:pt x="509" y="6252"/>
                    <a:pt x="541" y="6222"/>
                    <a:pt x="541" y="6181"/>
                  </a:cubicBezTo>
                  <a:lnTo>
                    <a:pt x="573" y="5627"/>
                  </a:lnTo>
                  <a:cubicBezTo>
                    <a:pt x="573" y="5588"/>
                    <a:pt x="541" y="5556"/>
                    <a:pt x="502" y="5556"/>
                  </a:cubicBezTo>
                  <a:cubicBezTo>
                    <a:pt x="499" y="5555"/>
                    <a:pt x="496" y="5555"/>
                    <a:pt x="493" y="5555"/>
                  </a:cubicBezTo>
                  <a:close/>
                  <a:moveTo>
                    <a:pt x="438" y="6657"/>
                  </a:moveTo>
                  <a:cubicBezTo>
                    <a:pt x="403" y="6657"/>
                    <a:pt x="367" y="6680"/>
                    <a:pt x="367" y="6728"/>
                  </a:cubicBezTo>
                  <a:lnTo>
                    <a:pt x="335" y="7282"/>
                  </a:lnTo>
                  <a:cubicBezTo>
                    <a:pt x="335" y="7327"/>
                    <a:pt x="367" y="7359"/>
                    <a:pt x="406" y="7359"/>
                  </a:cubicBezTo>
                  <a:cubicBezTo>
                    <a:pt x="409" y="7360"/>
                    <a:pt x="413" y="7360"/>
                    <a:pt x="416" y="7360"/>
                  </a:cubicBezTo>
                  <a:cubicBezTo>
                    <a:pt x="450" y="7360"/>
                    <a:pt x="477" y="7330"/>
                    <a:pt x="483" y="7295"/>
                  </a:cubicBezTo>
                  <a:lnTo>
                    <a:pt x="509" y="6741"/>
                  </a:lnTo>
                  <a:cubicBezTo>
                    <a:pt x="519" y="6686"/>
                    <a:pt x="479" y="6657"/>
                    <a:pt x="438" y="6657"/>
                  </a:cubicBezTo>
                  <a:close/>
                  <a:moveTo>
                    <a:pt x="370" y="7771"/>
                  </a:moveTo>
                  <a:cubicBezTo>
                    <a:pt x="335" y="7771"/>
                    <a:pt x="303" y="7801"/>
                    <a:pt x="309" y="7836"/>
                  </a:cubicBezTo>
                  <a:lnTo>
                    <a:pt x="277" y="8396"/>
                  </a:lnTo>
                  <a:cubicBezTo>
                    <a:pt x="271" y="8435"/>
                    <a:pt x="303" y="8467"/>
                    <a:pt x="341" y="8467"/>
                  </a:cubicBezTo>
                  <a:cubicBezTo>
                    <a:pt x="380" y="8467"/>
                    <a:pt x="412" y="8435"/>
                    <a:pt x="419" y="8396"/>
                  </a:cubicBezTo>
                  <a:lnTo>
                    <a:pt x="451" y="7849"/>
                  </a:lnTo>
                  <a:cubicBezTo>
                    <a:pt x="451" y="7810"/>
                    <a:pt x="419" y="7772"/>
                    <a:pt x="380" y="7772"/>
                  </a:cubicBezTo>
                  <a:cubicBezTo>
                    <a:pt x="377" y="7771"/>
                    <a:pt x="373" y="7771"/>
                    <a:pt x="370" y="7771"/>
                  </a:cubicBezTo>
                  <a:close/>
                  <a:moveTo>
                    <a:pt x="306" y="8879"/>
                  </a:moveTo>
                  <a:cubicBezTo>
                    <a:pt x="271" y="8879"/>
                    <a:pt x="238" y="8909"/>
                    <a:pt x="238" y="8950"/>
                  </a:cubicBezTo>
                  <a:cubicBezTo>
                    <a:pt x="226" y="9144"/>
                    <a:pt x="213" y="9330"/>
                    <a:pt x="200" y="9504"/>
                  </a:cubicBezTo>
                  <a:cubicBezTo>
                    <a:pt x="200" y="9543"/>
                    <a:pt x="232" y="9575"/>
                    <a:pt x="271" y="9575"/>
                  </a:cubicBezTo>
                  <a:cubicBezTo>
                    <a:pt x="275" y="9576"/>
                    <a:pt x="278" y="9576"/>
                    <a:pt x="282" y="9576"/>
                  </a:cubicBezTo>
                  <a:cubicBezTo>
                    <a:pt x="321" y="9576"/>
                    <a:pt x="348" y="9546"/>
                    <a:pt x="348" y="9511"/>
                  </a:cubicBezTo>
                  <a:cubicBezTo>
                    <a:pt x="361" y="9337"/>
                    <a:pt x="374" y="9156"/>
                    <a:pt x="387" y="8957"/>
                  </a:cubicBezTo>
                  <a:cubicBezTo>
                    <a:pt x="387" y="8918"/>
                    <a:pt x="354" y="8886"/>
                    <a:pt x="316" y="8879"/>
                  </a:cubicBezTo>
                  <a:cubicBezTo>
                    <a:pt x="312" y="8879"/>
                    <a:pt x="309" y="8879"/>
                    <a:pt x="306" y="8879"/>
                  </a:cubicBezTo>
                  <a:close/>
                  <a:moveTo>
                    <a:pt x="245" y="9987"/>
                  </a:moveTo>
                  <a:cubicBezTo>
                    <a:pt x="200" y="9987"/>
                    <a:pt x="168" y="10020"/>
                    <a:pt x="168" y="10058"/>
                  </a:cubicBezTo>
                  <a:cubicBezTo>
                    <a:pt x="155" y="10245"/>
                    <a:pt x="142" y="10432"/>
                    <a:pt x="129" y="10612"/>
                  </a:cubicBezTo>
                  <a:cubicBezTo>
                    <a:pt x="129" y="10651"/>
                    <a:pt x="161" y="10683"/>
                    <a:pt x="200" y="10689"/>
                  </a:cubicBezTo>
                  <a:cubicBezTo>
                    <a:pt x="238" y="10689"/>
                    <a:pt x="271" y="10657"/>
                    <a:pt x="271" y="10619"/>
                  </a:cubicBezTo>
                  <a:cubicBezTo>
                    <a:pt x="283" y="10438"/>
                    <a:pt x="296" y="10251"/>
                    <a:pt x="309" y="10065"/>
                  </a:cubicBezTo>
                  <a:cubicBezTo>
                    <a:pt x="309" y="10026"/>
                    <a:pt x="283" y="9994"/>
                    <a:pt x="245" y="9987"/>
                  </a:cubicBezTo>
                  <a:close/>
                  <a:moveTo>
                    <a:pt x="180" y="11095"/>
                  </a:moveTo>
                  <a:cubicBezTo>
                    <a:pt x="142" y="11095"/>
                    <a:pt x="103" y="11128"/>
                    <a:pt x="103" y="11166"/>
                  </a:cubicBezTo>
                  <a:cubicBezTo>
                    <a:pt x="90" y="11353"/>
                    <a:pt x="84" y="11540"/>
                    <a:pt x="77" y="11720"/>
                  </a:cubicBezTo>
                  <a:cubicBezTo>
                    <a:pt x="71" y="11759"/>
                    <a:pt x="103" y="11791"/>
                    <a:pt x="142" y="11797"/>
                  </a:cubicBezTo>
                  <a:cubicBezTo>
                    <a:pt x="180" y="11797"/>
                    <a:pt x="219" y="11765"/>
                    <a:pt x="219" y="11727"/>
                  </a:cubicBezTo>
                  <a:cubicBezTo>
                    <a:pt x="226" y="11546"/>
                    <a:pt x="238" y="11359"/>
                    <a:pt x="245" y="11173"/>
                  </a:cubicBezTo>
                  <a:cubicBezTo>
                    <a:pt x="245" y="11134"/>
                    <a:pt x="219" y="11102"/>
                    <a:pt x="180" y="11095"/>
                  </a:cubicBezTo>
                  <a:close/>
                  <a:moveTo>
                    <a:pt x="122" y="12203"/>
                  </a:moveTo>
                  <a:cubicBezTo>
                    <a:pt x="84" y="12203"/>
                    <a:pt x="52" y="12235"/>
                    <a:pt x="52" y="12274"/>
                  </a:cubicBezTo>
                  <a:cubicBezTo>
                    <a:pt x="45" y="12467"/>
                    <a:pt x="39" y="12654"/>
                    <a:pt x="32" y="12828"/>
                  </a:cubicBezTo>
                  <a:cubicBezTo>
                    <a:pt x="26" y="12867"/>
                    <a:pt x="58" y="12899"/>
                    <a:pt x="97" y="12905"/>
                  </a:cubicBezTo>
                  <a:cubicBezTo>
                    <a:pt x="142" y="12905"/>
                    <a:pt x="174" y="12873"/>
                    <a:pt x="174" y="12834"/>
                  </a:cubicBezTo>
                  <a:cubicBezTo>
                    <a:pt x="180" y="12661"/>
                    <a:pt x="187" y="12474"/>
                    <a:pt x="193" y="12280"/>
                  </a:cubicBezTo>
                  <a:cubicBezTo>
                    <a:pt x="193" y="12242"/>
                    <a:pt x="168" y="12210"/>
                    <a:pt x="122" y="12203"/>
                  </a:cubicBezTo>
                  <a:close/>
                  <a:moveTo>
                    <a:pt x="84" y="13311"/>
                  </a:moveTo>
                  <a:cubicBezTo>
                    <a:pt x="45" y="13311"/>
                    <a:pt x="13" y="13343"/>
                    <a:pt x="13" y="13382"/>
                  </a:cubicBezTo>
                  <a:cubicBezTo>
                    <a:pt x="7" y="13588"/>
                    <a:pt x="0" y="13781"/>
                    <a:pt x="0" y="13942"/>
                  </a:cubicBezTo>
                  <a:cubicBezTo>
                    <a:pt x="0" y="13981"/>
                    <a:pt x="32" y="14013"/>
                    <a:pt x="71" y="14013"/>
                  </a:cubicBezTo>
                  <a:cubicBezTo>
                    <a:pt x="110" y="14013"/>
                    <a:pt x="142" y="13981"/>
                    <a:pt x="142" y="13942"/>
                  </a:cubicBezTo>
                  <a:cubicBezTo>
                    <a:pt x="148" y="13775"/>
                    <a:pt x="148" y="13595"/>
                    <a:pt x="155" y="13388"/>
                  </a:cubicBezTo>
                  <a:cubicBezTo>
                    <a:pt x="155" y="13350"/>
                    <a:pt x="122" y="13318"/>
                    <a:pt x="84" y="133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762475" y="5203725"/>
              <a:ext cx="3725" cy="10650"/>
            </a:xfrm>
            <a:custGeom>
              <a:avLst/>
              <a:gdLst/>
              <a:ahLst/>
              <a:cxnLst/>
              <a:rect l="l" t="t" r="r" b="b"/>
              <a:pathLst>
                <a:path w="149" h="426" extrusionOk="0">
                  <a:moveTo>
                    <a:pt x="77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355"/>
                  </a:lnTo>
                  <a:cubicBezTo>
                    <a:pt x="0" y="393"/>
                    <a:pt x="32" y="426"/>
                    <a:pt x="77" y="426"/>
                  </a:cubicBezTo>
                  <a:cubicBezTo>
                    <a:pt x="116" y="426"/>
                    <a:pt x="148" y="393"/>
                    <a:pt x="148" y="355"/>
                  </a:cubicBezTo>
                  <a:lnTo>
                    <a:pt x="148" y="71"/>
                  </a:lnTo>
                  <a:cubicBezTo>
                    <a:pt x="148" y="33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453925" y="3612075"/>
              <a:ext cx="219675" cy="168625"/>
            </a:xfrm>
            <a:custGeom>
              <a:avLst/>
              <a:gdLst/>
              <a:ahLst/>
              <a:cxnLst/>
              <a:rect l="l" t="t" r="r" b="b"/>
              <a:pathLst>
                <a:path w="8787" h="6745" extrusionOk="0">
                  <a:moveTo>
                    <a:pt x="7067" y="1"/>
                  </a:moveTo>
                  <a:lnTo>
                    <a:pt x="832" y="187"/>
                  </a:lnTo>
                  <a:lnTo>
                    <a:pt x="1" y="2925"/>
                  </a:lnTo>
                  <a:lnTo>
                    <a:pt x="7833" y="6745"/>
                  </a:lnTo>
                  <a:cubicBezTo>
                    <a:pt x="7833" y="6745"/>
                    <a:pt x="8535" y="6493"/>
                    <a:pt x="8658" y="5411"/>
                  </a:cubicBezTo>
                  <a:cubicBezTo>
                    <a:pt x="8787" y="4329"/>
                    <a:pt x="7704" y="1205"/>
                    <a:pt x="7576" y="1018"/>
                  </a:cubicBezTo>
                  <a:cubicBezTo>
                    <a:pt x="7447" y="825"/>
                    <a:pt x="7067" y="1"/>
                    <a:pt x="7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504975" y="3796625"/>
              <a:ext cx="192450" cy="181350"/>
            </a:xfrm>
            <a:custGeom>
              <a:avLst/>
              <a:gdLst/>
              <a:ahLst/>
              <a:cxnLst/>
              <a:rect l="l" t="t" r="r" b="b"/>
              <a:pathLst>
                <a:path w="7698" h="7254" extrusionOk="0">
                  <a:moveTo>
                    <a:pt x="6300" y="0"/>
                  </a:moveTo>
                  <a:lnTo>
                    <a:pt x="1" y="2860"/>
                  </a:lnTo>
                  <a:lnTo>
                    <a:pt x="889" y="6429"/>
                  </a:lnTo>
                  <a:lnTo>
                    <a:pt x="4645" y="7253"/>
                  </a:lnTo>
                  <a:lnTo>
                    <a:pt x="7698" y="439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430250" y="3626250"/>
              <a:ext cx="241750" cy="267550"/>
            </a:xfrm>
            <a:custGeom>
              <a:avLst/>
              <a:gdLst/>
              <a:ahLst/>
              <a:cxnLst/>
              <a:rect l="l" t="t" r="r" b="b"/>
              <a:pathLst>
                <a:path w="9670" h="10702" extrusionOk="0">
                  <a:moveTo>
                    <a:pt x="2861" y="0"/>
                  </a:moveTo>
                  <a:lnTo>
                    <a:pt x="1" y="3376"/>
                  </a:lnTo>
                  <a:cubicBezTo>
                    <a:pt x="1" y="3376"/>
                    <a:pt x="542" y="5308"/>
                    <a:pt x="857" y="6455"/>
                  </a:cubicBezTo>
                  <a:cubicBezTo>
                    <a:pt x="973" y="6873"/>
                    <a:pt x="1064" y="7189"/>
                    <a:pt x="1083" y="7260"/>
                  </a:cubicBezTo>
                  <a:cubicBezTo>
                    <a:pt x="1180" y="7575"/>
                    <a:pt x="1302" y="7885"/>
                    <a:pt x="1456" y="8174"/>
                  </a:cubicBezTo>
                  <a:cubicBezTo>
                    <a:pt x="1967" y="9201"/>
                    <a:pt x="3023" y="10701"/>
                    <a:pt x="4738" y="10701"/>
                  </a:cubicBezTo>
                  <a:cubicBezTo>
                    <a:pt x="4950" y="10701"/>
                    <a:pt x="5173" y="10678"/>
                    <a:pt x="5405" y="10629"/>
                  </a:cubicBezTo>
                  <a:cubicBezTo>
                    <a:pt x="8400" y="9991"/>
                    <a:pt x="9289" y="7769"/>
                    <a:pt x="9289" y="6809"/>
                  </a:cubicBezTo>
                  <a:cubicBezTo>
                    <a:pt x="9289" y="5856"/>
                    <a:pt x="8651" y="4200"/>
                    <a:pt x="8651" y="4200"/>
                  </a:cubicBezTo>
                  <a:cubicBezTo>
                    <a:pt x="8651" y="4200"/>
                    <a:pt x="9669" y="4136"/>
                    <a:pt x="9547" y="3118"/>
                  </a:cubicBezTo>
                  <a:cubicBezTo>
                    <a:pt x="9498" y="2731"/>
                    <a:pt x="9293" y="2612"/>
                    <a:pt x="9057" y="2612"/>
                  </a:cubicBezTo>
                  <a:cubicBezTo>
                    <a:pt x="8673" y="2612"/>
                    <a:pt x="8207" y="2931"/>
                    <a:pt x="8207" y="2931"/>
                  </a:cubicBezTo>
                  <a:lnTo>
                    <a:pt x="7376" y="65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409800" y="3607250"/>
              <a:ext cx="225625" cy="111600"/>
            </a:xfrm>
            <a:custGeom>
              <a:avLst/>
              <a:gdLst/>
              <a:ahLst/>
              <a:cxnLst/>
              <a:rect l="l" t="t" r="r" b="b"/>
              <a:pathLst>
                <a:path w="9025" h="4464" extrusionOk="0">
                  <a:moveTo>
                    <a:pt x="6732" y="0"/>
                  </a:moveTo>
                  <a:lnTo>
                    <a:pt x="2152" y="767"/>
                  </a:lnTo>
                  <a:lnTo>
                    <a:pt x="181" y="2738"/>
                  </a:lnTo>
                  <a:cubicBezTo>
                    <a:pt x="181" y="2738"/>
                    <a:pt x="0" y="4464"/>
                    <a:pt x="1951" y="4464"/>
                  </a:cubicBezTo>
                  <a:cubicBezTo>
                    <a:pt x="2015" y="4464"/>
                    <a:pt x="2083" y="4462"/>
                    <a:pt x="2152" y="4458"/>
                  </a:cubicBezTo>
                  <a:cubicBezTo>
                    <a:pt x="4316" y="4329"/>
                    <a:pt x="5714" y="3247"/>
                    <a:pt x="6223" y="2480"/>
                  </a:cubicBezTo>
                  <a:cubicBezTo>
                    <a:pt x="6508" y="2055"/>
                    <a:pt x="6812" y="1848"/>
                    <a:pt x="7082" y="1848"/>
                  </a:cubicBezTo>
                  <a:cubicBezTo>
                    <a:pt x="7295" y="1848"/>
                    <a:pt x="7485" y="1976"/>
                    <a:pt x="7627" y="2229"/>
                  </a:cubicBezTo>
                  <a:cubicBezTo>
                    <a:pt x="7943" y="2802"/>
                    <a:pt x="8767" y="3949"/>
                    <a:pt x="8767" y="3949"/>
                  </a:cubicBezTo>
                  <a:lnTo>
                    <a:pt x="9025" y="3691"/>
                  </a:lnTo>
                  <a:lnTo>
                    <a:pt x="8645" y="889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405125" y="3593375"/>
              <a:ext cx="244650" cy="98600"/>
            </a:xfrm>
            <a:custGeom>
              <a:avLst/>
              <a:gdLst/>
              <a:ahLst/>
              <a:cxnLst/>
              <a:rect l="l" t="t" r="r" b="b"/>
              <a:pathLst>
                <a:path w="9786" h="3944" extrusionOk="0">
                  <a:moveTo>
                    <a:pt x="8796" y="0"/>
                  </a:moveTo>
                  <a:cubicBezTo>
                    <a:pt x="7818" y="0"/>
                    <a:pt x="5376" y="391"/>
                    <a:pt x="4110" y="510"/>
                  </a:cubicBezTo>
                  <a:cubicBezTo>
                    <a:pt x="2532" y="652"/>
                    <a:pt x="381" y="935"/>
                    <a:pt x="188" y="1844"/>
                  </a:cubicBezTo>
                  <a:cubicBezTo>
                    <a:pt x="188" y="1844"/>
                    <a:pt x="1" y="3228"/>
                    <a:pt x="432" y="3943"/>
                  </a:cubicBezTo>
                  <a:cubicBezTo>
                    <a:pt x="432" y="3943"/>
                    <a:pt x="6732" y="3660"/>
                    <a:pt x="9785" y="2224"/>
                  </a:cubicBezTo>
                  <a:cubicBezTo>
                    <a:pt x="9785" y="2224"/>
                    <a:pt x="9360" y="362"/>
                    <a:pt x="9212" y="79"/>
                  </a:cubicBezTo>
                  <a:cubicBezTo>
                    <a:pt x="9184" y="23"/>
                    <a:pt x="9033" y="0"/>
                    <a:pt x="8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426550" y="3631075"/>
              <a:ext cx="8550" cy="56225"/>
            </a:xfrm>
            <a:custGeom>
              <a:avLst/>
              <a:gdLst/>
              <a:ahLst/>
              <a:cxnLst/>
              <a:rect l="l" t="t" r="r" b="b"/>
              <a:pathLst>
                <a:path w="342" h="2249" extrusionOk="0">
                  <a:moveTo>
                    <a:pt x="149" y="1"/>
                  </a:moveTo>
                  <a:cubicBezTo>
                    <a:pt x="97" y="1"/>
                    <a:pt x="52" y="39"/>
                    <a:pt x="52" y="97"/>
                  </a:cubicBezTo>
                  <a:cubicBezTo>
                    <a:pt x="46" y="104"/>
                    <a:pt x="1" y="1257"/>
                    <a:pt x="149" y="2165"/>
                  </a:cubicBezTo>
                  <a:cubicBezTo>
                    <a:pt x="155" y="2210"/>
                    <a:pt x="194" y="2249"/>
                    <a:pt x="239" y="2249"/>
                  </a:cubicBezTo>
                  <a:lnTo>
                    <a:pt x="252" y="2242"/>
                  </a:lnTo>
                  <a:cubicBezTo>
                    <a:pt x="303" y="2236"/>
                    <a:pt x="342" y="2191"/>
                    <a:pt x="336" y="2133"/>
                  </a:cubicBezTo>
                  <a:cubicBezTo>
                    <a:pt x="194" y="1250"/>
                    <a:pt x="239" y="117"/>
                    <a:pt x="239" y="104"/>
                  </a:cubicBezTo>
                  <a:cubicBezTo>
                    <a:pt x="239" y="52"/>
                    <a:pt x="200" y="7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452650" y="3627525"/>
              <a:ext cx="9825" cy="56075"/>
            </a:xfrm>
            <a:custGeom>
              <a:avLst/>
              <a:gdLst/>
              <a:ahLst/>
              <a:cxnLst/>
              <a:rect l="l" t="t" r="r" b="b"/>
              <a:pathLst>
                <a:path w="393" h="2243" extrusionOk="0">
                  <a:moveTo>
                    <a:pt x="108" y="0"/>
                  </a:moveTo>
                  <a:cubicBezTo>
                    <a:pt x="104" y="0"/>
                    <a:pt x="100" y="0"/>
                    <a:pt x="97" y="1"/>
                  </a:cubicBezTo>
                  <a:cubicBezTo>
                    <a:pt x="39" y="7"/>
                    <a:pt x="0" y="52"/>
                    <a:pt x="7" y="104"/>
                  </a:cubicBezTo>
                  <a:lnTo>
                    <a:pt x="200" y="2159"/>
                  </a:lnTo>
                  <a:cubicBezTo>
                    <a:pt x="206" y="2204"/>
                    <a:pt x="245" y="2242"/>
                    <a:pt x="296" y="2242"/>
                  </a:cubicBezTo>
                  <a:lnTo>
                    <a:pt x="303" y="2242"/>
                  </a:lnTo>
                  <a:cubicBezTo>
                    <a:pt x="354" y="2236"/>
                    <a:pt x="393" y="2191"/>
                    <a:pt x="387" y="2139"/>
                  </a:cubicBezTo>
                  <a:lnTo>
                    <a:pt x="200" y="91"/>
                  </a:lnTo>
                  <a:cubicBezTo>
                    <a:pt x="194" y="37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481300" y="3625250"/>
              <a:ext cx="12275" cy="54800"/>
            </a:xfrm>
            <a:custGeom>
              <a:avLst/>
              <a:gdLst/>
              <a:ahLst/>
              <a:cxnLst/>
              <a:rect l="l" t="t" r="r" b="b"/>
              <a:pathLst>
                <a:path w="491" h="2192" extrusionOk="0">
                  <a:moveTo>
                    <a:pt x="104" y="1"/>
                  </a:moveTo>
                  <a:cubicBezTo>
                    <a:pt x="100" y="1"/>
                    <a:pt x="95" y="1"/>
                    <a:pt x="91" y="2"/>
                  </a:cubicBezTo>
                  <a:cubicBezTo>
                    <a:pt x="39" y="8"/>
                    <a:pt x="1" y="53"/>
                    <a:pt x="7" y="105"/>
                  </a:cubicBezTo>
                  <a:lnTo>
                    <a:pt x="297" y="2114"/>
                  </a:lnTo>
                  <a:cubicBezTo>
                    <a:pt x="303" y="2160"/>
                    <a:pt x="342" y="2192"/>
                    <a:pt x="387" y="2192"/>
                  </a:cubicBezTo>
                  <a:lnTo>
                    <a:pt x="400" y="2192"/>
                  </a:lnTo>
                  <a:cubicBezTo>
                    <a:pt x="452" y="2185"/>
                    <a:pt x="490" y="2134"/>
                    <a:pt x="484" y="2082"/>
                  </a:cubicBezTo>
                  <a:lnTo>
                    <a:pt x="194" y="79"/>
                  </a:lnTo>
                  <a:cubicBezTo>
                    <a:pt x="188" y="32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12125" y="3619375"/>
              <a:ext cx="11225" cy="54875"/>
            </a:xfrm>
            <a:custGeom>
              <a:avLst/>
              <a:gdLst/>
              <a:ahLst/>
              <a:cxnLst/>
              <a:rect l="l" t="t" r="r" b="b"/>
              <a:pathLst>
                <a:path w="449" h="2195" extrusionOk="0">
                  <a:moveTo>
                    <a:pt x="105" y="0"/>
                  </a:moveTo>
                  <a:cubicBezTo>
                    <a:pt x="53" y="0"/>
                    <a:pt x="0" y="38"/>
                    <a:pt x="11" y="108"/>
                  </a:cubicBezTo>
                  <a:lnTo>
                    <a:pt x="249" y="2111"/>
                  </a:lnTo>
                  <a:cubicBezTo>
                    <a:pt x="256" y="2156"/>
                    <a:pt x="301" y="2195"/>
                    <a:pt x="346" y="2195"/>
                  </a:cubicBezTo>
                  <a:lnTo>
                    <a:pt x="359" y="2195"/>
                  </a:lnTo>
                  <a:cubicBezTo>
                    <a:pt x="410" y="2188"/>
                    <a:pt x="449" y="2137"/>
                    <a:pt x="442" y="2092"/>
                  </a:cubicBezTo>
                  <a:lnTo>
                    <a:pt x="198" y="82"/>
                  </a:lnTo>
                  <a:cubicBezTo>
                    <a:pt x="192" y="26"/>
                    <a:pt x="14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543300" y="3614425"/>
              <a:ext cx="13550" cy="54975"/>
            </a:xfrm>
            <a:custGeom>
              <a:avLst/>
              <a:gdLst/>
              <a:ahLst/>
              <a:cxnLst/>
              <a:rect l="l" t="t" r="r" b="b"/>
              <a:pathLst>
                <a:path w="542" h="2199" extrusionOk="0">
                  <a:moveTo>
                    <a:pt x="111" y="1"/>
                  </a:moveTo>
                  <a:cubicBezTo>
                    <a:pt x="104" y="1"/>
                    <a:pt x="98" y="1"/>
                    <a:pt x="91" y="3"/>
                  </a:cubicBezTo>
                  <a:cubicBezTo>
                    <a:pt x="39" y="10"/>
                    <a:pt x="1" y="55"/>
                    <a:pt x="13" y="113"/>
                  </a:cubicBezTo>
                  <a:lnTo>
                    <a:pt x="342" y="2116"/>
                  </a:lnTo>
                  <a:cubicBezTo>
                    <a:pt x="348" y="2161"/>
                    <a:pt x="393" y="2193"/>
                    <a:pt x="439" y="2193"/>
                  </a:cubicBezTo>
                  <a:cubicBezTo>
                    <a:pt x="442" y="2196"/>
                    <a:pt x="445" y="2198"/>
                    <a:pt x="447" y="2198"/>
                  </a:cubicBezTo>
                  <a:cubicBezTo>
                    <a:pt x="450" y="2198"/>
                    <a:pt x="451" y="2196"/>
                    <a:pt x="451" y="2193"/>
                  </a:cubicBezTo>
                  <a:cubicBezTo>
                    <a:pt x="509" y="2187"/>
                    <a:pt x="542" y="2142"/>
                    <a:pt x="535" y="2084"/>
                  </a:cubicBezTo>
                  <a:lnTo>
                    <a:pt x="200" y="80"/>
                  </a:lnTo>
                  <a:cubicBezTo>
                    <a:pt x="195" y="36"/>
                    <a:pt x="155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575275" y="3604650"/>
              <a:ext cx="13625" cy="51575"/>
            </a:xfrm>
            <a:custGeom>
              <a:avLst/>
              <a:gdLst/>
              <a:ahLst/>
              <a:cxnLst/>
              <a:rect l="l" t="t" r="r" b="b"/>
              <a:pathLst>
                <a:path w="545" h="2063" extrusionOk="0">
                  <a:moveTo>
                    <a:pt x="115" y="1"/>
                  </a:moveTo>
                  <a:cubicBezTo>
                    <a:pt x="58" y="1"/>
                    <a:pt x="1" y="47"/>
                    <a:pt x="23" y="124"/>
                  </a:cubicBezTo>
                  <a:cubicBezTo>
                    <a:pt x="152" y="781"/>
                    <a:pt x="351" y="1869"/>
                    <a:pt x="351" y="1966"/>
                  </a:cubicBezTo>
                  <a:cubicBezTo>
                    <a:pt x="351" y="2017"/>
                    <a:pt x="396" y="2062"/>
                    <a:pt x="448" y="2062"/>
                  </a:cubicBezTo>
                  <a:cubicBezTo>
                    <a:pt x="499" y="2062"/>
                    <a:pt x="544" y="2017"/>
                    <a:pt x="544" y="1966"/>
                  </a:cubicBezTo>
                  <a:cubicBezTo>
                    <a:pt x="544" y="1818"/>
                    <a:pt x="261" y="375"/>
                    <a:pt x="209" y="85"/>
                  </a:cubicBezTo>
                  <a:cubicBezTo>
                    <a:pt x="201" y="27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603050" y="3602525"/>
              <a:ext cx="13700" cy="47750"/>
            </a:xfrm>
            <a:custGeom>
              <a:avLst/>
              <a:gdLst/>
              <a:ahLst/>
              <a:cxnLst/>
              <a:rect l="l" t="t" r="r" b="b"/>
              <a:pathLst>
                <a:path w="548" h="1910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2" y="9"/>
                    <a:pt x="0" y="60"/>
                    <a:pt x="7" y="112"/>
                  </a:cubicBezTo>
                  <a:cubicBezTo>
                    <a:pt x="39" y="273"/>
                    <a:pt x="297" y="1697"/>
                    <a:pt x="342" y="1845"/>
                  </a:cubicBezTo>
                  <a:cubicBezTo>
                    <a:pt x="355" y="1883"/>
                    <a:pt x="393" y="1909"/>
                    <a:pt x="438" y="1909"/>
                  </a:cubicBezTo>
                  <a:lnTo>
                    <a:pt x="470" y="1909"/>
                  </a:lnTo>
                  <a:cubicBezTo>
                    <a:pt x="516" y="1890"/>
                    <a:pt x="548" y="1838"/>
                    <a:pt x="528" y="1787"/>
                  </a:cubicBezTo>
                  <a:cubicBezTo>
                    <a:pt x="496" y="1684"/>
                    <a:pt x="316" y="711"/>
                    <a:pt x="200" y="80"/>
                  </a:cubicBezTo>
                  <a:cubicBezTo>
                    <a:pt x="194" y="35"/>
                    <a:pt x="155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446525" y="3727800"/>
              <a:ext cx="26225" cy="19075"/>
            </a:xfrm>
            <a:custGeom>
              <a:avLst/>
              <a:gdLst/>
              <a:ahLst/>
              <a:cxnLst/>
              <a:rect l="l" t="t" r="r" b="b"/>
              <a:pathLst>
                <a:path w="1049" h="763" extrusionOk="0">
                  <a:moveTo>
                    <a:pt x="914" y="0"/>
                  </a:moveTo>
                  <a:cubicBezTo>
                    <a:pt x="906" y="0"/>
                    <a:pt x="898" y="1"/>
                    <a:pt x="889" y="3"/>
                  </a:cubicBezTo>
                  <a:cubicBezTo>
                    <a:pt x="290" y="203"/>
                    <a:pt x="39" y="602"/>
                    <a:pt x="26" y="615"/>
                  </a:cubicBezTo>
                  <a:cubicBezTo>
                    <a:pt x="0" y="660"/>
                    <a:pt x="13" y="718"/>
                    <a:pt x="58" y="750"/>
                  </a:cubicBezTo>
                  <a:cubicBezTo>
                    <a:pt x="71" y="756"/>
                    <a:pt x="90" y="763"/>
                    <a:pt x="110" y="763"/>
                  </a:cubicBezTo>
                  <a:cubicBezTo>
                    <a:pt x="142" y="763"/>
                    <a:pt x="174" y="744"/>
                    <a:pt x="187" y="718"/>
                  </a:cubicBezTo>
                  <a:cubicBezTo>
                    <a:pt x="380" y="467"/>
                    <a:pt x="644" y="280"/>
                    <a:pt x="947" y="183"/>
                  </a:cubicBezTo>
                  <a:cubicBezTo>
                    <a:pt x="1049" y="141"/>
                    <a:pt x="101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535350" y="3711675"/>
              <a:ext cx="35350" cy="7825"/>
            </a:xfrm>
            <a:custGeom>
              <a:avLst/>
              <a:gdLst/>
              <a:ahLst/>
              <a:cxnLst/>
              <a:rect l="l" t="t" r="r" b="b"/>
              <a:pathLst>
                <a:path w="1414" h="313" extrusionOk="0">
                  <a:moveTo>
                    <a:pt x="563" y="0"/>
                  </a:moveTo>
                  <a:cubicBezTo>
                    <a:pt x="328" y="0"/>
                    <a:pt x="141" y="23"/>
                    <a:pt x="125" y="23"/>
                  </a:cubicBezTo>
                  <a:cubicBezTo>
                    <a:pt x="1" y="42"/>
                    <a:pt x="21" y="217"/>
                    <a:pt x="139" y="217"/>
                  </a:cubicBezTo>
                  <a:cubicBezTo>
                    <a:pt x="143" y="217"/>
                    <a:pt x="147" y="217"/>
                    <a:pt x="151" y="216"/>
                  </a:cubicBezTo>
                  <a:cubicBezTo>
                    <a:pt x="154" y="216"/>
                    <a:pt x="345" y="193"/>
                    <a:pt x="577" y="193"/>
                  </a:cubicBezTo>
                  <a:cubicBezTo>
                    <a:pt x="802" y="193"/>
                    <a:pt x="1066" y="215"/>
                    <a:pt x="1240" y="300"/>
                  </a:cubicBezTo>
                  <a:cubicBezTo>
                    <a:pt x="1253" y="306"/>
                    <a:pt x="1265" y="313"/>
                    <a:pt x="1285" y="313"/>
                  </a:cubicBezTo>
                  <a:cubicBezTo>
                    <a:pt x="1381" y="306"/>
                    <a:pt x="1414" y="178"/>
                    <a:pt x="1323" y="133"/>
                  </a:cubicBezTo>
                  <a:cubicBezTo>
                    <a:pt x="1117" y="26"/>
                    <a:pt x="81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545075" y="3741500"/>
              <a:ext cx="33200" cy="17025"/>
            </a:xfrm>
            <a:custGeom>
              <a:avLst/>
              <a:gdLst/>
              <a:ahLst/>
              <a:cxnLst/>
              <a:rect l="l" t="t" r="r" b="b"/>
              <a:pathLst>
                <a:path w="1328" h="681" extrusionOk="0">
                  <a:moveTo>
                    <a:pt x="994" y="1"/>
                  </a:moveTo>
                  <a:cubicBezTo>
                    <a:pt x="985" y="1"/>
                    <a:pt x="976" y="1"/>
                    <a:pt x="967" y="2"/>
                  </a:cubicBezTo>
                  <a:cubicBezTo>
                    <a:pt x="793" y="22"/>
                    <a:pt x="625" y="60"/>
                    <a:pt x="464" y="118"/>
                  </a:cubicBezTo>
                  <a:cubicBezTo>
                    <a:pt x="277" y="215"/>
                    <a:pt x="52" y="421"/>
                    <a:pt x="20" y="550"/>
                  </a:cubicBezTo>
                  <a:cubicBezTo>
                    <a:pt x="1" y="626"/>
                    <a:pt x="31" y="680"/>
                    <a:pt x="100" y="680"/>
                  </a:cubicBezTo>
                  <a:cubicBezTo>
                    <a:pt x="147" y="680"/>
                    <a:pt x="212" y="655"/>
                    <a:pt x="290" y="595"/>
                  </a:cubicBezTo>
                  <a:cubicBezTo>
                    <a:pt x="503" y="440"/>
                    <a:pt x="754" y="344"/>
                    <a:pt x="1018" y="324"/>
                  </a:cubicBezTo>
                  <a:cubicBezTo>
                    <a:pt x="1328" y="293"/>
                    <a:pt x="1215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449650" y="3767900"/>
              <a:ext cx="34000" cy="12450"/>
            </a:xfrm>
            <a:custGeom>
              <a:avLst/>
              <a:gdLst/>
              <a:ahLst/>
              <a:cxnLst/>
              <a:rect l="l" t="t" r="r" b="b"/>
              <a:pathLst>
                <a:path w="1360" h="498" extrusionOk="0">
                  <a:moveTo>
                    <a:pt x="734" y="1"/>
                  </a:moveTo>
                  <a:cubicBezTo>
                    <a:pt x="713" y="1"/>
                    <a:pt x="693" y="2"/>
                    <a:pt x="674" y="3"/>
                  </a:cubicBezTo>
                  <a:cubicBezTo>
                    <a:pt x="500" y="35"/>
                    <a:pt x="339" y="86"/>
                    <a:pt x="185" y="164"/>
                  </a:cubicBezTo>
                  <a:cubicBezTo>
                    <a:pt x="1" y="245"/>
                    <a:pt x="3" y="498"/>
                    <a:pt x="179" y="498"/>
                  </a:cubicBezTo>
                  <a:cubicBezTo>
                    <a:pt x="213" y="498"/>
                    <a:pt x="254" y="488"/>
                    <a:pt x="300" y="467"/>
                  </a:cubicBezTo>
                  <a:cubicBezTo>
                    <a:pt x="499" y="365"/>
                    <a:pt x="715" y="312"/>
                    <a:pt x="934" y="312"/>
                  </a:cubicBezTo>
                  <a:cubicBezTo>
                    <a:pt x="978" y="312"/>
                    <a:pt x="1023" y="314"/>
                    <a:pt x="1067" y="318"/>
                  </a:cubicBezTo>
                  <a:cubicBezTo>
                    <a:pt x="1091" y="321"/>
                    <a:pt x="1113" y="322"/>
                    <a:pt x="1134" y="322"/>
                  </a:cubicBezTo>
                  <a:cubicBezTo>
                    <a:pt x="1317" y="322"/>
                    <a:pt x="1360" y="225"/>
                    <a:pt x="1273" y="138"/>
                  </a:cubicBezTo>
                  <a:cubicBezTo>
                    <a:pt x="1191" y="56"/>
                    <a:pt x="935" y="1"/>
                    <a:pt x="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492250" y="3755875"/>
              <a:ext cx="34700" cy="48500"/>
            </a:xfrm>
            <a:custGeom>
              <a:avLst/>
              <a:gdLst/>
              <a:ahLst/>
              <a:cxnLst/>
              <a:rect l="l" t="t" r="r" b="b"/>
              <a:pathLst>
                <a:path w="1388" h="1940" extrusionOk="0">
                  <a:moveTo>
                    <a:pt x="187" y="1"/>
                  </a:moveTo>
                  <a:lnTo>
                    <a:pt x="1" y="46"/>
                  </a:lnTo>
                  <a:cubicBezTo>
                    <a:pt x="1" y="46"/>
                    <a:pt x="303" y="1250"/>
                    <a:pt x="368" y="1495"/>
                  </a:cubicBezTo>
                  <a:cubicBezTo>
                    <a:pt x="374" y="1514"/>
                    <a:pt x="381" y="1540"/>
                    <a:pt x="381" y="1559"/>
                  </a:cubicBezTo>
                  <a:cubicBezTo>
                    <a:pt x="413" y="1675"/>
                    <a:pt x="445" y="1824"/>
                    <a:pt x="580" y="1894"/>
                  </a:cubicBezTo>
                  <a:cubicBezTo>
                    <a:pt x="638" y="1927"/>
                    <a:pt x="709" y="1939"/>
                    <a:pt x="780" y="1939"/>
                  </a:cubicBezTo>
                  <a:cubicBezTo>
                    <a:pt x="954" y="1927"/>
                    <a:pt x="1128" y="1888"/>
                    <a:pt x="1289" y="1817"/>
                  </a:cubicBezTo>
                  <a:cubicBezTo>
                    <a:pt x="1387" y="1771"/>
                    <a:pt x="1345" y="1631"/>
                    <a:pt x="1252" y="1631"/>
                  </a:cubicBezTo>
                  <a:cubicBezTo>
                    <a:pt x="1241" y="1631"/>
                    <a:pt x="1230" y="1633"/>
                    <a:pt x="1218" y="1637"/>
                  </a:cubicBezTo>
                  <a:cubicBezTo>
                    <a:pt x="1004" y="1722"/>
                    <a:pt x="865" y="1748"/>
                    <a:pt x="778" y="1748"/>
                  </a:cubicBezTo>
                  <a:cubicBezTo>
                    <a:pt x="726" y="1748"/>
                    <a:pt x="692" y="1739"/>
                    <a:pt x="671" y="1727"/>
                  </a:cubicBezTo>
                  <a:cubicBezTo>
                    <a:pt x="613" y="1701"/>
                    <a:pt x="593" y="1630"/>
                    <a:pt x="567" y="1521"/>
                  </a:cubicBezTo>
                  <a:cubicBezTo>
                    <a:pt x="561" y="1495"/>
                    <a:pt x="561" y="1476"/>
                    <a:pt x="555" y="1450"/>
                  </a:cubicBezTo>
                  <a:cubicBezTo>
                    <a:pt x="490" y="1205"/>
                    <a:pt x="187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567950" y="3757700"/>
              <a:ext cx="58800" cy="36650"/>
            </a:xfrm>
            <a:custGeom>
              <a:avLst/>
              <a:gdLst/>
              <a:ahLst/>
              <a:cxnLst/>
              <a:rect l="l" t="t" r="r" b="b"/>
              <a:pathLst>
                <a:path w="2352" h="1466" extrusionOk="0">
                  <a:moveTo>
                    <a:pt x="1396" y="0"/>
                  </a:moveTo>
                  <a:cubicBezTo>
                    <a:pt x="1275" y="0"/>
                    <a:pt x="1147" y="14"/>
                    <a:pt x="1018" y="44"/>
                  </a:cubicBezTo>
                  <a:cubicBezTo>
                    <a:pt x="419" y="179"/>
                    <a:pt x="0" y="604"/>
                    <a:pt x="90" y="984"/>
                  </a:cubicBezTo>
                  <a:cubicBezTo>
                    <a:pt x="161" y="1282"/>
                    <a:pt x="517" y="1465"/>
                    <a:pt x="956" y="1465"/>
                  </a:cubicBezTo>
                  <a:cubicBezTo>
                    <a:pt x="1077" y="1465"/>
                    <a:pt x="1204" y="1451"/>
                    <a:pt x="1333" y="1422"/>
                  </a:cubicBezTo>
                  <a:cubicBezTo>
                    <a:pt x="1932" y="1287"/>
                    <a:pt x="2351" y="862"/>
                    <a:pt x="2261" y="482"/>
                  </a:cubicBezTo>
                  <a:cubicBezTo>
                    <a:pt x="2195" y="184"/>
                    <a:pt x="1837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2452800" y="3789425"/>
              <a:ext cx="35775" cy="35550"/>
            </a:xfrm>
            <a:custGeom>
              <a:avLst/>
              <a:gdLst/>
              <a:ahLst/>
              <a:cxnLst/>
              <a:rect l="l" t="t" r="r" b="b"/>
              <a:pathLst>
                <a:path w="1431" h="1422" extrusionOk="0">
                  <a:moveTo>
                    <a:pt x="484" y="0"/>
                  </a:moveTo>
                  <a:cubicBezTo>
                    <a:pt x="362" y="0"/>
                    <a:pt x="234" y="14"/>
                    <a:pt x="104" y="44"/>
                  </a:cubicBezTo>
                  <a:cubicBezTo>
                    <a:pt x="71" y="50"/>
                    <a:pt x="33" y="63"/>
                    <a:pt x="1" y="76"/>
                  </a:cubicBezTo>
                  <a:cubicBezTo>
                    <a:pt x="97" y="424"/>
                    <a:pt x="162" y="675"/>
                    <a:pt x="181" y="733"/>
                  </a:cubicBezTo>
                  <a:cubicBezTo>
                    <a:pt x="252" y="965"/>
                    <a:pt x="342" y="1197"/>
                    <a:pt x="445" y="1422"/>
                  </a:cubicBezTo>
                  <a:cubicBezTo>
                    <a:pt x="1031" y="1274"/>
                    <a:pt x="1431" y="868"/>
                    <a:pt x="1353" y="488"/>
                  </a:cubicBezTo>
                  <a:cubicBezTo>
                    <a:pt x="1282" y="185"/>
                    <a:pt x="92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2509225" y="3817000"/>
              <a:ext cx="51500" cy="32525"/>
            </a:xfrm>
            <a:custGeom>
              <a:avLst/>
              <a:gdLst/>
              <a:ahLst/>
              <a:cxnLst/>
              <a:rect l="l" t="t" r="r" b="b"/>
              <a:pathLst>
                <a:path w="2060" h="1301" extrusionOk="0">
                  <a:moveTo>
                    <a:pt x="850" y="0"/>
                  </a:moveTo>
                  <a:cubicBezTo>
                    <a:pt x="484" y="0"/>
                    <a:pt x="282" y="252"/>
                    <a:pt x="204" y="383"/>
                  </a:cubicBezTo>
                  <a:cubicBezTo>
                    <a:pt x="178" y="422"/>
                    <a:pt x="159" y="467"/>
                    <a:pt x="146" y="519"/>
                  </a:cubicBezTo>
                  <a:cubicBezTo>
                    <a:pt x="1" y="1072"/>
                    <a:pt x="244" y="1301"/>
                    <a:pt x="403" y="1301"/>
                  </a:cubicBezTo>
                  <a:cubicBezTo>
                    <a:pt x="427" y="1301"/>
                    <a:pt x="450" y="1295"/>
                    <a:pt x="468" y="1285"/>
                  </a:cubicBezTo>
                  <a:cubicBezTo>
                    <a:pt x="810" y="1137"/>
                    <a:pt x="1170" y="1015"/>
                    <a:pt x="1531" y="918"/>
                  </a:cubicBezTo>
                  <a:cubicBezTo>
                    <a:pt x="1737" y="873"/>
                    <a:pt x="2059" y="428"/>
                    <a:pt x="1260" y="94"/>
                  </a:cubicBezTo>
                  <a:cubicBezTo>
                    <a:pt x="1105" y="27"/>
                    <a:pt x="969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2513350" y="3830525"/>
              <a:ext cx="45750" cy="23450"/>
            </a:xfrm>
            <a:custGeom>
              <a:avLst/>
              <a:gdLst/>
              <a:ahLst/>
              <a:cxnLst/>
              <a:rect l="l" t="t" r="r" b="b"/>
              <a:pathLst>
                <a:path w="1830" h="938" extrusionOk="0">
                  <a:moveTo>
                    <a:pt x="913" y="0"/>
                  </a:moveTo>
                  <a:cubicBezTo>
                    <a:pt x="783" y="0"/>
                    <a:pt x="656" y="21"/>
                    <a:pt x="542" y="74"/>
                  </a:cubicBezTo>
                  <a:cubicBezTo>
                    <a:pt x="33" y="313"/>
                    <a:pt x="0" y="873"/>
                    <a:pt x="0" y="918"/>
                  </a:cubicBezTo>
                  <a:lnTo>
                    <a:pt x="381" y="937"/>
                  </a:lnTo>
                  <a:lnTo>
                    <a:pt x="1508" y="693"/>
                  </a:lnTo>
                  <a:lnTo>
                    <a:pt x="1830" y="248"/>
                  </a:lnTo>
                  <a:cubicBezTo>
                    <a:pt x="1830" y="248"/>
                    <a:pt x="1361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2580425" y="3678100"/>
              <a:ext cx="46150" cy="55200"/>
            </a:xfrm>
            <a:custGeom>
              <a:avLst/>
              <a:gdLst/>
              <a:ahLst/>
              <a:cxnLst/>
              <a:rect l="l" t="t" r="r" b="b"/>
              <a:pathLst>
                <a:path w="1846" h="2208" extrusionOk="0">
                  <a:moveTo>
                    <a:pt x="216" y="0"/>
                  </a:moveTo>
                  <a:cubicBezTo>
                    <a:pt x="216" y="1"/>
                    <a:pt x="1" y="2207"/>
                    <a:pt x="751" y="2207"/>
                  </a:cubicBezTo>
                  <a:cubicBezTo>
                    <a:pt x="800" y="2207"/>
                    <a:pt x="854" y="2198"/>
                    <a:pt x="912" y="2178"/>
                  </a:cubicBezTo>
                  <a:cubicBezTo>
                    <a:pt x="1846" y="1843"/>
                    <a:pt x="216" y="1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2678075" y="3753300"/>
              <a:ext cx="43025" cy="41125"/>
            </a:xfrm>
            <a:custGeom>
              <a:avLst/>
              <a:gdLst/>
              <a:ahLst/>
              <a:cxnLst/>
              <a:rect l="l" t="t" r="r" b="b"/>
              <a:pathLst>
                <a:path w="1721" h="16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6" y="1644"/>
                    <a:pt x="859" y="1644"/>
                  </a:cubicBezTo>
                  <a:cubicBezTo>
                    <a:pt x="922" y="1644"/>
                    <a:pt x="988" y="1622"/>
                    <a:pt x="1057" y="1572"/>
                  </a:cubicBezTo>
                  <a:cubicBezTo>
                    <a:pt x="1721" y="10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2372775" y="3860875"/>
              <a:ext cx="693100" cy="721750"/>
            </a:xfrm>
            <a:custGeom>
              <a:avLst/>
              <a:gdLst/>
              <a:ahLst/>
              <a:cxnLst/>
              <a:rect l="l" t="t" r="r" b="b"/>
              <a:pathLst>
                <a:path w="27724" h="28870" extrusionOk="0">
                  <a:moveTo>
                    <a:pt x="15957" y="0"/>
                  </a:moveTo>
                  <a:cubicBezTo>
                    <a:pt x="14997" y="0"/>
                    <a:pt x="13839" y="79"/>
                    <a:pt x="12509" y="310"/>
                  </a:cubicBezTo>
                  <a:cubicBezTo>
                    <a:pt x="12509" y="310"/>
                    <a:pt x="11936" y="2506"/>
                    <a:pt x="9024" y="3073"/>
                  </a:cubicBezTo>
                  <a:cubicBezTo>
                    <a:pt x="8607" y="3155"/>
                    <a:pt x="8241" y="3190"/>
                    <a:pt x="7919" y="3190"/>
                  </a:cubicBezTo>
                  <a:cubicBezTo>
                    <a:pt x="5998" y="3190"/>
                    <a:pt x="5681" y="1933"/>
                    <a:pt x="5681" y="1933"/>
                  </a:cubicBezTo>
                  <a:cubicBezTo>
                    <a:pt x="5681" y="1933"/>
                    <a:pt x="2487" y="3028"/>
                    <a:pt x="1243" y="5128"/>
                  </a:cubicBezTo>
                  <a:cubicBezTo>
                    <a:pt x="0" y="7234"/>
                    <a:pt x="3871" y="16870"/>
                    <a:pt x="3871" y="16870"/>
                  </a:cubicBezTo>
                  <a:cubicBezTo>
                    <a:pt x="3871" y="16870"/>
                    <a:pt x="6255" y="23653"/>
                    <a:pt x="6545" y="24651"/>
                  </a:cubicBezTo>
                  <a:cubicBezTo>
                    <a:pt x="6802" y="25563"/>
                    <a:pt x="7887" y="28869"/>
                    <a:pt x="12942" y="28869"/>
                  </a:cubicBezTo>
                  <a:cubicBezTo>
                    <a:pt x="13455" y="28869"/>
                    <a:pt x="14010" y="28835"/>
                    <a:pt x="14609" y="28761"/>
                  </a:cubicBezTo>
                  <a:cubicBezTo>
                    <a:pt x="21102" y="27949"/>
                    <a:pt x="25617" y="24922"/>
                    <a:pt x="26667" y="23202"/>
                  </a:cubicBezTo>
                  <a:cubicBezTo>
                    <a:pt x="27724" y="21482"/>
                    <a:pt x="19144" y="355"/>
                    <a:pt x="19144" y="355"/>
                  </a:cubicBezTo>
                  <a:cubicBezTo>
                    <a:pt x="19144" y="355"/>
                    <a:pt x="17997" y="0"/>
                    <a:pt x="15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2454100" y="4124325"/>
              <a:ext cx="276025" cy="162100"/>
            </a:xfrm>
            <a:custGeom>
              <a:avLst/>
              <a:gdLst/>
              <a:ahLst/>
              <a:cxnLst/>
              <a:rect l="l" t="t" r="r" b="b"/>
              <a:pathLst>
                <a:path w="11041" h="6484" extrusionOk="0">
                  <a:moveTo>
                    <a:pt x="9830" y="0"/>
                  </a:moveTo>
                  <a:cubicBezTo>
                    <a:pt x="7679" y="958"/>
                    <a:pt x="1187" y="986"/>
                    <a:pt x="422" y="986"/>
                  </a:cubicBezTo>
                  <a:cubicBezTo>
                    <a:pt x="373" y="986"/>
                    <a:pt x="348" y="986"/>
                    <a:pt x="348" y="986"/>
                  </a:cubicBezTo>
                  <a:lnTo>
                    <a:pt x="0" y="6113"/>
                  </a:lnTo>
                  <a:cubicBezTo>
                    <a:pt x="922" y="6381"/>
                    <a:pt x="1865" y="6484"/>
                    <a:pt x="2767" y="6484"/>
                  </a:cubicBezTo>
                  <a:cubicBezTo>
                    <a:pt x="5287" y="6484"/>
                    <a:pt x="7477" y="5684"/>
                    <a:pt x="7923" y="5476"/>
                  </a:cubicBezTo>
                  <a:cubicBezTo>
                    <a:pt x="8528" y="5186"/>
                    <a:pt x="10660" y="5128"/>
                    <a:pt x="11040" y="5128"/>
                  </a:cubicBez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2490975" y="4302900"/>
              <a:ext cx="372475" cy="161375"/>
            </a:xfrm>
            <a:custGeom>
              <a:avLst/>
              <a:gdLst/>
              <a:ahLst/>
              <a:cxnLst/>
              <a:rect l="l" t="t" r="r" b="b"/>
              <a:pathLst>
                <a:path w="14899" h="6455" extrusionOk="0">
                  <a:moveTo>
                    <a:pt x="10983" y="1"/>
                  </a:moveTo>
                  <a:cubicBezTo>
                    <a:pt x="10983" y="1"/>
                    <a:pt x="7826" y="97"/>
                    <a:pt x="6970" y="716"/>
                  </a:cubicBezTo>
                  <a:cubicBezTo>
                    <a:pt x="6251" y="1240"/>
                    <a:pt x="3114" y="1623"/>
                    <a:pt x="1049" y="1623"/>
                  </a:cubicBezTo>
                  <a:cubicBezTo>
                    <a:pt x="651" y="1623"/>
                    <a:pt x="293" y="1609"/>
                    <a:pt x="0" y="1579"/>
                  </a:cubicBezTo>
                  <a:lnTo>
                    <a:pt x="0" y="3582"/>
                  </a:lnTo>
                  <a:lnTo>
                    <a:pt x="1288" y="6017"/>
                  </a:lnTo>
                  <a:cubicBezTo>
                    <a:pt x="1288" y="6017"/>
                    <a:pt x="2429" y="6454"/>
                    <a:pt x="4470" y="6454"/>
                  </a:cubicBezTo>
                  <a:cubicBezTo>
                    <a:pt x="5443" y="6454"/>
                    <a:pt x="6619" y="6355"/>
                    <a:pt x="7974" y="6062"/>
                  </a:cubicBezTo>
                  <a:cubicBezTo>
                    <a:pt x="12174" y="5154"/>
                    <a:pt x="14899" y="3537"/>
                    <a:pt x="14899" y="3537"/>
                  </a:cubicBezTo>
                  <a:lnTo>
                    <a:pt x="10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2183075" y="4073925"/>
              <a:ext cx="310325" cy="322075"/>
            </a:xfrm>
            <a:custGeom>
              <a:avLst/>
              <a:gdLst/>
              <a:ahLst/>
              <a:cxnLst/>
              <a:rect l="l" t="t" r="r" b="b"/>
              <a:pathLst>
                <a:path w="12413" h="12883" extrusionOk="0">
                  <a:moveTo>
                    <a:pt x="5108" y="0"/>
                  </a:moveTo>
                  <a:cubicBezTo>
                    <a:pt x="5108" y="0"/>
                    <a:pt x="2487" y="1192"/>
                    <a:pt x="1385" y="3292"/>
                  </a:cubicBezTo>
                  <a:cubicBezTo>
                    <a:pt x="290" y="5392"/>
                    <a:pt x="0" y="11021"/>
                    <a:pt x="3678" y="12458"/>
                  </a:cubicBezTo>
                  <a:cubicBezTo>
                    <a:pt x="4404" y="12740"/>
                    <a:pt x="5147" y="12883"/>
                    <a:pt x="5878" y="12883"/>
                  </a:cubicBezTo>
                  <a:cubicBezTo>
                    <a:pt x="8853" y="12883"/>
                    <a:pt x="11648" y="10522"/>
                    <a:pt x="12413" y="5585"/>
                  </a:cubicBezTo>
                  <a:lnTo>
                    <a:pt x="10029" y="85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412550" y="3845950"/>
              <a:ext cx="85550" cy="57300"/>
            </a:xfrm>
            <a:custGeom>
              <a:avLst/>
              <a:gdLst/>
              <a:ahLst/>
              <a:cxnLst/>
              <a:rect l="l" t="t" r="r" b="b"/>
              <a:pathLst>
                <a:path w="3422" h="2292" extrusionOk="0">
                  <a:moveTo>
                    <a:pt x="3283" y="0"/>
                  </a:moveTo>
                  <a:cubicBezTo>
                    <a:pt x="3265" y="0"/>
                    <a:pt x="3246" y="5"/>
                    <a:pt x="3227" y="18"/>
                  </a:cubicBezTo>
                  <a:lnTo>
                    <a:pt x="77" y="2118"/>
                  </a:lnTo>
                  <a:cubicBezTo>
                    <a:pt x="0" y="2169"/>
                    <a:pt x="39" y="2291"/>
                    <a:pt x="129" y="2291"/>
                  </a:cubicBezTo>
                  <a:cubicBezTo>
                    <a:pt x="148" y="2291"/>
                    <a:pt x="168" y="2285"/>
                    <a:pt x="187" y="2279"/>
                  </a:cubicBezTo>
                  <a:lnTo>
                    <a:pt x="3337" y="179"/>
                  </a:lnTo>
                  <a:cubicBezTo>
                    <a:pt x="3422" y="120"/>
                    <a:pt x="3366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2472775" y="3865200"/>
              <a:ext cx="41275" cy="88125"/>
            </a:xfrm>
            <a:custGeom>
              <a:avLst/>
              <a:gdLst/>
              <a:ahLst/>
              <a:cxnLst/>
              <a:rect l="l" t="t" r="r" b="b"/>
              <a:pathLst>
                <a:path w="1651" h="3525" extrusionOk="0">
                  <a:moveTo>
                    <a:pt x="1536" y="1"/>
                  </a:moveTo>
                  <a:cubicBezTo>
                    <a:pt x="1505" y="1"/>
                    <a:pt x="1474" y="16"/>
                    <a:pt x="1456" y="53"/>
                  </a:cubicBezTo>
                  <a:lnTo>
                    <a:pt x="20" y="3389"/>
                  </a:lnTo>
                  <a:cubicBezTo>
                    <a:pt x="0" y="3441"/>
                    <a:pt x="26" y="3499"/>
                    <a:pt x="71" y="3518"/>
                  </a:cubicBezTo>
                  <a:cubicBezTo>
                    <a:pt x="84" y="3525"/>
                    <a:pt x="97" y="3525"/>
                    <a:pt x="110" y="3525"/>
                  </a:cubicBezTo>
                  <a:cubicBezTo>
                    <a:pt x="148" y="3525"/>
                    <a:pt x="181" y="3505"/>
                    <a:pt x="193" y="3473"/>
                  </a:cubicBezTo>
                  <a:lnTo>
                    <a:pt x="1630" y="124"/>
                  </a:lnTo>
                  <a:cubicBezTo>
                    <a:pt x="1651" y="53"/>
                    <a:pt x="1593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2531550" y="3869725"/>
              <a:ext cx="8550" cy="108725"/>
            </a:xfrm>
            <a:custGeom>
              <a:avLst/>
              <a:gdLst/>
              <a:ahLst/>
              <a:cxnLst/>
              <a:rect l="l" t="t" r="r" b="b"/>
              <a:pathLst>
                <a:path w="342" h="4349" extrusionOk="0">
                  <a:moveTo>
                    <a:pt x="245" y="1"/>
                  </a:moveTo>
                  <a:cubicBezTo>
                    <a:pt x="194" y="1"/>
                    <a:pt x="155" y="46"/>
                    <a:pt x="148" y="97"/>
                  </a:cubicBezTo>
                  <a:lnTo>
                    <a:pt x="7" y="4245"/>
                  </a:lnTo>
                  <a:cubicBezTo>
                    <a:pt x="0" y="4297"/>
                    <a:pt x="45" y="4342"/>
                    <a:pt x="97" y="4349"/>
                  </a:cubicBezTo>
                  <a:cubicBezTo>
                    <a:pt x="148" y="4349"/>
                    <a:pt x="194" y="4310"/>
                    <a:pt x="194" y="4252"/>
                  </a:cubicBezTo>
                  <a:lnTo>
                    <a:pt x="342" y="104"/>
                  </a:lnTo>
                  <a:cubicBezTo>
                    <a:pt x="342" y="46"/>
                    <a:pt x="297" y="7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2372125" y="3728975"/>
              <a:ext cx="50900" cy="58675"/>
            </a:xfrm>
            <a:custGeom>
              <a:avLst/>
              <a:gdLst/>
              <a:ahLst/>
              <a:cxnLst/>
              <a:rect l="l" t="t" r="r" b="b"/>
              <a:pathLst>
                <a:path w="2036" h="2347" extrusionOk="0">
                  <a:moveTo>
                    <a:pt x="2036" y="1"/>
                  </a:moveTo>
                  <a:cubicBezTo>
                    <a:pt x="2036" y="1"/>
                    <a:pt x="0" y="2069"/>
                    <a:pt x="986" y="2333"/>
                  </a:cubicBezTo>
                  <a:cubicBezTo>
                    <a:pt x="1019" y="2342"/>
                    <a:pt x="1051" y="2347"/>
                    <a:pt x="1083" y="2347"/>
                  </a:cubicBezTo>
                  <a:cubicBezTo>
                    <a:pt x="1794" y="2347"/>
                    <a:pt x="203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2388075" y="3794375"/>
              <a:ext cx="31050" cy="42525"/>
            </a:xfrm>
            <a:custGeom>
              <a:avLst/>
              <a:gdLst/>
              <a:ahLst/>
              <a:cxnLst/>
              <a:rect l="l" t="t" r="r" b="b"/>
              <a:pathLst>
                <a:path w="1242" h="1701" extrusionOk="0">
                  <a:moveTo>
                    <a:pt x="1005" y="0"/>
                  </a:moveTo>
                  <a:cubicBezTo>
                    <a:pt x="1005" y="0"/>
                    <a:pt x="0" y="1681"/>
                    <a:pt x="689" y="1701"/>
                  </a:cubicBezTo>
                  <a:cubicBezTo>
                    <a:pt x="691" y="1701"/>
                    <a:pt x="693" y="1701"/>
                    <a:pt x="696" y="1701"/>
                  </a:cubicBezTo>
                  <a:cubicBezTo>
                    <a:pt x="1241" y="1701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391925" y="3960975"/>
              <a:ext cx="117900" cy="116500"/>
            </a:xfrm>
            <a:custGeom>
              <a:avLst/>
              <a:gdLst/>
              <a:ahLst/>
              <a:cxnLst/>
              <a:rect l="l" t="t" r="r" b="b"/>
              <a:pathLst>
                <a:path w="4716" h="4660" extrusionOk="0">
                  <a:moveTo>
                    <a:pt x="1464" y="1"/>
                  </a:moveTo>
                  <a:cubicBezTo>
                    <a:pt x="1312" y="1"/>
                    <a:pt x="1162" y="43"/>
                    <a:pt x="1018" y="138"/>
                  </a:cubicBezTo>
                  <a:cubicBezTo>
                    <a:pt x="1" y="808"/>
                    <a:pt x="258" y="1600"/>
                    <a:pt x="258" y="1600"/>
                  </a:cubicBezTo>
                  <a:lnTo>
                    <a:pt x="2358" y="4087"/>
                  </a:lnTo>
                  <a:lnTo>
                    <a:pt x="4709" y="4660"/>
                  </a:lnTo>
                  <a:cubicBezTo>
                    <a:pt x="4716" y="3874"/>
                    <a:pt x="4484" y="3108"/>
                    <a:pt x="4046" y="2463"/>
                  </a:cubicBezTo>
                  <a:cubicBezTo>
                    <a:pt x="3415" y="1562"/>
                    <a:pt x="2386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2309150" y="3946875"/>
              <a:ext cx="265750" cy="280600"/>
            </a:xfrm>
            <a:custGeom>
              <a:avLst/>
              <a:gdLst/>
              <a:ahLst/>
              <a:cxnLst/>
              <a:rect l="l" t="t" r="r" b="b"/>
              <a:pathLst>
                <a:path w="10630" h="11224" extrusionOk="0">
                  <a:moveTo>
                    <a:pt x="1879" y="0"/>
                  </a:moveTo>
                  <a:cubicBezTo>
                    <a:pt x="1236" y="0"/>
                    <a:pt x="563" y="320"/>
                    <a:pt x="316" y="734"/>
                  </a:cubicBezTo>
                  <a:cubicBezTo>
                    <a:pt x="1" y="1275"/>
                    <a:pt x="574" y="2705"/>
                    <a:pt x="671" y="3150"/>
                  </a:cubicBezTo>
                  <a:cubicBezTo>
                    <a:pt x="761" y="3594"/>
                    <a:pt x="2803" y="7607"/>
                    <a:pt x="2835" y="7704"/>
                  </a:cubicBezTo>
                  <a:cubicBezTo>
                    <a:pt x="2867" y="7800"/>
                    <a:pt x="5412" y="10061"/>
                    <a:pt x="5412" y="10061"/>
                  </a:cubicBezTo>
                  <a:cubicBezTo>
                    <a:pt x="5412" y="10061"/>
                    <a:pt x="6365" y="11105"/>
                    <a:pt x="6719" y="11202"/>
                  </a:cubicBezTo>
                  <a:cubicBezTo>
                    <a:pt x="6769" y="11216"/>
                    <a:pt x="6827" y="11224"/>
                    <a:pt x="6888" y="11224"/>
                  </a:cubicBezTo>
                  <a:cubicBezTo>
                    <a:pt x="7254" y="11224"/>
                    <a:pt x="7768" y="10968"/>
                    <a:pt x="7801" y="10538"/>
                  </a:cubicBezTo>
                  <a:cubicBezTo>
                    <a:pt x="7834" y="10029"/>
                    <a:pt x="7866" y="9739"/>
                    <a:pt x="8123" y="9739"/>
                  </a:cubicBezTo>
                  <a:cubicBezTo>
                    <a:pt x="8319" y="9739"/>
                    <a:pt x="8623" y="10144"/>
                    <a:pt x="9020" y="10144"/>
                  </a:cubicBezTo>
                  <a:cubicBezTo>
                    <a:pt x="9145" y="10144"/>
                    <a:pt x="9281" y="10104"/>
                    <a:pt x="9425" y="9997"/>
                  </a:cubicBezTo>
                  <a:cubicBezTo>
                    <a:pt x="10030" y="9553"/>
                    <a:pt x="10062" y="9359"/>
                    <a:pt x="9998" y="9166"/>
                  </a:cubicBezTo>
                  <a:cubicBezTo>
                    <a:pt x="9933" y="8979"/>
                    <a:pt x="9676" y="8625"/>
                    <a:pt x="9676" y="8625"/>
                  </a:cubicBezTo>
                  <a:cubicBezTo>
                    <a:pt x="9676" y="8625"/>
                    <a:pt x="10629" y="7994"/>
                    <a:pt x="10152" y="7324"/>
                  </a:cubicBezTo>
                  <a:cubicBezTo>
                    <a:pt x="9676" y="6654"/>
                    <a:pt x="8439" y="4870"/>
                    <a:pt x="7254" y="4271"/>
                  </a:cubicBezTo>
                  <a:cubicBezTo>
                    <a:pt x="6075" y="3665"/>
                    <a:pt x="4677" y="3279"/>
                    <a:pt x="4040" y="2390"/>
                  </a:cubicBezTo>
                  <a:cubicBezTo>
                    <a:pt x="3402" y="1501"/>
                    <a:pt x="3215" y="387"/>
                    <a:pt x="2449" y="97"/>
                  </a:cubicBezTo>
                  <a:cubicBezTo>
                    <a:pt x="2270" y="30"/>
                    <a:pt x="2076" y="0"/>
                    <a:pt x="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97400" y="4019825"/>
              <a:ext cx="156725" cy="197425"/>
            </a:xfrm>
            <a:custGeom>
              <a:avLst/>
              <a:gdLst/>
              <a:ahLst/>
              <a:cxnLst/>
              <a:rect l="l" t="t" r="r" b="b"/>
              <a:pathLst>
                <a:path w="6269" h="7897" extrusionOk="0">
                  <a:moveTo>
                    <a:pt x="919" y="0"/>
                  </a:moveTo>
                  <a:cubicBezTo>
                    <a:pt x="772" y="0"/>
                    <a:pt x="562" y="107"/>
                    <a:pt x="445" y="651"/>
                  </a:cubicBezTo>
                  <a:cubicBezTo>
                    <a:pt x="252" y="1539"/>
                    <a:pt x="123" y="2461"/>
                    <a:pt x="381" y="3034"/>
                  </a:cubicBezTo>
                  <a:cubicBezTo>
                    <a:pt x="381" y="3034"/>
                    <a:pt x="1" y="4019"/>
                    <a:pt x="381" y="4850"/>
                  </a:cubicBezTo>
                  <a:cubicBezTo>
                    <a:pt x="600" y="5333"/>
                    <a:pt x="1018" y="5707"/>
                    <a:pt x="1527" y="5868"/>
                  </a:cubicBezTo>
                  <a:cubicBezTo>
                    <a:pt x="1527" y="5868"/>
                    <a:pt x="1907" y="6667"/>
                    <a:pt x="2262" y="7143"/>
                  </a:cubicBezTo>
                  <a:cubicBezTo>
                    <a:pt x="2563" y="7556"/>
                    <a:pt x="3202" y="7897"/>
                    <a:pt x="4009" y="7897"/>
                  </a:cubicBezTo>
                  <a:cubicBezTo>
                    <a:pt x="4133" y="7897"/>
                    <a:pt x="4262" y="7889"/>
                    <a:pt x="4394" y="7871"/>
                  </a:cubicBezTo>
                  <a:cubicBezTo>
                    <a:pt x="5379" y="7742"/>
                    <a:pt x="6268" y="7427"/>
                    <a:pt x="6204" y="6757"/>
                  </a:cubicBezTo>
                  <a:cubicBezTo>
                    <a:pt x="6139" y="6093"/>
                    <a:pt x="5630" y="5675"/>
                    <a:pt x="5218" y="5675"/>
                  </a:cubicBezTo>
                  <a:cubicBezTo>
                    <a:pt x="5218" y="5675"/>
                    <a:pt x="5598" y="5166"/>
                    <a:pt x="5315" y="4593"/>
                  </a:cubicBezTo>
                  <a:cubicBezTo>
                    <a:pt x="5025" y="4019"/>
                    <a:pt x="4613" y="3833"/>
                    <a:pt x="4613" y="3833"/>
                  </a:cubicBezTo>
                  <a:cubicBezTo>
                    <a:pt x="4613" y="3833"/>
                    <a:pt x="5031" y="3066"/>
                    <a:pt x="4490" y="2493"/>
                  </a:cubicBezTo>
                  <a:cubicBezTo>
                    <a:pt x="3949" y="1926"/>
                    <a:pt x="1785" y="998"/>
                    <a:pt x="1083" y="45"/>
                  </a:cubicBezTo>
                  <a:cubicBezTo>
                    <a:pt x="1083" y="45"/>
                    <a:pt x="1014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709325" y="3869725"/>
              <a:ext cx="463150" cy="596575"/>
            </a:xfrm>
            <a:custGeom>
              <a:avLst/>
              <a:gdLst/>
              <a:ahLst/>
              <a:cxnLst/>
              <a:rect l="l" t="t" r="r" b="b"/>
              <a:pathLst>
                <a:path w="18526" h="23863" extrusionOk="0">
                  <a:moveTo>
                    <a:pt x="5682" y="1"/>
                  </a:moveTo>
                  <a:lnTo>
                    <a:pt x="5347" y="11505"/>
                  </a:lnTo>
                  <a:lnTo>
                    <a:pt x="1" y="15131"/>
                  </a:lnTo>
                  <a:cubicBezTo>
                    <a:pt x="1" y="15131"/>
                    <a:pt x="3928" y="23862"/>
                    <a:pt x="9978" y="23862"/>
                  </a:cubicBezTo>
                  <a:cubicBezTo>
                    <a:pt x="10534" y="23862"/>
                    <a:pt x="11108" y="23788"/>
                    <a:pt x="11698" y="23627"/>
                  </a:cubicBezTo>
                  <a:cubicBezTo>
                    <a:pt x="12233" y="23486"/>
                    <a:pt x="12754" y="23305"/>
                    <a:pt x="13263" y="23086"/>
                  </a:cubicBezTo>
                  <a:cubicBezTo>
                    <a:pt x="18526" y="20780"/>
                    <a:pt x="17495" y="15634"/>
                    <a:pt x="16664" y="12651"/>
                  </a:cubicBezTo>
                  <a:cubicBezTo>
                    <a:pt x="15756" y="9405"/>
                    <a:pt x="11408" y="1199"/>
                    <a:pt x="5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706300" y="4245600"/>
              <a:ext cx="338125" cy="223025"/>
            </a:xfrm>
            <a:custGeom>
              <a:avLst/>
              <a:gdLst/>
              <a:ahLst/>
              <a:cxnLst/>
              <a:rect l="l" t="t" r="r" b="b"/>
              <a:pathLst>
                <a:path w="13525" h="8921" extrusionOk="0">
                  <a:moveTo>
                    <a:pt x="124" y="0"/>
                  </a:moveTo>
                  <a:cubicBezTo>
                    <a:pt x="61" y="0"/>
                    <a:pt x="0" y="59"/>
                    <a:pt x="38" y="135"/>
                  </a:cubicBezTo>
                  <a:cubicBezTo>
                    <a:pt x="76" y="232"/>
                    <a:pt x="4064" y="8921"/>
                    <a:pt x="10118" y="8921"/>
                  </a:cubicBezTo>
                  <a:cubicBezTo>
                    <a:pt x="10698" y="8921"/>
                    <a:pt x="11278" y="8837"/>
                    <a:pt x="11845" y="8683"/>
                  </a:cubicBezTo>
                  <a:cubicBezTo>
                    <a:pt x="12379" y="8541"/>
                    <a:pt x="12908" y="8354"/>
                    <a:pt x="13423" y="8135"/>
                  </a:cubicBezTo>
                  <a:cubicBezTo>
                    <a:pt x="13524" y="8090"/>
                    <a:pt x="13478" y="7952"/>
                    <a:pt x="13387" y="7952"/>
                  </a:cubicBezTo>
                  <a:cubicBezTo>
                    <a:pt x="13374" y="7952"/>
                    <a:pt x="13360" y="7955"/>
                    <a:pt x="13346" y="7961"/>
                  </a:cubicBezTo>
                  <a:cubicBezTo>
                    <a:pt x="12843" y="8180"/>
                    <a:pt x="12321" y="8361"/>
                    <a:pt x="11793" y="8502"/>
                  </a:cubicBezTo>
                  <a:cubicBezTo>
                    <a:pt x="11220" y="8658"/>
                    <a:pt x="10662" y="8729"/>
                    <a:pt x="10121" y="8729"/>
                  </a:cubicBezTo>
                  <a:cubicBezTo>
                    <a:pt x="4184" y="8729"/>
                    <a:pt x="253" y="152"/>
                    <a:pt x="212" y="58"/>
                  </a:cubicBezTo>
                  <a:cubicBezTo>
                    <a:pt x="192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839750" y="4153700"/>
              <a:ext cx="154625" cy="46825"/>
            </a:xfrm>
            <a:custGeom>
              <a:avLst/>
              <a:gdLst/>
              <a:ahLst/>
              <a:cxnLst/>
              <a:rect l="l" t="t" r="r" b="b"/>
              <a:pathLst>
                <a:path w="6185" h="1873" extrusionOk="0">
                  <a:moveTo>
                    <a:pt x="622" y="1"/>
                  </a:moveTo>
                  <a:cubicBezTo>
                    <a:pt x="448" y="1"/>
                    <a:pt x="274" y="19"/>
                    <a:pt x="104" y="56"/>
                  </a:cubicBezTo>
                  <a:cubicBezTo>
                    <a:pt x="1" y="92"/>
                    <a:pt x="35" y="244"/>
                    <a:pt x="137" y="244"/>
                  </a:cubicBezTo>
                  <a:cubicBezTo>
                    <a:pt x="143" y="244"/>
                    <a:pt x="149" y="244"/>
                    <a:pt x="156" y="242"/>
                  </a:cubicBezTo>
                  <a:cubicBezTo>
                    <a:pt x="314" y="209"/>
                    <a:pt x="476" y="192"/>
                    <a:pt x="639" y="192"/>
                  </a:cubicBezTo>
                  <a:cubicBezTo>
                    <a:pt x="755" y="192"/>
                    <a:pt x="871" y="201"/>
                    <a:pt x="987" y="217"/>
                  </a:cubicBezTo>
                  <a:cubicBezTo>
                    <a:pt x="1347" y="262"/>
                    <a:pt x="1708" y="333"/>
                    <a:pt x="2062" y="423"/>
                  </a:cubicBezTo>
                  <a:cubicBezTo>
                    <a:pt x="3853" y="874"/>
                    <a:pt x="5991" y="1846"/>
                    <a:pt x="6011" y="1859"/>
                  </a:cubicBezTo>
                  <a:cubicBezTo>
                    <a:pt x="6024" y="1859"/>
                    <a:pt x="6037" y="1866"/>
                    <a:pt x="6049" y="1866"/>
                  </a:cubicBezTo>
                  <a:lnTo>
                    <a:pt x="6049" y="1872"/>
                  </a:lnTo>
                  <a:cubicBezTo>
                    <a:pt x="6152" y="1872"/>
                    <a:pt x="6185" y="1730"/>
                    <a:pt x="6088" y="1685"/>
                  </a:cubicBezTo>
                  <a:cubicBezTo>
                    <a:pt x="6069" y="1672"/>
                    <a:pt x="3911" y="693"/>
                    <a:pt x="2114" y="236"/>
                  </a:cubicBezTo>
                  <a:cubicBezTo>
                    <a:pt x="1747" y="139"/>
                    <a:pt x="1379" y="75"/>
                    <a:pt x="1006" y="30"/>
                  </a:cubicBezTo>
                  <a:cubicBezTo>
                    <a:pt x="880" y="11"/>
                    <a:pt x="75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598161" y="4035635"/>
              <a:ext cx="251875" cy="219150"/>
            </a:xfrm>
            <a:custGeom>
              <a:avLst/>
              <a:gdLst/>
              <a:ahLst/>
              <a:cxnLst/>
              <a:rect l="l" t="t" r="r" b="b"/>
              <a:pathLst>
                <a:path w="10075" h="8766" extrusionOk="0">
                  <a:moveTo>
                    <a:pt x="7945" y="1"/>
                  </a:moveTo>
                  <a:cubicBezTo>
                    <a:pt x="7813" y="1"/>
                    <a:pt x="7678" y="44"/>
                    <a:pt x="7543" y="144"/>
                  </a:cubicBezTo>
                  <a:cubicBezTo>
                    <a:pt x="6828" y="666"/>
                    <a:pt x="7446" y="2102"/>
                    <a:pt x="7446" y="2102"/>
                  </a:cubicBezTo>
                  <a:cubicBezTo>
                    <a:pt x="7446" y="2102"/>
                    <a:pt x="6061" y="429"/>
                    <a:pt x="4576" y="429"/>
                  </a:cubicBezTo>
                  <a:cubicBezTo>
                    <a:pt x="4340" y="429"/>
                    <a:pt x="4101" y="471"/>
                    <a:pt x="3865" y="569"/>
                  </a:cubicBezTo>
                  <a:cubicBezTo>
                    <a:pt x="3865" y="569"/>
                    <a:pt x="3525" y="329"/>
                    <a:pt x="3117" y="329"/>
                  </a:cubicBezTo>
                  <a:cubicBezTo>
                    <a:pt x="2895" y="329"/>
                    <a:pt x="2653" y="400"/>
                    <a:pt x="2435" y="621"/>
                  </a:cubicBezTo>
                  <a:cubicBezTo>
                    <a:pt x="1817" y="1239"/>
                    <a:pt x="2242" y="1761"/>
                    <a:pt x="2242" y="1761"/>
                  </a:cubicBezTo>
                  <a:cubicBezTo>
                    <a:pt x="2242" y="1761"/>
                    <a:pt x="1942" y="1521"/>
                    <a:pt x="1575" y="1521"/>
                  </a:cubicBezTo>
                  <a:cubicBezTo>
                    <a:pt x="1376" y="1521"/>
                    <a:pt x="1156" y="1592"/>
                    <a:pt x="953" y="1812"/>
                  </a:cubicBezTo>
                  <a:cubicBezTo>
                    <a:pt x="387" y="2431"/>
                    <a:pt x="908" y="3339"/>
                    <a:pt x="1050" y="3577"/>
                  </a:cubicBezTo>
                  <a:cubicBezTo>
                    <a:pt x="1050" y="3577"/>
                    <a:pt x="916" y="3456"/>
                    <a:pt x="748" y="3456"/>
                  </a:cubicBezTo>
                  <a:cubicBezTo>
                    <a:pt x="599" y="3456"/>
                    <a:pt x="423" y="3552"/>
                    <a:pt x="290" y="3912"/>
                  </a:cubicBezTo>
                  <a:cubicBezTo>
                    <a:pt x="0" y="4679"/>
                    <a:pt x="1668" y="6682"/>
                    <a:pt x="2867" y="7449"/>
                  </a:cubicBezTo>
                  <a:cubicBezTo>
                    <a:pt x="2867" y="7449"/>
                    <a:pt x="4155" y="8447"/>
                    <a:pt x="4677" y="8685"/>
                  </a:cubicBezTo>
                  <a:cubicBezTo>
                    <a:pt x="4789" y="8738"/>
                    <a:pt x="4954" y="8765"/>
                    <a:pt x="5158" y="8765"/>
                  </a:cubicBezTo>
                  <a:cubicBezTo>
                    <a:pt x="5912" y="8765"/>
                    <a:pt x="7210" y="8386"/>
                    <a:pt x="8451" y="7449"/>
                  </a:cubicBezTo>
                  <a:cubicBezTo>
                    <a:pt x="10023" y="6251"/>
                    <a:pt x="10074" y="5252"/>
                    <a:pt x="10074" y="4679"/>
                  </a:cubicBezTo>
                  <a:cubicBezTo>
                    <a:pt x="10074" y="4106"/>
                    <a:pt x="9546" y="2102"/>
                    <a:pt x="9263" y="1387"/>
                  </a:cubicBezTo>
                  <a:cubicBezTo>
                    <a:pt x="9028" y="802"/>
                    <a:pt x="8513" y="1"/>
                    <a:pt x="7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311100" y="4099450"/>
              <a:ext cx="99325" cy="24100"/>
            </a:xfrm>
            <a:custGeom>
              <a:avLst/>
              <a:gdLst/>
              <a:ahLst/>
              <a:cxnLst/>
              <a:rect l="l" t="t" r="r" b="b"/>
              <a:pathLst>
                <a:path w="3973" h="964" extrusionOk="0">
                  <a:moveTo>
                    <a:pt x="82" y="1"/>
                  </a:moveTo>
                  <a:cubicBezTo>
                    <a:pt x="58" y="1"/>
                    <a:pt x="33" y="14"/>
                    <a:pt x="19" y="36"/>
                  </a:cubicBezTo>
                  <a:cubicBezTo>
                    <a:pt x="0" y="68"/>
                    <a:pt x="13" y="113"/>
                    <a:pt x="45" y="132"/>
                  </a:cubicBezTo>
                  <a:cubicBezTo>
                    <a:pt x="116" y="177"/>
                    <a:pt x="1449" y="963"/>
                    <a:pt x="2834" y="963"/>
                  </a:cubicBezTo>
                  <a:cubicBezTo>
                    <a:pt x="3195" y="963"/>
                    <a:pt x="3556" y="905"/>
                    <a:pt x="3897" y="776"/>
                  </a:cubicBezTo>
                  <a:cubicBezTo>
                    <a:pt x="3972" y="748"/>
                    <a:pt x="3939" y="636"/>
                    <a:pt x="3871" y="636"/>
                  </a:cubicBezTo>
                  <a:cubicBezTo>
                    <a:pt x="3863" y="636"/>
                    <a:pt x="3854" y="638"/>
                    <a:pt x="3846" y="641"/>
                  </a:cubicBezTo>
                  <a:cubicBezTo>
                    <a:pt x="3525" y="765"/>
                    <a:pt x="3185" y="814"/>
                    <a:pt x="2845" y="814"/>
                  </a:cubicBezTo>
                  <a:cubicBezTo>
                    <a:pt x="1485" y="814"/>
                    <a:pt x="137" y="20"/>
                    <a:pt x="116" y="10"/>
                  </a:cubicBezTo>
                  <a:cubicBezTo>
                    <a:pt x="106" y="4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336775" y="4161550"/>
              <a:ext cx="89575" cy="11275"/>
            </a:xfrm>
            <a:custGeom>
              <a:avLst/>
              <a:gdLst/>
              <a:ahLst/>
              <a:cxnLst/>
              <a:rect l="l" t="t" r="r" b="b"/>
              <a:pathLst>
                <a:path w="3583" h="451" extrusionOk="0">
                  <a:moveTo>
                    <a:pt x="3477" y="0"/>
                  </a:moveTo>
                  <a:cubicBezTo>
                    <a:pt x="3469" y="0"/>
                    <a:pt x="3459" y="2"/>
                    <a:pt x="3450" y="6"/>
                  </a:cubicBezTo>
                  <a:cubicBezTo>
                    <a:pt x="2946" y="234"/>
                    <a:pt x="2333" y="304"/>
                    <a:pt x="1772" y="304"/>
                  </a:cubicBezTo>
                  <a:cubicBezTo>
                    <a:pt x="892" y="304"/>
                    <a:pt x="138" y="132"/>
                    <a:pt x="126" y="128"/>
                  </a:cubicBezTo>
                  <a:cubicBezTo>
                    <a:pt x="116" y="125"/>
                    <a:pt x="107" y="124"/>
                    <a:pt x="99" y="124"/>
                  </a:cubicBezTo>
                  <a:cubicBezTo>
                    <a:pt x="18" y="124"/>
                    <a:pt x="1" y="252"/>
                    <a:pt x="94" y="270"/>
                  </a:cubicBezTo>
                  <a:cubicBezTo>
                    <a:pt x="641" y="386"/>
                    <a:pt x="1202" y="450"/>
                    <a:pt x="1769" y="450"/>
                  </a:cubicBezTo>
                  <a:cubicBezTo>
                    <a:pt x="2342" y="450"/>
                    <a:pt x="2980" y="379"/>
                    <a:pt x="3508" y="135"/>
                  </a:cubicBezTo>
                  <a:cubicBezTo>
                    <a:pt x="3582" y="100"/>
                    <a:pt x="3545" y="0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617850" y="4123350"/>
              <a:ext cx="69750" cy="52525"/>
            </a:xfrm>
            <a:custGeom>
              <a:avLst/>
              <a:gdLst/>
              <a:ahLst/>
              <a:cxnLst/>
              <a:rect l="l" t="t" r="r" b="b"/>
              <a:pathLst>
                <a:path w="2790" h="2101" extrusionOk="0">
                  <a:moveTo>
                    <a:pt x="81" y="1"/>
                  </a:moveTo>
                  <a:cubicBezTo>
                    <a:pt x="64" y="1"/>
                    <a:pt x="46" y="7"/>
                    <a:pt x="33" y="20"/>
                  </a:cubicBezTo>
                  <a:cubicBezTo>
                    <a:pt x="1" y="52"/>
                    <a:pt x="1" y="97"/>
                    <a:pt x="33" y="123"/>
                  </a:cubicBezTo>
                  <a:cubicBezTo>
                    <a:pt x="838" y="928"/>
                    <a:pt x="2648" y="2075"/>
                    <a:pt x="2668" y="2088"/>
                  </a:cubicBezTo>
                  <a:cubicBezTo>
                    <a:pt x="2680" y="2094"/>
                    <a:pt x="2693" y="2101"/>
                    <a:pt x="2706" y="2101"/>
                  </a:cubicBezTo>
                  <a:cubicBezTo>
                    <a:pt x="2732" y="2101"/>
                    <a:pt x="2751" y="2088"/>
                    <a:pt x="2764" y="2068"/>
                  </a:cubicBezTo>
                  <a:cubicBezTo>
                    <a:pt x="2790" y="2036"/>
                    <a:pt x="2777" y="1991"/>
                    <a:pt x="2745" y="1972"/>
                  </a:cubicBezTo>
                  <a:cubicBezTo>
                    <a:pt x="2726" y="1952"/>
                    <a:pt x="928" y="819"/>
                    <a:pt x="130" y="20"/>
                  </a:cubicBezTo>
                  <a:cubicBezTo>
                    <a:pt x="117" y="7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656025" y="4081525"/>
              <a:ext cx="61850" cy="52650"/>
            </a:xfrm>
            <a:custGeom>
              <a:avLst/>
              <a:gdLst/>
              <a:ahLst/>
              <a:cxnLst/>
              <a:rect l="l" t="t" r="r" b="b"/>
              <a:pathLst>
                <a:path w="2474" h="2106" extrusionOk="0">
                  <a:moveTo>
                    <a:pt x="81" y="1"/>
                  </a:moveTo>
                  <a:cubicBezTo>
                    <a:pt x="63" y="1"/>
                    <a:pt x="46" y="9"/>
                    <a:pt x="33" y="25"/>
                  </a:cubicBezTo>
                  <a:cubicBezTo>
                    <a:pt x="0" y="51"/>
                    <a:pt x="0" y="96"/>
                    <a:pt x="33" y="128"/>
                  </a:cubicBezTo>
                  <a:cubicBezTo>
                    <a:pt x="91" y="192"/>
                    <a:pt x="1579" y="1712"/>
                    <a:pt x="2339" y="2099"/>
                  </a:cubicBezTo>
                  <a:cubicBezTo>
                    <a:pt x="2352" y="2099"/>
                    <a:pt x="2364" y="2105"/>
                    <a:pt x="2371" y="2105"/>
                  </a:cubicBezTo>
                  <a:lnTo>
                    <a:pt x="2371" y="2099"/>
                  </a:lnTo>
                  <a:cubicBezTo>
                    <a:pt x="2448" y="2099"/>
                    <a:pt x="2474" y="2002"/>
                    <a:pt x="2403" y="1964"/>
                  </a:cubicBezTo>
                  <a:cubicBezTo>
                    <a:pt x="1662" y="1596"/>
                    <a:pt x="149" y="38"/>
                    <a:pt x="129" y="25"/>
                  </a:cubicBezTo>
                  <a:cubicBezTo>
                    <a:pt x="116" y="9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687100" y="4043375"/>
              <a:ext cx="67600" cy="58600"/>
            </a:xfrm>
            <a:custGeom>
              <a:avLst/>
              <a:gdLst/>
              <a:ahLst/>
              <a:cxnLst/>
              <a:rect l="l" t="t" r="r" b="b"/>
              <a:pathLst>
                <a:path w="2704" h="2344" extrusionOk="0">
                  <a:moveTo>
                    <a:pt x="76" y="0"/>
                  </a:moveTo>
                  <a:cubicBezTo>
                    <a:pt x="57" y="0"/>
                    <a:pt x="39" y="8"/>
                    <a:pt x="26" y="24"/>
                  </a:cubicBezTo>
                  <a:cubicBezTo>
                    <a:pt x="1" y="50"/>
                    <a:pt x="1" y="95"/>
                    <a:pt x="26" y="121"/>
                  </a:cubicBezTo>
                  <a:cubicBezTo>
                    <a:pt x="97" y="198"/>
                    <a:pt x="1856" y="1995"/>
                    <a:pt x="2577" y="2337"/>
                  </a:cubicBezTo>
                  <a:cubicBezTo>
                    <a:pt x="2584" y="2337"/>
                    <a:pt x="2597" y="2343"/>
                    <a:pt x="2609" y="2343"/>
                  </a:cubicBezTo>
                  <a:lnTo>
                    <a:pt x="2603" y="2337"/>
                  </a:lnTo>
                  <a:lnTo>
                    <a:pt x="2603" y="2337"/>
                  </a:lnTo>
                  <a:cubicBezTo>
                    <a:pt x="2605" y="2337"/>
                    <a:pt x="2607" y="2337"/>
                    <a:pt x="2609" y="2337"/>
                  </a:cubicBezTo>
                  <a:cubicBezTo>
                    <a:pt x="2682" y="2337"/>
                    <a:pt x="2704" y="2233"/>
                    <a:pt x="2635" y="2201"/>
                  </a:cubicBezTo>
                  <a:cubicBezTo>
                    <a:pt x="1939" y="1873"/>
                    <a:pt x="142" y="43"/>
                    <a:pt x="129" y="24"/>
                  </a:cubicBezTo>
                  <a:cubicBezTo>
                    <a:pt x="113" y="8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468100" y="3448275"/>
              <a:ext cx="105325" cy="96400"/>
            </a:xfrm>
            <a:custGeom>
              <a:avLst/>
              <a:gdLst/>
              <a:ahLst/>
              <a:cxnLst/>
              <a:rect l="l" t="t" r="r" b="b"/>
              <a:pathLst>
                <a:path w="4213" h="3856" extrusionOk="0">
                  <a:moveTo>
                    <a:pt x="2110" y="0"/>
                  </a:moveTo>
                  <a:cubicBezTo>
                    <a:pt x="1828" y="0"/>
                    <a:pt x="1546" y="192"/>
                    <a:pt x="1669" y="575"/>
                  </a:cubicBezTo>
                  <a:cubicBezTo>
                    <a:pt x="1596" y="348"/>
                    <a:pt x="1447" y="259"/>
                    <a:pt x="1291" y="259"/>
                  </a:cubicBezTo>
                  <a:cubicBezTo>
                    <a:pt x="919" y="259"/>
                    <a:pt x="502" y="759"/>
                    <a:pt x="960" y="1090"/>
                  </a:cubicBezTo>
                  <a:cubicBezTo>
                    <a:pt x="861" y="1019"/>
                    <a:pt x="767" y="988"/>
                    <a:pt x="682" y="988"/>
                  </a:cubicBezTo>
                  <a:cubicBezTo>
                    <a:pt x="208" y="988"/>
                    <a:pt x="6" y="1928"/>
                    <a:pt x="683" y="1928"/>
                  </a:cubicBezTo>
                  <a:cubicBezTo>
                    <a:pt x="1" y="1928"/>
                    <a:pt x="207" y="2867"/>
                    <a:pt x="682" y="2867"/>
                  </a:cubicBezTo>
                  <a:cubicBezTo>
                    <a:pt x="767" y="2867"/>
                    <a:pt x="861" y="2837"/>
                    <a:pt x="960" y="2765"/>
                  </a:cubicBezTo>
                  <a:lnTo>
                    <a:pt x="960" y="2765"/>
                  </a:lnTo>
                  <a:cubicBezTo>
                    <a:pt x="502" y="3096"/>
                    <a:pt x="919" y="3596"/>
                    <a:pt x="1291" y="3596"/>
                  </a:cubicBezTo>
                  <a:cubicBezTo>
                    <a:pt x="1447" y="3596"/>
                    <a:pt x="1596" y="3507"/>
                    <a:pt x="1669" y="3280"/>
                  </a:cubicBezTo>
                  <a:lnTo>
                    <a:pt x="1669" y="3280"/>
                  </a:lnTo>
                  <a:cubicBezTo>
                    <a:pt x="1546" y="3664"/>
                    <a:pt x="1828" y="3855"/>
                    <a:pt x="2110" y="3855"/>
                  </a:cubicBezTo>
                  <a:cubicBezTo>
                    <a:pt x="2392" y="3855"/>
                    <a:pt x="2674" y="3664"/>
                    <a:pt x="2551" y="3280"/>
                  </a:cubicBezTo>
                  <a:lnTo>
                    <a:pt x="2551" y="3280"/>
                  </a:lnTo>
                  <a:cubicBezTo>
                    <a:pt x="2624" y="3507"/>
                    <a:pt x="2773" y="3596"/>
                    <a:pt x="2929" y="3596"/>
                  </a:cubicBezTo>
                  <a:cubicBezTo>
                    <a:pt x="3301" y="3596"/>
                    <a:pt x="3718" y="3096"/>
                    <a:pt x="3260" y="2765"/>
                  </a:cubicBezTo>
                  <a:lnTo>
                    <a:pt x="3260" y="2765"/>
                  </a:lnTo>
                  <a:cubicBezTo>
                    <a:pt x="3359" y="2837"/>
                    <a:pt x="3453" y="2867"/>
                    <a:pt x="3538" y="2867"/>
                  </a:cubicBezTo>
                  <a:cubicBezTo>
                    <a:pt x="4011" y="2867"/>
                    <a:pt x="4213" y="1928"/>
                    <a:pt x="3530" y="1928"/>
                  </a:cubicBezTo>
                  <a:cubicBezTo>
                    <a:pt x="4213" y="1928"/>
                    <a:pt x="4011" y="988"/>
                    <a:pt x="3538" y="988"/>
                  </a:cubicBezTo>
                  <a:cubicBezTo>
                    <a:pt x="3453" y="988"/>
                    <a:pt x="3359" y="1019"/>
                    <a:pt x="3260" y="1090"/>
                  </a:cubicBezTo>
                  <a:cubicBezTo>
                    <a:pt x="3718" y="759"/>
                    <a:pt x="3301" y="259"/>
                    <a:pt x="2929" y="259"/>
                  </a:cubicBezTo>
                  <a:cubicBezTo>
                    <a:pt x="2773" y="259"/>
                    <a:pt x="2624" y="348"/>
                    <a:pt x="2551" y="575"/>
                  </a:cubicBezTo>
                  <a:cubicBezTo>
                    <a:pt x="2674" y="192"/>
                    <a:pt x="2392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4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700" y="1619735"/>
            <a:ext cx="3645524" cy="261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43"/>
          <p:cNvSpPr/>
          <p:nvPr/>
        </p:nvSpPr>
        <p:spPr>
          <a:xfrm>
            <a:off x="5986451" y="1089250"/>
            <a:ext cx="12171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 txBox="1">
            <a:spLocks noGrp="1"/>
          </p:cNvSpPr>
          <p:nvPr>
            <p:ph type="title"/>
          </p:nvPr>
        </p:nvSpPr>
        <p:spPr>
          <a:xfrm>
            <a:off x="3078225" y="346050"/>
            <a:ext cx="2987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43"/>
          <p:cNvSpPr txBox="1"/>
          <p:nvPr/>
        </p:nvSpPr>
        <p:spPr>
          <a:xfrm>
            <a:off x="4921751" y="4233500"/>
            <a:ext cx="3367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5664850" y="1213124"/>
            <a:ext cx="18813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1946826" y="1089250"/>
            <a:ext cx="14388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3"/>
          <p:cNvSpPr txBox="1"/>
          <p:nvPr/>
        </p:nvSpPr>
        <p:spPr>
          <a:xfrm>
            <a:off x="2039050" y="1164025"/>
            <a:ext cx="12543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13310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30264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/>
          <p:nvPr/>
        </p:nvSpPr>
        <p:spPr>
          <a:xfrm>
            <a:off x="1331013" y="1743000"/>
            <a:ext cx="1023900" cy="1023900"/>
          </a:xfrm>
          <a:prstGeom prst="pie">
            <a:avLst>
              <a:gd name="adj1" fmla="val 2732190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3026413" y="1743000"/>
            <a:ext cx="1023900" cy="1023900"/>
          </a:xfrm>
          <a:prstGeom prst="pie">
            <a:avLst>
              <a:gd name="adj1" fmla="val 1966754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1215813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2862288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1246750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3"/>
          <p:cNvSpPr/>
          <p:nvPr/>
        </p:nvSpPr>
        <p:spPr>
          <a:xfrm>
            <a:off x="2354225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3"/>
          <p:cNvSpPr/>
          <p:nvPr/>
        </p:nvSpPr>
        <p:spPr>
          <a:xfrm>
            <a:off x="3551163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3"/>
          <p:cNvSpPr txBox="1"/>
          <p:nvPr/>
        </p:nvSpPr>
        <p:spPr>
          <a:xfrm>
            <a:off x="931588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203906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323601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376668" y="3546240"/>
            <a:ext cx="364180" cy="312461"/>
            <a:chOff x="6202705" y="1525453"/>
            <a:chExt cx="364180" cy="312461"/>
          </a:xfrm>
        </p:grpSpPr>
        <p:sp>
          <p:nvSpPr>
            <p:cNvPr id="880" name="Google Shape;880;p43"/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3"/>
          <p:cNvGrpSpPr/>
          <p:nvPr/>
        </p:nvGrpSpPr>
        <p:grpSpPr>
          <a:xfrm>
            <a:off x="3682218" y="3534552"/>
            <a:ext cx="362163" cy="335884"/>
            <a:chOff x="3682218" y="3534552"/>
            <a:chExt cx="362163" cy="335884"/>
          </a:xfrm>
        </p:grpSpPr>
        <p:sp>
          <p:nvSpPr>
            <p:cNvPr id="886" name="Google Shape;886;p43"/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43"/>
          <p:cNvGrpSpPr/>
          <p:nvPr/>
        </p:nvGrpSpPr>
        <p:grpSpPr>
          <a:xfrm>
            <a:off x="2562459" y="3521848"/>
            <a:ext cx="207216" cy="361272"/>
            <a:chOff x="2562459" y="3521848"/>
            <a:chExt cx="207216" cy="361272"/>
          </a:xfrm>
        </p:grpSpPr>
        <p:sp>
          <p:nvSpPr>
            <p:cNvPr id="899" name="Google Shape;899;p43"/>
            <p:cNvSpPr/>
            <p:nvPr/>
          </p:nvSpPr>
          <p:spPr>
            <a:xfrm>
              <a:off x="2586065" y="3555987"/>
              <a:ext cx="160265" cy="144179"/>
            </a:xfrm>
            <a:custGeom>
              <a:avLst/>
              <a:gdLst/>
              <a:ahLst/>
              <a:cxnLst/>
              <a:rect l="l" t="t" r="r" b="b"/>
              <a:pathLst>
                <a:path w="6117" h="5503" extrusionOk="0">
                  <a:moveTo>
                    <a:pt x="1304" y="1"/>
                  </a:moveTo>
                  <a:cubicBezTo>
                    <a:pt x="499" y="480"/>
                    <a:pt x="10" y="1333"/>
                    <a:pt x="1" y="2263"/>
                  </a:cubicBezTo>
                  <a:cubicBezTo>
                    <a:pt x="1" y="2761"/>
                    <a:pt x="20" y="3825"/>
                    <a:pt x="68" y="4314"/>
                  </a:cubicBezTo>
                  <a:cubicBezTo>
                    <a:pt x="135" y="4985"/>
                    <a:pt x="710" y="5503"/>
                    <a:pt x="1391" y="5503"/>
                  </a:cubicBezTo>
                  <a:lnTo>
                    <a:pt x="4726" y="5503"/>
                  </a:lnTo>
                  <a:cubicBezTo>
                    <a:pt x="5407" y="5503"/>
                    <a:pt x="5982" y="4985"/>
                    <a:pt x="6049" y="4314"/>
                  </a:cubicBezTo>
                  <a:cubicBezTo>
                    <a:pt x="6097" y="3825"/>
                    <a:pt x="6116" y="2761"/>
                    <a:pt x="6116" y="2273"/>
                  </a:cubicBezTo>
                  <a:cubicBezTo>
                    <a:pt x="6116" y="1333"/>
                    <a:pt x="5618" y="480"/>
                    <a:pt x="4813" y="1"/>
                  </a:cubicBezTo>
                  <a:lnTo>
                    <a:pt x="4468" y="662"/>
                  </a:lnTo>
                  <a:cubicBezTo>
                    <a:pt x="3968" y="469"/>
                    <a:pt x="3499" y="371"/>
                    <a:pt x="3027" y="371"/>
                  </a:cubicBezTo>
                  <a:cubicBezTo>
                    <a:pt x="2585" y="371"/>
                    <a:pt x="2142" y="457"/>
                    <a:pt x="1669" y="633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611688" y="3521848"/>
              <a:ext cx="108756" cy="54417"/>
            </a:xfrm>
            <a:custGeom>
              <a:avLst/>
              <a:gdLst/>
              <a:ahLst/>
              <a:cxnLst/>
              <a:rect l="l" t="t" r="r" b="b"/>
              <a:pathLst>
                <a:path w="4151" h="2077" extrusionOk="0">
                  <a:moveTo>
                    <a:pt x="2077" y="0"/>
                  </a:moveTo>
                  <a:cubicBezTo>
                    <a:pt x="1414" y="0"/>
                    <a:pt x="753" y="115"/>
                    <a:pt x="125" y="345"/>
                  </a:cubicBezTo>
                  <a:cubicBezTo>
                    <a:pt x="39" y="374"/>
                    <a:pt x="0" y="460"/>
                    <a:pt x="29" y="537"/>
                  </a:cubicBezTo>
                  <a:lnTo>
                    <a:pt x="576" y="1984"/>
                  </a:lnTo>
                  <a:cubicBezTo>
                    <a:pt x="597" y="2040"/>
                    <a:pt x="648" y="2076"/>
                    <a:pt x="705" y="2076"/>
                  </a:cubicBezTo>
                  <a:cubicBezTo>
                    <a:pt x="725" y="2076"/>
                    <a:pt x="747" y="2071"/>
                    <a:pt x="767" y="2061"/>
                  </a:cubicBezTo>
                  <a:cubicBezTo>
                    <a:pt x="1189" y="1908"/>
                    <a:pt x="1632" y="1831"/>
                    <a:pt x="2076" y="1831"/>
                  </a:cubicBezTo>
                  <a:cubicBezTo>
                    <a:pt x="2519" y="1831"/>
                    <a:pt x="2962" y="1908"/>
                    <a:pt x="3384" y="2061"/>
                  </a:cubicBezTo>
                  <a:cubicBezTo>
                    <a:pt x="3401" y="2068"/>
                    <a:pt x="3419" y="2071"/>
                    <a:pt x="3437" y="2071"/>
                  </a:cubicBezTo>
                  <a:cubicBezTo>
                    <a:pt x="3497" y="2071"/>
                    <a:pt x="3553" y="2034"/>
                    <a:pt x="3576" y="1975"/>
                  </a:cubicBezTo>
                  <a:lnTo>
                    <a:pt x="4122" y="537"/>
                  </a:lnTo>
                  <a:cubicBezTo>
                    <a:pt x="4151" y="460"/>
                    <a:pt x="4113" y="374"/>
                    <a:pt x="4036" y="345"/>
                  </a:cubicBezTo>
                  <a:cubicBezTo>
                    <a:pt x="3403" y="115"/>
                    <a:pt x="2739" y="0"/>
                    <a:pt x="2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651015" y="3532381"/>
              <a:ext cx="30104" cy="24707"/>
            </a:xfrm>
            <a:custGeom>
              <a:avLst/>
              <a:gdLst/>
              <a:ahLst/>
              <a:cxnLst/>
              <a:rect l="l" t="t" r="r" b="b"/>
              <a:pathLst>
                <a:path w="1149" h="943" extrusionOk="0">
                  <a:moveTo>
                    <a:pt x="579" y="1"/>
                  </a:moveTo>
                  <a:cubicBezTo>
                    <a:pt x="479" y="1"/>
                    <a:pt x="378" y="68"/>
                    <a:pt x="369" y="202"/>
                  </a:cubicBezTo>
                  <a:lnTo>
                    <a:pt x="369" y="260"/>
                  </a:lnTo>
                  <a:lnTo>
                    <a:pt x="301" y="260"/>
                  </a:lnTo>
                  <a:cubicBezTo>
                    <a:pt x="295" y="259"/>
                    <a:pt x="289" y="259"/>
                    <a:pt x="283" y="259"/>
                  </a:cubicBezTo>
                  <a:cubicBezTo>
                    <a:pt x="1" y="259"/>
                    <a:pt x="1" y="691"/>
                    <a:pt x="283" y="691"/>
                  </a:cubicBezTo>
                  <a:cubicBezTo>
                    <a:pt x="289" y="691"/>
                    <a:pt x="295" y="691"/>
                    <a:pt x="301" y="691"/>
                  </a:cubicBezTo>
                  <a:lnTo>
                    <a:pt x="369" y="691"/>
                  </a:lnTo>
                  <a:lnTo>
                    <a:pt x="369" y="748"/>
                  </a:lnTo>
                  <a:cubicBezTo>
                    <a:pt x="378" y="878"/>
                    <a:pt x="479" y="943"/>
                    <a:pt x="579" y="943"/>
                  </a:cubicBezTo>
                  <a:cubicBezTo>
                    <a:pt x="680" y="943"/>
                    <a:pt x="781" y="878"/>
                    <a:pt x="790" y="748"/>
                  </a:cubicBezTo>
                  <a:lnTo>
                    <a:pt x="790" y="691"/>
                  </a:lnTo>
                  <a:lnTo>
                    <a:pt x="848" y="691"/>
                  </a:lnTo>
                  <a:cubicBezTo>
                    <a:pt x="854" y="691"/>
                    <a:pt x="860" y="691"/>
                    <a:pt x="866" y="691"/>
                  </a:cubicBezTo>
                  <a:cubicBezTo>
                    <a:pt x="1149" y="691"/>
                    <a:pt x="1149" y="259"/>
                    <a:pt x="866" y="259"/>
                  </a:cubicBezTo>
                  <a:cubicBezTo>
                    <a:pt x="860" y="259"/>
                    <a:pt x="854" y="259"/>
                    <a:pt x="848" y="260"/>
                  </a:cubicBezTo>
                  <a:lnTo>
                    <a:pt x="790" y="260"/>
                  </a:lnTo>
                  <a:lnTo>
                    <a:pt x="790" y="202"/>
                  </a:lnTo>
                  <a:cubicBezTo>
                    <a:pt x="781" y="68"/>
                    <a:pt x="68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646351" y="3687328"/>
              <a:ext cx="6550" cy="4297"/>
            </a:xfrm>
            <a:custGeom>
              <a:avLst/>
              <a:gdLst/>
              <a:ahLst/>
              <a:cxnLst/>
              <a:rect l="l" t="t" r="r" b="b"/>
              <a:pathLst>
                <a:path w="250" h="164" extrusionOk="0">
                  <a:moveTo>
                    <a:pt x="0" y="1"/>
                  </a:moveTo>
                  <a:lnTo>
                    <a:pt x="0" y="164"/>
                  </a:lnTo>
                  <a:cubicBezTo>
                    <a:pt x="86" y="154"/>
                    <a:pt x="173" y="126"/>
                    <a:pt x="249" y="106"/>
                  </a:cubicBezTo>
                  <a:cubicBezTo>
                    <a:pt x="163" y="78"/>
                    <a:pt x="77" y="39"/>
                    <a:pt x="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62459" y="3687328"/>
              <a:ext cx="207216" cy="195793"/>
            </a:xfrm>
            <a:custGeom>
              <a:avLst/>
              <a:gdLst/>
              <a:ahLst/>
              <a:cxnLst/>
              <a:rect l="l" t="t" r="r" b="b"/>
              <a:pathLst>
                <a:path w="7909" h="7473" extrusionOk="0">
                  <a:moveTo>
                    <a:pt x="3193" y="1"/>
                  </a:moveTo>
                  <a:lnTo>
                    <a:pt x="3193" y="1065"/>
                  </a:lnTo>
                  <a:lnTo>
                    <a:pt x="3010" y="1065"/>
                  </a:lnTo>
                  <a:cubicBezTo>
                    <a:pt x="1918" y="1065"/>
                    <a:pt x="969" y="1813"/>
                    <a:pt x="710" y="2877"/>
                  </a:cubicBezTo>
                  <a:lnTo>
                    <a:pt x="106" y="5350"/>
                  </a:lnTo>
                  <a:cubicBezTo>
                    <a:pt x="1" y="5800"/>
                    <a:pt x="202" y="6270"/>
                    <a:pt x="605" y="6509"/>
                  </a:cubicBezTo>
                  <a:cubicBezTo>
                    <a:pt x="1721" y="7152"/>
                    <a:pt x="2838" y="7473"/>
                    <a:pt x="3955" y="7473"/>
                  </a:cubicBezTo>
                  <a:cubicBezTo>
                    <a:pt x="5071" y="7473"/>
                    <a:pt x="6188" y="7152"/>
                    <a:pt x="7305" y="6509"/>
                  </a:cubicBezTo>
                  <a:cubicBezTo>
                    <a:pt x="7707" y="6270"/>
                    <a:pt x="7909" y="5800"/>
                    <a:pt x="7803" y="5350"/>
                  </a:cubicBezTo>
                  <a:lnTo>
                    <a:pt x="7209" y="2877"/>
                  </a:lnTo>
                  <a:cubicBezTo>
                    <a:pt x="6942" y="1819"/>
                    <a:pt x="5994" y="1065"/>
                    <a:pt x="4910" y="1065"/>
                  </a:cubicBezTo>
                  <a:cubicBezTo>
                    <a:pt x="4903" y="1065"/>
                    <a:pt x="4896" y="1065"/>
                    <a:pt x="4889" y="1065"/>
                  </a:cubicBezTo>
                  <a:lnTo>
                    <a:pt x="4707" y="1065"/>
                  </a:lnTo>
                  <a:lnTo>
                    <a:pt x="4707" y="1"/>
                  </a:lnTo>
                  <a:cubicBezTo>
                    <a:pt x="4467" y="121"/>
                    <a:pt x="4206" y="181"/>
                    <a:pt x="3946" y="181"/>
                  </a:cubicBezTo>
                  <a:cubicBezTo>
                    <a:pt x="3686" y="181"/>
                    <a:pt x="3427" y="121"/>
                    <a:pt x="3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8771" y="3687328"/>
              <a:ext cx="73098" cy="84285"/>
            </a:xfrm>
            <a:custGeom>
              <a:avLst/>
              <a:gdLst/>
              <a:ahLst/>
              <a:cxnLst/>
              <a:rect l="l" t="t" r="r" b="b"/>
              <a:pathLst>
                <a:path w="2790" h="3217" extrusionOk="0">
                  <a:moveTo>
                    <a:pt x="671" y="1"/>
                  </a:moveTo>
                  <a:lnTo>
                    <a:pt x="671" y="1065"/>
                  </a:lnTo>
                  <a:lnTo>
                    <a:pt x="489" y="1065"/>
                  </a:lnTo>
                  <a:cubicBezTo>
                    <a:pt x="326" y="1065"/>
                    <a:pt x="163" y="1084"/>
                    <a:pt x="0" y="1113"/>
                  </a:cubicBezTo>
                  <a:lnTo>
                    <a:pt x="58" y="1170"/>
                  </a:lnTo>
                  <a:lnTo>
                    <a:pt x="1150" y="3059"/>
                  </a:lnTo>
                  <a:cubicBezTo>
                    <a:pt x="1213" y="3164"/>
                    <a:pt x="1321" y="3217"/>
                    <a:pt x="1427" y="3217"/>
                  </a:cubicBezTo>
                  <a:cubicBezTo>
                    <a:pt x="1534" y="3217"/>
                    <a:pt x="1639" y="3164"/>
                    <a:pt x="1697" y="3059"/>
                  </a:cubicBezTo>
                  <a:lnTo>
                    <a:pt x="2790" y="1170"/>
                  </a:lnTo>
                  <a:lnTo>
                    <a:pt x="2790" y="1103"/>
                  </a:lnTo>
                  <a:cubicBezTo>
                    <a:pt x="2646" y="1074"/>
                    <a:pt x="2512" y="1065"/>
                    <a:pt x="2368" y="1065"/>
                  </a:cubicBezTo>
                  <a:lnTo>
                    <a:pt x="2186" y="1065"/>
                  </a:lnTo>
                  <a:lnTo>
                    <a:pt x="2186" y="1"/>
                  </a:lnTo>
                  <a:cubicBezTo>
                    <a:pt x="1946" y="121"/>
                    <a:pt x="1687" y="181"/>
                    <a:pt x="1428" y="181"/>
                  </a:cubicBezTo>
                  <a:cubicBezTo>
                    <a:pt x="1170" y="181"/>
                    <a:pt x="911" y="12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617217" y="3585881"/>
              <a:ext cx="97962" cy="110774"/>
            </a:xfrm>
            <a:custGeom>
              <a:avLst/>
              <a:gdLst/>
              <a:ahLst/>
              <a:cxnLst/>
              <a:rect l="l" t="t" r="r" b="b"/>
              <a:pathLst>
                <a:path w="3739" h="4228" extrusionOk="0">
                  <a:moveTo>
                    <a:pt x="2560" y="0"/>
                  </a:moveTo>
                  <a:cubicBezTo>
                    <a:pt x="1802" y="508"/>
                    <a:pt x="911" y="786"/>
                    <a:pt x="0" y="796"/>
                  </a:cubicBezTo>
                  <a:lnTo>
                    <a:pt x="0" y="2358"/>
                  </a:lnTo>
                  <a:lnTo>
                    <a:pt x="0" y="2416"/>
                  </a:lnTo>
                  <a:cubicBezTo>
                    <a:pt x="29" y="3422"/>
                    <a:pt x="853" y="4228"/>
                    <a:pt x="1869" y="4228"/>
                  </a:cubicBezTo>
                  <a:cubicBezTo>
                    <a:pt x="2876" y="4228"/>
                    <a:pt x="3710" y="3422"/>
                    <a:pt x="3739" y="2416"/>
                  </a:cubicBezTo>
                  <a:lnTo>
                    <a:pt x="3739" y="796"/>
                  </a:lnTo>
                  <a:cubicBezTo>
                    <a:pt x="3298" y="604"/>
                    <a:pt x="2905" y="326"/>
                    <a:pt x="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/>
          <p:nvPr/>
        </p:nvSpPr>
        <p:spPr>
          <a:xfrm>
            <a:off x="3653450" y="2611225"/>
            <a:ext cx="1937100" cy="19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1959900" y="6788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 flipH="1">
            <a:off x="3578550" y="20026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2"/>
          </p:nvPr>
        </p:nvSpPr>
        <p:spPr>
          <a:xfrm>
            <a:off x="3298800" y="2805175"/>
            <a:ext cx="2646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44"/>
          <p:cNvSpPr txBox="1">
            <a:spLocks noGrp="1"/>
          </p:cNvSpPr>
          <p:nvPr>
            <p:ph type="subTitle" idx="3"/>
          </p:nvPr>
        </p:nvSpPr>
        <p:spPr>
          <a:xfrm flipH="1">
            <a:off x="3930150" y="3559625"/>
            <a:ext cx="13836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0" name="Google Shape;920;p45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119200" y="2102600"/>
            <a:ext cx="3120300" cy="1804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4272275" y="154475"/>
            <a:ext cx="2261100" cy="524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graphicFrame>
        <p:nvGraphicFramePr>
          <p:cNvPr id="936" name="Google Shape;936;p47"/>
          <p:cNvGraphicFramePr/>
          <p:nvPr>
            <p:extLst>
              <p:ext uri="{D42A27DB-BD31-4B8C-83A1-F6EECF244321}">
                <p14:modId xmlns:p14="http://schemas.microsoft.com/office/powerpoint/2010/main" val="685373877"/>
              </p:ext>
            </p:extLst>
          </p:nvPr>
        </p:nvGraphicFramePr>
        <p:xfrm>
          <a:off x="1852599" y="1854260"/>
          <a:ext cx="5988250" cy="1848325"/>
        </p:xfrm>
        <a:graphic>
          <a:graphicData uri="http://schemas.openxmlformats.org/drawingml/2006/table">
            <a:tbl>
              <a:tblPr>
                <a:noFill/>
                <a:tableStyleId>{4EFC3F56-423B-44EF-BE6C-B21EB193041A}</a:tableStyleId>
              </a:tblPr>
              <a:tblGrid>
                <a:gridCol w="8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01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02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03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04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✓</a:t>
                      </a:r>
                      <a:endParaRPr sz="1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✗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48"/>
          <p:cNvGrpSpPr/>
          <p:nvPr/>
        </p:nvGrpSpPr>
        <p:grpSpPr>
          <a:xfrm>
            <a:off x="6874898" y="2973034"/>
            <a:ext cx="696743" cy="696743"/>
            <a:chOff x="6754800" y="1330725"/>
            <a:chExt cx="621925" cy="621925"/>
          </a:xfrm>
        </p:grpSpPr>
        <p:sp>
          <p:nvSpPr>
            <p:cNvPr id="942" name="Google Shape;942;p48"/>
            <p:cNvSpPr/>
            <p:nvPr/>
          </p:nvSpPr>
          <p:spPr>
            <a:xfrm>
              <a:off x="6754800" y="1330725"/>
              <a:ext cx="621925" cy="621925"/>
            </a:xfrm>
            <a:custGeom>
              <a:avLst/>
              <a:gdLst/>
              <a:ahLst/>
              <a:cxnLst/>
              <a:rect l="l" t="t" r="r" b="b"/>
              <a:pathLst>
                <a:path w="24877" h="24877" extrusionOk="0">
                  <a:moveTo>
                    <a:pt x="12439" y="0"/>
                  </a:moveTo>
                  <a:cubicBezTo>
                    <a:pt x="5566" y="0"/>
                    <a:pt x="1" y="5572"/>
                    <a:pt x="1" y="12439"/>
                  </a:cubicBezTo>
                  <a:cubicBezTo>
                    <a:pt x="1" y="19311"/>
                    <a:pt x="5566" y="24877"/>
                    <a:pt x="12439" y="24877"/>
                  </a:cubicBezTo>
                  <a:cubicBezTo>
                    <a:pt x="19312" y="24877"/>
                    <a:pt x="24877" y="19311"/>
                    <a:pt x="24877" y="12439"/>
                  </a:cubicBezTo>
                  <a:cubicBezTo>
                    <a:pt x="24877" y="5572"/>
                    <a:pt x="19312" y="0"/>
                    <a:pt x="12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6887975" y="1541200"/>
              <a:ext cx="359775" cy="312900"/>
            </a:xfrm>
            <a:custGeom>
              <a:avLst/>
              <a:gdLst/>
              <a:ahLst/>
              <a:cxnLst/>
              <a:rect l="l" t="t" r="r" b="b"/>
              <a:pathLst>
                <a:path w="14391" h="12516" extrusionOk="0">
                  <a:moveTo>
                    <a:pt x="0" y="0"/>
                  </a:moveTo>
                  <a:lnTo>
                    <a:pt x="0" y="12516"/>
                  </a:lnTo>
                  <a:lnTo>
                    <a:pt x="14390" y="12516"/>
                  </a:lnTo>
                  <a:lnTo>
                    <a:pt x="14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871225" y="1558100"/>
              <a:ext cx="50750" cy="97775"/>
            </a:xfrm>
            <a:custGeom>
              <a:avLst/>
              <a:gdLst/>
              <a:ahLst/>
              <a:cxnLst/>
              <a:rect l="l" t="t" r="r" b="b"/>
              <a:pathLst>
                <a:path w="2030" h="3911" extrusionOk="0">
                  <a:moveTo>
                    <a:pt x="670" y="0"/>
                  </a:moveTo>
                  <a:lnTo>
                    <a:pt x="1" y="3910"/>
                  </a:lnTo>
                  <a:lnTo>
                    <a:pt x="1431" y="3910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906975" y="1558100"/>
              <a:ext cx="48975" cy="97775"/>
            </a:xfrm>
            <a:custGeom>
              <a:avLst/>
              <a:gdLst/>
              <a:ahLst/>
              <a:cxnLst/>
              <a:rect l="l" t="t" r="r" b="b"/>
              <a:pathLst>
                <a:path w="1959" h="3911" extrusionOk="0">
                  <a:moveTo>
                    <a:pt x="600" y="0"/>
                  </a:moveTo>
                  <a:lnTo>
                    <a:pt x="1" y="3910"/>
                  </a:lnTo>
                  <a:lnTo>
                    <a:pt x="1431" y="391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6942725" y="1558100"/>
              <a:ext cx="47050" cy="97775"/>
            </a:xfrm>
            <a:custGeom>
              <a:avLst/>
              <a:gdLst/>
              <a:ahLst/>
              <a:cxnLst/>
              <a:rect l="l" t="t" r="r" b="b"/>
              <a:pathLst>
                <a:path w="1882" h="3911" extrusionOk="0">
                  <a:moveTo>
                    <a:pt x="529" y="0"/>
                  </a:moveTo>
                  <a:lnTo>
                    <a:pt x="1" y="3910"/>
                  </a:lnTo>
                  <a:lnTo>
                    <a:pt x="1430" y="391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978475" y="1558100"/>
              <a:ext cx="45275" cy="97775"/>
            </a:xfrm>
            <a:custGeom>
              <a:avLst/>
              <a:gdLst/>
              <a:ahLst/>
              <a:cxnLst/>
              <a:rect l="l" t="t" r="r" b="b"/>
              <a:pathLst>
                <a:path w="1811" h="3911" extrusionOk="0">
                  <a:moveTo>
                    <a:pt x="451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014225" y="1558100"/>
              <a:ext cx="40450" cy="97775"/>
            </a:xfrm>
            <a:custGeom>
              <a:avLst/>
              <a:gdLst/>
              <a:ahLst/>
              <a:cxnLst/>
              <a:rect l="l" t="t" r="r" b="b"/>
              <a:pathLst>
                <a:path w="1618" h="3911" extrusionOk="0">
                  <a:moveTo>
                    <a:pt x="381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7213750" y="1558100"/>
              <a:ext cx="50575" cy="97775"/>
            </a:xfrm>
            <a:custGeom>
              <a:avLst/>
              <a:gdLst/>
              <a:ahLst/>
              <a:cxnLst/>
              <a:rect l="l" t="t" r="r" b="b"/>
              <a:pathLst>
                <a:path w="2023" h="3911" extrusionOk="0">
                  <a:moveTo>
                    <a:pt x="0" y="0"/>
                  </a:moveTo>
                  <a:lnTo>
                    <a:pt x="593" y="3910"/>
                  </a:lnTo>
                  <a:lnTo>
                    <a:pt x="2023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7179775" y="1558100"/>
              <a:ext cx="48800" cy="97775"/>
            </a:xfrm>
            <a:custGeom>
              <a:avLst/>
              <a:gdLst/>
              <a:ahLst/>
              <a:cxnLst/>
              <a:rect l="l" t="t" r="r" b="b"/>
              <a:pathLst>
                <a:path w="1952" h="3911" extrusionOk="0">
                  <a:moveTo>
                    <a:pt x="0" y="0"/>
                  </a:moveTo>
                  <a:lnTo>
                    <a:pt x="522" y="3910"/>
                  </a:lnTo>
                  <a:lnTo>
                    <a:pt x="1952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45800" y="1558100"/>
              <a:ext cx="47025" cy="97775"/>
            </a:xfrm>
            <a:custGeom>
              <a:avLst/>
              <a:gdLst/>
              <a:ahLst/>
              <a:cxnLst/>
              <a:rect l="l" t="t" r="r" b="b"/>
              <a:pathLst>
                <a:path w="1881" h="3911" extrusionOk="0">
                  <a:moveTo>
                    <a:pt x="0" y="0"/>
                  </a:moveTo>
                  <a:lnTo>
                    <a:pt x="457" y="3910"/>
                  </a:lnTo>
                  <a:lnTo>
                    <a:pt x="1881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7111800" y="1558100"/>
              <a:ext cx="45450" cy="97775"/>
            </a:xfrm>
            <a:custGeom>
              <a:avLst/>
              <a:gdLst/>
              <a:ahLst/>
              <a:cxnLst/>
              <a:rect l="l" t="t" r="r" b="b"/>
              <a:pathLst>
                <a:path w="1818" h="3911" extrusionOk="0">
                  <a:moveTo>
                    <a:pt x="1" y="0"/>
                  </a:moveTo>
                  <a:lnTo>
                    <a:pt x="387" y="3910"/>
                  </a:lnTo>
                  <a:lnTo>
                    <a:pt x="1817" y="3910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7080900" y="1558100"/>
              <a:ext cx="40600" cy="97775"/>
            </a:xfrm>
            <a:custGeom>
              <a:avLst/>
              <a:gdLst/>
              <a:ahLst/>
              <a:cxnLst/>
              <a:rect l="l" t="t" r="r" b="b"/>
              <a:pathLst>
                <a:path w="1624" h="3911" extrusionOk="0">
                  <a:moveTo>
                    <a:pt x="0" y="0"/>
                  </a:moveTo>
                  <a:lnTo>
                    <a:pt x="193" y="3910"/>
                  </a:lnTo>
                  <a:lnTo>
                    <a:pt x="1623" y="391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7049975" y="1558100"/>
              <a:ext cx="35775" cy="97775"/>
            </a:xfrm>
            <a:custGeom>
              <a:avLst/>
              <a:gdLst/>
              <a:ahLst/>
              <a:cxnLst/>
              <a:rect l="l" t="t" r="r" b="b"/>
              <a:pathLst>
                <a:path w="1431" h="3911" extrusionOk="0">
                  <a:moveTo>
                    <a:pt x="187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8712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906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9427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9784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3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70142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3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7049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70857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71214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7157050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7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7192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2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7228550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887975" y="1526375"/>
              <a:ext cx="359775" cy="19025"/>
            </a:xfrm>
            <a:custGeom>
              <a:avLst/>
              <a:gdLst/>
              <a:ahLst/>
              <a:cxnLst/>
              <a:rect l="l" t="t" r="r" b="b"/>
              <a:pathLst>
                <a:path w="1439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4390" y="761"/>
                  </a:lnTo>
                  <a:lnTo>
                    <a:pt x="14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6887975" y="1540700"/>
              <a:ext cx="359775" cy="9375"/>
            </a:xfrm>
            <a:custGeom>
              <a:avLst/>
              <a:gdLst/>
              <a:ahLst/>
              <a:cxnLst/>
              <a:rect l="l" t="t" r="r" b="b"/>
              <a:pathLst>
                <a:path w="14391" h="375" extrusionOk="0">
                  <a:moveTo>
                    <a:pt x="0" y="1"/>
                  </a:moveTo>
                  <a:lnTo>
                    <a:pt x="0" y="374"/>
                  </a:lnTo>
                  <a:lnTo>
                    <a:pt x="14390" y="374"/>
                  </a:lnTo>
                  <a:lnTo>
                    <a:pt x="14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934350" y="1485150"/>
              <a:ext cx="8400" cy="46400"/>
            </a:xfrm>
            <a:custGeom>
              <a:avLst/>
              <a:gdLst/>
              <a:ahLst/>
              <a:cxnLst/>
              <a:rect l="l" t="t" r="r" b="b"/>
              <a:pathLst>
                <a:path w="336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336" y="1856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7188775" y="1485150"/>
              <a:ext cx="8250" cy="46400"/>
            </a:xfrm>
            <a:custGeom>
              <a:avLst/>
              <a:gdLst/>
              <a:ahLst/>
              <a:cxnLst/>
              <a:rect l="l" t="t" r="r" b="b"/>
              <a:pathLst>
                <a:path w="33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329" y="185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938550" y="1506575"/>
              <a:ext cx="4200" cy="19825"/>
            </a:xfrm>
            <a:custGeom>
              <a:avLst/>
              <a:gdLst/>
              <a:ahLst/>
              <a:cxnLst/>
              <a:rect l="l" t="t" r="r" b="b"/>
              <a:pathLst>
                <a:path w="168" h="793" extrusionOk="0">
                  <a:moveTo>
                    <a:pt x="0" y="0"/>
                  </a:moveTo>
                  <a:lnTo>
                    <a:pt x="0" y="793"/>
                  </a:lnTo>
                  <a:lnTo>
                    <a:pt x="168" y="79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192800" y="1506575"/>
              <a:ext cx="4225" cy="19825"/>
            </a:xfrm>
            <a:custGeom>
              <a:avLst/>
              <a:gdLst/>
              <a:ahLst/>
              <a:cxnLst/>
              <a:rect l="l" t="t" r="r" b="b"/>
              <a:pathLst>
                <a:path w="169" h="793" extrusionOk="0">
                  <a:moveTo>
                    <a:pt x="1" y="0"/>
                  </a:moveTo>
                  <a:lnTo>
                    <a:pt x="1" y="793"/>
                  </a:lnTo>
                  <a:lnTo>
                    <a:pt x="168" y="79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916000" y="1438125"/>
              <a:ext cx="300675" cy="72650"/>
            </a:xfrm>
            <a:custGeom>
              <a:avLst/>
              <a:gdLst/>
              <a:ahLst/>
              <a:cxnLst/>
              <a:rect l="l" t="t" r="r" b="b"/>
              <a:pathLst>
                <a:path w="12027" h="2906" extrusionOk="0">
                  <a:moveTo>
                    <a:pt x="0" y="1"/>
                  </a:moveTo>
                  <a:lnTo>
                    <a:pt x="0" y="2906"/>
                  </a:lnTo>
                  <a:lnTo>
                    <a:pt x="12026" y="2906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916000" y="1438125"/>
              <a:ext cx="300675" cy="72650"/>
            </a:xfrm>
            <a:custGeom>
              <a:avLst/>
              <a:gdLst/>
              <a:ahLst/>
              <a:cxnLst/>
              <a:rect l="l" t="t" r="r" b="b"/>
              <a:pathLst>
                <a:path w="12027" h="2906" extrusionOk="0">
                  <a:moveTo>
                    <a:pt x="11762" y="265"/>
                  </a:moveTo>
                  <a:lnTo>
                    <a:pt x="11762" y="2635"/>
                  </a:lnTo>
                  <a:lnTo>
                    <a:pt x="264" y="2635"/>
                  </a:lnTo>
                  <a:lnTo>
                    <a:pt x="264" y="265"/>
                  </a:lnTo>
                  <a:close/>
                  <a:moveTo>
                    <a:pt x="0" y="1"/>
                  </a:moveTo>
                  <a:lnTo>
                    <a:pt x="0" y="2906"/>
                  </a:lnTo>
                  <a:lnTo>
                    <a:pt x="12026" y="2906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916000" y="1693700"/>
              <a:ext cx="195825" cy="131100"/>
            </a:xfrm>
            <a:custGeom>
              <a:avLst/>
              <a:gdLst/>
              <a:ahLst/>
              <a:cxnLst/>
              <a:rect l="l" t="t" r="r" b="b"/>
              <a:pathLst>
                <a:path w="7833" h="5244" extrusionOk="0">
                  <a:moveTo>
                    <a:pt x="0" y="0"/>
                  </a:moveTo>
                  <a:lnTo>
                    <a:pt x="0" y="5243"/>
                  </a:lnTo>
                  <a:lnTo>
                    <a:pt x="7833" y="5243"/>
                  </a:lnTo>
                  <a:lnTo>
                    <a:pt x="7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912300" y="1676950"/>
              <a:ext cx="105325" cy="168300"/>
            </a:xfrm>
            <a:custGeom>
              <a:avLst/>
              <a:gdLst/>
              <a:ahLst/>
              <a:cxnLst/>
              <a:rect l="l" t="t" r="r" b="b"/>
              <a:pathLst>
                <a:path w="4213" h="6732" extrusionOk="0">
                  <a:moveTo>
                    <a:pt x="3034" y="0"/>
                  </a:moveTo>
                  <a:lnTo>
                    <a:pt x="0" y="6152"/>
                  </a:lnTo>
                  <a:lnTo>
                    <a:pt x="1179" y="6731"/>
                  </a:lnTo>
                  <a:lnTo>
                    <a:pt x="4213" y="580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888300" y="1670500"/>
              <a:ext cx="86500" cy="158975"/>
            </a:xfrm>
            <a:custGeom>
              <a:avLst/>
              <a:gdLst/>
              <a:ahLst/>
              <a:cxnLst/>
              <a:rect l="l" t="t" r="r" b="b"/>
              <a:pathLst>
                <a:path w="3460" h="6359" extrusionOk="0">
                  <a:moveTo>
                    <a:pt x="3028" y="1"/>
                  </a:moveTo>
                  <a:lnTo>
                    <a:pt x="0" y="6152"/>
                  </a:lnTo>
                  <a:lnTo>
                    <a:pt x="425" y="6358"/>
                  </a:lnTo>
                  <a:lnTo>
                    <a:pt x="3459" y="213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911325" y="1688850"/>
              <a:ext cx="205350" cy="140625"/>
            </a:xfrm>
            <a:custGeom>
              <a:avLst/>
              <a:gdLst/>
              <a:ahLst/>
              <a:cxnLst/>
              <a:rect l="l" t="t" r="r" b="b"/>
              <a:pathLst>
                <a:path w="8214" h="5625" extrusionOk="0">
                  <a:moveTo>
                    <a:pt x="7833" y="381"/>
                  </a:moveTo>
                  <a:lnTo>
                    <a:pt x="7833" y="5251"/>
                  </a:lnTo>
                  <a:lnTo>
                    <a:pt x="374" y="5251"/>
                  </a:lnTo>
                  <a:lnTo>
                    <a:pt x="374" y="381"/>
                  </a:lnTo>
                  <a:close/>
                  <a:moveTo>
                    <a:pt x="0" y="1"/>
                  </a:moveTo>
                  <a:lnTo>
                    <a:pt x="0" y="5624"/>
                  </a:lnTo>
                  <a:lnTo>
                    <a:pt x="8213" y="5624"/>
                  </a:lnTo>
                  <a:lnTo>
                    <a:pt x="8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7141450" y="1688850"/>
              <a:ext cx="81650" cy="165250"/>
            </a:xfrm>
            <a:custGeom>
              <a:avLst/>
              <a:gdLst/>
              <a:ahLst/>
              <a:cxnLst/>
              <a:rect l="l" t="t" r="r" b="b"/>
              <a:pathLst>
                <a:path w="3266" h="6610" extrusionOk="0">
                  <a:moveTo>
                    <a:pt x="0" y="1"/>
                  </a:moveTo>
                  <a:lnTo>
                    <a:pt x="0" y="6610"/>
                  </a:lnTo>
                  <a:lnTo>
                    <a:pt x="3266" y="6610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113250" y="1673400"/>
              <a:ext cx="86825" cy="115800"/>
            </a:xfrm>
            <a:custGeom>
              <a:avLst/>
              <a:gdLst/>
              <a:ahLst/>
              <a:cxnLst/>
              <a:rect l="l" t="t" r="r" b="b"/>
              <a:pathLst>
                <a:path w="3473" h="4632" extrusionOk="0">
                  <a:moveTo>
                    <a:pt x="2539" y="0"/>
                  </a:moveTo>
                  <a:lnTo>
                    <a:pt x="1" y="4046"/>
                  </a:lnTo>
                  <a:lnTo>
                    <a:pt x="935" y="4632"/>
                  </a:lnTo>
                  <a:lnTo>
                    <a:pt x="3473" y="58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7128550" y="1679525"/>
              <a:ext cx="96650" cy="143025"/>
            </a:xfrm>
            <a:custGeom>
              <a:avLst/>
              <a:gdLst/>
              <a:ahLst/>
              <a:cxnLst/>
              <a:rect l="l" t="t" r="r" b="b"/>
              <a:pathLst>
                <a:path w="3866" h="5721" extrusionOk="0">
                  <a:moveTo>
                    <a:pt x="3428" y="0"/>
                  </a:moveTo>
                  <a:lnTo>
                    <a:pt x="1" y="5450"/>
                  </a:lnTo>
                  <a:lnTo>
                    <a:pt x="432" y="5720"/>
                  </a:lnTo>
                  <a:lnTo>
                    <a:pt x="3866" y="271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7141450" y="1688850"/>
              <a:ext cx="81650" cy="165100"/>
            </a:xfrm>
            <a:custGeom>
              <a:avLst/>
              <a:gdLst/>
              <a:ahLst/>
              <a:cxnLst/>
              <a:rect l="l" t="t" r="r" b="b"/>
              <a:pathLst>
                <a:path w="3266" h="6604" extrusionOk="0">
                  <a:moveTo>
                    <a:pt x="2892" y="381"/>
                  </a:moveTo>
                  <a:lnTo>
                    <a:pt x="2892" y="3118"/>
                  </a:lnTo>
                  <a:lnTo>
                    <a:pt x="1533" y="3118"/>
                  </a:lnTo>
                  <a:lnTo>
                    <a:pt x="1533" y="2893"/>
                  </a:lnTo>
                  <a:lnTo>
                    <a:pt x="702" y="2893"/>
                  </a:lnTo>
                  <a:lnTo>
                    <a:pt x="702" y="3118"/>
                  </a:lnTo>
                  <a:lnTo>
                    <a:pt x="374" y="3118"/>
                  </a:lnTo>
                  <a:lnTo>
                    <a:pt x="374" y="381"/>
                  </a:lnTo>
                  <a:close/>
                  <a:moveTo>
                    <a:pt x="2892" y="3492"/>
                  </a:moveTo>
                  <a:lnTo>
                    <a:pt x="2892" y="6230"/>
                  </a:lnTo>
                  <a:lnTo>
                    <a:pt x="374" y="6236"/>
                  </a:lnTo>
                  <a:lnTo>
                    <a:pt x="374" y="3498"/>
                  </a:lnTo>
                  <a:lnTo>
                    <a:pt x="702" y="3498"/>
                  </a:lnTo>
                  <a:lnTo>
                    <a:pt x="702" y="3730"/>
                  </a:lnTo>
                  <a:lnTo>
                    <a:pt x="1533" y="3730"/>
                  </a:lnTo>
                  <a:lnTo>
                    <a:pt x="1533" y="3492"/>
                  </a:lnTo>
                  <a:close/>
                  <a:moveTo>
                    <a:pt x="0" y="1"/>
                  </a:moveTo>
                  <a:lnTo>
                    <a:pt x="0" y="6603"/>
                  </a:lnTo>
                  <a:lnTo>
                    <a:pt x="3266" y="66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967050" y="1458900"/>
              <a:ext cx="33200" cy="28525"/>
            </a:xfrm>
            <a:custGeom>
              <a:avLst/>
              <a:gdLst/>
              <a:ahLst/>
              <a:cxnLst/>
              <a:rect l="l" t="t" r="r" b="b"/>
              <a:pathLst>
                <a:path w="1328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303" y="1141"/>
                  </a:lnTo>
                  <a:lnTo>
                    <a:pt x="303" y="555"/>
                  </a:lnTo>
                  <a:lnTo>
                    <a:pt x="593" y="1031"/>
                  </a:lnTo>
                  <a:lnTo>
                    <a:pt x="734" y="1031"/>
                  </a:lnTo>
                  <a:lnTo>
                    <a:pt x="1031" y="535"/>
                  </a:lnTo>
                  <a:lnTo>
                    <a:pt x="1031" y="1141"/>
                  </a:lnTo>
                  <a:lnTo>
                    <a:pt x="1327" y="1141"/>
                  </a:lnTo>
                  <a:lnTo>
                    <a:pt x="1327" y="1"/>
                  </a:lnTo>
                  <a:lnTo>
                    <a:pt x="1063" y="1"/>
                  </a:lnTo>
                  <a:lnTo>
                    <a:pt x="670" y="658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7006650" y="1458900"/>
              <a:ext cx="33375" cy="28525"/>
            </a:xfrm>
            <a:custGeom>
              <a:avLst/>
              <a:gdLst/>
              <a:ahLst/>
              <a:cxnLst/>
              <a:rect l="l" t="t" r="r" b="b"/>
              <a:pathLst>
                <a:path w="1335" h="1141" extrusionOk="0">
                  <a:moveTo>
                    <a:pt x="658" y="316"/>
                  </a:moveTo>
                  <a:lnTo>
                    <a:pt x="806" y="677"/>
                  </a:lnTo>
                  <a:lnTo>
                    <a:pt x="516" y="677"/>
                  </a:lnTo>
                  <a:lnTo>
                    <a:pt x="658" y="316"/>
                  </a:lnTo>
                  <a:close/>
                  <a:moveTo>
                    <a:pt x="503" y="1"/>
                  </a:moveTo>
                  <a:lnTo>
                    <a:pt x="1" y="1141"/>
                  </a:lnTo>
                  <a:lnTo>
                    <a:pt x="329" y="1141"/>
                  </a:lnTo>
                  <a:lnTo>
                    <a:pt x="419" y="922"/>
                  </a:lnTo>
                  <a:lnTo>
                    <a:pt x="903" y="922"/>
                  </a:lnTo>
                  <a:lnTo>
                    <a:pt x="999" y="1141"/>
                  </a:lnTo>
                  <a:lnTo>
                    <a:pt x="1334" y="1141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7046275" y="1458900"/>
              <a:ext cx="26275" cy="28525"/>
            </a:xfrm>
            <a:custGeom>
              <a:avLst/>
              <a:gdLst/>
              <a:ahLst/>
              <a:cxnLst/>
              <a:rect l="l" t="t" r="r" b="b"/>
              <a:pathLst>
                <a:path w="1051" h="1141" extrusionOk="0">
                  <a:moveTo>
                    <a:pt x="503" y="252"/>
                  </a:moveTo>
                  <a:cubicBezTo>
                    <a:pt x="554" y="252"/>
                    <a:pt x="612" y="265"/>
                    <a:pt x="651" y="297"/>
                  </a:cubicBezTo>
                  <a:cubicBezTo>
                    <a:pt x="690" y="329"/>
                    <a:pt x="702" y="374"/>
                    <a:pt x="702" y="426"/>
                  </a:cubicBezTo>
                  <a:cubicBezTo>
                    <a:pt x="702" y="471"/>
                    <a:pt x="690" y="516"/>
                    <a:pt x="651" y="548"/>
                  </a:cubicBezTo>
                  <a:cubicBezTo>
                    <a:pt x="613" y="575"/>
                    <a:pt x="571" y="588"/>
                    <a:pt x="528" y="588"/>
                  </a:cubicBezTo>
                  <a:cubicBezTo>
                    <a:pt x="520" y="588"/>
                    <a:pt x="511" y="588"/>
                    <a:pt x="503" y="587"/>
                  </a:cubicBezTo>
                  <a:lnTo>
                    <a:pt x="322" y="587"/>
                  </a:lnTo>
                  <a:lnTo>
                    <a:pt x="322" y="252"/>
                  </a:lnTo>
                  <a:close/>
                  <a:moveTo>
                    <a:pt x="0" y="1"/>
                  </a:moveTo>
                  <a:lnTo>
                    <a:pt x="0" y="1141"/>
                  </a:lnTo>
                  <a:lnTo>
                    <a:pt x="322" y="1141"/>
                  </a:lnTo>
                  <a:lnTo>
                    <a:pt x="322" y="838"/>
                  </a:lnTo>
                  <a:lnTo>
                    <a:pt x="496" y="838"/>
                  </a:lnTo>
                  <a:lnTo>
                    <a:pt x="709" y="1141"/>
                  </a:lnTo>
                  <a:lnTo>
                    <a:pt x="1050" y="1141"/>
                  </a:lnTo>
                  <a:lnTo>
                    <a:pt x="805" y="786"/>
                  </a:lnTo>
                  <a:cubicBezTo>
                    <a:pt x="947" y="722"/>
                    <a:pt x="1037" y="580"/>
                    <a:pt x="1031" y="426"/>
                  </a:cubicBezTo>
                  <a:cubicBezTo>
                    <a:pt x="1031" y="342"/>
                    <a:pt x="1012" y="265"/>
                    <a:pt x="966" y="200"/>
                  </a:cubicBezTo>
                  <a:cubicBezTo>
                    <a:pt x="928" y="136"/>
                    <a:pt x="863" y="84"/>
                    <a:pt x="793" y="52"/>
                  </a:cubicBezTo>
                  <a:cubicBezTo>
                    <a:pt x="709" y="13"/>
                    <a:pt x="61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7080575" y="14589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322" y="1141"/>
                  </a:lnTo>
                  <a:lnTo>
                    <a:pt x="322" y="857"/>
                  </a:lnTo>
                  <a:lnTo>
                    <a:pt x="438" y="728"/>
                  </a:lnTo>
                  <a:lnTo>
                    <a:pt x="767" y="1141"/>
                  </a:lnTo>
                  <a:lnTo>
                    <a:pt x="1140" y="1141"/>
                  </a:lnTo>
                  <a:lnTo>
                    <a:pt x="651" y="509"/>
                  </a:lnTo>
                  <a:lnTo>
                    <a:pt x="1121" y="1"/>
                  </a:lnTo>
                  <a:lnTo>
                    <a:pt x="760" y="1"/>
                  </a:lnTo>
                  <a:lnTo>
                    <a:pt x="322" y="47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7115525" y="1458900"/>
              <a:ext cx="22875" cy="28525"/>
            </a:xfrm>
            <a:custGeom>
              <a:avLst/>
              <a:gdLst/>
              <a:ahLst/>
              <a:cxnLst/>
              <a:rect l="l" t="t" r="r" b="b"/>
              <a:pathLst>
                <a:path w="915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915" y="1141"/>
                  </a:lnTo>
                  <a:lnTo>
                    <a:pt x="915" y="896"/>
                  </a:lnTo>
                  <a:lnTo>
                    <a:pt x="316" y="896"/>
                  </a:lnTo>
                  <a:lnTo>
                    <a:pt x="316" y="690"/>
                  </a:lnTo>
                  <a:lnTo>
                    <a:pt x="825" y="690"/>
                  </a:lnTo>
                  <a:lnTo>
                    <a:pt x="825" y="445"/>
                  </a:lnTo>
                  <a:lnTo>
                    <a:pt x="316" y="445"/>
                  </a:lnTo>
                  <a:lnTo>
                    <a:pt x="316" y="252"/>
                  </a:lnTo>
                  <a:lnTo>
                    <a:pt x="895" y="252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7144175" y="1458900"/>
              <a:ext cx="25625" cy="28525"/>
            </a:xfrm>
            <a:custGeom>
              <a:avLst/>
              <a:gdLst/>
              <a:ahLst/>
              <a:cxnLst/>
              <a:rect l="l" t="t" r="r" b="b"/>
              <a:pathLst>
                <a:path w="1025" h="1141" extrusionOk="0">
                  <a:moveTo>
                    <a:pt x="1" y="1"/>
                  </a:moveTo>
                  <a:lnTo>
                    <a:pt x="1" y="258"/>
                  </a:lnTo>
                  <a:lnTo>
                    <a:pt x="355" y="258"/>
                  </a:lnTo>
                  <a:lnTo>
                    <a:pt x="355" y="1141"/>
                  </a:lnTo>
                  <a:lnTo>
                    <a:pt x="677" y="1141"/>
                  </a:lnTo>
                  <a:lnTo>
                    <a:pt x="677" y="258"/>
                  </a:lnTo>
                  <a:lnTo>
                    <a:pt x="1025" y="25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8"/>
          <p:cNvGrpSpPr/>
          <p:nvPr/>
        </p:nvGrpSpPr>
        <p:grpSpPr>
          <a:xfrm>
            <a:off x="4223531" y="2973034"/>
            <a:ext cx="696939" cy="696743"/>
            <a:chOff x="5963650" y="1330725"/>
            <a:chExt cx="622100" cy="621925"/>
          </a:xfrm>
        </p:grpSpPr>
        <p:sp>
          <p:nvSpPr>
            <p:cNvPr id="989" name="Google Shape;989;p48"/>
            <p:cNvSpPr/>
            <p:nvPr/>
          </p:nvSpPr>
          <p:spPr>
            <a:xfrm>
              <a:off x="5963650" y="1330725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8" y="0"/>
                  </a:moveTo>
                  <a:cubicBezTo>
                    <a:pt x="5572" y="0"/>
                    <a:pt x="0" y="5572"/>
                    <a:pt x="0" y="12439"/>
                  </a:cubicBezTo>
                  <a:cubicBezTo>
                    <a:pt x="0" y="19311"/>
                    <a:pt x="5572" y="24877"/>
                    <a:pt x="12438" y="24877"/>
                  </a:cubicBezTo>
                  <a:cubicBezTo>
                    <a:pt x="19311" y="24877"/>
                    <a:pt x="24883" y="19311"/>
                    <a:pt x="24883" y="12439"/>
                  </a:cubicBezTo>
                  <a:cubicBezTo>
                    <a:pt x="24883" y="5572"/>
                    <a:pt x="19311" y="0"/>
                    <a:pt x="12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22900" y="1614450"/>
              <a:ext cx="145450" cy="134675"/>
            </a:xfrm>
            <a:custGeom>
              <a:avLst/>
              <a:gdLst/>
              <a:ahLst/>
              <a:cxnLst/>
              <a:rect l="l" t="t" r="r" b="b"/>
              <a:pathLst>
                <a:path w="5818" h="5387" extrusionOk="0">
                  <a:moveTo>
                    <a:pt x="3215" y="1"/>
                  </a:moveTo>
                  <a:cubicBezTo>
                    <a:pt x="2880" y="7"/>
                    <a:pt x="2558" y="130"/>
                    <a:pt x="2307" y="349"/>
                  </a:cubicBezTo>
                  <a:cubicBezTo>
                    <a:pt x="2094" y="304"/>
                    <a:pt x="1882" y="278"/>
                    <a:pt x="1663" y="278"/>
                  </a:cubicBezTo>
                  <a:cubicBezTo>
                    <a:pt x="1650" y="278"/>
                    <a:pt x="1638" y="278"/>
                    <a:pt x="1625" y="278"/>
                  </a:cubicBezTo>
                  <a:cubicBezTo>
                    <a:pt x="1264" y="278"/>
                    <a:pt x="904" y="368"/>
                    <a:pt x="587" y="555"/>
                  </a:cubicBezTo>
                  <a:cubicBezTo>
                    <a:pt x="59" y="890"/>
                    <a:pt x="1" y="1270"/>
                    <a:pt x="194" y="1573"/>
                  </a:cubicBezTo>
                  <a:cubicBezTo>
                    <a:pt x="303" y="1759"/>
                    <a:pt x="542" y="1940"/>
                    <a:pt x="793" y="1940"/>
                  </a:cubicBezTo>
                  <a:cubicBezTo>
                    <a:pt x="954" y="1940"/>
                    <a:pt x="1128" y="1869"/>
                    <a:pt x="1276" y="1669"/>
                  </a:cubicBezTo>
                  <a:cubicBezTo>
                    <a:pt x="1308" y="1624"/>
                    <a:pt x="1334" y="1586"/>
                    <a:pt x="1366" y="1553"/>
                  </a:cubicBezTo>
                  <a:lnTo>
                    <a:pt x="1386" y="1573"/>
                  </a:lnTo>
                  <a:cubicBezTo>
                    <a:pt x="703" y="2893"/>
                    <a:pt x="400" y="4574"/>
                    <a:pt x="1411" y="5154"/>
                  </a:cubicBezTo>
                  <a:cubicBezTo>
                    <a:pt x="1678" y="5303"/>
                    <a:pt x="1981" y="5386"/>
                    <a:pt x="2286" y="5386"/>
                  </a:cubicBezTo>
                  <a:cubicBezTo>
                    <a:pt x="2297" y="5386"/>
                    <a:pt x="2308" y="5386"/>
                    <a:pt x="2320" y="5386"/>
                  </a:cubicBezTo>
                  <a:cubicBezTo>
                    <a:pt x="3086" y="5386"/>
                    <a:pt x="3898" y="4948"/>
                    <a:pt x="4458" y="4188"/>
                  </a:cubicBezTo>
                  <a:lnTo>
                    <a:pt x="4516" y="4188"/>
                  </a:lnTo>
                  <a:cubicBezTo>
                    <a:pt x="4291" y="4774"/>
                    <a:pt x="4806" y="5064"/>
                    <a:pt x="5167" y="5064"/>
                  </a:cubicBezTo>
                  <a:cubicBezTo>
                    <a:pt x="5521" y="5064"/>
                    <a:pt x="5817" y="4819"/>
                    <a:pt x="5817" y="4188"/>
                  </a:cubicBezTo>
                  <a:cubicBezTo>
                    <a:pt x="5817" y="3492"/>
                    <a:pt x="5373" y="2919"/>
                    <a:pt x="5109" y="2629"/>
                  </a:cubicBezTo>
                  <a:cubicBezTo>
                    <a:pt x="5244" y="1643"/>
                    <a:pt x="4903" y="722"/>
                    <a:pt x="4149" y="291"/>
                  </a:cubicBezTo>
                  <a:cubicBezTo>
                    <a:pt x="3865" y="117"/>
                    <a:pt x="3543" y="14"/>
                    <a:pt x="3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129825" y="1521200"/>
              <a:ext cx="352050" cy="340625"/>
            </a:xfrm>
            <a:custGeom>
              <a:avLst/>
              <a:gdLst/>
              <a:ahLst/>
              <a:cxnLst/>
              <a:rect l="l" t="t" r="r" b="b"/>
              <a:pathLst>
                <a:path w="14082" h="13625" extrusionOk="0">
                  <a:moveTo>
                    <a:pt x="6004" y="1"/>
                  </a:moveTo>
                  <a:cubicBezTo>
                    <a:pt x="5989" y="1"/>
                    <a:pt x="5974" y="1"/>
                    <a:pt x="5959" y="1"/>
                  </a:cubicBezTo>
                  <a:cubicBezTo>
                    <a:pt x="5950" y="1"/>
                    <a:pt x="5942" y="1"/>
                    <a:pt x="5933" y="1"/>
                  </a:cubicBezTo>
                  <a:cubicBezTo>
                    <a:pt x="5427" y="1"/>
                    <a:pt x="4935" y="187"/>
                    <a:pt x="4555" y="523"/>
                  </a:cubicBezTo>
                  <a:lnTo>
                    <a:pt x="4394" y="671"/>
                  </a:lnTo>
                  <a:lnTo>
                    <a:pt x="4181" y="620"/>
                  </a:lnTo>
                  <a:cubicBezTo>
                    <a:pt x="4001" y="568"/>
                    <a:pt x="3814" y="549"/>
                    <a:pt x="3627" y="549"/>
                  </a:cubicBezTo>
                  <a:cubicBezTo>
                    <a:pt x="3292" y="549"/>
                    <a:pt x="2957" y="626"/>
                    <a:pt x="2648" y="774"/>
                  </a:cubicBezTo>
                  <a:cubicBezTo>
                    <a:pt x="2152" y="1026"/>
                    <a:pt x="1817" y="1451"/>
                    <a:pt x="1733" y="1934"/>
                  </a:cubicBezTo>
                  <a:lnTo>
                    <a:pt x="1682" y="2217"/>
                  </a:lnTo>
                  <a:lnTo>
                    <a:pt x="1405" y="2269"/>
                  </a:lnTo>
                  <a:cubicBezTo>
                    <a:pt x="832" y="2372"/>
                    <a:pt x="349" y="2694"/>
                    <a:pt x="91" y="3138"/>
                  </a:cubicBezTo>
                  <a:cubicBezTo>
                    <a:pt x="52" y="3196"/>
                    <a:pt x="26" y="3261"/>
                    <a:pt x="1" y="3325"/>
                  </a:cubicBezTo>
                  <a:cubicBezTo>
                    <a:pt x="65" y="3357"/>
                    <a:pt x="136" y="3396"/>
                    <a:pt x="207" y="3435"/>
                  </a:cubicBezTo>
                  <a:cubicBezTo>
                    <a:pt x="716" y="3724"/>
                    <a:pt x="1102" y="4188"/>
                    <a:pt x="1315" y="4736"/>
                  </a:cubicBezTo>
                  <a:cubicBezTo>
                    <a:pt x="1489" y="5180"/>
                    <a:pt x="1560" y="5663"/>
                    <a:pt x="1527" y="6140"/>
                  </a:cubicBezTo>
                  <a:cubicBezTo>
                    <a:pt x="1843" y="6546"/>
                    <a:pt x="2210" y="7164"/>
                    <a:pt x="2210" y="7918"/>
                  </a:cubicBezTo>
                  <a:cubicBezTo>
                    <a:pt x="2210" y="8375"/>
                    <a:pt x="2094" y="8749"/>
                    <a:pt x="1869" y="9026"/>
                  </a:cubicBezTo>
                  <a:cubicBezTo>
                    <a:pt x="1656" y="9277"/>
                    <a:pt x="1347" y="9438"/>
                    <a:pt x="1018" y="9464"/>
                  </a:cubicBezTo>
                  <a:cubicBezTo>
                    <a:pt x="1257" y="9651"/>
                    <a:pt x="1534" y="9786"/>
                    <a:pt x="1830" y="9857"/>
                  </a:cubicBezTo>
                  <a:lnTo>
                    <a:pt x="1830" y="13019"/>
                  </a:lnTo>
                  <a:cubicBezTo>
                    <a:pt x="1830" y="13341"/>
                    <a:pt x="2094" y="13605"/>
                    <a:pt x="2410" y="13605"/>
                  </a:cubicBezTo>
                  <a:cubicBezTo>
                    <a:pt x="2732" y="13605"/>
                    <a:pt x="2996" y="13341"/>
                    <a:pt x="2996" y="13019"/>
                  </a:cubicBezTo>
                  <a:lnTo>
                    <a:pt x="2996" y="10585"/>
                  </a:lnTo>
                  <a:cubicBezTo>
                    <a:pt x="3241" y="10849"/>
                    <a:pt x="3563" y="11048"/>
                    <a:pt x="3911" y="11145"/>
                  </a:cubicBezTo>
                  <a:cubicBezTo>
                    <a:pt x="4110" y="11196"/>
                    <a:pt x="4316" y="11229"/>
                    <a:pt x="4523" y="11229"/>
                  </a:cubicBezTo>
                  <a:cubicBezTo>
                    <a:pt x="4896" y="11229"/>
                    <a:pt x="5263" y="11132"/>
                    <a:pt x="5592" y="10952"/>
                  </a:cubicBezTo>
                  <a:lnTo>
                    <a:pt x="5804" y="10829"/>
                  </a:lnTo>
                  <a:lnTo>
                    <a:pt x="6010" y="10958"/>
                  </a:lnTo>
                  <a:cubicBezTo>
                    <a:pt x="6358" y="11177"/>
                    <a:pt x="6758" y="11287"/>
                    <a:pt x="7163" y="11287"/>
                  </a:cubicBezTo>
                  <a:cubicBezTo>
                    <a:pt x="7337" y="11287"/>
                    <a:pt x="7511" y="11267"/>
                    <a:pt x="7672" y="11229"/>
                  </a:cubicBezTo>
                  <a:cubicBezTo>
                    <a:pt x="8239" y="11093"/>
                    <a:pt x="8697" y="10758"/>
                    <a:pt x="8928" y="10295"/>
                  </a:cubicBezTo>
                  <a:lnTo>
                    <a:pt x="9051" y="10063"/>
                  </a:lnTo>
                  <a:lnTo>
                    <a:pt x="9083" y="10063"/>
                  </a:lnTo>
                  <a:lnTo>
                    <a:pt x="9083" y="13019"/>
                  </a:lnTo>
                  <a:cubicBezTo>
                    <a:pt x="9070" y="13348"/>
                    <a:pt x="9334" y="13625"/>
                    <a:pt x="9663" y="13625"/>
                  </a:cubicBezTo>
                  <a:cubicBezTo>
                    <a:pt x="9991" y="13625"/>
                    <a:pt x="10255" y="13348"/>
                    <a:pt x="10242" y="13019"/>
                  </a:cubicBezTo>
                  <a:lnTo>
                    <a:pt x="10242" y="9915"/>
                  </a:lnTo>
                  <a:cubicBezTo>
                    <a:pt x="10474" y="9824"/>
                    <a:pt x="10687" y="9689"/>
                    <a:pt x="10867" y="9515"/>
                  </a:cubicBezTo>
                  <a:cubicBezTo>
                    <a:pt x="11234" y="9180"/>
                    <a:pt x="11402" y="8684"/>
                    <a:pt x="11318" y="8195"/>
                  </a:cubicBezTo>
                  <a:lnTo>
                    <a:pt x="11267" y="7892"/>
                  </a:lnTo>
                  <a:lnTo>
                    <a:pt x="11537" y="7757"/>
                  </a:lnTo>
                  <a:cubicBezTo>
                    <a:pt x="12033" y="7506"/>
                    <a:pt x="12374" y="7080"/>
                    <a:pt x="12458" y="6597"/>
                  </a:cubicBezTo>
                  <a:cubicBezTo>
                    <a:pt x="12542" y="6108"/>
                    <a:pt x="12368" y="5612"/>
                    <a:pt x="12001" y="5283"/>
                  </a:cubicBezTo>
                  <a:lnTo>
                    <a:pt x="11769" y="5058"/>
                  </a:lnTo>
                  <a:lnTo>
                    <a:pt x="11930" y="4781"/>
                  </a:lnTo>
                  <a:cubicBezTo>
                    <a:pt x="11943" y="4768"/>
                    <a:pt x="11943" y="4755"/>
                    <a:pt x="11949" y="4749"/>
                  </a:cubicBezTo>
                  <a:cubicBezTo>
                    <a:pt x="12320" y="5164"/>
                    <a:pt x="12714" y="5853"/>
                    <a:pt x="13113" y="5853"/>
                  </a:cubicBezTo>
                  <a:cubicBezTo>
                    <a:pt x="13234" y="5853"/>
                    <a:pt x="13355" y="5790"/>
                    <a:pt x="13476" y="5638"/>
                  </a:cubicBezTo>
                  <a:cubicBezTo>
                    <a:pt x="14081" y="4865"/>
                    <a:pt x="12903" y="4175"/>
                    <a:pt x="12110" y="3815"/>
                  </a:cubicBezTo>
                  <a:cubicBezTo>
                    <a:pt x="12091" y="3673"/>
                    <a:pt x="12046" y="3538"/>
                    <a:pt x="11975" y="3409"/>
                  </a:cubicBezTo>
                  <a:cubicBezTo>
                    <a:pt x="11743" y="2952"/>
                    <a:pt x="11286" y="2610"/>
                    <a:pt x="10719" y="2481"/>
                  </a:cubicBezTo>
                  <a:lnTo>
                    <a:pt x="10442" y="2417"/>
                  </a:lnTo>
                  <a:lnTo>
                    <a:pt x="10403" y="2133"/>
                  </a:lnTo>
                  <a:cubicBezTo>
                    <a:pt x="10352" y="1650"/>
                    <a:pt x="10043" y="1206"/>
                    <a:pt x="9560" y="935"/>
                  </a:cubicBezTo>
                  <a:cubicBezTo>
                    <a:pt x="9238" y="755"/>
                    <a:pt x="8870" y="658"/>
                    <a:pt x="8497" y="658"/>
                  </a:cubicBezTo>
                  <a:cubicBezTo>
                    <a:pt x="8291" y="658"/>
                    <a:pt x="8085" y="691"/>
                    <a:pt x="7885" y="749"/>
                  </a:cubicBezTo>
                  <a:lnTo>
                    <a:pt x="7640" y="813"/>
                  </a:lnTo>
                  <a:lnTo>
                    <a:pt x="7473" y="633"/>
                  </a:lnTo>
                  <a:cubicBezTo>
                    <a:pt x="7090" y="231"/>
                    <a:pt x="6555" y="1"/>
                    <a:pt x="6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06475" y="1472750"/>
              <a:ext cx="217750" cy="209325"/>
            </a:xfrm>
            <a:custGeom>
              <a:avLst/>
              <a:gdLst/>
              <a:ahLst/>
              <a:cxnLst/>
              <a:rect l="l" t="t" r="r" b="b"/>
              <a:pathLst>
                <a:path w="8710" h="8373" extrusionOk="0">
                  <a:moveTo>
                    <a:pt x="4523" y="1456"/>
                  </a:moveTo>
                  <a:cubicBezTo>
                    <a:pt x="5038" y="1456"/>
                    <a:pt x="5547" y="1604"/>
                    <a:pt x="5978" y="1888"/>
                  </a:cubicBezTo>
                  <a:lnTo>
                    <a:pt x="2249" y="5669"/>
                  </a:lnTo>
                  <a:cubicBezTo>
                    <a:pt x="1065" y="3861"/>
                    <a:pt x="2355" y="1463"/>
                    <a:pt x="4514" y="1463"/>
                  </a:cubicBezTo>
                  <a:cubicBezTo>
                    <a:pt x="4517" y="1463"/>
                    <a:pt x="4520" y="1463"/>
                    <a:pt x="4523" y="1463"/>
                  </a:cubicBezTo>
                  <a:lnTo>
                    <a:pt x="4523" y="1456"/>
                  </a:lnTo>
                  <a:close/>
                  <a:moveTo>
                    <a:pt x="6957" y="2970"/>
                  </a:moveTo>
                  <a:lnTo>
                    <a:pt x="6957" y="2970"/>
                  </a:lnTo>
                  <a:cubicBezTo>
                    <a:pt x="7866" y="4780"/>
                    <a:pt x="6545" y="6906"/>
                    <a:pt x="4523" y="6906"/>
                  </a:cubicBezTo>
                  <a:cubicBezTo>
                    <a:pt x="4117" y="6906"/>
                    <a:pt x="3711" y="6809"/>
                    <a:pt x="3344" y="6635"/>
                  </a:cubicBezTo>
                  <a:lnTo>
                    <a:pt x="6957" y="2970"/>
                  </a:lnTo>
                  <a:close/>
                  <a:moveTo>
                    <a:pt x="4507" y="1"/>
                  </a:moveTo>
                  <a:cubicBezTo>
                    <a:pt x="2819" y="1"/>
                    <a:pt x="1300" y="1023"/>
                    <a:pt x="651" y="2577"/>
                  </a:cubicBezTo>
                  <a:cubicBezTo>
                    <a:pt x="1" y="4142"/>
                    <a:pt x="362" y="5946"/>
                    <a:pt x="1560" y="7144"/>
                  </a:cubicBezTo>
                  <a:cubicBezTo>
                    <a:pt x="2361" y="7945"/>
                    <a:pt x="3431" y="8372"/>
                    <a:pt x="4519" y="8372"/>
                  </a:cubicBezTo>
                  <a:cubicBezTo>
                    <a:pt x="5058" y="8372"/>
                    <a:pt x="5602" y="8268"/>
                    <a:pt x="6120" y="8052"/>
                  </a:cubicBezTo>
                  <a:cubicBezTo>
                    <a:pt x="7685" y="7408"/>
                    <a:pt x="8710" y="5881"/>
                    <a:pt x="8710" y="4187"/>
                  </a:cubicBezTo>
                  <a:cubicBezTo>
                    <a:pt x="8710" y="1875"/>
                    <a:pt x="6835" y="1"/>
                    <a:pt x="4523" y="1"/>
                  </a:cubicBezTo>
                  <a:cubicBezTo>
                    <a:pt x="4517" y="1"/>
                    <a:pt x="4512" y="1"/>
                    <a:pt x="4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1584368" y="2973034"/>
            <a:ext cx="696939" cy="696743"/>
            <a:chOff x="5178600" y="1330725"/>
            <a:chExt cx="622100" cy="621925"/>
          </a:xfrm>
        </p:grpSpPr>
        <p:sp>
          <p:nvSpPr>
            <p:cNvPr id="994" name="Google Shape;994;p48"/>
            <p:cNvSpPr/>
            <p:nvPr/>
          </p:nvSpPr>
          <p:spPr>
            <a:xfrm>
              <a:off x="5178600" y="1330725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9" y="0"/>
                  </a:moveTo>
                  <a:cubicBezTo>
                    <a:pt x="5573" y="0"/>
                    <a:pt x="1" y="5572"/>
                    <a:pt x="1" y="12439"/>
                  </a:cubicBezTo>
                  <a:cubicBezTo>
                    <a:pt x="1" y="19311"/>
                    <a:pt x="5573" y="24877"/>
                    <a:pt x="12439" y="24877"/>
                  </a:cubicBezTo>
                  <a:cubicBezTo>
                    <a:pt x="19312" y="24877"/>
                    <a:pt x="24884" y="19311"/>
                    <a:pt x="24884" y="12439"/>
                  </a:cubicBezTo>
                  <a:cubicBezTo>
                    <a:pt x="24884" y="5572"/>
                    <a:pt x="19312" y="0"/>
                    <a:pt x="12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329500" y="1429275"/>
              <a:ext cx="158800" cy="284400"/>
            </a:xfrm>
            <a:custGeom>
              <a:avLst/>
              <a:gdLst/>
              <a:ahLst/>
              <a:cxnLst/>
              <a:rect l="l" t="t" r="r" b="b"/>
              <a:pathLst>
                <a:path w="6352" h="11376" extrusionOk="0">
                  <a:moveTo>
                    <a:pt x="4252" y="0"/>
                  </a:moveTo>
                  <a:cubicBezTo>
                    <a:pt x="1907" y="0"/>
                    <a:pt x="0" y="1778"/>
                    <a:pt x="0" y="3955"/>
                  </a:cubicBezTo>
                  <a:lnTo>
                    <a:pt x="0" y="7414"/>
                  </a:lnTo>
                  <a:cubicBezTo>
                    <a:pt x="0" y="9598"/>
                    <a:pt x="1907" y="11376"/>
                    <a:pt x="4252" y="11376"/>
                  </a:cubicBezTo>
                  <a:lnTo>
                    <a:pt x="6351" y="11376"/>
                  </a:lnTo>
                  <a:lnTo>
                    <a:pt x="6351" y="10120"/>
                  </a:lnTo>
                  <a:lnTo>
                    <a:pt x="4252" y="10120"/>
                  </a:lnTo>
                  <a:cubicBezTo>
                    <a:pt x="2596" y="10120"/>
                    <a:pt x="1250" y="8902"/>
                    <a:pt x="1250" y="7408"/>
                  </a:cubicBezTo>
                  <a:lnTo>
                    <a:pt x="1250" y="3955"/>
                  </a:lnTo>
                  <a:cubicBezTo>
                    <a:pt x="1250" y="2467"/>
                    <a:pt x="2596" y="1250"/>
                    <a:pt x="4252" y="1250"/>
                  </a:cubicBez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350275" y="1727350"/>
              <a:ext cx="314850" cy="149125"/>
            </a:xfrm>
            <a:custGeom>
              <a:avLst/>
              <a:gdLst/>
              <a:ahLst/>
              <a:cxnLst/>
              <a:rect l="l" t="t" r="r" b="b"/>
              <a:pathLst>
                <a:path w="12594" h="5965" extrusionOk="0">
                  <a:moveTo>
                    <a:pt x="10371" y="1443"/>
                  </a:moveTo>
                  <a:cubicBezTo>
                    <a:pt x="10744" y="1443"/>
                    <a:pt x="10983" y="1604"/>
                    <a:pt x="11157" y="1958"/>
                  </a:cubicBezTo>
                  <a:cubicBezTo>
                    <a:pt x="11253" y="2177"/>
                    <a:pt x="11318" y="2409"/>
                    <a:pt x="11337" y="2641"/>
                  </a:cubicBezTo>
                  <a:lnTo>
                    <a:pt x="11337" y="3053"/>
                  </a:lnTo>
                  <a:cubicBezTo>
                    <a:pt x="11337" y="3968"/>
                    <a:pt x="10706" y="4715"/>
                    <a:pt x="9939" y="4715"/>
                  </a:cubicBezTo>
                  <a:lnTo>
                    <a:pt x="7595" y="4715"/>
                  </a:lnTo>
                  <a:cubicBezTo>
                    <a:pt x="6867" y="4715"/>
                    <a:pt x="6319" y="4000"/>
                    <a:pt x="6319" y="3053"/>
                  </a:cubicBezTo>
                  <a:lnTo>
                    <a:pt x="6319" y="1443"/>
                  </a:lnTo>
                  <a:close/>
                  <a:moveTo>
                    <a:pt x="5070" y="0"/>
                  </a:moveTo>
                  <a:lnTo>
                    <a:pt x="5070" y="194"/>
                  </a:lnTo>
                  <a:lnTo>
                    <a:pt x="2725" y="194"/>
                  </a:lnTo>
                  <a:cubicBezTo>
                    <a:pt x="2677" y="191"/>
                    <a:pt x="2628" y="189"/>
                    <a:pt x="2580" y="189"/>
                  </a:cubicBezTo>
                  <a:cubicBezTo>
                    <a:pt x="1974" y="189"/>
                    <a:pt x="1387" y="413"/>
                    <a:pt x="928" y="818"/>
                  </a:cubicBezTo>
                  <a:cubicBezTo>
                    <a:pt x="316" y="1372"/>
                    <a:pt x="0" y="2229"/>
                    <a:pt x="0" y="3356"/>
                  </a:cubicBezTo>
                  <a:lnTo>
                    <a:pt x="1250" y="3356"/>
                  </a:lnTo>
                  <a:cubicBezTo>
                    <a:pt x="1250" y="2603"/>
                    <a:pt x="1424" y="2068"/>
                    <a:pt x="1759" y="1752"/>
                  </a:cubicBezTo>
                  <a:cubicBezTo>
                    <a:pt x="1991" y="1553"/>
                    <a:pt x="2293" y="1437"/>
                    <a:pt x="2603" y="1437"/>
                  </a:cubicBezTo>
                  <a:lnTo>
                    <a:pt x="5070" y="1437"/>
                  </a:lnTo>
                  <a:lnTo>
                    <a:pt x="5070" y="3047"/>
                  </a:lnTo>
                  <a:cubicBezTo>
                    <a:pt x="5070" y="4709"/>
                    <a:pt x="6158" y="5965"/>
                    <a:pt x="7595" y="5965"/>
                  </a:cubicBezTo>
                  <a:lnTo>
                    <a:pt x="9939" y="5965"/>
                  </a:lnTo>
                  <a:cubicBezTo>
                    <a:pt x="11401" y="5965"/>
                    <a:pt x="12587" y="4657"/>
                    <a:pt x="12593" y="3047"/>
                  </a:cubicBezTo>
                  <a:lnTo>
                    <a:pt x="12593" y="2596"/>
                  </a:lnTo>
                  <a:cubicBezTo>
                    <a:pt x="12567" y="2203"/>
                    <a:pt x="12471" y="1817"/>
                    <a:pt x="12310" y="1456"/>
                  </a:cubicBezTo>
                  <a:cubicBezTo>
                    <a:pt x="11930" y="644"/>
                    <a:pt x="11247" y="194"/>
                    <a:pt x="10377" y="194"/>
                  </a:cubicBezTo>
                  <a:lnTo>
                    <a:pt x="6326" y="194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313875" y="1778550"/>
              <a:ext cx="103900" cy="103900"/>
            </a:xfrm>
            <a:custGeom>
              <a:avLst/>
              <a:gdLst/>
              <a:ahLst/>
              <a:cxnLst/>
              <a:rect l="l" t="t" r="r" b="b"/>
              <a:pathLst>
                <a:path w="4156" h="4156" extrusionOk="0">
                  <a:moveTo>
                    <a:pt x="2081" y="1"/>
                  </a:moveTo>
                  <a:cubicBezTo>
                    <a:pt x="935" y="1"/>
                    <a:pt x="1" y="928"/>
                    <a:pt x="1" y="2075"/>
                  </a:cubicBezTo>
                  <a:cubicBezTo>
                    <a:pt x="1" y="3221"/>
                    <a:pt x="935" y="4155"/>
                    <a:pt x="2081" y="4155"/>
                  </a:cubicBezTo>
                  <a:cubicBezTo>
                    <a:pt x="3228" y="4155"/>
                    <a:pt x="4155" y="3221"/>
                    <a:pt x="4155" y="2075"/>
                  </a:cubicBezTo>
                  <a:cubicBezTo>
                    <a:pt x="4155" y="928"/>
                    <a:pt x="3228" y="1"/>
                    <a:pt x="2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339975" y="1804475"/>
              <a:ext cx="51875" cy="51875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7" y="1"/>
                  </a:moveTo>
                  <a:cubicBezTo>
                    <a:pt x="464" y="1"/>
                    <a:pt x="0" y="464"/>
                    <a:pt x="0" y="1038"/>
                  </a:cubicBezTo>
                  <a:cubicBezTo>
                    <a:pt x="0" y="1611"/>
                    <a:pt x="464" y="2075"/>
                    <a:pt x="1037" y="2075"/>
                  </a:cubicBezTo>
                  <a:cubicBezTo>
                    <a:pt x="1610" y="2075"/>
                    <a:pt x="2074" y="1611"/>
                    <a:pt x="2074" y="1038"/>
                  </a:cubicBezTo>
                  <a:cubicBezTo>
                    <a:pt x="2074" y="464"/>
                    <a:pt x="1610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5399050" y="1411875"/>
              <a:ext cx="37400" cy="73150"/>
            </a:xfrm>
            <a:custGeom>
              <a:avLst/>
              <a:gdLst/>
              <a:ahLst/>
              <a:cxnLst/>
              <a:rect l="l" t="t" r="r" b="b"/>
              <a:pathLst>
                <a:path w="1496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5488275" y="1429275"/>
              <a:ext cx="158975" cy="284400"/>
            </a:xfrm>
            <a:custGeom>
              <a:avLst/>
              <a:gdLst/>
              <a:ahLst/>
              <a:cxnLst/>
              <a:rect l="l" t="t" r="r" b="b"/>
              <a:pathLst>
                <a:path w="6359" h="11376" extrusionOk="0">
                  <a:moveTo>
                    <a:pt x="2100" y="0"/>
                  </a:moveTo>
                  <a:lnTo>
                    <a:pt x="2100" y="1250"/>
                  </a:lnTo>
                  <a:cubicBezTo>
                    <a:pt x="3756" y="1250"/>
                    <a:pt x="5108" y="2467"/>
                    <a:pt x="5108" y="3955"/>
                  </a:cubicBezTo>
                  <a:lnTo>
                    <a:pt x="5108" y="7408"/>
                  </a:lnTo>
                  <a:cubicBezTo>
                    <a:pt x="5108" y="8902"/>
                    <a:pt x="3756" y="10120"/>
                    <a:pt x="2100" y="10120"/>
                  </a:cubicBezTo>
                  <a:lnTo>
                    <a:pt x="0" y="10120"/>
                  </a:lnTo>
                  <a:lnTo>
                    <a:pt x="0" y="11376"/>
                  </a:lnTo>
                  <a:lnTo>
                    <a:pt x="2100" y="11376"/>
                  </a:lnTo>
                  <a:cubicBezTo>
                    <a:pt x="4445" y="11376"/>
                    <a:pt x="6358" y="9592"/>
                    <a:pt x="6358" y="7408"/>
                  </a:cubicBezTo>
                  <a:lnTo>
                    <a:pt x="6358" y="3955"/>
                  </a:lnTo>
                  <a:cubicBezTo>
                    <a:pt x="6358" y="1778"/>
                    <a:pt x="4445" y="0"/>
                    <a:pt x="2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5540125" y="1411875"/>
              <a:ext cx="37375" cy="73150"/>
            </a:xfrm>
            <a:custGeom>
              <a:avLst/>
              <a:gdLst/>
              <a:ahLst/>
              <a:cxnLst/>
              <a:rect l="l" t="t" r="r" b="b"/>
              <a:pathLst>
                <a:path w="1495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5434175" y="1680325"/>
              <a:ext cx="117100" cy="35125"/>
            </a:xfrm>
            <a:custGeom>
              <a:avLst/>
              <a:gdLst/>
              <a:ahLst/>
              <a:cxnLst/>
              <a:rect l="l" t="t" r="r" b="b"/>
              <a:pathLst>
                <a:path w="4684" h="1405" extrusionOk="0">
                  <a:moveTo>
                    <a:pt x="0" y="0"/>
                  </a:moveTo>
                  <a:lnTo>
                    <a:pt x="0" y="1405"/>
                  </a:lnTo>
                  <a:lnTo>
                    <a:pt x="4683" y="1405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5475075" y="1709950"/>
              <a:ext cx="35275" cy="50925"/>
            </a:xfrm>
            <a:custGeom>
              <a:avLst/>
              <a:gdLst/>
              <a:ahLst/>
              <a:cxnLst/>
              <a:rect l="l" t="t" r="r" b="b"/>
              <a:pathLst>
                <a:path w="1411" h="2037" extrusionOk="0">
                  <a:moveTo>
                    <a:pt x="0" y="1"/>
                  </a:moveTo>
                  <a:lnTo>
                    <a:pt x="0" y="2036"/>
                  </a:lnTo>
                  <a:lnTo>
                    <a:pt x="1411" y="2036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223545" y="1254641"/>
            <a:ext cx="696911" cy="699123"/>
            <a:chOff x="5931450" y="584000"/>
            <a:chExt cx="622075" cy="624050"/>
          </a:xfrm>
        </p:grpSpPr>
        <p:sp>
          <p:nvSpPr>
            <p:cNvPr id="1005" name="Google Shape;1005;p48"/>
            <p:cNvSpPr/>
            <p:nvPr/>
          </p:nvSpPr>
          <p:spPr>
            <a:xfrm>
              <a:off x="5931450" y="584000"/>
              <a:ext cx="622075" cy="621950"/>
            </a:xfrm>
            <a:custGeom>
              <a:avLst/>
              <a:gdLst/>
              <a:ahLst/>
              <a:cxnLst/>
              <a:rect l="l" t="t" r="r" b="b"/>
              <a:pathLst>
                <a:path w="24883" h="24878" extrusionOk="0">
                  <a:moveTo>
                    <a:pt x="12438" y="1"/>
                  </a:moveTo>
                  <a:cubicBezTo>
                    <a:pt x="5572" y="1"/>
                    <a:pt x="0" y="5566"/>
                    <a:pt x="0" y="12439"/>
                  </a:cubicBezTo>
                  <a:cubicBezTo>
                    <a:pt x="0" y="19306"/>
                    <a:pt x="5572" y="24877"/>
                    <a:pt x="12438" y="24877"/>
                  </a:cubicBezTo>
                  <a:cubicBezTo>
                    <a:pt x="19311" y="24877"/>
                    <a:pt x="24883" y="19306"/>
                    <a:pt x="24883" y="12439"/>
                  </a:cubicBezTo>
                  <a:cubicBezTo>
                    <a:pt x="24883" y="5566"/>
                    <a:pt x="19311" y="1"/>
                    <a:pt x="12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165100" y="990125"/>
              <a:ext cx="123850" cy="72425"/>
            </a:xfrm>
            <a:custGeom>
              <a:avLst/>
              <a:gdLst/>
              <a:ahLst/>
              <a:cxnLst/>
              <a:rect l="l" t="t" r="r" b="b"/>
              <a:pathLst>
                <a:path w="4954" h="2897" extrusionOk="0">
                  <a:moveTo>
                    <a:pt x="2532" y="1"/>
                  </a:moveTo>
                  <a:cubicBezTo>
                    <a:pt x="2510" y="1"/>
                    <a:pt x="2489" y="1"/>
                    <a:pt x="2467" y="1"/>
                  </a:cubicBezTo>
                  <a:cubicBezTo>
                    <a:pt x="2446" y="1"/>
                    <a:pt x="2426" y="1"/>
                    <a:pt x="2405" y="1"/>
                  </a:cubicBezTo>
                  <a:cubicBezTo>
                    <a:pt x="1589" y="1"/>
                    <a:pt x="786" y="123"/>
                    <a:pt x="7" y="362"/>
                  </a:cubicBezTo>
                  <a:cubicBezTo>
                    <a:pt x="1" y="1152"/>
                    <a:pt x="220" y="2897"/>
                    <a:pt x="2358" y="2897"/>
                  </a:cubicBezTo>
                  <a:cubicBezTo>
                    <a:pt x="2415" y="2897"/>
                    <a:pt x="2473" y="2896"/>
                    <a:pt x="2532" y="2893"/>
                  </a:cubicBezTo>
                  <a:cubicBezTo>
                    <a:pt x="4818" y="2803"/>
                    <a:pt x="4954" y="1102"/>
                    <a:pt x="4896" y="342"/>
                  </a:cubicBezTo>
                  <a:cubicBezTo>
                    <a:pt x="4124" y="117"/>
                    <a:pt x="332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39325" y="998825"/>
              <a:ext cx="383775" cy="209225"/>
            </a:xfrm>
            <a:custGeom>
              <a:avLst/>
              <a:gdLst/>
              <a:ahLst/>
              <a:cxnLst/>
              <a:rect l="l" t="t" r="r" b="b"/>
              <a:pathLst>
                <a:path w="15351" h="8369" extrusionOk="0">
                  <a:moveTo>
                    <a:pt x="9927" y="1"/>
                  </a:moveTo>
                  <a:lnTo>
                    <a:pt x="9927" y="1"/>
                  </a:lnTo>
                  <a:cubicBezTo>
                    <a:pt x="9985" y="754"/>
                    <a:pt x="9843" y="2455"/>
                    <a:pt x="7563" y="2552"/>
                  </a:cubicBezTo>
                  <a:cubicBezTo>
                    <a:pt x="7508" y="2554"/>
                    <a:pt x="7454" y="2555"/>
                    <a:pt x="7401" y="2555"/>
                  </a:cubicBezTo>
                  <a:cubicBezTo>
                    <a:pt x="5264" y="2555"/>
                    <a:pt x="5032" y="806"/>
                    <a:pt x="5038" y="20"/>
                  </a:cubicBezTo>
                  <a:lnTo>
                    <a:pt x="5038" y="20"/>
                  </a:lnTo>
                  <a:cubicBezTo>
                    <a:pt x="2223" y="909"/>
                    <a:pt x="748" y="3279"/>
                    <a:pt x="1" y="5205"/>
                  </a:cubicBezTo>
                  <a:cubicBezTo>
                    <a:pt x="2191" y="7241"/>
                    <a:pt x="5076" y="8368"/>
                    <a:pt x="8072" y="8368"/>
                  </a:cubicBezTo>
                  <a:cubicBezTo>
                    <a:pt x="10713" y="8368"/>
                    <a:pt x="13270" y="7492"/>
                    <a:pt x="15350" y="5875"/>
                  </a:cubicBezTo>
                  <a:cubicBezTo>
                    <a:pt x="14423" y="3563"/>
                    <a:pt x="12761" y="845"/>
                    <a:pt x="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070250" y="684050"/>
              <a:ext cx="318225" cy="153825"/>
            </a:xfrm>
            <a:custGeom>
              <a:avLst/>
              <a:gdLst/>
              <a:ahLst/>
              <a:cxnLst/>
              <a:rect l="l" t="t" r="r" b="b"/>
              <a:pathLst>
                <a:path w="12729" h="6153" extrusionOk="0">
                  <a:moveTo>
                    <a:pt x="6877" y="0"/>
                  </a:moveTo>
                  <a:cubicBezTo>
                    <a:pt x="5362" y="0"/>
                    <a:pt x="3165" y="199"/>
                    <a:pt x="1959" y="1242"/>
                  </a:cubicBezTo>
                  <a:cubicBezTo>
                    <a:pt x="0" y="2936"/>
                    <a:pt x="1218" y="5320"/>
                    <a:pt x="1218" y="5320"/>
                  </a:cubicBezTo>
                  <a:cubicBezTo>
                    <a:pt x="1218" y="5320"/>
                    <a:pt x="4959" y="6152"/>
                    <a:pt x="7895" y="6152"/>
                  </a:cubicBezTo>
                  <a:cubicBezTo>
                    <a:pt x="9296" y="6152"/>
                    <a:pt x="10513" y="5963"/>
                    <a:pt x="11054" y="5403"/>
                  </a:cubicBezTo>
                  <a:cubicBezTo>
                    <a:pt x="12728" y="3671"/>
                    <a:pt x="11054" y="1951"/>
                    <a:pt x="11054" y="1951"/>
                  </a:cubicBezTo>
                  <a:cubicBezTo>
                    <a:pt x="11054" y="1951"/>
                    <a:pt x="8561" y="76"/>
                    <a:pt x="8509" y="76"/>
                  </a:cubicBezTo>
                  <a:cubicBezTo>
                    <a:pt x="8490" y="76"/>
                    <a:pt x="7814" y="0"/>
                    <a:pt x="6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32517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07412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183450" y="929575"/>
              <a:ext cx="84575" cy="120200"/>
            </a:xfrm>
            <a:custGeom>
              <a:avLst/>
              <a:gdLst/>
              <a:ahLst/>
              <a:cxnLst/>
              <a:rect l="l" t="t" r="r" b="b"/>
              <a:pathLst>
                <a:path w="3383" h="4808" extrusionOk="0">
                  <a:moveTo>
                    <a:pt x="258" y="1"/>
                  </a:moveTo>
                  <a:lnTo>
                    <a:pt x="1" y="3344"/>
                  </a:lnTo>
                  <a:cubicBezTo>
                    <a:pt x="1" y="3344"/>
                    <a:pt x="168" y="4807"/>
                    <a:pt x="1512" y="4807"/>
                  </a:cubicBezTo>
                  <a:cubicBezTo>
                    <a:pt x="1587" y="4807"/>
                    <a:pt x="1665" y="4803"/>
                    <a:pt x="1746" y="4793"/>
                  </a:cubicBezTo>
                  <a:cubicBezTo>
                    <a:pt x="3312" y="4613"/>
                    <a:pt x="3382" y="3647"/>
                    <a:pt x="3382" y="3647"/>
                  </a:cubicBezTo>
                  <a:lnTo>
                    <a:pt x="3208" y="1714"/>
                  </a:lnTo>
                  <a:cubicBezTo>
                    <a:pt x="2030" y="1586"/>
                    <a:pt x="954" y="96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189900" y="875650"/>
              <a:ext cx="73775" cy="117725"/>
            </a:xfrm>
            <a:custGeom>
              <a:avLst/>
              <a:gdLst/>
              <a:ahLst/>
              <a:cxnLst/>
              <a:rect l="l" t="t" r="r" b="b"/>
              <a:pathLst>
                <a:path w="2951" h="4709" extrusionOk="0">
                  <a:moveTo>
                    <a:pt x="226" y="0"/>
                  </a:moveTo>
                  <a:lnTo>
                    <a:pt x="0" y="3002"/>
                  </a:lnTo>
                  <a:cubicBezTo>
                    <a:pt x="696" y="3962"/>
                    <a:pt x="1772" y="4580"/>
                    <a:pt x="2950" y="4709"/>
                  </a:cubicBezTo>
                  <a:lnTo>
                    <a:pt x="2570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114375" y="661000"/>
              <a:ext cx="236250" cy="283625"/>
            </a:xfrm>
            <a:custGeom>
              <a:avLst/>
              <a:gdLst/>
              <a:ahLst/>
              <a:cxnLst/>
              <a:rect l="l" t="t" r="r" b="b"/>
              <a:pathLst>
                <a:path w="9450" h="11345" extrusionOk="0">
                  <a:moveTo>
                    <a:pt x="4413" y="1"/>
                  </a:moveTo>
                  <a:cubicBezTo>
                    <a:pt x="4285" y="1"/>
                    <a:pt x="4213" y="6"/>
                    <a:pt x="4213" y="6"/>
                  </a:cubicBezTo>
                  <a:cubicBezTo>
                    <a:pt x="4213" y="6"/>
                    <a:pt x="4210" y="6"/>
                    <a:pt x="4204" y="6"/>
                  </a:cubicBezTo>
                  <a:cubicBezTo>
                    <a:pt x="3992" y="6"/>
                    <a:pt x="296" y="73"/>
                    <a:pt x="65" y="4734"/>
                  </a:cubicBezTo>
                  <a:cubicBezTo>
                    <a:pt x="0" y="6023"/>
                    <a:pt x="7" y="7562"/>
                    <a:pt x="483" y="8760"/>
                  </a:cubicBezTo>
                  <a:cubicBezTo>
                    <a:pt x="902" y="9810"/>
                    <a:pt x="1727" y="10596"/>
                    <a:pt x="2789" y="11034"/>
                  </a:cubicBezTo>
                  <a:cubicBezTo>
                    <a:pt x="3312" y="11247"/>
                    <a:pt x="3892" y="11344"/>
                    <a:pt x="4481" y="11344"/>
                  </a:cubicBezTo>
                  <a:cubicBezTo>
                    <a:pt x="5437" y="11344"/>
                    <a:pt x="6417" y="11089"/>
                    <a:pt x="7215" y="10667"/>
                  </a:cubicBezTo>
                  <a:cubicBezTo>
                    <a:pt x="8503" y="9977"/>
                    <a:pt x="9179" y="8741"/>
                    <a:pt x="9334" y="7324"/>
                  </a:cubicBezTo>
                  <a:cubicBezTo>
                    <a:pt x="9418" y="6609"/>
                    <a:pt x="9450" y="6396"/>
                    <a:pt x="9405" y="5675"/>
                  </a:cubicBezTo>
                  <a:cubicBezTo>
                    <a:pt x="9422" y="316"/>
                    <a:pt x="5369" y="1"/>
                    <a:pt x="4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101425" y="620275"/>
              <a:ext cx="298650" cy="174750"/>
            </a:xfrm>
            <a:custGeom>
              <a:avLst/>
              <a:gdLst/>
              <a:ahLst/>
              <a:cxnLst/>
              <a:rect l="l" t="t" r="r" b="b"/>
              <a:pathLst>
                <a:path w="11946" h="6990" extrusionOk="0">
                  <a:moveTo>
                    <a:pt x="7262" y="0"/>
                  </a:moveTo>
                  <a:cubicBezTo>
                    <a:pt x="6222" y="0"/>
                    <a:pt x="5871" y="1036"/>
                    <a:pt x="5871" y="1036"/>
                  </a:cubicBezTo>
                  <a:cubicBezTo>
                    <a:pt x="5871" y="1036"/>
                    <a:pt x="5348" y="164"/>
                    <a:pt x="4297" y="164"/>
                  </a:cubicBezTo>
                  <a:cubicBezTo>
                    <a:pt x="4170" y="164"/>
                    <a:pt x="4036" y="177"/>
                    <a:pt x="3894" y="205"/>
                  </a:cubicBezTo>
                  <a:cubicBezTo>
                    <a:pt x="2573" y="469"/>
                    <a:pt x="2805" y="1835"/>
                    <a:pt x="2805" y="1835"/>
                  </a:cubicBezTo>
                  <a:cubicBezTo>
                    <a:pt x="2805" y="1835"/>
                    <a:pt x="2524" y="1634"/>
                    <a:pt x="2050" y="1634"/>
                  </a:cubicBezTo>
                  <a:cubicBezTo>
                    <a:pt x="1937" y="1634"/>
                    <a:pt x="1812" y="1645"/>
                    <a:pt x="1678" y="1674"/>
                  </a:cubicBezTo>
                  <a:cubicBezTo>
                    <a:pt x="551" y="1912"/>
                    <a:pt x="22" y="3168"/>
                    <a:pt x="267" y="4450"/>
                  </a:cubicBezTo>
                  <a:cubicBezTo>
                    <a:pt x="428" y="5294"/>
                    <a:pt x="241" y="6060"/>
                    <a:pt x="93" y="6492"/>
                  </a:cubicBezTo>
                  <a:cubicBezTo>
                    <a:pt x="0" y="6770"/>
                    <a:pt x="139" y="6989"/>
                    <a:pt x="253" y="6989"/>
                  </a:cubicBezTo>
                  <a:cubicBezTo>
                    <a:pt x="258" y="6989"/>
                    <a:pt x="262" y="6989"/>
                    <a:pt x="267" y="6988"/>
                  </a:cubicBezTo>
                  <a:cubicBezTo>
                    <a:pt x="559" y="6931"/>
                    <a:pt x="607" y="4088"/>
                    <a:pt x="1695" y="4088"/>
                  </a:cubicBezTo>
                  <a:cubicBezTo>
                    <a:pt x="1710" y="4088"/>
                    <a:pt x="1726" y="4088"/>
                    <a:pt x="1742" y="4089"/>
                  </a:cubicBezTo>
                  <a:cubicBezTo>
                    <a:pt x="1789" y="4668"/>
                    <a:pt x="2033" y="5575"/>
                    <a:pt x="2717" y="5575"/>
                  </a:cubicBezTo>
                  <a:cubicBezTo>
                    <a:pt x="2795" y="5575"/>
                    <a:pt x="2877" y="5564"/>
                    <a:pt x="2966" y="5539"/>
                  </a:cubicBezTo>
                  <a:cubicBezTo>
                    <a:pt x="3172" y="5468"/>
                    <a:pt x="3359" y="5339"/>
                    <a:pt x="3494" y="5165"/>
                  </a:cubicBezTo>
                  <a:cubicBezTo>
                    <a:pt x="3720" y="4888"/>
                    <a:pt x="3823" y="4534"/>
                    <a:pt x="4074" y="4283"/>
                  </a:cubicBezTo>
                  <a:cubicBezTo>
                    <a:pt x="4241" y="4109"/>
                    <a:pt x="4435" y="3967"/>
                    <a:pt x="4647" y="3858"/>
                  </a:cubicBezTo>
                  <a:cubicBezTo>
                    <a:pt x="4900" y="3742"/>
                    <a:pt x="5170" y="3684"/>
                    <a:pt x="5440" y="3684"/>
                  </a:cubicBezTo>
                  <a:cubicBezTo>
                    <a:pt x="5714" y="3684"/>
                    <a:pt x="5989" y="3744"/>
                    <a:pt x="6245" y="3864"/>
                  </a:cubicBezTo>
                  <a:cubicBezTo>
                    <a:pt x="7011" y="4193"/>
                    <a:pt x="7655" y="4753"/>
                    <a:pt x="8087" y="5468"/>
                  </a:cubicBezTo>
                  <a:cubicBezTo>
                    <a:pt x="8287" y="5809"/>
                    <a:pt x="8622" y="6060"/>
                    <a:pt x="9008" y="6151"/>
                  </a:cubicBezTo>
                  <a:cubicBezTo>
                    <a:pt x="9172" y="6192"/>
                    <a:pt x="9352" y="6221"/>
                    <a:pt x="9531" y="6221"/>
                  </a:cubicBezTo>
                  <a:cubicBezTo>
                    <a:pt x="9937" y="6221"/>
                    <a:pt x="10338" y="6071"/>
                    <a:pt x="10535" y="5571"/>
                  </a:cubicBezTo>
                  <a:cubicBezTo>
                    <a:pt x="10824" y="4862"/>
                    <a:pt x="10741" y="4057"/>
                    <a:pt x="10303" y="3432"/>
                  </a:cubicBezTo>
                  <a:cubicBezTo>
                    <a:pt x="10303" y="3432"/>
                    <a:pt x="11945" y="2093"/>
                    <a:pt x="10715" y="1036"/>
                  </a:cubicBezTo>
                  <a:cubicBezTo>
                    <a:pt x="10348" y="719"/>
                    <a:pt x="10019" y="608"/>
                    <a:pt x="9737" y="608"/>
                  </a:cubicBezTo>
                  <a:cubicBezTo>
                    <a:pt x="9076" y="608"/>
                    <a:pt x="8680" y="1223"/>
                    <a:pt x="8680" y="1223"/>
                  </a:cubicBezTo>
                  <a:cubicBezTo>
                    <a:pt x="8680" y="1223"/>
                    <a:pt x="8531" y="96"/>
                    <a:pt x="7391" y="6"/>
                  </a:cubicBezTo>
                  <a:cubicBezTo>
                    <a:pt x="7347" y="2"/>
                    <a:pt x="7304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259775" y="1037625"/>
              <a:ext cx="45775" cy="110775"/>
            </a:xfrm>
            <a:custGeom>
              <a:avLst/>
              <a:gdLst/>
              <a:ahLst/>
              <a:cxnLst/>
              <a:rect l="l" t="t" r="r" b="b"/>
              <a:pathLst>
                <a:path w="1831" h="4431" extrusionOk="0">
                  <a:moveTo>
                    <a:pt x="1496" y="1"/>
                  </a:moveTo>
                  <a:cubicBezTo>
                    <a:pt x="1495" y="1"/>
                    <a:pt x="1495" y="1"/>
                    <a:pt x="1495" y="1"/>
                  </a:cubicBezTo>
                  <a:cubicBezTo>
                    <a:pt x="1495" y="8"/>
                    <a:pt x="1296" y="111"/>
                    <a:pt x="1025" y="297"/>
                  </a:cubicBezTo>
                  <a:cubicBezTo>
                    <a:pt x="1019" y="439"/>
                    <a:pt x="1019" y="587"/>
                    <a:pt x="1006" y="735"/>
                  </a:cubicBezTo>
                  <a:cubicBezTo>
                    <a:pt x="974" y="1264"/>
                    <a:pt x="890" y="1792"/>
                    <a:pt x="761" y="2307"/>
                  </a:cubicBezTo>
                  <a:cubicBezTo>
                    <a:pt x="651" y="2777"/>
                    <a:pt x="471" y="3235"/>
                    <a:pt x="226" y="3653"/>
                  </a:cubicBezTo>
                  <a:cubicBezTo>
                    <a:pt x="175" y="3737"/>
                    <a:pt x="123" y="3821"/>
                    <a:pt x="59" y="3898"/>
                  </a:cubicBezTo>
                  <a:cubicBezTo>
                    <a:pt x="1" y="3975"/>
                    <a:pt x="14" y="4078"/>
                    <a:pt x="91" y="4143"/>
                  </a:cubicBezTo>
                  <a:cubicBezTo>
                    <a:pt x="300" y="4323"/>
                    <a:pt x="543" y="4431"/>
                    <a:pt x="802" y="4431"/>
                  </a:cubicBezTo>
                  <a:cubicBezTo>
                    <a:pt x="1005" y="4431"/>
                    <a:pt x="1218" y="4364"/>
                    <a:pt x="1431" y="4214"/>
                  </a:cubicBezTo>
                  <a:cubicBezTo>
                    <a:pt x="1431" y="4214"/>
                    <a:pt x="1830" y="3963"/>
                    <a:pt x="1804" y="3099"/>
                  </a:cubicBezTo>
                  <a:cubicBezTo>
                    <a:pt x="1779" y="2240"/>
                    <a:pt x="1517" y="1"/>
                    <a:pt x="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086200" y="852900"/>
              <a:ext cx="225300" cy="331050"/>
            </a:xfrm>
            <a:custGeom>
              <a:avLst/>
              <a:gdLst/>
              <a:ahLst/>
              <a:cxnLst/>
              <a:rect l="l" t="t" r="r" b="b"/>
              <a:pathLst>
                <a:path w="9012" h="13242" extrusionOk="0">
                  <a:moveTo>
                    <a:pt x="6370" y="1"/>
                  </a:moveTo>
                  <a:cubicBezTo>
                    <a:pt x="6339" y="1"/>
                    <a:pt x="6307" y="3"/>
                    <a:pt x="6274" y="8"/>
                  </a:cubicBezTo>
                  <a:cubicBezTo>
                    <a:pt x="5855" y="79"/>
                    <a:pt x="5643" y="537"/>
                    <a:pt x="5501" y="929"/>
                  </a:cubicBezTo>
                  <a:cubicBezTo>
                    <a:pt x="4883" y="2688"/>
                    <a:pt x="4264" y="4517"/>
                    <a:pt x="2957" y="5851"/>
                  </a:cubicBezTo>
                  <a:cubicBezTo>
                    <a:pt x="2435" y="6385"/>
                    <a:pt x="1817" y="6817"/>
                    <a:pt x="1275" y="7326"/>
                  </a:cubicBezTo>
                  <a:cubicBezTo>
                    <a:pt x="734" y="7835"/>
                    <a:pt x="251" y="8453"/>
                    <a:pt x="110" y="9181"/>
                  </a:cubicBezTo>
                  <a:cubicBezTo>
                    <a:pt x="0" y="9715"/>
                    <a:pt x="155" y="10372"/>
                    <a:pt x="664" y="10585"/>
                  </a:cubicBezTo>
                  <a:cubicBezTo>
                    <a:pt x="780" y="10633"/>
                    <a:pt x="897" y="10654"/>
                    <a:pt x="1016" y="10654"/>
                  </a:cubicBezTo>
                  <a:cubicBezTo>
                    <a:pt x="1594" y="10654"/>
                    <a:pt x="2195" y="10176"/>
                    <a:pt x="2802" y="10176"/>
                  </a:cubicBezTo>
                  <a:cubicBezTo>
                    <a:pt x="2849" y="10176"/>
                    <a:pt x="2896" y="10179"/>
                    <a:pt x="2944" y="10186"/>
                  </a:cubicBezTo>
                  <a:cubicBezTo>
                    <a:pt x="3369" y="10237"/>
                    <a:pt x="3723" y="10559"/>
                    <a:pt x="3923" y="10933"/>
                  </a:cubicBezTo>
                  <a:cubicBezTo>
                    <a:pt x="4123" y="11313"/>
                    <a:pt x="4200" y="11738"/>
                    <a:pt x="4277" y="12157"/>
                  </a:cubicBezTo>
                  <a:cubicBezTo>
                    <a:pt x="4322" y="12408"/>
                    <a:pt x="4374" y="12666"/>
                    <a:pt x="4515" y="12885"/>
                  </a:cubicBezTo>
                  <a:cubicBezTo>
                    <a:pt x="4647" y="13083"/>
                    <a:pt x="4869" y="13241"/>
                    <a:pt x="5107" y="13241"/>
                  </a:cubicBezTo>
                  <a:cubicBezTo>
                    <a:pt x="5124" y="13241"/>
                    <a:pt x="5142" y="13241"/>
                    <a:pt x="5160" y="13239"/>
                  </a:cubicBezTo>
                  <a:cubicBezTo>
                    <a:pt x="5527" y="13200"/>
                    <a:pt x="5746" y="12820"/>
                    <a:pt x="5900" y="12479"/>
                  </a:cubicBezTo>
                  <a:lnTo>
                    <a:pt x="6725" y="10675"/>
                  </a:lnTo>
                  <a:cubicBezTo>
                    <a:pt x="6892" y="10295"/>
                    <a:pt x="7124" y="9870"/>
                    <a:pt x="7536" y="9799"/>
                  </a:cubicBezTo>
                  <a:cubicBezTo>
                    <a:pt x="7579" y="9790"/>
                    <a:pt x="7622" y="9786"/>
                    <a:pt x="7664" y="9786"/>
                  </a:cubicBezTo>
                  <a:cubicBezTo>
                    <a:pt x="7996" y="9786"/>
                    <a:pt x="8301" y="10044"/>
                    <a:pt x="8438" y="10353"/>
                  </a:cubicBezTo>
                  <a:cubicBezTo>
                    <a:pt x="8612" y="10740"/>
                    <a:pt x="8522" y="11133"/>
                    <a:pt x="8348" y="11622"/>
                  </a:cubicBezTo>
                  <a:cubicBezTo>
                    <a:pt x="8644" y="11442"/>
                    <a:pt x="8876" y="10662"/>
                    <a:pt x="8908" y="10372"/>
                  </a:cubicBezTo>
                  <a:cubicBezTo>
                    <a:pt x="8973" y="9767"/>
                    <a:pt x="9005" y="9161"/>
                    <a:pt x="9005" y="8556"/>
                  </a:cubicBezTo>
                  <a:cubicBezTo>
                    <a:pt x="9012" y="7345"/>
                    <a:pt x="8908" y="6134"/>
                    <a:pt x="8696" y="4942"/>
                  </a:cubicBezTo>
                  <a:cubicBezTo>
                    <a:pt x="8574" y="4285"/>
                    <a:pt x="8419" y="3635"/>
                    <a:pt x="8232" y="2991"/>
                  </a:cubicBezTo>
                  <a:cubicBezTo>
                    <a:pt x="7994" y="2179"/>
                    <a:pt x="7704" y="1380"/>
                    <a:pt x="7259" y="665"/>
                  </a:cubicBezTo>
                  <a:cubicBezTo>
                    <a:pt x="7052" y="339"/>
                    <a:pt x="6745" y="1"/>
                    <a:pt x="6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208900" y="899800"/>
              <a:ext cx="47500" cy="242325"/>
            </a:xfrm>
            <a:custGeom>
              <a:avLst/>
              <a:gdLst/>
              <a:ahLst/>
              <a:cxnLst/>
              <a:rect l="l" t="t" r="r" b="b"/>
              <a:pathLst>
                <a:path w="1900" h="9693" extrusionOk="0">
                  <a:moveTo>
                    <a:pt x="1474" y="0"/>
                  </a:moveTo>
                  <a:cubicBezTo>
                    <a:pt x="1472" y="0"/>
                    <a:pt x="1471" y="0"/>
                    <a:pt x="1469" y="0"/>
                  </a:cubicBezTo>
                  <a:cubicBezTo>
                    <a:pt x="1282" y="26"/>
                    <a:pt x="1231" y="2145"/>
                    <a:pt x="876" y="3504"/>
                  </a:cubicBezTo>
                  <a:cubicBezTo>
                    <a:pt x="618" y="4502"/>
                    <a:pt x="617" y="5056"/>
                    <a:pt x="708" y="5056"/>
                  </a:cubicBezTo>
                  <a:cubicBezTo>
                    <a:pt x="741" y="5056"/>
                    <a:pt x="787" y="4981"/>
                    <a:pt x="838" y="4825"/>
                  </a:cubicBezTo>
                  <a:cubicBezTo>
                    <a:pt x="940" y="4507"/>
                    <a:pt x="1064" y="4373"/>
                    <a:pt x="1158" y="4373"/>
                  </a:cubicBezTo>
                  <a:cubicBezTo>
                    <a:pt x="1235" y="4373"/>
                    <a:pt x="1293" y="4464"/>
                    <a:pt x="1302" y="4619"/>
                  </a:cubicBezTo>
                  <a:cubicBezTo>
                    <a:pt x="1424" y="7137"/>
                    <a:pt x="0" y="9566"/>
                    <a:pt x="297" y="9688"/>
                  </a:cubicBezTo>
                  <a:cubicBezTo>
                    <a:pt x="304" y="9691"/>
                    <a:pt x="312" y="9692"/>
                    <a:pt x="319" y="9692"/>
                  </a:cubicBezTo>
                  <a:cubicBezTo>
                    <a:pt x="639" y="9692"/>
                    <a:pt x="1442" y="7295"/>
                    <a:pt x="1669" y="5340"/>
                  </a:cubicBezTo>
                  <a:cubicBezTo>
                    <a:pt x="1899" y="3342"/>
                    <a:pt x="1754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277975" y="967400"/>
              <a:ext cx="65250" cy="84525"/>
            </a:xfrm>
            <a:custGeom>
              <a:avLst/>
              <a:gdLst/>
              <a:ahLst/>
              <a:cxnLst/>
              <a:rect l="l" t="t" r="r" b="b"/>
              <a:pathLst>
                <a:path w="2610" h="3381" extrusionOk="0">
                  <a:moveTo>
                    <a:pt x="1627" y="0"/>
                  </a:moveTo>
                  <a:cubicBezTo>
                    <a:pt x="1222" y="0"/>
                    <a:pt x="744" y="207"/>
                    <a:pt x="696" y="453"/>
                  </a:cubicBezTo>
                  <a:cubicBezTo>
                    <a:pt x="638" y="788"/>
                    <a:pt x="1295" y="504"/>
                    <a:pt x="1746" y="800"/>
                  </a:cubicBezTo>
                  <a:cubicBezTo>
                    <a:pt x="1646" y="735"/>
                    <a:pt x="1485" y="704"/>
                    <a:pt x="1305" y="704"/>
                  </a:cubicBezTo>
                  <a:cubicBezTo>
                    <a:pt x="886" y="704"/>
                    <a:pt x="365" y="868"/>
                    <a:pt x="252" y="1129"/>
                  </a:cubicBezTo>
                  <a:cubicBezTo>
                    <a:pt x="175" y="1329"/>
                    <a:pt x="381" y="1374"/>
                    <a:pt x="497" y="1374"/>
                  </a:cubicBezTo>
                  <a:cubicBezTo>
                    <a:pt x="560" y="1379"/>
                    <a:pt x="623" y="1380"/>
                    <a:pt x="688" y="1380"/>
                  </a:cubicBezTo>
                  <a:cubicBezTo>
                    <a:pt x="751" y="1380"/>
                    <a:pt x="815" y="1379"/>
                    <a:pt x="879" y="1379"/>
                  </a:cubicBezTo>
                  <a:cubicBezTo>
                    <a:pt x="1094" y="1379"/>
                    <a:pt x="1308" y="1392"/>
                    <a:pt x="1502" y="1509"/>
                  </a:cubicBezTo>
                  <a:cubicBezTo>
                    <a:pt x="1379" y="1486"/>
                    <a:pt x="1154" y="1465"/>
                    <a:pt x="920" y="1465"/>
                  </a:cubicBezTo>
                  <a:cubicBezTo>
                    <a:pt x="640" y="1465"/>
                    <a:pt x="348" y="1495"/>
                    <a:pt x="207" y="1586"/>
                  </a:cubicBezTo>
                  <a:cubicBezTo>
                    <a:pt x="14" y="1696"/>
                    <a:pt x="1" y="1966"/>
                    <a:pt x="181" y="2095"/>
                  </a:cubicBezTo>
                  <a:cubicBezTo>
                    <a:pt x="291" y="2172"/>
                    <a:pt x="1006" y="2366"/>
                    <a:pt x="1366" y="2404"/>
                  </a:cubicBezTo>
                  <a:cubicBezTo>
                    <a:pt x="1141" y="2385"/>
                    <a:pt x="960" y="2385"/>
                    <a:pt x="754" y="2353"/>
                  </a:cubicBezTo>
                  <a:cubicBezTo>
                    <a:pt x="613" y="2334"/>
                    <a:pt x="420" y="2283"/>
                    <a:pt x="275" y="2283"/>
                  </a:cubicBezTo>
                  <a:cubicBezTo>
                    <a:pt x="169" y="2283"/>
                    <a:pt x="88" y="2311"/>
                    <a:pt x="72" y="2398"/>
                  </a:cubicBezTo>
                  <a:cubicBezTo>
                    <a:pt x="39" y="2604"/>
                    <a:pt x="265" y="2855"/>
                    <a:pt x="613" y="3055"/>
                  </a:cubicBezTo>
                  <a:cubicBezTo>
                    <a:pt x="909" y="3216"/>
                    <a:pt x="1231" y="3319"/>
                    <a:pt x="1566" y="3371"/>
                  </a:cubicBezTo>
                  <a:cubicBezTo>
                    <a:pt x="1600" y="3377"/>
                    <a:pt x="1634" y="3380"/>
                    <a:pt x="1667" y="3380"/>
                  </a:cubicBezTo>
                  <a:cubicBezTo>
                    <a:pt x="1901" y="3380"/>
                    <a:pt x="2118" y="3228"/>
                    <a:pt x="2191" y="2997"/>
                  </a:cubicBezTo>
                  <a:cubicBezTo>
                    <a:pt x="2423" y="2372"/>
                    <a:pt x="2558" y="1722"/>
                    <a:pt x="2584" y="1058"/>
                  </a:cubicBezTo>
                  <a:cubicBezTo>
                    <a:pt x="2609" y="337"/>
                    <a:pt x="2326" y="285"/>
                    <a:pt x="2017" y="92"/>
                  </a:cubicBezTo>
                  <a:cubicBezTo>
                    <a:pt x="1913" y="28"/>
                    <a:pt x="1775" y="0"/>
                    <a:pt x="1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164125" y="782700"/>
              <a:ext cx="42350" cy="35700"/>
            </a:xfrm>
            <a:custGeom>
              <a:avLst/>
              <a:gdLst/>
              <a:ahLst/>
              <a:cxnLst/>
              <a:rect l="l" t="t" r="r" b="b"/>
              <a:pathLst>
                <a:path w="1694" h="1428" extrusionOk="0">
                  <a:moveTo>
                    <a:pt x="1573" y="0"/>
                  </a:moveTo>
                  <a:cubicBezTo>
                    <a:pt x="1567" y="0"/>
                    <a:pt x="1560" y="1"/>
                    <a:pt x="1553" y="2"/>
                  </a:cubicBezTo>
                  <a:cubicBezTo>
                    <a:pt x="1476" y="8"/>
                    <a:pt x="1411" y="130"/>
                    <a:pt x="1360" y="175"/>
                  </a:cubicBezTo>
                  <a:cubicBezTo>
                    <a:pt x="1244" y="266"/>
                    <a:pt x="1122" y="349"/>
                    <a:pt x="986" y="414"/>
                  </a:cubicBezTo>
                  <a:cubicBezTo>
                    <a:pt x="845" y="478"/>
                    <a:pt x="690" y="530"/>
                    <a:pt x="535" y="575"/>
                  </a:cubicBezTo>
                  <a:cubicBezTo>
                    <a:pt x="419" y="601"/>
                    <a:pt x="278" y="575"/>
                    <a:pt x="175" y="652"/>
                  </a:cubicBezTo>
                  <a:cubicBezTo>
                    <a:pt x="91" y="723"/>
                    <a:pt x="65" y="845"/>
                    <a:pt x="117" y="942"/>
                  </a:cubicBezTo>
                  <a:cubicBezTo>
                    <a:pt x="136" y="981"/>
                    <a:pt x="175" y="1032"/>
                    <a:pt x="162" y="1064"/>
                  </a:cubicBezTo>
                  <a:cubicBezTo>
                    <a:pt x="149" y="1097"/>
                    <a:pt x="110" y="1109"/>
                    <a:pt x="78" y="1122"/>
                  </a:cubicBezTo>
                  <a:cubicBezTo>
                    <a:pt x="46" y="1142"/>
                    <a:pt x="20" y="1174"/>
                    <a:pt x="14" y="1212"/>
                  </a:cubicBezTo>
                  <a:cubicBezTo>
                    <a:pt x="1" y="1238"/>
                    <a:pt x="1" y="1270"/>
                    <a:pt x="7" y="1303"/>
                  </a:cubicBezTo>
                  <a:cubicBezTo>
                    <a:pt x="33" y="1367"/>
                    <a:pt x="84" y="1412"/>
                    <a:pt x="155" y="1425"/>
                  </a:cubicBezTo>
                  <a:cubicBezTo>
                    <a:pt x="171" y="1427"/>
                    <a:pt x="188" y="1427"/>
                    <a:pt x="205" y="1427"/>
                  </a:cubicBezTo>
                  <a:cubicBezTo>
                    <a:pt x="255" y="1427"/>
                    <a:pt x="307" y="1420"/>
                    <a:pt x="355" y="1406"/>
                  </a:cubicBezTo>
                  <a:cubicBezTo>
                    <a:pt x="535" y="1354"/>
                    <a:pt x="716" y="1283"/>
                    <a:pt x="883" y="1200"/>
                  </a:cubicBezTo>
                  <a:cubicBezTo>
                    <a:pt x="1179" y="1045"/>
                    <a:pt x="1431" y="820"/>
                    <a:pt x="1617" y="536"/>
                  </a:cubicBezTo>
                  <a:cubicBezTo>
                    <a:pt x="1650" y="497"/>
                    <a:pt x="1669" y="440"/>
                    <a:pt x="1675" y="388"/>
                  </a:cubicBezTo>
                  <a:cubicBezTo>
                    <a:pt x="1669" y="336"/>
                    <a:pt x="1656" y="291"/>
                    <a:pt x="1637" y="246"/>
                  </a:cubicBezTo>
                  <a:cubicBezTo>
                    <a:pt x="1618" y="179"/>
                    <a:pt x="1694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276700" y="783100"/>
              <a:ext cx="37850" cy="32450"/>
            </a:xfrm>
            <a:custGeom>
              <a:avLst/>
              <a:gdLst/>
              <a:ahLst/>
              <a:cxnLst/>
              <a:rect l="l" t="t" r="r" b="b"/>
              <a:pathLst>
                <a:path w="1514" h="1298" extrusionOk="0">
                  <a:moveTo>
                    <a:pt x="47" y="1"/>
                  </a:moveTo>
                  <a:cubicBezTo>
                    <a:pt x="20" y="1"/>
                    <a:pt x="2" y="22"/>
                    <a:pt x="7" y="82"/>
                  </a:cubicBezTo>
                  <a:cubicBezTo>
                    <a:pt x="7" y="114"/>
                    <a:pt x="26" y="140"/>
                    <a:pt x="26" y="172"/>
                  </a:cubicBezTo>
                  <a:cubicBezTo>
                    <a:pt x="20" y="230"/>
                    <a:pt x="13" y="282"/>
                    <a:pt x="0" y="333"/>
                  </a:cubicBezTo>
                  <a:cubicBezTo>
                    <a:pt x="7" y="424"/>
                    <a:pt x="39" y="507"/>
                    <a:pt x="103" y="572"/>
                  </a:cubicBezTo>
                  <a:cubicBezTo>
                    <a:pt x="264" y="791"/>
                    <a:pt x="464" y="977"/>
                    <a:pt x="702" y="1126"/>
                  </a:cubicBezTo>
                  <a:cubicBezTo>
                    <a:pt x="847" y="1212"/>
                    <a:pt x="1037" y="1298"/>
                    <a:pt x="1220" y="1298"/>
                  </a:cubicBezTo>
                  <a:cubicBezTo>
                    <a:pt x="1256" y="1298"/>
                    <a:pt x="1292" y="1294"/>
                    <a:pt x="1327" y="1287"/>
                  </a:cubicBezTo>
                  <a:cubicBezTo>
                    <a:pt x="1392" y="1274"/>
                    <a:pt x="1443" y="1242"/>
                    <a:pt x="1482" y="1184"/>
                  </a:cubicBezTo>
                  <a:cubicBezTo>
                    <a:pt x="1482" y="1177"/>
                    <a:pt x="1488" y="1171"/>
                    <a:pt x="1495" y="1164"/>
                  </a:cubicBezTo>
                  <a:cubicBezTo>
                    <a:pt x="1514" y="1113"/>
                    <a:pt x="1501" y="1048"/>
                    <a:pt x="1462" y="1010"/>
                  </a:cubicBezTo>
                  <a:cubicBezTo>
                    <a:pt x="1424" y="977"/>
                    <a:pt x="1359" y="965"/>
                    <a:pt x="1340" y="913"/>
                  </a:cubicBezTo>
                  <a:cubicBezTo>
                    <a:pt x="1314" y="849"/>
                    <a:pt x="1392" y="791"/>
                    <a:pt x="1398" y="726"/>
                  </a:cubicBezTo>
                  <a:cubicBezTo>
                    <a:pt x="1398" y="662"/>
                    <a:pt x="1372" y="597"/>
                    <a:pt x="1314" y="552"/>
                  </a:cubicBezTo>
                  <a:cubicBezTo>
                    <a:pt x="1192" y="449"/>
                    <a:pt x="1011" y="488"/>
                    <a:pt x="863" y="449"/>
                  </a:cubicBezTo>
                  <a:cubicBezTo>
                    <a:pt x="722" y="417"/>
                    <a:pt x="580" y="359"/>
                    <a:pt x="458" y="282"/>
                  </a:cubicBezTo>
                  <a:cubicBezTo>
                    <a:pt x="367" y="230"/>
                    <a:pt x="284" y="166"/>
                    <a:pt x="206" y="95"/>
                  </a:cubicBezTo>
                  <a:cubicBezTo>
                    <a:pt x="181" y="74"/>
                    <a:pt x="98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166700" y="828125"/>
              <a:ext cx="46575" cy="17750"/>
            </a:xfrm>
            <a:custGeom>
              <a:avLst/>
              <a:gdLst/>
              <a:ahLst/>
              <a:cxnLst/>
              <a:rect l="l" t="t" r="r" b="b"/>
              <a:pathLst>
                <a:path w="1863" h="710" extrusionOk="0">
                  <a:moveTo>
                    <a:pt x="1120" y="1"/>
                  </a:moveTo>
                  <a:cubicBezTo>
                    <a:pt x="1032" y="1"/>
                    <a:pt x="943" y="15"/>
                    <a:pt x="857" y="46"/>
                  </a:cubicBezTo>
                  <a:cubicBezTo>
                    <a:pt x="716" y="98"/>
                    <a:pt x="580" y="162"/>
                    <a:pt x="458" y="239"/>
                  </a:cubicBezTo>
                  <a:cubicBezTo>
                    <a:pt x="381" y="278"/>
                    <a:pt x="265" y="407"/>
                    <a:pt x="194" y="458"/>
                  </a:cubicBezTo>
                  <a:cubicBezTo>
                    <a:pt x="123" y="503"/>
                    <a:pt x="59" y="568"/>
                    <a:pt x="14" y="639"/>
                  </a:cubicBezTo>
                  <a:cubicBezTo>
                    <a:pt x="1" y="671"/>
                    <a:pt x="27" y="710"/>
                    <a:pt x="59" y="710"/>
                  </a:cubicBezTo>
                  <a:cubicBezTo>
                    <a:pt x="194" y="697"/>
                    <a:pt x="310" y="587"/>
                    <a:pt x="426" y="516"/>
                  </a:cubicBezTo>
                  <a:cubicBezTo>
                    <a:pt x="542" y="445"/>
                    <a:pt x="690" y="317"/>
                    <a:pt x="819" y="278"/>
                  </a:cubicBezTo>
                  <a:cubicBezTo>
                    <a:pt x="931" y="244"/>
                    <a:pt x="1047" y="228"/>
                    <a:pt x="1161" y="228"/>
                  </a:cubicBezTo>
                  <a:cubicBezTo>
                    <a:pt x="1197" y="228"/>
                    <a:pt x="1234" y="230"/>
                    <a:pt x="1270" y="233"/>
                  </a:cubicBezTo>
                  <a:cubicBezTo>
                    <a:pt x="1405" y="252"/>
                    <a:pt x="1721" y="329"/>
                    <a:pt x="1701" y="490"/>
                  </a:cubicBezTo>
                  <a:cubicBezTo>
                    <a:pt x="1697" y="527"/>
                    <a:pt x="1726" y="550"/>
                    <a:pt x="1753" y="550"/>
                  </a:cubicBezTo>
                  <a:cubicBezTo>
                    <a:pt x="1769" y="550"/>
                    <a:pt x="1784" y="542"/>
                    <a:pt x="1791" y="523"/>
                  </a:cubicBezTo>
                  <a:cubicBezTo>
                    <a:pt x="1862" y="362"/>
                    <a:pt x="1553" y="130"/>
                    <a:pt x="1405" y="52"/>
                  </a:cubicBezTo>
                  <a:cubicBezTo>
                    <a:pt x="1314" y="19"/>
                    <a:pt x="1217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263350" y="829525"/>
              <a:ext cx="46375" cy="17650"/>
            </a:xfrm>
            <a:custGeom>
              <a:avLst/>
              <a:gdLst/>
              <a:ahLst/>
              <a:cxnLst/>
              <a:rect l="l" t="t" r="r" b="b"/>
              <a:pathLst>
                <a:path w="1855" h="706" extrusionOk="0">
                  <a:moveTo>
                    <a:pt x="1123" y="0"/>
                  </a:moveTo>
                  <a:cubicBezTo>
                    <a:pt x="1032" y="0"/>
                    <a:pt x="941" y="17"/>
                    <a:pt x="856" y="48"/>
                  </a:cubicBezTo>
                  <a:cubicBezTo>
                    <a:pt x="715" y="100"/>
                    <a:pt x="579" y="164"/>
                    <a:pt x="450" y="235"/>
                  </a:cubicBezTo>
                  <a:cubicBezTo>
                    <a:pt x="380" y="280"/>
                    <a:pt x="257" y="409"/>
                    <a:pt x="193" y="460"/>
                  </a:cubicBezTo>
                  <a:cubicBezTo>
                    <a:pt x="116" y="499"/>
                    <a:pt x="58" y="563"/>
                    <a:pt x="12" y="641"/>
                  </a:cubicBezTo>
                  <a:cubicBezTo>
                    <a:pt x="1" y="670"/>
                    <a:pt x="16" y="706"/>
                    <a:pt x="49" y="706"/>
                  </a:cubicBezTo>
                  <a:cubicBezTo>
                    <a:pt x="52" y="706"/>
                    <a:pt x="55" y="706"/>
                    <a:pt x="58" y="705"/>
                  </a:cubicBezTo>
                  <a:cubicBezTo>
                    <a:pt x="186" y="692"/>
                    <a:pt x="309" y="589"/>
                    <a:pt x="425" y="518"/>
                  </a:cubicBezTo>
                  <a:cubicBezTo>
                    <a:pt x="534" y="447"/>
                    <a:pt x="689" y="319"/>
                    <a:pt x="811" y="273"/>
                  </a:cubicBezTo>
                  <a:cubicBezTo>
                    <a:pt x="920" y="245"/>
                    <a:pt x="1032" y="227"/>
                    <a:pt x="1144" y="227"/>
                  </a:cubicBezTo>
                  <a:cubicBezTo>
                    <a:pt x="1186" y="227"/>
                    <a:pt x="1227" y="230"/>
                    <a:pt x="1269" y="235"/>
                  </a:cubicBezTo>
                  <a:cubicBezTo>
                    <a:pt x="1404" y="248"/>
                    <a:pt x="1719" y="331"/>
                    <a:pt x="1694" y="492"/>
                  </a:cubicBezTo>
                  <a:cubicBezTo>
                    <a:pt x="1689" y="526"/>
                    <a:pt x="1720" y="551"/>
                    <a:pt x="1749" y="551"/>
                  </a:cubicBezTo>
                  <a:cubicBezTo>
                    <a:pt x="1765" y="551"/>
                    <a:pt x="1781" y="543"/>
                    <a:pt x="1790" y="525"/>
                  </a:cubicBezTo>
                  <a:cubicBezTo>
                    <a:pt x="1855" y="364"/>
                    <a:pt x="1552" y="132"/>
                    <a:pt x="1404" y="54"/>
                  </a:cubicBezTo>
                  <a:cubicBezTo>
                    <a:pt x="1315" y="18"/>
                    <a:pt x="1219" y="0"/>
                    <a:pt x="1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386675" y="900475"/>
              <a:ext cx="25625" cy="23975"/>
            </a:xfrm>
            <a:custGeom>
              <a:avLst/>
              <a:gdLst/>
              <a:ahLst/>
              <a:cxnLst/>
              <a:rect l="l" t="t" r="r" b="b"/>
              <a:pathLst>
                <a:path w="1025" h="959" extrusionOk="0">
                  <a:moveTo>
                    <a:pt x="502" y="1"/>
                  </a:moveTo>
                  <a:cubicBezTo>
                    <a:pt x="466" y="1"/>
                    <a:pt x="429" y="4"/>
                    <a:pt x="394" y="12"/>
                  </a:cubicBezTo>
                  <a:cubicBezTo>
                    <a:pt x="226" y="51"/>
                    <a:pt x="91" y="179"/>
                    <a:pt x="46" y="347"/>
                  </a:cubicBezTo>
                  <a:cubicBezTo>
                    <a:pt x="1" y="521"/>
                    <a:pt x="59" y="701"/>
                    <a:pt x="194" y="811"/>
                  </a:cubicBezTo>
                  <a:cubicBezTo>
                    <a:pt x="265" y="875"/>
                    <a:pt x="348" y="920"/>
                    <a:pt x="439" y="940"/>
                  </a:cubicBezTo>
                  <a:cubicBezTo>
                    <a:pt x="484" y="952"/>
                    <a:pt x="530" y="959"/>
                    <a:pt x="577" y="959"/>
                  </a:cubicBezTo>
                  <a:cubicBezTo>
                    <a:pt x="624" y="959"/>
                    <a:pt x="671" y="952"/>
                    <a:pt x="716" y="940"/>
                  </a:cubicBezTo>
                  <a:cubicBezTo>
                    <a:pt x="793" y="920"/>
                    <a:pt x="864" y="869"/>
                    <a:pt x="915" y="804"/>
                  </a:cubicBezTo>
                  <a:lnTo>
                    <a:pt x="709" y="617"/>
                  </a:lnTo>
                  <a:cubicBezTo>
                    <a:pt x="668" y="669"/>
                    <a:pt x="609" y="700"/>
                    <a:pt x="548" y="700"/>
                  </a:cubicBezTo>
                  <a:cubicBezTo>
                    <a:pt x="533" y="700"/>
                    <a:pt x="518" y="699"/>
                    <a:pt x="503" y="695"/>
                  </a:cubicBezTo>
                  <a:cubicBezTo>
                    <a:pt x="445" y="682"/>
                    <a:pt x="400" y="650"/>
                    <a:pt x="374" y="605"/>
                  </a:cubicBezTo>
                  <a:cubicBezTo>
                    <a:pt x="348" y="547"/>
                    <a:pt x="342" y="489"/>
                    <a:pt x="361" y="431"/>
                  </a:cubicBezTo>
                  <a:cubicBezTo>
                    <a:pt x="374" y="373"/>
                    <a:pt x="406" y="328"/>
                    <a:pt x="452" y="295"/>
                  </a:cubicBezTo>
                  <a:cubicBezTo>
                    <a:pt x="482" y="273"/>
                    <a:pt x="519" y="263"/>
                    <a:pt x="556" y="263"/>
                  </a:cubicBezTo>
                  <a:cubicBezTo>
                    <a:pt x="573" y="263"/>
                    <a:pt x="590" y="266"/>
                    <a:pt x="606" y="270"/>
                  </a:cubicBezTo>
                  <a:cubicBezTo>
                    <a:pt x="683" y="289"/>
                    <a:pt x="741" y="353"/>
                    <a:pt x="754" y="431"/>
                  </a:cubicBezTo>
                  <a:lnTo>
                    <a:pt x="1025" y="373"/>
                  </a:lnTo>
                  <a:cubicBezTo>
                    <a:pt x="1012" y="289"/>
                    <a:pt x="973" y="212"/>
                    <a:pt x="915" y="154"/>
                  </a:cubicBezTo>
                  <a:cubicBezTo>
                    <a:pt x="844" y="89"/>
                    <a:pt x="761" y="44"/>
                    <a:pt x="671" y="25"/>
                  </a:cubicBezTo>
                  <a:cubicBezTo>
                    <a:pt x="616" y="9"/>
                    <a:pt x="559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414375" y="907675"/>
              <a:ext cx="27400" cy="23875"/>
            </a:xfrm>
            <a:custGeom>
              <a:avLst/>
              <a:gdLst/>
              <a:ahLst/>
              <a:cxnLst/>
              <a:rect l="l" t="t" r="r" b="b"/>
              <a:pathLst>
                <a:path w="1096" h="955" extrusionOk="0">
                  <a:moveTo>
                    <a:pt x="587" y="262"/>
                  </a:moveTo>
                  <a:cubicBezTo>
                    <a:pt x="653" y="262"/>
                    <a:pt x="716" y="296"/>
                    <a:pt x="754" y="355"/>
                  </a:cubicBezTo>
                  <a:cubicBezTo>
                    <a:pt x="780" y="407"/>
                    <a:pt x="780" y="471"/>
                    <a:pt x="767" y="523"/>
                  </a:cubicBezTo>
                  <a:cubicBezTo>
                    <a:pt x="754" y="581"/>
                    <a:pt x="722" y="632"/>
                    <a:pt x="677" y="664"/>
                  </a:cubicBezTo>
                  <a:cubicBezTo>
                    <a:pt x="646" y="686"/>
                    <a:pt x="609" y="696"/>
                    <a:pt x="573" y="696"/>
                  </a:cubicBezTo>
                  <a:cubicBezTo>
                    <a:pt x="556" y="696"/>
                    <a:pt x="539" y="694"/>
                    <a:pt x="522" y="690"/>
                  </a:cubicBezTo>
                  <a:cubicBezTo>
                    <a:pt x="477" y="677"/>
                    <a:pt x="432" y="645"/>
                    <a:pt x="406" y="600"/>
                  </a:cubicBezTo>
                  <a:cubicBezTo>
                    <a:pt x="381" y="548"/>
                    <a:pt x="374" y="484"/>
                    <a:pt x="393" y="433"/>
                  </a:cubicBezTo>
                  <a:cubicBezTo>
                    <a:pt x="406" y="375"/>
                    <a:pt x="439" y="323"/>
                    <a:pt x="484" y="291"/>
                  </a:cubicBezTo>
                  <a:cubicBezTo>
                    <a:pt x="517" y="271"/>
                    <a:pt x="552" y="262"/>
                    <a:pt x="587" y="262"/>
                  </a:cubicBezTo>
                  <a:close/>
                  <a:moveTo>
                    <a:pt x="549" y="0"/>
                  </a:moveTo>
                  <a:cubicBezTo>
                    <a:pt x="506" y="0"/>
                    <a:pt x="465" y="5"/>
                    <a:pt x="426" y="14"/>
                  </a:cubicBezTo>
                  <a:cubicBezTo>
                    <a:pt x="155" y="72"/>
                    <a:pt x="1" y="342"/>
                    <a:pt x="84" y="606"/>
                  </a:cubicBezTo>
                  <a:cubicBezTo>
                    <a:pt x="110" y="684"/>
                    <a:pt x="155" y="755"/>
                    <a:pt x="220" y="813"/>
                  </a:cubicBezTo>
                  <a:lnTo>
                    <a:pt x="213" y="813"/>
                  </a:lnTo>
                  <a:cubicBezTo>
                    <a:pt x="323" y="903"/>
                    <a:pt x="465" y="954"/>
                    <a:pt x="607" y="954"/>
                  </a:cubicBezTo>
                  <a:cubicBezTo>
                    <a:pt x="648" y="954"/>
                    <a:pt x="688" y="950"/>
                    <a:pt x="728" y="941"/>
                  </a:cubicBezTo>
                  <a:cubicBezTo>
                    <a:pt x="812" y="922"/>
                    <a:pt x="889" y="883"/>
                    <a:pt x="947" y="825"/>
                  </a:cubicBezTo>
                  <a:cubicBezTo>
                    <a:pt x="1012" y="761"/>
                    <a:pt x="1050" y="684"/>
                    <a:pt x="1076" y="606"/>
                  </a:cubicBezTo>
                  <a:cubicBezTo>
                    <a:pt x="1096" y="523"/>
                    <a:pt x="1096" y="433"/>
                    <a:pt x="1076" y="349"/>
                  </a:cubicBezTo>
                  <a:cubicBezTo>
                    <a:pt x="1050" y="272"/>
                    <a:pt x="999" y="201"/>
                    <a:pt x="935" y="143"/>
                  </a:cubicBezTo>
                  <a:cubicBezTo>
                    <a:pt x="864" y="85"/>
                    <a:pt x="786" y="40"/>
                    <a:pt x="696" y="20"/>
                  </a:cubicBezTo>
                  <a:cubicBezTo>
                    <a:pt x="648" y="6"/>
                    <a:pt x="598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447075" y="907200"/>
              <a:ext cx="21925" cy="30775"/>
            </a:xfrm>
            <a:custGeom>
              <a:avLst/>
              <a:gdLst/>
              <a:ahLst/>
              <a:cxnLst/>
              <a:rect l="l" t="t" r="r" b="b"/>
              <a:pathLst>
                <a:path w="877" h="1231" extrusionOk="0">
                  <a:moveTo>
                    <a:pt x="562" y="0"/>
                  </a:moveTo>
                  <a:cubicBezTo>
                    <a:pt x="501" y="0"/>
                    <a:pt x="440" y="15"/>
                    <a:pt x="387" y="46"/>
                  </a:cubicBezTo>
                  <a:cubicBezTo>
                    <a:pt x="303" y="97"/>
                    <a:pt x="245" y="181"/>
                    <a:pt x="226" y="278"/>
                  </a:cubicBezTo>
                  <a:lnTo>
                    <a:pt x="219" y="297"/>
                  </a:lnTo>
                  <a:lnTo>
                    <a:pt x="90" y="265"/>
                  </a:lnTo>
                  <a:lnTo>
                    <a:pt x="32" y="497"/>
                  </a:lnTo>
                  <a:lnTo>
                    <a:pt x="161" y="529"/>
                  </a:lnTo>
                  <a:lnTo>
                    <a:pt x="0" y="1154"/>
                  </a:lnTo>
                  <a:lnTo>
                    <a:pt x="309" y="1231"/>
                  </a:lnTo>
                  <a:lnTo>
                    <a:pt x="470" y="613"/>
                  </a:lnTo>
                  <a:lnTo>
                    <a:pt x="670" y="664"/>
                  </a:lnTo>
                  <a:lnTo>
                    <a:pt x="728" y="432"/>
                  </a:lnTo>
                  <a:lnTo>
                    <a:pt x="522" y="374"/>
                  </a:lnTo>
                  <a:lnTo>
                    <a:pt x="528" y="355"/>
                  </a:lnTo>
                  <a:cubicBezTo>
                    <a:pt x="528" y="323"/>
                    <a:pt x="548" y="297"/>
                    <a:pt x="573" y="278"/>
                  </a:cubicBezTo>
                  <a:cubicBezTo>
                    <a:pt x="590" y="265"/>
                    <a:pt x="609" y="261"/>
                    <a:pt x="627" y="261"/>
                  </a:cubicBezTo>
                  <a:cubicBezTo>
                    <a:pt x="637" y="261"/>
                    <a:pt x="648" y="262"/>
                    <a:pt x="657" y="265"/>
                  </a:cubicBezTo>
                  <a:cubicBezTo>
                    <a:pt x="689" y="271"/>
                    <a:pt x="722" y="291"/>
                    <a:pt x="741" y="316"/>
                  </a:cubicBezTo>
                  <a:lnTo>
                    <a:pt x="876" y="117"/>
                  </a:lnTo>
                  <a:cubicBezTo>
                    <a:pt x="850" y="91"/>
                    <a:pt x="825" y="72"/>
                    <a:pt x="792" y="59"/>
                  </a:cubicBezTo>
                  <a:cubicBezTo>
                    <a:pt x="760" y="39"/>
                    <a:pt x="722" y="26"/>
                    <a:pt x="683" y="20"/>
                  </a:cubicBezTo>
                  <a:cubicBezTo>
                    <a:pt x="644" y="7"/>
                    <a:pt x="60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467850" y="912400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7" y="0"/>
                  </a:moveTo>
                  <a:cubicBezTo>
                    <a:pt x="504" y="0"/>
                    <a:pt x="443" y="16"/>
                    <a:pt x="387" y="44"/>
                  </a:cubicBezTo>
                  <a:cubicBezTo>
                    <a:pt x="303" y="95"/>
                    <a:pt x="245" y="179"/>
                    <a:pt x="226" y="276"/>
                  </a:cubicBezTo>
                  <a:lnTo>
                    <a:pt x="219" y="302"/>
                  </a:lnTo>
                  <a:lnTo>
                    <a:pt x="90" y="269"/>
                  </a:lnTo>
                  <a:lnTo>
                    <a:pt x="32" y="501"/>
                  </a:lnTo>
                  <a:lnTo>
                    <a:pt x="161" y="533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64" y="611"/>
                  </a:lnTo>
                  <a:lnTo>
                    <a:pt x="670" y="662"/>
                  </a:lnTo>
                  <a:lnTo>
                    <a:pt x="728" y="430"/>
                  </a:lnTo>
                  <a:lnTo>
                    <a:pt x="515" y="379"/>
                  </a:lnTo>
                  <a:lnTo>
                    <a:pt x="522" y="359"/>
                  </a:lnTo>
                  <a:cubicBezTo>
                    <a:pt x="528" y="327"/>
                    <a:pt x="548" y="295"/>
                    <a:pt x="573" y="276"/>
                  </a:cubicBezTo>
                  <a:cubicBezTo>
                    <a:pt x="589" y="268"/>
                    <a:pt x="605" y="262"/>
                    <a:pt x="621" y="262"/>
                  </a:cubicBezTo>
                  <a:cubicBezTo>
                    <a:pt x="631" y="262"/>
                    <a:pt x="641" y="264"/>
                    <a:pt x="651" y="269"/>
                  </a:cubicBezTo>
                  <a:cubicBezTo>
                    <a:pt x="683" y="276"/>
                    <a:pt x="715" y="295"/>
                    <a:pt x="741" y="314"/>
                  </a:cubicBezTo>
                  <a:lnTo>
                    <a:pt x="870" y="115"/>
                  </a:lnTo>
                  <a:cubicBezTo>
                    <a:pt x="850" y="95"/>
                    <a:pt x="825" y="76"/>
                    <a:pt x="792" y="57"/>
                  </a:cubicBezTo>
                  <a:cubicBezTo>
                    <a:pt x="754" y="44"/>
                    <a:pt x="721" y="31"/>
                    <a:pt x="683" y="18"/>
                  </a:cubicBezTo>
                  <a:cubicBezTo>
                    <a:pt x="644" y="6"/>
                    <a:pt x="605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421775" y="961675"/>
              <a:ext cx="25950" cy="23975"/>
            </a:xfrm>
            <a:custGeom>
              <a:avLst/>
              <a:gdLst/>
              <a:ahLst/>
              <a:cxnLst/>
              <a:rect l="l" t="t" r="r" b="b"/>
              <a:pathLst>
                <a:path w="1038" h="959" extrusionOk="0">
                  <a:moveTo>
                    <a:pt x="529" y="0"/>
                  </a:moveTo>
                  <a:cubicBezTo>
                    <a:pt x="490" y="0"/>
                    <a:pt x="451" y="4"/>
                    <a:pt x="413" y="12"/>
                  </a:cubicBezTo>
                  <a:cubicBezTo>
                    <a:pt x="329" y="31"/>
                    <a:pt x="252" y="70"/>
                    <a:pt x="188" y="128"/>
                  </a:cubicBezTo>
                  <a:cubicBezTo>
                    <a:pt x="1" y="321"/>
                    <a:pt x="7" y="630"/>
                    <a:pt x="207" y="810"/>
                  </a:cubicBezTo>
                  <a:cubicBezTo>
                    <a:pt x="278" y="875"/>
                    <a:pt x="362" y="920"/>
                    <a:pt x="458" y="939"/>
                  </a:cubicBezTo>
                  <a:cubicBezTo>
                    <a:pt x="503" y="952"/>
                    <a:pt x="548" y="959"/>
                    <a:pt x="593" y="959"/>
                  </a:cubicBezTo>
                  <a:cubicBezTo>
                    <a:pt x="639" y="959"/>
                    <a:pt x="684" y="952"/>
                    <a:pt x="729" y="939"/>
                  </a:cubicBezTo>
                  <a:cubicBezTo>
                    <a:pt x="812" y="913"/>
                    <a:pt x="883" y="868"/>
                    <a:pt x="935" y="798"/>
                  </a:cubicBezTo>
                  <a:lnTo>
                    <a:pt x="722" y="617"/>
                  </a:lnTo>
                  <a:cubicBezTo>
                    <a:pt x="687" y="668"/>
                    <a:pt x="628" y="694"/>
                    <a:pt x="567" y="694"/>
                  </a:cubicBezTo>
                  <a:cubicBezTo>
                    <a:pt x="550" y="694"/>
                    <a:pt x="533" y="692"/>
                    <a:pt x="516" y="688"/>
                  </a:cubicBezTo>
                  <a:cubicBezTo>
                    <a:pt x="465" y="682"/>
                    <a:pt x="420" y="643"/>
                    <a:pt x="394" y="598"/>
                  </a:cubicBezTo>
                  <a:cubicBezTo>
                    <a:pt x="362" y="546"/>
                    <a:pt x="362" y="488"/>
                    <a:pt x="374" y="430"/>
                  </a:cubicBezTo>
                  <a:cubicBezTo>
                    <a:pt x="387" y="372"/>
                    <a:pt x="420" y="321"/>
                    <a:pt x="471" y="289"/>
                  </a:cubicBezTo>
                  <a:cubicBezTo>
                    <a:pt x="501" y="271"/>
                    <a:pt x="537" y="263"/>
                    <a:pt x="573" y="263"/>
                  </a:cubicBezTo>
                  <a:cubicBezTo>
                    <a:pt x="591" y="263"/>
                    <a:pt x="608" y="265"/>
                    <a:pt x="626" y="269"/>
                  </a:cubicBezTo>
                  <a:cubicBezTo>
                    <a:pt x="696" y="289"/>
                    <a:pt x="754" y="353"/>
                    <a:pt x="767" y="430"/>
                  </a:cubicBezTo>
                  <a:lnTo>
                    <a:pt x="1038" y="366"/>
                  </a:lnTo>
                  <a:cubicBezTo>
                    <a:pt x="1031" y="282"/>
                    <a:pt x="993" y="211"/>
                    <a:pt x="928" y="153"/>
                  </a:cubicBezTo>
                  <a:cubicBezTo>
                    <a:pt x="864" y="89"/>
                    <a:pt x="780" y="44"/>
                    <a:pt x="690" y="18"/>
                  </a:cubicBezTo>
                  <a:cubicBezTo>
                    <a:pt x="638" y="7"/>
                    <a:pt x="583" y="0"/>
                    <a:pt x="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450775" y="968875"/>
              <a:ext cx="27225" cy="23875"/>
            </a:xfrm>
            <a:custGeom>
              <a:avLst/>
              <a:gdLst/>
              <a:ahLst/>
              <a:cxnLst/>
              <a:rect l="l" t="t" r="r" b="b"/>
              <a:pathLst>
                <a:path w="1089" h="955" extrusionOk="0">
                  <a:moveTo>
                    <a:pt x="545" y="259"/>
                  </a:moveTo>
                  <a:cubicBezTo>
                    <a:pt x="613" y="259"/>
                    <a:pt x="680" y="294"/>
                    <a:pt x="715" y="355"/>
                  </a:cubicBezTo>
                  <a:cubicBezTo>
                    <a:pt x="741" y="406"/>
                    <a:pt x="747" y="464"/>
                    <a:pt x="728" y="522"/>
                  </a:cubicBezTo>
                  <a:cubicBezTo>
                    <a:pt x="722" y="580"/>
                    <a:pt x="689" y="632"/>
                    <a:pt x="638" y="664"/>
                  </a:cubicBezTo>
                  <a:cubicBezTo>
                    <a:pt x="605" y="683"/>
                    <a:pt x="568" y="695"/>
                    <a:pt x="531" y="695"/>
                  </a:cubicBezTo>
                  <a:cubicBezTo>
                    <a:pt x="517" y="695"/>
                    <a:pt x="504" y="693"/>
                    <a:pt x="490" y="690"/>
                  </a:cubicBezTo>
                  <a:cubicBezTo>
                    <a:pt x="438" y="677"/>
                    <a:pt x="393" y="645"/>
                    <a:pt x="374" y="600"/>
                  </a:cubicBezTo>
                  <a:cubicBezTo>
                    <a:pt x="342" y="542"/>
                    <a:pt x="342" y="484"/>
                    <a:pt x="361" y="426"/>
                  </a:cubicBezTo>
                  <a:cubicBezTo>
                    <a:pt x="367" y="368"/>
                    <a:pt x="400" y="323"/>
                    <a:pt x="451" y="284"/>
                  </a:cubicBezTo>
                  <a:cubicBezTo>
                    <a:pt x="480" y="267"/>
                    <a:pt x="513" y="259"/>
                    <a:pt x="545" y="259"/>
                  </a:cubicBezTo>
                  <a:close/>
                  <a:moveTo>
                    <a:pt x="514" y="0"/>
                  </a:moveTo>
                  <a:cubicBezTo>
                    <a:pt x="471" y="0"/>
                    <a:pt x="429" y="5"/>
                    <a:pt x="387" y="14"/>
                  </a:cubicBezTo>
                  <a:cubicBezTo>
                    <a:pt x="219" y="46"/>
                    <a:pt x="84" y="181"/>
                    <a:pt x="45" y="349"/>
                  </a:cubicBezTo>
                  <a:cubicBezTo>
                    <a:pt x="0" y="516"/>
                    <a:pt x="52" y="696"/>
                    <a:pt x="187" y="812"/>
                  </a:cubicBezTo>
                  <a:cubicBezTo>
                    <a:pt x="258" y="870"/>
                    <a:pt x="342" y="915"/>
                    <a:pt x="432" y="935"/>
                  </a:cubicBezTo>
                  <a:cubicBezTo>
                    <a:pt x="477" y="948"/>
                    <a:pt x="525" y="955"/>
                    <a:pt x="575" y="955"/>
                  </a:cubicBezTo>
                  <a:cubicBezTo>
                    <a:pt x="617" y="955"/>
                    <a:pt x="661" y="950"/>
                    <a:pt x="702" y="941"/>
                  </a:cubicBezTo>
                  <a:cubicBezTo>
                    <a:pt x="786" y="922"/>
                    <a:pt x="863" y="883"/>
                    <a:pt x="921" y="819"/>
                  </a:cubicBezTo>
                  <a:cubicBezTo>
                    <a:pt x="1044" y="696"/>
                    <a:pt x="1089" y="516"/>
                    <a:pt x="1044" y="349"/>
                  </a:cubicBezTo>
                  <a:cubicBezTo>
                    <a:pt x="1018" y="265"/>
                    <a:pt x="966" y="194"/>
                    <a:pt x="902" y="142"/>
                  </a:cubicBezTo>
                  <a:cubicBezTo>
                    <a:pt x="793" y="48"/>
                    <a:pt x="654" y="0"/>
                    <a:pt x="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482650" y="968275"/>
              <a:ext cx="21775" cy="30900"/>
            </a:xfrm>
            <a:custGeom>
              <a:avLst/>
              <a:gdLst/>
              <a:ahLst/>
              <a:cxnLst/>
              <a:rect l="l" t="t" r="r" b="b"/>
              <a:pathLst>
                <a:path w="871" h="1236" extrusionOk="0">
                  <a:moveTo>
                    <a:pt x="564" y="0"/>
                  </a:moveTo>
                  <a:cubicBezTo>
                    <a:pt x="500" y="0"/>
                    <a:pt x="437" y="16"/>
                    <a:pt x="381" y="44"/>
                  </a:cubicBezTo>
                  <a:cubicBezTo>
                    <a:pt x="297" y="96"/>
                    <a:pt x="239" y="179"/>
                    <a:pt x="220" y="276"/>
                  </a:cubicBezTo>
                  <a:lnTo>
                    <a:pt x="213" y="302"/>
                  </a:lnTo>
                  <a:lnTo>
                    <a:pt x="84" y="269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1" y="1152"/>
                  </a:lnTo>
                  <a:lnTo>
                    <a:pt x="310" y="1236"/>
                  </a:lnTo>
                  <a:lnTo>
                    <a:pt x="471" y="611"/>
                  </a:lnTo>
                  <a:lnTo>
                    <a:pt x="671" y="662"/>
                  </a:lnTo>
                  <a:lnTo>
                    <a:pt x="729" y="430"/>
                  </a:lnTo>
                  <a:lnTo>
                    <a:pt x="516" y="379"/>
                  </a:lnTo>
                  <a:lnTo>
                    <a:pt x="522" y="360"/>
                  </a:lnTo>
                  <a:cubicBezTo>
                    <a:pt x="529" y="327"/>
                    <a:pt x="548" y="295"/>
                    <a:pt x="574" y="276"/>
                  </a:cubicBezTo>
                  <a:cubicBezTo>
                    <a:pt x="586" y="268"/>
                    <a:pt x="603" y="262"/>
                    <a:pt x="620" y="262"/>
                  </a:cubicBezTo>
                  <a:cubicBezTo>
                    <a:pt x="631" y="262"/>
                    <a:pt x="641" y="265"/>
                    <a:pt x="651" y="269"/>
                  </a:cubicBezTo>
                  <a:cubicBezTo>
                    <a:pt x="683" y="276"/>
                    <a:pt x="716" y="295"/>
                    <a:pt x="735" y="315"/>
                  </a:cubicBezTo>
                  <a:lnTo>
                    <a:pt x="870" y="115"/>
                  </a:lnTo>
                  <a:cubicBezTo>
                    <a:pt x="844" y="96"/>
                    <a:pt x="819" y="76"/>
                    <a:pt x="793" y="63"/>
                  </a:cubicBezTo>
                  <a:cubicBezTo>
                    <a:pt x="754" y="44"/>
                    <a:pt x="716" y="31"/>
                    <a:pt x="677" y="18"/>
                  </a:cubicBezTo>
                  <a:cubicBezTo>
                    <a:pt x="641" y="6"/>
                    <a:pt x="602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503275" y="973425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3" y="0"/>
                  </a:moveTo>
                  <a:cubicBezTo>
                    <a:pt x="500" y="0"/>
                    <a:pt x="436" y="16"/>
                    <a:pt x="380" y="44"/>
                  </a:cubicBezTo>
                  <a:cubicBezTo>
                    <a:pt x="296" y="96"/>
                    <a:pt x="238" y="179"/>
                    <a:pt x="219" y="276"/>
                  </a:cubicBezTo>
                  <a:lnTo>
                    <a:pt x="213" y="302"/>
                  </a:lnTo>
                  <a:lnTo>
                    <a:pt x="84" y="270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70" y="611"/>
                  </a:lnTo>
                  <a:lnTo>
                    <a:pt x="670" y="662"/>
                  </a:lnTo>
                  <a:lnTo>
                    <a:pt x="728" y="431"/>
                  </a:lnTo>
                  <a:lnTo>
                    <a:pt x="522" y="379"/>
                  </a:lnTo>
                  <a:lnTo>
                    <a:pt x="515" y="360"/>
                  </a:lnTo>
                  <a:cubicBezTo>
                    <a:pt x="522" y="328"/>
                    <a:pt x="541" y="295"/>
                    <a:pt x="567" y="276"/>
                  </a:cubicBezTo>
                  <a:cubicBezTo>
                    <a:pt x="583" y="268"/>
                    <a:pt x="601" y="263"/>
                    <a:pt x="619" y="263"/>
                  </a:cubicBezTo>
                  <a:cubicBezTo>
                    <a:pt x="630" y="263"/>
                    <a:pt x="641" y="265"/>
                    <a:pt x="651" y="270"/>
                  </a:cubicBezTo>
                  <a:cubicBezTo>
                    <a:pt x="683" y="276"/>
                    <a:pt x="709" y="295"/>
                    <a:pt x="734" y="315"/>
                  </a:cubicBezTo>
                  <a:lnTo>
                    <a:pt x="870" y="115"/>
                  </a:lnTo>
                  <a:cubicBezTo>
                    <a:pt x="844" y="96"/>
                    <a:pt x="818" y="76"/>
                    <a:pt x="786" y="63"/>
                  </a:cubicBezTo>
                  <a:cubicBezTo>
                    <a:pt x="754" y="44"/>
                    <a:pt x="715" y="31"/>
                    <a:pt x="676" y="18"/>
                  </a:cubicBezTo>
                  <a:cubicBezTo>
                    <a:pt x="640" y="6"/>
                    <a:pt x="602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8"/>
          <p:cNvGrpSpPr/>
          <p:nvPr/>
        </p:nvGrpSpPr>
        <p:grpSpPr>
          <a:xfrm>
            <a:off x="1584466" y="1246566"/>
            <a:ext cx="696743" cy="701280"/>
            <a:chOff x="5180700" y="584000"/>
            <a:chExt cx="621925" cy="625975"/>
          </a:xfrm>
        </p:grpSpPr>
        <p:sp>
          <p:nvSpPr>
            <p:cNvPr id="1032" name="Google Shape;1032;p48"/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6874898" y="1246541"/>
            <a:ext cx="696743" cy="696771"/>
            <a:chOff x="6754800" y="584000"/>
            <a:chExt cx="621925" cy="621950"/>
          </a:xfrm>
        </p:grpSpPr>
        <p:sp>
          <p:nvSpPr>
            <p:cNvPr id="1050" name="Google Shape;1050;p48"/>
            <p:cNvSpPr/>
            <p:nvPr/>
          </p:nvSpPr>
          <p:spPr>
            <a:xfrm>
              <a:off x="67548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925425" y="899375"/>
              <a:ext cx="217800" cy="143025"/>
            </a:xfrm>
            <a:custGeom>
              <a:avLst/>
              <a:gdLst/>
              <a:ahLst/>
              <a:cxnLst/>
              <a:rect l="l" t="t" r="r" b="b"/>
              <a:pathLst>
                <a:path w="8712" h="5721" extrusionOk="0">
                  <a:moveTo>
                    <a:pt x="2020" y="1"/>
                  </a:moveTo>
                  <a:cubicBezTo>
                    <a:pt x="1841" y="1"/>
                    <a:pt x="1769" y="161"/>
                    <a:pt x="1839" y="372"/>
                  </a:cubicBezTo>
                  <a:cubicBezTo>
                    <a:pt x="1961" y="745"/>
                    <a:pt x="2296" y="1190"/>
                    <a:pt x="3127" y="1918"/>
                  </a:cubicBezTo>
                  <a:cubicBezTo>
                    <a:pt x="2174" y="1660"/>
                    <a:pt x="2090" y="1119"/>
                    <a:pt x="1639" y="520"/>
                  </a:cubicBezTo>
                  <a:cubicBezTo>
                    <a:pt x="1493" y="323"/>
                    <a:pt x="1353" y="232"/>
                    <a:pt x="1242" y="232"/>
                  </a:cubicBezTo>
                  <a:cubicBezTo>
                    <a:pt x="1012" y="232"/>
                    <a:pt x="907" y="622"/>
                    <a:pt x="1124" y="1261"/>
                  </a:cubicBezTo>
                  <a:cubicBezTo>
                    <a:pt x="1292" y="1744"/>
                    <a:pt x="1942" y="2484"/>
                    <a:pt x="2470" y="2819"/>
                  </a:cubicBezTo>
                  <a:cubicBezTo>
                    <a:pt x="1304" y="2362"/>
                    <a:pt x="1150" y="1048"/>
                    <a:pt x="635" y="880"/>
                  </a:cubicBezTo>
                  <a:cubicBezTo>
                    <a:pt x="615" y="874"/>
                    <a:pt x="595" y="870"/>
                    <a:pt x="575" y="870"/>
                  </a:cubicBezTo>
                  <a:cubicBezTo>
                    <a:pt x="367" y="870"/>
                    <a:pt x="167" y="1225"/>
                    <a:pt x="325" y="1724"/>
                  </a:cubicBezTo>
                  <a:cubicBezTo>
                    <a:pt x="693" y="2890"/>
                    <a:pt x="1420" y="3682"/>
                    <a:pt x="1865" y="4024"/>
                  </a:cubicBezTo>
                  <a:cubicBezTo>
                    <a:pt x="886" y="3676"/>
                    <a:pt x="738" y="2536"/>
                    <a:pt x="332" y="2227"/>
                  </a:cubicBezTo>
                  <a:cubicBezTo>
                    <a:pt x="278" y="2185"/>
                    <a:pt x="231" y="2166"/>
                    <a:pt x="192" y="2166"/>
                  </a:cubicBezTo>
                  <a:cubicBezTo>
                    <a:pt x="33" y="2166"/>
                    <a:pt x="0" y="2485"/>
                    <a:pt x="68" y="2858"/>
                  </a:cubicBezTo>
                  <a:cubicBezTo>
                    <a:pt x="209" y="3624"/>
                    <a:pt x="602" y="4481"/>
                    <a:pt x="1491" y="5215"/>
                  </a:cubicBezTo>
                  <a:cubicBezTo>
                    <a:pt x="1946" y="5594"/>
                    <a:pt x="2677" y="5721"/>
                    <a:pt x="3590" y="5721"/>
                  </a:cubicBezTo>
                  <a:cubicBezTo>
                    <a:pt x="4461" y="5721"/>
                    <a:pt x="5499" y="5606"/>
                    <a:pt x="6619" y="5486"/>
                  </a:cubicBezTo>
                  <a:cubicBezTo>
                    <a:pt x="7295" y="5415"/>
                    <a:pt x="7701" y="5525"/>
                    <a:pt x="8190" y="4771"/>
                  </a:cubicBezTo>
                  <a:cubicBezTo>
                    <a:pt x="8680" y="4017"/>
                    <a:pt x="8712" y="2787"/>
                    <a:pt x="8377" y="2323"/>
                  </a:cubicBezTo>
                  <a:cubicBezTo>
                    <a:pt x="7939" y="1731"/>
                    <a:pt x="6554" y="1357"/>
                    <a:pt x="5169" y="1338"/>
                  </a:cubicBezTo>
                  <a:cubicBezTo>
                    <a:pt x="3778" y="1312"/>
                    <a:pt x="3127" y="816"/>
                    <a:pt x="2580" y="307"/>
                  </a:cubicBezTo>
                  <a:cubicBezTo>
                    <a:pt x="2344" y="88"/>
                    <a:pt x="2153" y="1"/>
                    <a:pt x="2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7115525" y="904050"/>
              <a:ext cx="260725" cy="178375"/>
            </a:xfrm>
            <a:custGeom>
              <a:avLst/>
              <a:gdLst/>
              <a:ahLst/>
              <a:cxnLst/>
              <a:rect l="l" t="t" r="r" b="b"/>
              <a:pathLst>
                <a:path w="10429" h="7135" extrusionOk="0">
                  <a:moveTo>
                    <a:pt x="6265" y="1"/>
                  </a:moveTo>
                  <a:cubicBezTo>
                    <a:pt x="3706" y="1"/>
                    <a:pt x="1653" y="381"/>
                    <a:pt x="1217" y="777"/>
                  </a:cubicBezTo>
                  <a:cubicBezTo>
                    <a:pt x="0" y="1892"/>
                    <a:pt x="45" y="5209"/>
                    <a:pt x="825" y="6188"/>
                  </a:cubicBezTo>
                  <a:cubicBezTo>
                    <a:pt x="1321" y="6813"/>
                    <a:pt x="5263" y="6929"/>
                    <a:pt x="7929" y="7135"/>
                  </a:cubicBezTo>
                  <a:cubicBezTo>
                    <a:pt x="9424" y="5170"/>
                    <a:pt x="10293" y="2806"/>
                    <a:pt x="10429" y="346"/>
                  </a:cubicBezTo>
                  <a:cubicBezTo>
                    <a:pt x="9007" y="100"/>
                    <a:pt x="7570" y="1"/>
                    <a:pt x="6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852075" y="618150"/>
              <a:ext cx="194875" cy="146775"/>
            </a:xfrm>
            <a:custGeom>
              <a:avLst/>
              <a:gdLst/>
              <a:ahLst/>
              <a:cxnLst/>
              <a:rect l="l" t="t" r="r" b="b"/>
              <a:pathLst>
                <a:path w="7795" h="5871" extrusionOk="0">
                  <a:moveTo>
                    <a:pt x="2873" y="0"/>
                  </a:moveTo>
                  <a:cubicBezTo>
                    <a:pt x="1823" y="542"/>
                    <a:pt x="857" y="1224"/>
                    <a:pt x="0" y="2036"/>
                  </a:cubicBezTo>
                  <a:cubicBezTo>
                    <a:pt x="451" y="1960"/>
                    <a:pt x="884" y="1917"/>
                    <a:pt x="1287" y="1917"/>
                  </a:cubicBezTo>
                  <a:cubicBezTo>
                    <a:pt x="1910" y="1917"/>
                    <a:pt x="2465" y="2019"/>
                    <a:pt x="2918" y="2261"/>
                  </a:cubicBezTo>
                  <a:cubicBezTo>
                    <a:pt x="4155" y="2918"/>
                    <a:pt x="4496" y="4245"/>
                    <a:pt x="4837" y="5096"/>
                  </a:cubicBezTo>
                  <a:cubicBezTo>
                    <a:pt x="4889" y="5224"/>
                    <a:pt x="4522" y="5012"/>
                    <a:pt x="4709" y="5592"/>
                  </a:cubicBezTo>
                  <a:cubicBezTo>
                    <a:pt x="4734" y="5662"/>
                    <a:pt x="4870" y="5823"/>
                    <a:pt x="4941" y="5836"/>
                  </a:cubicBezTo>
                  <a:cubicBezTo>
                    <a:pt x="5057" y="5859"/>
                    <a:pt x="5197" y="5870"/>
                    <a:pt x="5352" y="5870"/>
                  </a:cubicBezTo>
                  <a:cubicBezTo>
                    <a:pt x="6149" y="5870"/>
                    <a:pt x="7331" y="5573"/>
                    <a:pt x="7704" y="5076"/>
                  </a:cubicBezTo>
                  <a:cubicBezTo>
                    <a:pt x="7768" y="4973"/>
                    <a:pt x="7794" y="4851"/>
                    <a:pt x="7762" y="4728"/>
                  </a:cubicBezTo>
                  <a:cubicBezTo>
                    <a:pt x="7704" y="4505"/>
                    <a:pt x="7595" y="4462"/>
                    <a:pt x="7496" y="4462"/>
                  </a:cubicBezTo>
                  <a:cubicBezTo>
                    <a:pt x="7433" y="4462"/>
                    <a:pt x="7375" y="4479"/>
                    <a:pt x="7336" y="4479"/>
                  </a:cubicBezTo>
                  <a:cubicBezTo>
                    <a:pt x="7313" y="4479"/>
                    <a:pt x="7297" y="4473"/>
                    <a:pt x="7292" y="4451"/>
                  </a:cubicBezTo>
                  <a:cubicBezTo>
                    <a:pt x="7047" y="3440"/>
                    <a:pt x="6467" y="1701"/>
                    <a:pt x="4902" y="741"/>
                  </a:cubicBezTo>
                  <a:cubicBezTo>
                    <a:pt x="4277" y="368"/>
                    <a:pt x="3588" y="116"/>
                    <a:pt x="2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7035550" y="856650"/>
              <a:ext cx="60650" cy="54125"/>
            </a:xfrm>
            <a:custGeom>
              <a:avLst/>
              <a:gdLst/>
              <a:ahLst/>
              <a:cxnLst/>
              <a:rect l="l" t="t" r="r" b="b"/>
              <a:pathLst>
                <a:path w="2426" h="2165" extrusionOk="0">
                  <a:moveTo>
                    <a:pt x="681" y="0"/>
                  </a:moveTo>
                  <a:cubicBezTo>
                    <a:pt x="680" y="0"/>
                    <a:pt x="1" y="2164"/>
                    <a:pt x="861" y="2164"/>
                  </a:cubicBezTo>
                  <a:cubicBezTo>
                    <a:pt x="899" y="2164"/>
                    <a:pt x="940" y="2160"/>
                    <a:pt x="983" y="2151"/>
                  </a:cubicBezTo>
                  <a:cubicBezTo>
                    <a:pt x="2426" y="1862"/>
                    <a:pt x="681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972675" y="785475"/>
              <a:ext cx="70950" cy="62850"/>
            </a:xfrm>
            <a:custGeom>
              <a:avLst/>
              <a:gdLst/>
              <a:ahLst/>
              <a:cxnLst/>
              <a:rect l="l" t="t" r="r" b="b"/>
              <a:pathLst>
                <a:path w="2838" h="2514" extrusionOk="0">
                  <a:moveTo>
                    <a:pt x="1360" y="0"/>
                  </a:moveTo>
                  <a:lnTo>
                    <a:pt x="1360" y="0"/>
                  </a:lnTo>
                  <a:cubicBezTo>
                    <a:pt x="1360" y="0"/>
                    <a:pt x="1" y="2332"/>
                    <a:pt x="1469" y="2506"/>
                  </a:cubicBezTo>
                  <a:cubicBezTo>
                    <a:pt x="1514" y="2511"/>
                    <a:pt x="1555" y="2513"/>
                    <a:pt x="1594" y="2513"/>
                  </a:cubicBezTo>
                  <a:cubicBezTo>
                    <a:pt x="2837" y="2513"/>
                    <a:pt x="1360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7033550" y="762425"/>
              <a:ext cx="42700" cy="45500"/>
            </a:xfrm>
            <a:custGeom>
              <a:avLst/>
              <a:gdLst/>
              <a:ahLst/>
              <a:cxnLst/>
              <a:rect l="l" t="t" r="r" b="b"/>
              <a:pathLst>
                <a:path w="1708" h="18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31" y="1820"/>
                    <a:pt x="892" y="1820"/>
                  </a:cubicBezTo>
                  <a:cubicBezTo>
                    <a:pt x="943" y="1820"/>
                    <a:pt x="996" y="1805"/>
                    <a:pt x="1050" y="1772"/>
                  </a:cubicBezTo>
                  <a:cubicBezTo>
                    <a:pt x="1707" y="13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8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PREVENTION</a:t>
            </a:r>
            <a:endParaRPr dirty="0"/>
          </a:p>
        </p:txBody>
      </p:sp>
      <p:sp>
        <p:nvSpPr>
          <p:cNvPr id="1058" name="Google Shape;1058;p48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9" name="Google Shape;1059;p48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48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48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48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3" name="Google Shape;1063;p48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48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48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48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48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48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48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75" name="Google Shape;1075;p49"/>
          <p:cNvCxnSpPr/>
          <p:nvPr/>
        </p:nvCxnSpPr>
        <p:spPr>
          <a:xfrm>
            <a:off x="803050" y="2714450"/>
            <a:ext cx="75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1356834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3188765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21128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866022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0" name="Google Shape;1080;p49"/>
          <p:cNvCxnSpPr>
            <a:stCxn id="1076" idx="4"/>
          </p:cNvCxnSpPr>
          <p:nvPr/>
        </p:nvCxnSpPr>
        <p:spPr>
          <a:xfrm>
            <a:off x="1824684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488975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653525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333872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44384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5" name="Google Shape;1085;p49"/>
          <p:cNvSpPr txBox="1">
            <a:spLocks noGrp="1"/>
          </p:cNvSpPr>
          <p:nvPr>
            <p:ph type="subTitle" idx="4294967295"/>
          </p:nvPr>
        </p:nvSpPr>
        <p:spPr>
          <a:xfrm flipH="1">
            <a:off x="752784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1384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55678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8" name="Google Shape;1088;p49"/>
          <p:cNvSpPr txBox="1">
            <a:spLocks noGrp="1"/>
          </p:cNvSpPr>
          <p:nvPr>
            <p:ph type="ctrTitle" idx="4294967295"/>
          </p:nvPr>
        </p:nvSpPr>
        <p:spPr>
          <a:xfrm flipH="1">
            <a:off x="3323315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0" name="Google Shape;1090;p49"/>
          <p:cNvSpPr txBox="1">
            <a:spLocks noGrp="1"/>
          </p:cNvSpPr>
          <p:nvPr>
            <p:ph type="ctrTitle" idx="4294967295"/>
          </p:nvPr>
        </p:nvSpPr>
        <p:spPr>
          <a:xfrm flipH="1">
            <a:off x="4708678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1" name="Google Shape;1091;p49"/>
          <p:cNvSpPr txBox="1">
            <a:spLocks noGrp="1"/>
          </p:cNvSpPr>
          <p:nvPr>
            <p:ph type="subTitle" idx="4294967295"/>
          </p:nvPr>
        </p:nvSpPr>
        <p:spPr>
          <a:xfrm flipH="1">
            <a:off x="4417078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76315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3" name="Google Shape;10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2584715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553572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5" name="Google Shape;10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6261972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Google Shape;1100;p50"/>
          <p:cNvPicPr preferRelativeResize="0"/>
          <p:nvPr/>
        </p:nvPicPr>
        <p:blipFill rotWithShape="1">
          <a:blip r:embed="rId3">
            <a:alphaModFix/>
          </a:blip>
          <a:srcRect l="9720" t="3040" r="3338" b="-36999"/>
          <a:stretch/>
        </p:blipFill>
        <p:spPr>
          <a:xfrm>
            <a:off x="1089825" y="3438525"/>
            <a:ext cx="2886000" cy="28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1" name="Google Shape;1101;p50"/>
          <p:cNvSpPr/>
          <p:nvPr/>
        </p:nvSpPr>
        <p:spPr>
          <a:xfrm>
            <a:off x="1885725" y="1085075"/>
            <a:ext cx="1294200" cy="456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0"/>
          <p:cNvSpPr/>
          <p:nvPr/>
        </p:nvSpPr>
        <p:spPr>
          <a:xfrm>
            <a:off x="5964075" y="1085075"/>
            <a:ext cx="1294200" cy="456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3" name="Google Shape;1103;p50"/>
          <p:cNvPicPr preferRelativeResize="0"/>
          <p:nvPr/>
        </p:nvPicPr>
        <p:blipFill rotWithShape="1">
          <a:blip r:embed="rId4">
            <a:alphaModFix/>
          </a:blip>
          <a:srcRect t="22527" b="13923"/>
          <a:stretch/>
        </p:blipFill>
        <p:spPr>
          <a:xfrm>
            <a:off x="5168175" y="3438525"/>
            <a:ext cx="2886000" cy="28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4" name="Google Shape;1104;p50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05" name="Google Shape;1105;p50"/>
          <p:cNvSpPr txBox="1">
            <a:spLocks noGrp="1"/>
          </p:cNvSpPr>
          <p:nvPr>
            <p:ph type="ctrTitle"/>
          </p:nvPr>
        </p:nvSpPr>
        <p:spPr>
          <a:xfrm flipH="1">
            <a:off x="2139575" y="1085125"/>
            <a:ext cx="786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Don’t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6" name="Google Shape;1106;p50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7" name="Google Shape;1107;p50"/>
          <p:cNvSpPr txBox="1">
            <a:spLocks noGrp="1"/>
          </p:cNvSpPr>
          <p:nvPr>
            <p:ph type="ctrTitle" idx="2"/>
          </p:nvPr>
        </p:nvSpPr>
        <p:spPr>
          <a:xfrm flipH="1">
            <a:off x="6217875" y="1085075"/>
            <a:ext cx="786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8" name="Google Shape;1108;p50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109" name="Google Shape;1109;p50"/>
          <p:cNvGrpSpPr/>
          <p:nvPr/>
        </p:nvGrpSpPr>
        <p:grpSpPr>
          <a:xfrm>
            <a:off x="1567125" y="1541113"/>
            <a:ext cx="1931400" cy="184800"/>
            <a:chOff x="1619525" y="1693513"/>
            <a:chExt cx="1931400" cy="184800"/>
          </a:xfrm>
        </p:grpSpPr>
        <p:cxnSp>
          <p:nvCxnSpPr>
            <p:cNvPr id="1110" name="Google Shape;1110;p50"/>
            <p:cNvCxnSpPr/>
            <p:nvPr/>
          </p:nvCxnSpPr>
          <p:spPr>
            <a:xfrm>
              <a:off x="1619525" y="1878200"/>
              <a:ext cx="19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50"/>
            <p:cNvCxnSpPr/>
            <p:nvPr/>
          </p:nvCxnSpPr>
          <p:spPr>
            <a:xfrm>
              <a:off x="2585225" y="1693513"/>
              <a:ext cx="0" cy="18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2" name="Google Shape;1112;p50"/>
          <p:cNvGrpSpPr/>
          <p:nvPr/>
        </p:nvGrpSpPr>
        <p:grpSpPr>
          <a:xfrm>
            <a:off x="5645475" y="1541075"/>
            <a:ext cx="1931400" cy="184800"/>
            <a:chOff x="1619525" y="1693475"/>
            <a:chExt cx="1931400" cy="184800"/>
          </a:xfrm>
        </p:grpSpPr>
        <p:cxnSp>
          <p:nvCxnSpPr>
            <p:cNvPr id="1113" name="Google Shape;1113;p50"/>
            <p:cNvCxnSpPr/>
            <p:nvPr/>
          </p:nvCxnSpPr>
          <p:spPr>
            <a:xfrm>
              <a:off x="1619525" y="1878200"/>
              <a:ext cx="19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50"/>
            <p:cNvCxnSpPr/>
            <p:nvPr/>
          </p:nvCxnSpPr>
          <p:spPr>
            <a:xfrm>
              <a:off x="2585225" y="1693475"/>
              <a:ext cx="0" cy="18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PREVALENCE</a:t>
            </a:r>
            <a:endParaRPr dirty="0"/>
          </a:p>
        </p:txBody>
      </p:sp>
      <p:grpSp>
        <p:nvGrpSpPr>
          <p:cNvPr id="1120" name="Google Shape;1120;p51"/>
          <p:cNvGrpSpPr/>
          <p:nvPr/>
        </p:nvGrpSpPr>
        <p:grpSpPr>
          <a:xfrm>
            <a:off x="559762" y="1089234"/>
            <a:ext cx="6040789" cy="3501696"/>
            <a:chOff x="1397225" y="1410350"/>
            <a:chExt cx="4786300" cy="2774500"/>
          </a:xfrm>
        </p:grpSpPr>
        <p:grpSp>
          <p:nvGrpSpPr>
            <p:cNvPr id="1121" name="Google Shape;1121;p51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122" name="Google Shape;1122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3" name="Google Shape;1123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51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125" name="Google Shape;1125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26" name="Google Shape;1126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27" name="Google Shape;1127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1128" name="Google Shape;1128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3" name="Google Shape;1133;p51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134" name="Google Shape;1134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5" name="Google Shape;1135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51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137" name="Google Shape;1137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8" name="Google Shape;1138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51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144" name="Google Shape;1144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46" name="Google Shape;1146;p51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147" name="Google Shape;1147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49" name="Google Shape;1149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1150" name="Google Shape;1150;p51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151" name="Google Shape;1151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53" name="Google Shape;1153;p51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154" name="Google Shape;1154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55" name="Google Shape;1155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51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157" name="Google Shape;1157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58" name="Google Shape;1158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59" name="Google Shape;1159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1" name="Google Shape;1161;p51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162" name="Google Shape;1162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3" name="Google Shape;1163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51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165" name="Google Shape;1165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6" name="Google Shape;1166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1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168" name="Google Shape;1168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9" name="Google Shape;1169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0" name="Google Shape;1170;p51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51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174" name="Google Shape;1174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51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51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213" name="Google Shape;1213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5" name="Google Shape;1215;p51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6" name="Google Shape;1216;p51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1" name="Google Shape;1221;p51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51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229" name="Google Shape;1229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3" name="Google Shape;1233;p51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51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263" name="Google Shape;1263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5" name="Google Shape;1265;p51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51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267" name="Google Shape;1267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270" name="Google Shape;1270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51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51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281" name="Google Shape;1281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5" name="Google Shape;1285;p51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3" name="Google Shape;1293;p51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294" name="Google Shape;1294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51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0" name="Google Shape;1340;p51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341" name="Google Shape;1341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3" name="Google Shape;1343;p51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51"/>
          <p:cNvSpPr/>
          <p:nvPr/>
        </p:nvSpPr>
        <p:spPr>
          <a:xfrm>
            <a:off x="7286625" y="2094825"/>
            <a:ext cx="304800" cy="30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1"/>
          <p:cNvSpPr/>
          <p:nvPr/>
        </p:nvSpPr>
        <p:spPr>
          <a:xfrm>
            <a:off x="7286625" y="3388750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51"/>
          <p:cNvSpPr txBox="1">
            <a:spLocks noGrp="1"/>
          </p:cNvSpPr>
          <p:nvPr>
            <p:ph type="ctrTitle" idx="4294967295"/>
          </p:nvPr>
        </p:nvSpPr>
        <p:spPr>
          <a:xfrm flipH="1">
            <a:off x="6658717" y="1508925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381" name="Google Shape;1381;p51"/>
          <p:cNvSpPr txBox="1">
            <a:spLocks noGrp="1"/>
          </p:cNvSpPr>
          <p:nvPr>
            <p:ph type="ctrTitle" idx="4294967295"/>
          </p:nvPr>
        </p:nvSpPr>
        <p:spPr>
          <a:xfrm flipH="1">
            <a:off x="6658717" y="28028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51682" y="1734837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2"/>
          <p:cNvSpPr/>
          <p:nvPr/>
        </p:nvSpPr>
        <p:spPr>
          <a:xfrm>
            <a:off x="4548132" y="2750338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4051682" y="3712300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1480412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1741787"/>
            <a:ext cx="2392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4" name="Google Shape;1394;p52"/>
          <p:cNvSpPr txBox="1">
            <a:spLocks noGrp="1"/>
          </p:cNvSpPr>
          <p:nvPr>
            <p:ph type="ctrTitle" idx="4294967295"/>
          </p:nvPr>
        </p:nvSpPr>
        <p:spPr>
          <a:xfrm flipH="1">
            <a:off x="5560325" y="2502325"/>
            <a:ext cx="1560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560193" y="2764300"/>
            <a:ext cx="247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6" name="Google Shape;1396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3520047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3781422"/>
            <a:ext cx="2392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624482" y="2702788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3664825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67945" y="1778859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3"/>
          <p:cNvSpPr/>
          <p:nvPr/>
        </p:nvSpPr>
        <p:spPr>
          <a:xfrm>
            <a:off x="3264600" y="1426950"/>
            <a:ext cx="2614800" cy="2614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 txBox="1">
            <a:spLocks noGrp="1"/>
          </p:cNvSpPr>
          <p:nvPr>
            <p:ph type="title" idx="4"/>
          </p:nvPr>
        </p:nvSpPr>
        <p:spPr>
          <a:xfrm>
            <a:off x="2350375" y="346050"/>
            <a:ext cx="4458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8" name="Google Shape;1448;p53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0" name="Google Shape;1450;p53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1" name="Google Shape;1451;p53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2" name="Google Shape;1452;p53"/>
          <p:cNvPicPr preferRelativeResize="0"/>
          <p:nvPr/>
        </p:nvPicPr>
        <p:blipFill rotWithShape="1">
          <a:blip r:embed="rId3">
            <a:alphaModFix/>
          </a:blip>
          <a:srcRect l="50563" r="4498" b="32152"/>
          <a:stretch/>
        </p:blipFill>
        <p:spPr>
          <a:xfrm>
            <a:off x="2415300" y="1264350"/>
            <a:ext cx="2156700" cy="215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3" name="Google Shape;1453;p53"/>
          <p:cNvPicPr preferRelativeResize="0"/>
          <p:nvPr/>
        </p:nvPicPr>
        <p:blipFill rotWithShape="1">
          <a:blip r:embed="rId4">
            <a:alphaModFix/>
          </a:blip>
          <a:srcRect l="37762" r="13247" b="24516"/>
          <a:stretch/>
        </p:blipFill>
        <p:spPr>
          <a:xfrm>
            <a:off x="4572000" y="2286375"/>
            <a:ext cx="2156700" cy="21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4" name="Google Shape;1454;p53"/>
          <p:cNvSpPr/>
          <p:nvPr/>
        </p:nvSpPr>
        <p:spPr>
          <a:xfrm>
            <a:off x="864325" y="2996975"/>
            <a:ext cx="1183200" cy="41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3"/>
          <p:cNvSpPr/>
          <p:nvPr/>
        </p:nvSpPr>
        <p:spPr>
          <a:xfrm>
            <a:off x="7109325" y="1679550"/>
            <a:ext cx="1183200" cy="41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3"/>
          <p:cNvSpPr txBox="1">
            <a:spLocks noGrp="1"/>
          </p:cNvSpPr>
          <p:nvPr>
            <p:ph type="subTitle" idx="1"/>
          </p:nvPr>
        </p:nvSpPr>
        <p:spPr>
          <a:xfrm flipH="1">
            <a:off x="7305525" y="1679550"/>
            <a:ext cx="790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457" name="Google Shape;1457;p53"/>
          <p:cNvSpPr txBox="1">
            <a:spLocks noGrp="1"/>
          </p:cNvSpPr>
          <p:nvPr>
            <p:ph type="subTitle" idx="1"/>
          </p:nvPr>
        </p:nvSpPr>
        <p:spPr>
          <a:xfrm flipH="1">
            <a:off x="1060450" y="2996975"/>
            <a:ext cx="790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4"/>
          <p:cNvSpPr/>
          <p:nvPr/>
        </p:nvSpPr>
        <p:spPr>
          <a:xfrm>
            <a:off x="1106400" y="1355075"/>
            <a:ext cx="6931200" cy="267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ZDROJE</a:t>
            </a:r>
            <a:br>
              <a:rPr lang="sk-SK" dirty="0"/>
            </a:br>
            <a:endParaRPr dirty="0"/>
          </a:p>
        </p:txBody>
      </p:sp>
      <p:sp>
        <p:nvSpPr>
          <p:cNvPr id="1464" name="Google Shape;1464;p54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AUTHOR (YEAR).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407560" y="1643572"/>
            <a:ext cx="4320700" cy="1141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 za pozornosť</a:t>
            </a:r>
            <a:endParaRPr dirty="0"/>
          </a:p>
        </p:txBody>
      </p:sp>
      <p:sp>
        <p:nvSpPr>
          <p:cNvPr id="1471" name="Google Shape;1471;p55"/>
          <p:cNvSpPr txBox="1"/>
          <p:nvPr/>
        </p:nvSpPr>
        <p:spPr>
          <a:xfrm>
            <a:off x="3367986" y="4376395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Please keep this slide for attribution</a:t>
            </a:r>
            <a:endParaRPr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475" name="Google Shape;1475;p55"/>
          <p:cNvGrpSpPr/>
          <p:nvPr/>
        </p:nvGrpSpPr>
        <p:grpSpPr>
          <a:xfrm>
            <a:off x="4341872" y="3245489"/>
            <a:ext cx="452076" cy="451611"/>
            <a:chOff x="3314750" y="3817357"/>
            <a:chExt cx="356865" cy="356498"/>
          </a:xfrm>
        </p:grpSpPr>
        <p:sp>
          <p:nvSpPr>
            <p:cNvPr id="1476" name="Google Shape;1476;p55">
              <a:hlinkClick r:id="rId3"/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5"/>
          <p:cNvGrpSpPr/>
          <p:nvPr/>
        </p:nvGrpSpPr>
        <p:grpSpPr>
          <a:xfrm>
            <a:off x="4909948" y="3245489"/>
            <a:ext cx="452076" cy="451611"/>
            <a:chOff x="3763184" y="3817357"/>
            <a:chExt cx="356865" cy="356498"/>
          </a:xfrm>
        </p:grpSpPr>
        <p:sp>
          <p:nvSpPr>
            <p:cNvPr id="1481" name="Google Shape;1481;p55">
              <a:hlinkClick r:id="rId4"/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hlinkClick r:id="rId5"/>
            <a:extLst>
              <a:ext uri="{FF2B5EF4-FFF2-40B4-BE49-F238E27FC236}">
                <a16:creationId xmlns:a16="http://schemas.microsoft.com/office/drawing/2014/main" id="{A2B0E9AA-8DDC-4A21-8DDB-254C1AF61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796" y="3245489"/>
            <a:ext cx="452076" cy="4520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9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59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59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Pathway Gothic One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https://fonts.google.com/specimen/Pathway+Gothic+One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Roboto Slab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https://fonts.google.com/specimen/Hind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5" name="Google Shape;1795;p59"/>
          <p:cNvGrpSpPr/>
          <p:nvPr/>
        </p:nvGrpSpPr>
        <p:grpSpPr>
          <a:xfrm>
            <a:off x="2610683" y="3651275"/>
            <a:ext cx="4102155" cy="754200"/>
            <a:chOff x="1927375" y="3498875"/>
            <a:chExt cx="4102155" cy="754200"/>
          </a:xfrm>
        </p:grpSpPr>
        <p:sp>
          <p:nvSpPr>
            <p:cNvPr id="1796" name="Google Shape;1796;p59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212E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FF1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07A5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5A78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9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#212e73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1" name="Google Shape;1801;p59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#eff1ff</a:t>
              </a:r>
              <a:endParaRPr sz="1000"/>
            </a:p>
          </p:txBody>
        </p:sp>
        <p:sp>
          <p:nvSpPr>
            <p:cNvPr id="1802" name="Google Shape;1802;p59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#e07a54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3" name="Google Shape;1803;p59"/>
            <p:cNvSpPr txBox="1"/>
            <p:nvPr/>
          </p:nvSpPr>
          <p:spPr>
            <a:xfrm>
              <a:off x="19273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#f5a785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4" name="Google Shape;17104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ctrTitle"/>
          </p:nvPr>
        </p:nvSpPr>
        <p:spPr>
          <a:xfrm flipH="1">
            <a:off x="4571999" y="3392393"/>
            <a:ext cx="298608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ctrTitle" idx="2"/>
          </p:nvPr>
        </p:nvSpPr>
        <p:spPr>
          <a:xfrm flipH="1">
            <a:off x="4596237" y="1734343"/>
            <a:ext cx="28618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ctrTitle" idx="4"/>
          </p:nvPr>
        </p:nvSpPr>
        <p:spPr>
          <a:xfrm flipH="1">
            <a:off x="1421606" y="3392393"/>
            <a:ext cx="33255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ctrTitle" idx="6"/>
          </p:nvPr>
        </p:nvSpPr>
        <p:spPr>
          <a:xfrm flipH="1">
            <a:off x="1535906" y="1734343"/>
            <a:ext cx="322008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68642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68642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88717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288717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989351" y="2916817"/>
            <a:ext cx="373481" cy="362267"/>
            <a:chOff x="4859353" y="3355130"/>
            <a:chExt cx="373481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5791988" y="2916959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5"/>
          <p:cNvGrpSpPr/>
          <p:nvPr/>
        </p:nvGrpSpPr>
        <p:grpSpPr>
          <a:xfrm>
            <a:off x="5792693" y="1364742"/>
            <a:ext cx="365176" cy="271013"/>
            <a:chOff x="7955145" y="2019192"/>
            <a:chExt cx="365176" cy="271013"/>
          </a:xfrm>
        </p:grpSpPr>
        <p:sp>
          <p:nvSpPr>
            <p:cNvPr id="522" name="Google Shape;522;p35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2990517" y="1319122"/>
            <a:ext cx="371123" cy="362267"/>
            <a:chOff x="5273444" y="2891285"/>
            <a:chExt cx="371123" cy="362267"/>
          </a:xfrm>
        </p:grpSpPr>
        <p:sp>
          <p:nvSpPr>
            <p:cNvPr id="528" name="Google Shape;528;p35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98750" y="2009600"/>
            <a:ext cx="1546500" cy="154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157163" y="2137550"/>
            <a:ext cx="251096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936525" y="2552750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1318175"/>
            <a:ext cx="27439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2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173337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2949925"/>
            <a:ext cx="285115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4" name="Google Shape;554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336512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35248" y="2493950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16128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33651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561" name="Google Shape;561;p36"/>
          <p:cNvGrpSpPr/>
          <p:nvPr/>
        </p:nvGrpSpPr>
        <p:grpSpPr>
          <a:xfrm>
            <a:off x="4056788" y="2256246"/>
            <a:ext cx="1030417" cy="1053203"/>
            <a:chOff x="1742800" y="1776150"/>
            <a:chExt cx="665300" cy="680100"/>
          </a:xfrm>
        </p:grpSpPr>
        <p:sp>
          <p:nvSpPr>
            <p:cNvPr id="562" name="Google Shape;562;p36"/>
            <p:cNvSpPr/>
            <p:nvPr/>
          </p:nvSpPr>
          <p:spPr>
            <a:xfrm>
              <a:off x="1742800" y="1776150"/>
              <a:ext cx="656000" cy="575100"/>
            </a:xfrm>
            <a:custGeom>
              <a:avLst/>
              <a:gdLst/>
              <a:ahLst/>
              <a:cxnLst/>
              <a:rect l="l" t="t" r="r" b="b"/>
              <a:pathLst>
                <a:path w="26240" h="23004" extrusionOk="0">
                  <a:moveTo>
                    <a:pt x="15453" y="0"/>
                  </a:moveTo>
                  <a:cubicBezTo>
                    <a:pt x="15073" y="0"/>
                    <a:pt x="14700" y="89"/>
                    <a:pt x="14399" y="331"/>
                  </a:cubicBezTo>
                  <a:cubicBezTo>
                    <a:pt x="13930" y="713"/>
                    <a:pt x="13793" y="1580"/>
                    <a:pt x="14262" y="1962"/>
                  </a:cubicBezTo>
                  <a:cubicBezTo>
                    <a:pt x="12419" y="1488"/>
                    <a:pt x="10544" y="1084"/>
                    <a:pt x="8656" y="1084"/>
                  </a:cubicBezTo>
                  <a:cubicBezTo>
                    <a:pt x="8533" y="1084"/>
                    <a:pt x="8409" y="1085"/>
                    <a:pt x="8286" y="1089"/>
                  </a:cubicBezTo>
                  <a:cubicBezTo>
                    <a:pt x="6265" y="1147"/>
                    <a:pt x="4215" y="1731"/>
                    <a:pt x="2627" y="3059"/>
                  </a:cubicBezTo>
                  <a:cubicBezTo>
                    <a:pt x="1047" y="4387"/>
                    <a:pt x="0" y="6538"/>
                    <a:pt x="224" y="8674"/>
                  </a:cubicBezTo>
                  <a:cubicBezTo>
                    <a:pt x="318" y="9584"/>
                    <a:pt x="671" y="10508"/>
                    <a:pt x="1350" y="11078"/>
                  </a:cubicBezTo>
                  <a:cubicBezTo>
                    <a:pt x="1716" y="11382"/>
                    <a:pt x="2192" y="11553"/>
                    <a:pt x="2656" y="11553"/>
                  </a:cubicBezTo>
                  <a:cubicBezTo>
                    <a:pt x="3009" y="11553"/>
                    <a:pt x="3354" y="11454"/>
                    <a:pt x="3639" y="11240"/>
                  </a:cubicBezTo>
                  <a:lnTo>
                    <a:pt x="3639" y="11240"/>
                  </a:lnTo>
                  <a:cubicBezTo>
                    <a:pt x="3056" y="11778"/>
                    <a:pt x="3028" y="12898"/>
                    <a:pt x="3623" y="13445"/>
                  </a:cubicBezTo>
                  <a:cubicBezTo>
                    <a:pt x="3865" y="13669"/>
                    <a:pt x="4148" y="13761"/>
                    <a:pt x="4437" y="13761"/>
                  </a:cubicBezTo>
                  <a:cubicBezTo>
                    <a:pt x="4726" y="13761"/>
                    <a:pt x="5020" y="13669"/>
                    <a:pt x="5283" y="13525"/>
                  </a:cubicBezTo>
                  <a:cubicBezTo>
                    <a:pt x="5744" y="13267"/>
                    <a:pt x="6071" y="13162"/>
                    <a:pt x="6581" y="13162"/>
                  </a:cubicBezTo>
                  <a:cubicBezTo>
                    <a:pt x="6614" y="13162"/>
                    <a:pt x="6649" y="13163"/>
                    <a:pt x="6684" y="13164"/>
                  </a:cubicBezTo>
                  <a:cubicBezTo>
                    <a:pt x="8055" y="13193"/>
                    <a:pt x="9369" y="13828"/>
                    <a:pt x="10458" y="14679"/>
                  </a:cubicBezTo>
                  <a:cubicBezTo>
                    <a:pt x="11822" y="15733"/>
                    <a:pt x="12927" y="17119"/>
                    <a:pt x="14139" y="18368"/>
                  </a:cubicBezTo>
                  <a:cubicBezTo>
                    <a:pt x="15475" y="19732"/>
                    <a:pt x="16969" y="20944"/>
                    <a:pt x="18593" y="21962"/>
                  </a:cubicBezTo>
                  <a:cubicBezTo>
                    <a:pt x="19263" y="22381"/>
                    <a:pt x="19177" y="23003"/>
                    <a:pt x="20028" y="23003"/>
                  </a:cubicBezTo>
                  <a:cubicBezTo>
                    <a:pt x="20056" y="23003"/>
                    <a:pt x="20085" y="23003"/>
                    <a:pt x="20115" y="23001"/>
                  </a:cubicBezTo>
                  <a:cubicBezTo>
                    <a:pt x="20953" y="22936"/>
                    <a:pt x="21754" y="22662"/>
                    <a:pt x="22447" y="22200"/>
                  </a:cubicBezTo>
                  <a:cubicBezTo>
                    <a:pt x="23804" y="21312"/>
                    <a:pt x="24713" y="19833"/>
                    <a:pt x="25139" y="18317"/>
                  </a:cubicBezTo>
                  <a:cubicBezTo>
                    <a:pt x="25615" y="16614"/>
                    <a:pt x="25745" y="14730"/>
                    <a:pt x="25695" y="12969"/>
                  </a:cubicBezTo>
                  <a:cubicBezTo>
                    <a:pt x="25680" y="12074"/>
                    <a:pt x="25579" y="11186"/>
                    <a:pt x="25406" y="10313"/>
                  </a:cubicBezTo>
                  <a:cubicBezTo>
                    <a:pt x="25348" y="10031"/>
                    <a:pt x="24966" y="8032"/>
                    <a:pt x="24684" y="7996"/>
                  </a:cubicBezTo>
                  <a:lnTo>
                    <a:pt x="24684" y="7996"/>
                  </a:lnTo>
                  <a:cubicBezTo>
                    <a:pt x="24724" y="8001"/>
                    <a:pt x="24763" y="8003"/>
                    <a:pt x="24801" y="8003"/>
                  </a:cubicBezTo>
                  <a:cubicBezTo>
                    <a:pt x="25624" y="8003"/>
                    <a:pt x="26239" y="6931"/>
                    <a:pt x="25998" y="6069"/>
                  </a:cubicBezTo>
                  <a:cubicBezTo>
                    <a:pt x="25745" y="5167"/>
                    <a:pt x="24843" y="4611"/>
                    <a:pt x="23962" y="4524"/>
                  </a:cubicBezTo>
                  <a:cubicBezTo>
                    <a:pt x="23854" y="4514"/>
                    <a:pt x="23746" y="4509"/>
                    <a:pt x="23638" y="4509"/>
                  </a:cubicBezTo>
                  <a:cubicBezTo>
                    <a:pt x="22867" y="4509"/>
                    <a:pt x="22105" y="4761"/>
                    <a:pt x="21371" y="5008"/>
                  </a:cubicBezTo>
                  <a:cubicBezTo>
                    <a:pt x="20058" y="2864"/>
                    <a:pt x="18455" y="605"/>
                    <a:pt x="16110" y="78"/>
                  </a:cubicBezTo>
                  <a:cubicBezTo>
                    <a:pt x="15897" y="31"/>
                    <a:pt x="15674" y="0"/>
                    <a:pt x="15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855375" y="1882175"/>
              <a:ext cx="499500" cy="574075"/>
            </a:xfrm>
            <a:custGeom>
              <a:avLst/>
              <a:gdLst/>
              <a:ahLst/>
              <a:cxnLst/>
              <a:rect l="l" t="t" r="r" b="b"/>
              <a:pathLst>
                <a:path w="19980" h="22963" extrusionOk="0">
                  <a:moveTo>
                    <a:pt x="10898" y="0"/>
                  </a:moveTo>
                  <a:cubicBezTo>
                    <a:pt x="5636" y="0"/>
                    <a:pt x="718" y="3501"/>
                    <a:pt x="217" y="9334"/>
                  </a:cubicBezTo>
                  <a:cubicBezTo>
                    <a:pt x="73" y="10936"/>
                    <a:pt x="1" y="12885"/>
                    <a:pt x="196" y="14798"/>
                  </a:cubicBezTo>
                  <a:cubicBezTo>
                    <a:pt x="470" y="17432"/>
                    <a:pt x="1271" y="20009"/>
                    <a:pt x="3162" y="21532"/>
                  </a:cubicBezTo>
                  <a:cubicBezTo>
                    <a:pt x="4407" y="22525"/>
                    <a:pt x="6011" y="22962"/>
                    <a:pt x="7586" y="22962"/>
                  </a:cubicBezTo>
                  <a:cubicBezTo>
                    <a:pt x="7637" y="22962"/>
                    <a:pt x="7688" y="22962"/>
                    <a:pt x="7738" y="22961"/>
                  </a:cubicBezTo>
                  <a:cubicBezTo>
                    <a:pt x="9362" y="22932"/>
                    <a:pt x="10950" y="22470"/>
                    <a:pt x="12458" y="21864"/>
                  </a:cubicBezTo>
                  <a:cubicBezTo>
                    <a:pt x="14082" y="21207"/>
                    <a:pt x="15389" y="20175"/>
                    <a:pt x="16608" y="18897"/>
                  </a:cubicBezTo>
                  <a:cubicBezTo>
                    <a:pt x="18904" y="16479"/>
                    <a:pt x="19856" y="13087"/>
                    <a:pt x="19929" y="9709"/>
                  </a:cubicBezTo>
                  <a:cubicBezTo>
                    <a:pt x="19979" y="7393"/>
                    <a:pt x="19741" y="4924"/>
                    <a:pt x="18355" y="3098"/>
                  </a:cubicBezTo>
                  <a:cubicBezTo>
                    <a:pt x="17193" y="1575"/>
                    <a:pt x="15374" y="716"/>
                    <a:pt x="13541" y="298"/>
                  </a:cubicBezTo>
                  <a:cubicBezTo>
                    <a:pt x="12663" y="98"/>
                    <a:pt x="11776" y="0"/>
                    <a:pt x="10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889125" y="2115125"/>
              <a:ext cx="71125" cy="29275"/>
            </a:xfrm>
            <a:custGeom>
              <a:avLst/>
              <a:gdLst/>
              <a:ahLst/>
              <a:cxnLst/>
              <a:rect l="l" t="t" r="r" b="b"/>
              <a:pathLst>
                <a:path w="2845" h="1171" extrusionOk="0">
                  <a:moveTo>
                    <a:pt x="1279" y="0"/>
                  </a:moveTo>
                  <a:cubicBezTo>
                    <a:pt x="937" y="0"/>
                    <a:pt x="594" y="73"/>
                    <a:pt x="275" y="218"/>
                  </a:cubicBezTo>
                  <a:cubicBezTo>
                    <a:pt x="66" y="305"/>
                    <a:pt x="1" y="622"/>
                    <a:pt x="116" y="803"/>
                  </a:cubicBezTo>
                  <a:cubicBezTo>
                    <a:pt x="205" y="944"/>
                    <a:pt x="331" y="1008"/>
                    <a:pt x="472" y="1008"/>
                  </a:cubicBezTo>
                  <a:cubicBezTo>
                    <a:pt x="547" y="1008"/>
                    <a:pt x="627" y="990"/>
                    <a:pt x="708" y="954"/>
                  </a:cubicBezTo>
                  <a:lnTo>
                    <a:pt x="708" y="954"/>
                  </a:lnTo>
                  <a:cubicBezTo>
                    <a:pt x="670" y="971"/>
                    <a:pt x="658" y="977"/>
                    <a:pt x="659" y="977"/>
                  </a:cubicBezTo>
                  <a:cubicBezTo>
                    <a:pt x="662" y="977"/>
                    <a:pt x="725" y="952"/>
                    <a:pt x="744" y="947"/>
                  </a:cubicBezTo>
                  <a:cubicBezTo>
                    <a:pt x="780" y="933"/>
                    <a:pt x="816" y="918"/>
                    <a:pt x="852" y="911"/>
                  </a:cubicBezTo>
                  <a:cubicBezTo>
                    <a:pt x="888" y="897"/>
                    <a:pt x="932" y="889"/>
                    <a:pt x="968" y="882"/>
                  </a:cubicBezTo>
                  <a:cubicBezTo>
                    <a:pt x="989" y="879"/>
                    <a:pt x="1013" y="871"/>
                    <a:pt x="1034" y="866"/>
                  </a:cubicBezTo>
                  <a:lnTo>
                    <a:pt x="1034" y="866"/>
                  </a:lnTo>
                  <a:cubicBezTo>
                    <a:pt x="1033" y="866"/>
                    <a:pt x="1032" y="866"/>
                    <a:pt x="1032" y="866"/>
                  </a:cubicBezTo>
                  <a:cubicBezTo>
                    <a:pt x="1028" y="866"/>
                    <a:pt x="1033" y="865"/>
                    <a:pt x="1047" y="863"/>
                  </a:cubicBezTo>
                  <a:lnTo>
                    <a:pt x="1047" y="863"/>
                  </a:lnTo>
                  <a:cubicBezTo>
                    <a:pt x="1043" y="864"/>
                    <a:pt x="1038" y="865"/>
                    <a:pt x="1034" y="866"/>
                  </a:cubicBezTo>
                  <a:lnTo>
                    <a:pt x="1034" y="866"/>
                  </a:lnTo>
                  <a:cubicBezTo>
                    <a:pt x="1041" y="866"/>
                    <a:pt x="1058" y="864"/>
                    <a:pt x="1083" y="861"/>
                  </a:cubicBezTo>
                  <a:cubicBezTo>
                    <a:pt x="1080" y="860"/>
                    <a:pt x="1077" y="859"/>
                    <a:pt x="1073" y="859"/>
                  </a:cubicBezTo>
                  <a:lnTo>
                    <a:pt x="1073" y="859"/>
                  </a:lnTo>
                  <a:lnTo>
                    <a:pt x="1062" y="861"/>
                  </a:lnTo>
                  <a:cubicBezTo>
                    <a:pt x="1056" y="861"/>
                    <a:pt x="1051" y="862"/>
                    <a:pt x="1047" y="863"/>
                  </a:cubicBezTo>
                  <a:lnTo>
                    <a:pt x="1047" y="863"/>
                  </a:lnTo>
                  <a:cubicBezTo>
                    <a:pt x="1056" y="861"/>
                    <a:pt x="1065" y="859"/>
                    <a:pt x="1073" y="859"/>
                  </a:cubicBezTo>
                  <a:cubicBezTo>
                    <a:pt x="1073" y="859"/>
                    <a:pt x="1073" y="859"/>
                    <a:pt x="1073" y="859"/>
                  </a:cubicBezTo>
                  <a:lnTo>
                    <a:pt x="1073" y="859"/>
                  </a:lnTo>
                  <a:lnTo>
                    <a:pt x="1119" y="853"/>
                  </a:lnTo>
                  <a:cubicBezTo>
                    <a:pt x="1148" y="853"/>
                    <a:pt x="1184" y="853"/>
                    <a:pt x="1213" y="846"/>
                  </a:cubicBezTo>
                  <a:cubicBezTo>
                    <a:pt x="1293" y="846"/>
                    <a:pt x="1372" y="846"/>
                    <a:pt x="1451" y="853"/>
                  </a:cubicBezTo>
                  <a:lnTo>
                    <a:pt x="1487" y="853"/>
                  </a:lnTo>
                  <a:cubicBezTo>
                    <a:pt x="1523" y="861"/>
                    <a:pt x="1560" y="868"/>
                    <a:pt x="1603" y="875"/>
                  </a:cubicBezTo>
                  <a:cubicBezTo>
                    <a:pt x="1668" y="889"/>
                    <a:pt x="1733" y="911"/>
                    <a:pt x="1805" y="933"/>
                  </a:cubicBezTo>
                  <a:cubicBezTo>
                    <a:pt x="1841" y="940"/>
                    <a:pt x="1877" y="954"/>
                    <a:pt x="1913" y="976"/>
                  </a:cubicBezTo>
                  <a:cubicBezTo>
                    <a:pt x="1882" y="961"/>
                    <a:pt x="1866" y="953"/>
                    <a:pt x="1864" y="953"/>
                  </a:cubicBezTo>
                  <a:cubicBezTo>
                    <a:pt x="1862" y="953"/>
                    <a:pt x="1871" y="959"/>
                    <a:pt x="1892" y="969"/>
                  </a:cubicBezTo>
                  <a:lnTo>
                    <a:pt x="1949" y="990"/>
                  </a:lnTo>
                  <a:cubicBezTo>
                    <a:pt x="2021" y="1027"/>
                    <a:pt x="2086" y="1070"/>
                    <a:pt x="2151" y="1113"/>
                  </a:cubicBezTo>
                  <a:cubicBezTo>
                    <a:pt x="2221" y="1152"/>
                    <a:pt x="2297" y="1170"/>
                    <a:pt x="2370" y="1170"/>
                  </a:cubicBezTo>
                  <a:cubicBezTo>
                    <a:pt x="2518" y="1170"/>
                    <a:pt x="2659" y="1096"/>
                    <a:pt x="2736" y="962"/>
                  </a:cubicBezTo>
                  <a:cubicBezTo>
                    <a:pt x="2844" y="752"/>
                    <a:pt x="2779" y="500"/>
                    <a:pt x="2584" y="384"/>
                  </a:cubicBezTo>
                  <a:cubicBezTo>
                    <a:pt x="2189" y="129"/>
                    <a:pt x="1734" y="0"/>
                    <a:pt x="1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041225" y="2118000"/>
              <a:ext cx="85750" cy="33250"/>
            </a:xfrm>
            <a:custGeom>
              <a:avLst/>
              <a:gdLst/>
              <a:ahLst/>
              <a:cxnLst/>
              <a:rect l="l" t="t" r="r" b="b"/>
              <a:pathLst>
                <a:path w="3430" h="1330" extrusionOk="0">
                  <a:moveTo>
                    <a:pt x="1631" y="0"/>
                  </a:moveTo>
                  <a:cubicBezTo>
                    <a:pt x="1154" y="0"/>
                    <a:pt x="680" y="137"/>
                    <a:pt x="290" y="428"/>
                  </a:cubicBezTo>
                  <a:cubicBezTo>
                    <a:pt x="109" y="565"/>
                    <a:pt x="1" y="810"/>
                    <a:pt x="138" y="1020"/>
                  </a:cubicBezTo>
                  <a:cubicBezTo>
                    <a:pt x="217" y="1143"/>
                    <a:pt x="374" y="1237"/>
                    <a:pt x="526" y="1237"/>
                  </a:cubicBezTo>
                  <a:cubicBezTo>
                    <a:pt x="595" y="1237"/>
                    <a:pt x="664" y="1217"/>
                    <a:pt x="723" y="1171"/>
                  </a:cubicBezTo>
                  <a:cubicBezTo>
                    <a:pt x="809" y="1106"/>
                    <a:pt x="896" y="1056"/>
                    <a:pt x="983" y="1005"/>
                  </a:cubicBezTo>
                  <a:lnTo>
                    <a:pt x="1048" y="976"/>
                  </a:lnTo>
                  <a:lnTo>
                    <a:pt x="1055" y="976"/>
                  </a:lnTo>
                  <a:cubicBezTo>
                    <a:pt x="1105" y="962"/>
                    <a:pt x="1149" y="940"/>
                    <a:pt x="1199" y="926"/>
                  </a:cubicBezTo>
                  <a:cubicBezTo>
                    <a:pt x="1250" y="912"/>
                    <a:pt x="1300" y="897"/>
                    <a:pt x="1351" y="890"/>
                  </a:cubicBezTo>
                  <a:cubicBezTo>
                    <a:pt x="1372" y="883"/>
                    <a:pt x="1430" y="875"/>
                    <a:pt x="1452" y="868"/>
                  </a:cubicBezTo>
                  <a:cubicBezTo>
                    <a:pt x="1518" y="863"/>
                    <a:pt x="1581" y="858"/>
                    <a:pt x="1645" y="858"/>
                  </a:cubicBezTo>
                  <a:cubicBezTo>
                    <a:pt x="1672" y="858"/>
                    <a:pt x="1698" y="859"/>
                    <a:pt x="1726" y="861"/>
                  </a:cubicBezTo>
                  <a:cubicBezTo>
                    <a:pt x="1776" y="861"/>
                    <a:pt x="1820" y="868"/>
                    <a:pt x="1863" y="868"/>
                  </a:cubicBezTo>
                  <a:lnTo>
                    <a:pt x="1870" y="868"/>
                  </a:lnTo>
                  <a:lnTo>
                    <a:pt x="1942" y="883"/>
                  </a:lnTo>
                  <a:cubicBezTo>
                    <a:pt x="2036" y="897"/>
                    <a:pt x="2137" y="926"/>
                    <a:pt x="2238" y="962"/>
                  </a:cubicBezTo>
                  <a:lnTo>
                    <a:pt x="2275" y="976"/>
                  </a:lnTo>
                  <a:lnTo>
                    <a:pt x="2303" y="991"/>
                  </a:lnTo>
                  <a:cubicBezTo>
                    <a:pt x="2354" y="1013"/>
                    <a:pt x="2397" y="1041"/>
                    <a:pt x="2441" y="1063"/>
                  </a:cubicBezTo>
                  <a:cubicBezTo>
                    <a:pt x="2484" y="1092"/>
                    <a:pt x="2534" y="1121"/>
                    <a:pt x="2570" y="1150"/>
                  </a:cubicBezTo>
                  <a:lnTo>
                    <a:pt x="2578" y="1150"/>
                  </a:lnTo>
                  <a:cubicBezTo>
                    <a:pt x="2599" y="1164"/>
                    <a:pt x="2621" y="1186"/>
                    <a:pt x="2643" y="1207"/>
                  </a:cubicBezTo>
                  <a:cubicBezTo>
                    <a:pt x="2734" y="1284"/>
                    <a:pt x="2853" y="1330"/>
                    <a:pt x="2969" y="1330"/>
                  </a:cubicBezTo>
                  <a:cubicBezTo>
                    <a:pt x="3073" y="1330"/>
                    <a:pt x="3174" y="1293"/>
                    <a:pt x="3249" y="1207"/>
                  </a:cubicBezTo>
                  <a:cubicBezTo>
                    <a:pt x="3400" y="1041"/>
                    <a:pt x="3429" y="760"/>
                    <a:pt x="3256" y="601"/>
                  </a:cubicBezTo>
                  <a:cubicBezTo>
                    <a:pt x="2813" y="210"/>
                    <a:pt x="2220" y="0"/>
                    <a:pt x="1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040250" y="2045400"/>
              <a:ext cx="81125" cy="57700"/>
            </a:xfrm>
            <a:custGeom>
              <a:avLst/>
              <a:gdLst/>
              <a:ahLst/>
              <a:cxnLst/>
              <a:rect l="l" t="t" r="r" b="b"/>
              <a:pathLst>
                <a:path w="3245" h="2308" extrusionOk="0">
                  <a:moveTo>
                    <a:pt x="573" y="0"/>
                  </a:moveTo>
                  <a:cubicBezTo>
                    <a:pt x="283" y="0"/>
                    <a:pt x="0" y="301"/>
                    <a:pt x="184" y="640"/>
                  </a:cubicBezTo>
                  <a:cubicBezTo>
                    <a:pt x="733" y="1528"/>
                    <a:pt x="1635" y="2134"/>
                    <a:pt x="2667" y="2293"/>
                  </a:cubicBezTo>
                  <a:cubicBezTo>
                    <a:pt x="2706" y="2302"/>
                    <a:pt x="2744" y="2307"/>
                    <a:pt x="2782" y="2307"/>
                  </a:cubicBezTo>
                  <a:cubicBezTo>
                    <a:pt x="2858" y="2307"/>
                    <a:pt x="2932" y="2288"/>
                    <a:pt x="2999" y="2249"/>
                  </a:cubicBezTo>
                  <a:cubicBezTo>
                    <a:pt x="3093" y="2192"/>
                    <a:pt x="3165" y="2105"/>
                    <a:pt x="3194" y="1997"/>
                  </a:cubicBezTo>
                  <a:cubicBezTo>
                    <a:pt x="3245" y="1802"/>
                    <a:pt x="3136" y="1506"/>
                    <a:pt x="2898" y="1477"/>
                  </a:cubicBezTo>
                  <a:cubicBezTo>
                    <a:pt x="2682" y="1441"/>
                    <a:pt x="2465" y="1390"/>
                    <a:pt x="2256" y="1311"/>
                  </a:cubicBezTo>
                  <a:cubicBezTo>
                    <a:pt x="2227" y="1304"/>
                    <a:pt x="2205" y="1297"/>
                    <a:pt x="2176" y="1282"/>
                  </a:cubicBezTo>
                  <a:cubicBezTo>
                    <a:pt x="2133" y="1261"/>
                    <a:pt x="2083" y="1239"/>
                    <a:pt x="2032" y="1217"/>
                  </a:cubicBezTo>
                  <a:cubicBezTo>
                    <a:pt x="1931" y="1167"/>
                    <a:pt x="1830" y="1109"/>
                    <a:pt x="1736" y="1044"/>
                  </a:cubicBezTo>
                  <a:cubicBezTo>
                    <a:pt x="1693" y="1015"/>
                    <a:pt x="1649" y="986"/>
                    <a:pt x="1613" y="957"/>
                  </a:cubicBezTo>
                  <a:lnTo>
                    <a:pt x="1563" y="921"/>
                  </a:lnTo>
                  <a:lnTo>
                    <a:pt x="1534" y="900"/>
                  </a:lnTo>
                  <a:cubicBezTo>
                    <a:pt x="1455" y="827"/>
                    <a:pt x="1375" y="755"/>
                    <a:pt x="1296" y="683"/>
                  </a:cubicBezTo>
                  <a:cubicBezTo>
                    <a:pt x="1216" y="604"/>
                    <a:pt x="1144" y="517"/>
                    <a:pt x="1079" y="431"/>
                  </a:cubicBezTo>
                  <a:lnTo>
                    <a:pt x="1029" y="366"/>
                  </a:lnTo>
                  <a:cubicBezTo>
                    <a:pt x="993" y="315"/>
                    <a:pt x="957" y="257"/>
                    <a:pt x="928" y="207"/>
                  </a:cubicBezTo>
                  <a:cubicBezTo>
                    <a:pt x="836" y="61"/>
                    <a:pt x="704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938025" y="2056325"/>
              <a:ext cx="200" cy="400"/>
            </a:xfrm>
            <a:custGeom>
              <a:avLst/>
              <a:gdLst/>
              <a:ahLst/>
              <a:cxnLst/>
              <a:rect l="l" t="t" r="r" b="b"/>
              <a:pathLst>
                <a:path w="8" h="16" extrusionOk="0">
                  <a:moveTo>
                    <a:pt x="8" y="1"/>
                  </a:moveTo>
                  <a:lnTo>
                    <a:pt x="4" y="8"/>
                  </a:lnTo>
                  <a:lnTo>
                    <a:pt x="4" y="8"/>
                  </a:lnTo>
                  <a:cubicBezTo>
                    <a:pt x="6" y="6"/>
                    <a:pt x="8" y="4"/>
                    <a:pt x="8" y="1"/>
                  </a:cubicBezTo>
                  <a:close/>
                  <a:moveTo>
                    <a:pt x="4" y="8"/>
                  </a:moveTo>
                  <a:lnTo>
                    <a:pt x="4" y="8"/>
                  </a:lnTo>
                  <a:cubicBezTo>
                    <a:pt x="2" y="10"/>
                    <a:pt x="1" y="12"/>
                    <a:pt x="1" y="15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272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889300" y="2048725"/>
              <a:ext cx="72200" cy="51000"/>
            </a:xfrm>
            <a:custGeom>
              <a:avLst/>
              <a:gdLst/>
              <a:ahLst/>
              <a:cxnLst/>
              <a:rect l="l" t="t" r="r" b="b"/>
              <a:pathLst>
                <a:path w="2888" h="2040" extrusionOk="0">
                  <a:moveTo>
                    <a:pt x="2408" y="0"/>
                  </a:moveTo>
                  <a:cubicBezTo>
                    <a:pt x="2258" y="0"/>
                    <a:pt x="2112" y="74"/>
                    <a:pt x="2029" y="211"/>
                  </a:cubicBezTo>
                  <a:cubicBezTo>
                    <a:pt x="2007" y="240"/>
                    <a:pt x="1978" y="276"/>
                    <a:pt x="1957" y="305"/>
                  </a:cubicBezTo>
                  <a:cubicBezTo>
                    <a:pt x="1965" y="297"/>
                    <a:pt x="1973" y="291"/>
                    <a:pt x="1973" y="291"/>
                  </a:cubicBezTo>
                  <a:lnTo>
                    <a:pt x="1973" y="291"/>
                  </a:lnTo>
                  <a:cubicBezTo>
                    <a:pt x="1974" y="291"/>
                    <a:pt x="1970" y="295"/>
                    <a:pt x="1957" y="305"/>
                  </a:cubicBezTo>
                  <a:lnTo>
                    <a:pt x="1950" y="319"/>
                  </a:lnTo>
                  <a:cubicBezTo>
                    <a:pt x="1942" y="334"/>
                    <a:pt x="1928" y="348"/>
                    <a:pt x="1913" y="362"/>
                  </a:cubicBezTo>
                  <a:cubicBezTo>
                    <a:pt x="1848" y="435"/>
                    <a:pt x="1791" y="500"/>
                    <a:pt x="1719" y="565"/>
                  </a:cubicBezTo>
                  <a:cubicBezTo>
                    <a:pt x="1690" y="601"/>
                    <a:pt x="1654" y="630"/>
                    <a:pt x="1625" y="658"/>
                  </a:cubicBezTo>
                  <a:lnTo>
                    <a:pt x="1567" y="702"/>
                  </a:lnTo>
                  <a:lnTo>
                    <a:pt x="1553" y="716"/>
                  </a:lnTo>
                  <a:lnTo>
                    <a:pt x="1516" y="745"/>
                  </a:lnTo>
                  <a:lnTo>
                    <a:pt x="1466" y="781"/>
                  </a:lnTo>
                  <a:cubicBezTo>
                    <a:pt x="1423" y="810"/>
                    <a:pt x="1387" y="832"/>
                    <a:pt x="1343" y="860"/>
                  </a:cubicBezTo>
                  <a:cubicBezTo>
                    <a:pt x="1271" y="904"/>
                    <a:pt x="1192" y="947"/>
                    <a:pt x="1112" y="990"/>
                  </a:cubicBezTo>
                  <a:cubicBezTo>
                    <a:pt x="1083" y="998"/>
                    <a:pt x="1055" y="1019"/>
                    <a:pt x="1018" y="1034"/>
                  </a:cubicBezTo>
                  <a:cubicBezTo>
                    <a:pt x="1011" y="1034"/>
                    <a:pt x="1004" y="1034"/>
                    <a:pt x="997" y="1041"/>
                  </a:cubicBezTo>
                  <a:lnTo>
                    <a:pt x="932" y="1063"/>
                  </a:lnTo>
                  <a:cubicBezTo>
                    <a:pt x="751" y="1128"/>
                    <a:pt x="564" y="1178"/>
                    <a:pt x="376" y="1207"/>
                  </a:cubicBezTo>
                  <a:cubicBezTo>
                    <a:pt x="268" y="1236"/>
                    <a:pt x="174" y="1308"/>
                    <a:pt x="123" y="1402"/>
                  </a:cubicBezTo>
                  <a:cubicBezTo>
                    <a:pt x="1" y="1604"/>
                    <a:pt x="66" y="1871"/>
                    <a:pt x="275" y="1986"/>
                  </a:cubicBezTo>
                  <a:cubicBezTo>
                    <a:pt x="346" y="2022"/>
                    <a:pt x="424" y="2039"/>
                    <a:pt x="504" y="2039"/>
                  </a:cubicBezTo>
                  <a:cubicBezTo>
                    <a:pt x="538" y="2039"/>
                    <a:pt x="572" y="2036"/>
                    <a:pt x="607" y="2030"/>
                  </a:cubicBezTo>
                  <a:cubicBezTo>
                    <a:pt x="1488" y="1885"/>
                    <a:pt x="2274" y="1380"/>
                    <a:pt x="2772" y="637"/>
                  </a:cubicBezTo>
                  <a:cubicBezTo>
                    <a:pt x="2888" y="435"/>
                    <a:pt x="2816" y="175"/>
                    <a:pt x="2621" y="52"/>
                  </a:cubicBezTo>
                  <a:cubicBezTo>
                    <a:pt x="2553" y="17"/>
                    <a:pt x="2480" y="0"/>
                    <a:pt x="2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993950" y="2235775"/>
              <a:ext cx="137350" cy="93525"/>
            </a:xfrm>
            <a:custGeom>
              <a:avLst/>
              <a:gdLst/>
              <a:ahLst/>
              <a:cxnLst/>
              <a:rect l="l" t="t" r="r" b="b"/>
              <a:pathLst>
                <a:path w="5494" h="3741" extrusionOk="0">
                  <a:moveTo>
                    <a:pt x="3953" y="1"/>
                  </a:moveTo>
                  <a:cubicBezTo>
                    <a:pt x="3645" y="1"/>
                    <a:pt x="3339" y="111"/>
                    <a:pt x="3097" y="322"/>
                  </a:cubicBezTo>
                  <a:cubicBezTo>
                    <a:pt x="2811" y="572"/>
                    <a:pt x="2421" y="1297"/>
                    <a:pt x="1958" y="1297"/>
                  </a:cubicBezTo>
                  <a:cubicBezTo>
                    <a:pt x="1873" y="1297"/>
                    <a:pt x="1786" y="1272"/>
                    <a:pt x="1697" y="1217"/>
                  </a:cubicBezTo>
                  <a:cubicBezTo>
                    <a:pt x="1668" y="1195"/>
                    <a:pt x="1639" y="1188"/>
                    <a:pt x="1603" y="1188"/>
                  </a:cubicBezTo>
                  <a:cubicBezTo>
                    <a:pt x="1486" y="1148"/>
                    <a:pt x="1367" y="1129"/>
                    <a:pt x="1249" y="1129"/>
                  </a:cubicBezTo>
                  <a:cubicBezTo>
                    <a:pt x="604" y="1129"/>
                    <a:pt x="0" y="1691"/>
                    <a:pt x="37" y="2393"/>
                  </a:cubicBezTo>
                  <a:cubicBezTo>
                    <a:pt x="83" y="3216"/>
                    <a:pt x="780" y="3741"/>
                    <a:pt x="1531" y="3741"/>
                  </a:cubicBezTo>
                  <a:cubicBezTo>
                    <a:pt x="1716" y="3741"/>
                    <a:pt x="1904" y="3709"/>
                    <a:pt x="2087" y="3642"/>
                  </a:cubicBezTo>
                  <a:cubicBezTo>
                    <a:pt x="2325" y="3548"/>
                    <a:pt x="2542" y="3418"/>
                    <a:pt x="2736" y="3252"/>
                  </a:cubicBezTo>
                  <a:cubicBezTo>
                    <a:pt x="2953" y="3072"/>
                    <a:pt x="3227" y="2963"/>
                    <a:pt x="3516" y="2949"/>
                  </a:cubicBezTo>
                  <a:cubicBezTo>
                    <a:pt x="4014" y="2913"/>
                    <a:pt x="4461" y="2812"/>
                    <a:pt x="4830" y="2444"/>
                  </a:cubicBezTo>
                  <a:cubicBezTo>
                    <a:pt x="5494" y="1787"/>
                    <a:pt x="5407" y="538"/>
                    <a:pt x="4505" y="127"/>
                  </a:cubicBezTo>
                  <a:cubicBezTo>
                    <a:pt x="4330" y="42"/>
                    <a:pt x="4141" y="1"/>
                    <a:pt x="3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969050" y="2167425"/>
              <a:ext cx="34500" cy="59800"/>
            </a:xfrm>
            <a:custGeom>
              <a:avLst/>
              <a:gdLst/>
              <a:ahLst/>
              <a:cxnLst/>
              <a:rect l="l" t="t" r="r" b="b"/>
              <a:pathLst>
                <a:path w="1380" h="2392" extrusionOk="0">
                  <a:moveTo>
                    <a:pt x="860" y="0"/>
                  </a:moveTo>
                  <a:cubicBezTo>
                    <a:pt x="828" y="0"/>
                    <a:pt x="795" y="14"/>
                    <a:pt x="766" y="46"/>
                  </a:cubicBezTo>
                  <a:cubicBezTo>
                    <a:pt x="376" y="479"/>
                    <a:pt x="1" y="1020"/>
                    <a:pt x="124" y="1641"/>
                  </a:cubicBezTo>
                  <a:cubicBezTo>
                    <a:pt x="205" y="2063"/>
                    <a:pt x="572" y="2392"/>
                    <a:pt x="982" y="2392"/>
                  </a:cubicBezTo>
                  <a:cubicBezTo>
                    <a:pt x="1084" y="2392"/>
                    <a:pt x="1189" y="2371"/>
                    <a:pt x="1293" y="2327"/>
                  </a:cubicBezTo>
                  <a:cubicBezTo>
                    <a:pt x="1358" y="2283"/>
                    <a:pt x="1380" y="2197"/>
                    <a:pt x="1343" y="2132"/>
                  </a:cubicBezTo>
                  <a:cubicBezTo>
                    <a:pt x="1314" y="2088"/>
                    <a:pt x="1265" y="2064"/>
                    <a:pt x="1217" y="2064"/>
                  </a:cubicBezTo>
                  <a:cubicBezTo>
                    <a:pt x="1193" y="2064"/>
                    <a:pt x="1170" y="2070"/>
                    <a:pt x="1149" y="2081"/>
                  </a:cubicBezTo>
                  <a:cubicBezTo>
                    <a:pt x="1093" y="2100"/>
                    <a:pt x="1036" y="2109"/>
                    <a:pt x="980" y="2109"/>
                  </a:cubicBezTo>
                  <a:cubicBezTo>
                    <a:pt x="861" y="2109"/>
                    <a:pt x="744" y="2068"/>
                    <a:pt x="651" y="1995"/>
                  </a:cubicBezTo>
                  <a:cubicBezTo>
                    <a:pt x="485" y="1865"/>
                    <a:pt x="391" y="1677"/>
                    <a:pt x="383" y="1475"/>
                  </a:cubicBezTo>
                  <a:cubicBezTo>
                    <a:pt x="355" y="992"/>
                    <a:pt x="665" y="587"/>
                    <a:pt x="968" y="248"/>
                  </a:cubicBezTo>
                  <a:cubicBezTo>
                    <a:pt x="1062" y="143"/>
                    <a:pt x="966" y="0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045100" y="2164000"/>
              <a:ext cx="56975" cy="25600"/>
            </a:xfrm>
            <a:custGeom>
              <a:avLst/>
              <a:gdLst/>
              <a:ahLst/>
              <a:cxnLst/>
              <a:rect l="l" t="t" r="r" b="b"/>
              <a:pathLst>
                <a:path w="2279" h="1024" extrusionOk="0">
                  <a:moveTo>
                    <a:pt x="196" y="0"/>
                  </a:moveTo>
                  <a:cubicBezTo>
                    <a:pt x="76" y="0"/>
                    <a:pt x="1" y="185"/>
                    <a:pt x="127" y="270"/>
                  </a:cubicBezTo>
                  <a:cubicBezTo>
                    <a:pt x="719" y="652"/>
                    <a:pt x="1383" y="905"/>
                    <a:pt x="2076" y="1020"/>
                  </a:cubicBezTo>
                  <a:cubicBezTo>
                    <a:pt x="2086" y="1022"/>
                    <a:pt x="2097" y="1023"/>
                    <a:pt x="2107" y="1023"/>
                  </a:cubicBezTo>
                  <a:cubicBezTo>
                    <a:pt x="2175" y="1023"/>
                    <a:pt x="2238" y="982"/>
                    <a:pt x="2257" y="919"/>
                  </a:cubicBezTo>
                  <a:cubicBezTo>
                    <a:pt x="2278" y="840"/>
                    <a:pt x="2228" y="768"/>
                    <a:pt x="2156" y="746"/>
                  </a:cubicBezTo>
                  <a:cubicBezTo>
                    <a:pt x="1484" y="638"/>
                    <a:pt x="842" y="392"/>
                    <a:pt x="272" y="24"/>
                  </a:cubicBezTo>
                  <a:cubicBezTo>
                    <a:pt x="246" y="8"/>
                    <a:pt x="220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904475" y="2161275"/>
              <a:ext cx="51075" cy="28075"/>
            </a:xfrm>
            <a:custGeom>
              <a:avLst/>
              <a:gdLst/>
              <a:ahLst/>
              <a:cxnLst/>
              <a:rect l="l" t="t" r="r" b="b"/>
              <a:pathLst>
                <a:path w="2043" h="1123" extrusionOk="0">
                  <a:moveTo>
                    <a:pt x="1841" y="1"/>
                  </a:moveTo>
                  <a:cubicBezTo>
                    <a:pt x="1809" y="1"/>
                    <a:pt x="1776" y="14"/>
                    <a:pt x="1747" y="47"/>
                  </a:cubicBezTo>
                  <a:cubicBezTo>
                    <a:pt x="1321" y="487"/>
                    <a:pt x="751" y="768"/>
                    <a:pt x="144" y="833"/>
                  </a:cubicBezTo>
                  <a:cubicBezTo>
                    <a:pt x="65" y="841"/>
                    <a:pt x="0" y="898"/>
                    <a:pt x="0" y="978"/>
                  </a:cubicBezTo>
                  <a:cubicBezTo>
                    <a:pt x="0" y="1057"/>
                    <a:pt x="65" y="1122"/>
                    <a:pt x="144" y="1122"/>
                  </a:cubicBezTo>
                  <a:cubicBezTo>
                    <a:pt x="830" y="1050"/>
                    <a:pt x="1465" y="740"/>
                    <a:pt x="1949" y="249"/>
                  </a:cubicBezTo>
                  <a:cubicBezTo>
                    <a:pt x="2043" y="144"/>
                    <a:pt x="1946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943625" y="2312200"/>
              <a:ext cx="46400" cy="45675"/>
            </a:xfrm>
            <a:custGeom>
              <a:avLst/>
              <a:gdLst/>
              <a:ahLst/>
              <a:cxnLst/>
              <a:rect l="l" t="t" r="r" b="b"/>
              <a:pathLst>
                <a:path w="1856" h="1827" extrusionOk="0">
                  <a:moveTo>
                    <a:pt x="1054" y="0"/>
                  </a:moveTo>
                  <a:lnTo>
                    <a:pt x="982" y="881"/>
                  </a:lnTo>
                  <a:cubicBezTo>
                    <a:pt x="715" y="845"/>
                    <a:pt x="448" y="823"/>
                    <a:pt x="174" y="816"/>
                  </a:cubicBezTo>
                  <a:lnTo>
                    <a:pt x="22" y="816"/>
                  </a:lnTo>
                  <a:lnTo>
                    <a:pt x="29" y="967"/>
                  </a:lnTo>
                  <a:cubicBezTo>
                    <a:pt x="44" y="1242"/>
                    <a:pt x="29" y="1516"/>
                    <a:pt x="0" y="1790"/>
                  </a:cubicBezTo>
                  <a:lnTo>
                    <a:pt x="282" y="1826"/>
                  </a:lnTo>
                  <a:cubicBezTo>
                    <a:pt x="311" y="1588"/>
                    <a:pt x="325" y="1343"/>
                    <a:pt x="318" y="1104"/>
                  </a:cubicBezTo>
                  <a:lnTo>
                    <a:pt x="318" y="1104"/>
                  </a:lnTo>
                  <a:cubicBezTo>
                    <a:pt x="578" y="1119"/>
                    <a:pt x="830" y="1148"/>
                    <a:pt x="1083" y="1191"/>
                  </a:cubicBezTo>
                  <a:lnTo>
                    <a:pt x="1242" y="1220"/>
                  </a:lnTo>
                  <a:lnTo>
                    <a:pt x="1299" y="477"/>
                  </a:lnTo>
                  <a:lnTo>
                    <a:pt x="1711" y="715"/>
                  </a:lnTo>
                  <a:lnTo>
                    <a:pt x="1855" y="46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002250" y="2346825"/>
              <a:ext cx="43700" cy="52900"/>
            </a:xfrm>
            <a:custGeom>
              <a:avLst/>
              <a:gdLst/>
              <a:ahLst/>
              <a:cxnLst/>
              <a:rect l="l" t="t" r="r" b="b"/>
              <a:pathLst>
                <a:path w="1748" h="2116" extrusionOk="0">
                  <a:moveTo>
                    <a:pt x="1343" y="1"/>
                  </a:moveTo>
                  <a:lnTo>
                    <a:pt x="1084" y="124"/>
                  </a:lnTo>
                  <a:lnTo>
                    <a:pt x="1300" y="578"/>
                  </a:lnTo>
                  <a:cubicBezTo>
                    <a:pt x="1026" y="586"/>
                    <a:pt x="759" y="614"/>
                    <a:pt x="492" y="651"/>
                  </a:cubicBezTo>
                  <a:lnTo>
                    <a:pt x="203" y="694"/>
                  </a:lnTo>
                  <a:lnTo>
                    <a:pt x="420" y="896"/>
                  </a:lnTo>
                  <a:cubicBezTo>
                    <a:pt x="665" y="1127"/>
                    <a:pt x="860" y="1408"/>
                    <a:pt x="1004" y="1719"/>
                  </a:cubicBezTo>
                  <a:cubicBezTo>
                    <a:pt x="980" y="1718"/>
                    <a:pt x="956" y="1718"/>
                    <a:pt x="931" y="1718"/>
                  </a:cubicBezTo>
                  <a:cubicBezTo>
                    <a:pt x="616" y="1718"/>
                    <a:pt x="302" y="1761"/>
                    <a:pt x="1" y="1841"/>
                  </a:cubicBezTo>
                  <a:lnTo>
                    <a:pt x="73" y="2116"/>
                  </a:lnTo>
                  <a:cubicBezTo>
                    <a:pt x="359" y="2037"/>
                    <a:pt x="654" y="1998"/>
                    <a:pt x="955" y="1998"/>
                  </a:cubicBezTo>
                  <a:cubicBezTo>
                    <a:pt x="1041" y="1998"/>
                    <a:pt x="1127" y="2001"/>
                    <a:pt x="1214" y="2007"/>
                  </a:cubicBezTo>
                  <a:lnTo>
                    <a:pt x="1430" y="2022"/>
                  </a:lnTo>
                  <a:lnTo>
                    <a:pt x="1430" y="2022"/>
                  </a:lnTo>
                  <a:lnTo>
                    <a:pt x="1358" y="1813"/>
                  </a:lnTo>
                  <a:cubicBezTo>
                    <a:pt x="1235" y="1473"/>
                    <a:pt x="1048" y="1163"/>
                    <a:pt x="817" y="889"/>
                  </a:cubicBezTo>
                  <a:cubicBezTo>
                    <a:pt x="1048" y="867"/>
                    <a:pt x="1286" y="845"/>
                    <a:pt x="1524" y="845"/>
                  </a:cubicBezTo>
                  <a:lnTo>
                    <a:pt x="1748" y="845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072275" y="2335300"/>
              <a:ext cx="39725" cy="63900"/>
            </a:xfrm>
            <a:custGeom>
              <a:avLst/>
              <a:gdLst/>
              <a:ahLst/>
              <a:cxnLst/>
              <a:rect l="l" t="t" r="r" b="b"/>
              <a:pathLst>
                <a:path w="1589" h="2556" extrusionOk="0">
                  <a:moveTo>
                    <a:pt x="859" y="0"/>
                  </a:moveTo>
                  <a:lnTo>
                    <a:pt x="0" y="873"/>
                  </a:lnTo>
                  <a:lnTo>
                    <a:pt x="989" y="1126"/>
                  </a:lnTo>
                  <a:lnTo>
                    <a:pt x="217" y="2122"/>
                  </a:lnTo>
                  <a:lnTo>
                    <a:pt x="1494" y="2555"/>
                  </a:lnTo>
                  <a:lnTo>
                    <a:pt x="1588" y="2281"/>
                  </a:lnTo>
                  <a:lnTo>
                    <a:pt x="693" y="1978"/>
                  </a:lnTo>
                  <a:lnTo>
                    <a:pt x="1480" y="960"/>
                  </a:lnTo>
                  <a:lnTo>
                    <a:pt x="549" y="722"/>
                  </a:lnTo>
                  <a:lnTo>
                    <a:pt x="1061" y="202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293125" y="2094850"/>
              <a:ext cx="114975" cy="174525"/>
            </a:xfrm>
            <a:custGeom>
              <a:avLst/>
              <a:gdLst/>
              <a:ahLst/>
              <a:cxnLst/>
              <a:rect l="l" t="t" r="r" b="b"/>
              <a:pathLst>
                <a:path w="4599" h="6981" extrusionOk="0">
                  <a:moveTo>
                    <a:pt x="3251" y="1"/>
                  </a:moveTo>
                  <a:cubicBezTo>
                    <a:pt x="3093" y="1"/>
                    <a:pt x="2936" y="28"/>
                    <a:pt x="2787" y="84"/>
                  </a:cubicBezTo>
                  <a:cubicBezTo>
                    <a:pt x="2123" y="300"/>
                    <a:pt x="1502" y="906"/>
                    <a:pt x="1148" y="1390"/>
                  </a:cubicBezTo>
                  <a:cubicBezTo>
                    <a:pt x="340" y="2487"/>
                    <a:pt x="1" y="3981"/>
                    <a:pt x="484" y="5288"/>
                  </a:cubicBezTo>
                  <a:cubicBezTo>
                    <a:pt x="769" y="6063"/>
                    <a:pt x="1467" y="6981"/>
                    <a:pt x="2293" y="6981"/>
                  </a:cubicBezTo>
                  <a:cubicBezTo>
                    <a:pt x="2536" y="6981"/>
                    <a:pt x="2789" y="6902"/>
                    <a:pt x="3046" y="6717"/>
                  </a:cubicBezTo>
                  <a:cubicBezTo>
                    <a:pt x="3335" y="6507"/>
                    <a:pt x="3508" y="6182"/>
                    <a:pt x="3660" y="5858"/>
                  </a:cubicBezTo>
                  <a:cubicBezTo>
                    <a:pt x="4259" y="4566"/>
                    <a:pt x="4577" y="3158"/>
                    <a:pt x="4591" y="1736"/>
                  </a:cubicBezTo>
                  <a:cubicBezTo>
                    <a:pt x="4598" y="993"/>
                    <a:pt x="4389" y="257"/>
                    <a:pt x="3581" y="40"/>
                  </a:cubicBezTo>
                  <a:cubicBezTo>
                    <a:pt x="3471" y="14"/>
                    <a:pt x="3361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321100" y="2120275"/>
              <a:ext cx="62950" cy="111950"/>
            </a:xfrm>
            <a:custGeom>
              <a:avLst/>
              <a:gdLst/>
              <a:ahLst/>
              <a:cxnLst/>
              <a:rect l="l" t="t" r="r" b="b"/>
              <a:pathLst>
                <a:path w="2518" h="4478" extrusionOk="0">
                  <a:moveTo>
                    <a:pt x="1882" y="1"/>
                  </a:moveTo>
                  <a:cubicBezTo>
                    <a:pt x="1605" y="1"/>
                    <a:pt x="1326" y="132"/>
                    <a:pt x="1112" y="337"/>
                  </a:cubicBezTo>
                  <a:cubicBezTo>
                    <a:pt x="722" y="712"/>
                    <a:pt x="477" y="1275"/>
                    <a:pt x="304" y="1788"/>
                  </a:cubicBezTo>
                  <a:cubicBezTo>
                    <a:pt x="123" y="2329"/>
                    <a:pt x="0" y="2950"/>
                    <a:pt x="73" y="3520"/>
                  </a:cubicBezTo>
                  <a:cubicBezTo>
                    <a:pt x="127" y="3985"/>
                    <a:pt x="442" y="4477"/>
                    <a:pt x="948" y="4477"/>
                  </a:cubicBezTo>
                  <a:cubicBezTo>
                    <a:pt x="976" y="4477"/>
                    <a:pt x="1004" y="4476"/>
                    <a:pt x="1033" y="4473"/>
                  </a:cubicBezTo>
                  <a:cubicBezTo>
                    <a:pt x="1208" y="4451"/>
                    <a:pt x="1213" y="4183"/>
                    <a:pt x="1046" y="4183"/>
                  </a:cubicBezTo>
                  <a:cubicBezTo>
                    <a:pt x="1041" y="4183"/>
                    <a:pt x="1037" y="4184"/>
                    <a:pt x="1033" y="4184"/>
                  </a:cubicBezTo>
                  <a:cubicBezTo>
                    <a:pt x="1008" y="4187"/>
                    <a:pt x="984" y="4188"/>
                    <a:pt x="961" y="4188"/>
                  </a:cubicBezTo>
                  <a:cubicBezTo>
                    <a:pt x="490" y="4188"/>
                    <a:pt x="340" y="3645"/>
                    <a:pt x="340" y="3246"/>
                  </a:cubicBezTo>
                  <a:cubicBezTo>
                    <a:pt x="340" y="2798"/>
                    <a:pt x="419" y="2351"/>
                    <a:pt x="556" y="1918"/>
                  </a:cubicBezTo>
                  <a:cubicBezTo>
                    <a:pt x="686" y="1506"/>
                    <a:pt x="881" y="1116"/>
                    <a:pt x="1126" y="763"/>
                  </a:cubicBezTo>
                  <a:cubicBezTo>
                    <a:pt x="1291" y="530"/>
                    <a:pt x="1587" y="273"/>
                    <a:pt x="1884" y="273"/>
                  </a:cubicBezTo>
                  <a:cubicBezTo>
                    <a:pt x="1992" y="273"/>
                    <a:pt x="2100" y="307"/>
                    <a:pt x="2202" y="387"/>
                  </a:cubicBezTo>
                  <a:cubicBezTo>
                    <a:pt x="2232" y="412"/>
                    <a:pt x="2265" y="422"/>
                    <a:pt x="2297" y="422"/>
                  </a:cubicBezTo>
                  <a:cubicBezTo>
                    <a:pt x="2416" y="422"/>
                    <a:pt x="2518" y="277"/>
                    <a:pt x="2404" y="185"/>
                  </a:cubicBezTo>
                  <a:cubicBezTo>
                    <a:pt x="2244" y="57"/>
                    <a:pt x="2064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74325" y="1870650"/>
              <a:ext cx="479275" cy="328525"/>
            </a:xfrm>
            <a:custGeom>
              <a:avLst/>
              <a:gdLst/>
              <a:ahLst/>
              <a:cxnLst/>
              <a:rect l="l" t="t" r="r" b="b"/>
              <a:pathLst>
                <a:path w="19171" h="13141" extrusionOk="0">
                  <a:moveTo>
                    <a:pt x="9838" y="1"/>
                  </a:moveTo>
                  <a:cubicBezTo>
                    <a:pt x="1870" y="1"/>
                    <a:pt x="1" y="6648"/>
                    <a:pt x="1" y="6648"/>
                  </a:cubicBezTo>
                  <a:cubicBezTo>
                    <a:pt x="418" y="6697"/>
                    <a:pt x="870" y="6720"/>
                    <a:pt x="1346" y="6720"/>
                  </a:cubicBezTo>
                  <a:cubicBezTo>
                    <a:pt x="5434" y="6720"/>
                    <a:pt x="11279" y="5033"/>
                    <a:pt x="11693" y="3682"/>
                  </a:cubicBezTo>
                  <a:cubicBezTo>
                    <a:pt x="12388" y="4459"/>
                    <a:pt x="13236" y="4645"/>
                    <a:pt x="13887" y="4645"/>
                  </a:cubicBezTo>
                  <a:cubicBezTo>
                    <a:pt x="14482" y="4645"/>
                    <a:pt x="14912" y="4490"/>
                    <a:pt x="14912" y="4490"/>
                  </a:cubicBezTo>
                  <a:lnTo>
                    <a:pt x="14912" y="4490"/>
                  </a:lnTo>
                  <a:cubicBezTo>
                    <a:pt x="13930" y="7828"/>
                    <a:pt x="15598" y="13141"/>
                    <a:pt x="16550" y="13141"/>
                  </a:cubicBezTo>
                  <a:cubicBezTo>
                    <a:pt x="16739" y="13141"/>
                    <a:pt x="16899" y="12932"/>
                    <a:pt x="17005" y="12458"/>
                  </a:cubicBezTo>
                  <a:cubicBezTo>
                    <a:pt x="17648" y="9593"/>
                    <a:pt x="19171" y="9210"/>
                    <a:pt x="19171" y="9210"/>
                  </a:cubicBezTo>
                  <a:cubicBezTo>
                    <a:pt x="19171" y="4404"/>
                    <a:pt x="17806" y="1"/>
                    <a:pt x="9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/>
          <p:nvPr/>
        </p:nvSpPr>
        <p:spPr>
          <a:xfrm>
            <a:off x="5090300" y="1278000"/>
            <a:ext cx="680400" cy="2966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5090300" y="2004775"/>
            <a:ext cx="680400" cy="2239800"/>
          </a:xfrm>
          <a:prstGeom prst="roundRect">
            <a:avLst>
              <a:gd name="adj" fmla="val 49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37"/>
          <p:cNvSpPr/>
          <p:nvPr/>
        </p:nvSpPr>
        <p:spPr>
          <a:xfrm>
            <a:off x="5090300" y="2751425"/>
            <a:ext cx="680400" cy="149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5090300" y="3488875"/>
            <a:ext cx="680400" cy="7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1688631" y="1806945"/>
            <a:ext cx="1939500" cy="19395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2316367" y="1504258"/>
            <a:ext cx="680400" cy="68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1386225" y="2436476"/>
            <a:ext cx="680400" cy="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3246509" y="2436476"/>
            <a:ext cx="680400" cy="6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316367" y="3344469"/>
            <a:ext cx="680400" cy="6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2491222" y="3519427"/>
            <a:ext cx="330091" cy="330091"/>
            <a:chOff x="4782050" y="3518750"/>
            <a:chExt cx="722300" cy="722300"/>
          </a:xfrm>
        </p:grpSpPr>
        <p:sp>
          <p:nvSpPr>
            <p:cNvPr id="594" name="Google Shape;594;p37"/>
            <p:cNvSpPr/>
            <p:nvPr/>
          </p:nvSpPr>
          <p:spPr>
            <a:xfrm>
              <a:off x="4782050" y="3518750"/>
              <a:ext cx="722300" cy="722300"/>
            </a:xfrm>
            <a:custGeom>
              <a:avLst/>
              <a:gdLst/>
              <a:ahLst/>
              <a:cxnLst/>
              <a:rect l="l" t="t" r="r" b="b"/>
              <a:pathLst>
                <a:path w="28892" h="28892" extrusionOk="0">
                  <a:moveTo>
                    <a:pt x="0" y="0"/>
                  </a:moveTo>
                  <a:lnTo>
                    <a:pt x="0" y="28892"/>
                  </a:lnTo>
                  <a:lnTo>
                    <a:pt x="28892" y="28892"/>
                  </a:lnTo>
                  <a:lnTo>
                    <a:pt x="28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4912525" y="3653875"/>
              <a:ext cx="464150" cy="470675"/>
            </a:xfrm>
            <a:custGeom>
              <a:avLst/>
              <a:gdLst/>
              <a:ahLst/>
              <a:cxnLst/>
              <a:rect l="l" t="t" r="r" b="b"/>
              <a:pathLst>
                <a:path w="18566" h="18827" extrusionOk="0">
                  <a:moveTo>
                    <a:pt x="16925" y="1"/>
                  </a:moveTo>
                  <a:lnTo>
                    <a:pt x="0" y="17224"/>
                  </a:lnTo>
                  <a:lnTo>
                    <a:pt x="1641" y="18827"/>
                  </a:lnTo>
                  <a:lnTo>
                    <a:pt x="18566" y="1604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909725" y="3657600"/>
              <a:ext cx="470675" cy="464175"/>
            </a:xfrm>
            <a:custGeom>
              <a:avLst/>
              <a:gdLst/>
              <a:ahLst/>
              <a:cxnLst/>
              <a:rect l="l" t="t" r="r" b="b"/>
              <a:pathLst>
                <a:path w="18827" h="18567" extrusionOk="0">
                  <a:moveTo>
                    <a:pt x="1604" y="1"/>
                  </a:moveTo>
                  <a:lnTo>
                    <a:pt x="1" y="1641"/>
                  </a:lnTo>
                  <a:lnTo>
                    <a:pt x="17186" y="18566"/>
                  </a:lnTo>
                  <a:lnTo>
                    <a:pt x="18827" y="16926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591613" y="2534543"/>
            <a:ext cx="269619" cy="453618"/>
            <a:chOff x="1767050" y="3339800"/>
            <a:chExt cx="589975" cy="992600"/>
          </a:xfrm>
        </p:grpSpPr>
        <p:sp>
          <p:nvSpPr>
            <p:cNvPr id="598" name="Google Shape;598;p37"/>
            <p:cNvSpPr/>
            <p:nvPr/>
          </p:nvSpPr>
          <p:spPr>
            <a:xfrm>
              <a:off x="1917100" y="3339800"/>
              <a:ext cx="304775" cy="304775"/>
            </a:xfrm>
            <a:custGeom>
              <a:avLst/>
              <a:gdLst/>
              <a:ahLst/>
              <a:cxnLst/>
              <a:rect l="l" t="t" r="r" b="b"/>
              <a:pathLst>
                <a:path w="12191" h="12191" extrusionOk="0">
                  <a:moveTo>
                    <a:pt x="6114" y="0"/>
                  </a:moveTo>
                  <a:cubicBezTo>
                    <a:pt x="2722" y="0"/>
                    <a:pt x="0" y="2722"/>
                    <a:pt x="0" y="6077"/>
                  </a:cubicBezTo>
                  <a:cubicBezTo>
                    <a:pt x="0" y="9469"/>
                    <a:pt x="2722" y="12191"/>
                    <a:pt x="6114" y="12191"/>
                  </a:cubicBezTo>
                  <a:cubicBezTo>
                    <a:pt x="9469" y="12191"/>
                    <a:pt x="12191" y="9469"/>
                    <a:pt x="12191" y="6077"/>
                  </a:cubicBezTo>
                  <a:cubicBezTo>
                    <a:pt x="12191" y="2722"/>
                    <a:pt x="9469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767050" y="3698600"/>
              <a:ext cx="589975" cy="633800"/>
            </a:xfrm>
            <a:custGeom>
              <a:avLst/>
              <a:gdLst/>
              <a:ahLst/>
              <a:cxnLst/>
              <a:rect l="l" t="t" r="r" b="b"/>
              <a:pathLst>
                <a:path w="23599" h="25352" extrusionOk="0">
                  <a:moveTo>
                    <a:pt x="11712" y="1"/>
                  </a:moveTo>
                  <a:cubicBezTo>
                    <a:pt x="5220" y="1"/>
                    <a:pt x="0" y="5280"/>
                    <a:pt x="0" y="11781"/>
                  </a:cubicBezTo>
                  <a:lnTo>
                    <a:pt x="0" y="25351"/>
                  </a:lnTo>
                  <a:lnTo>
                    <a:pt x="23598" y="25351"/>
                  </a:lnTo>
                  <a:lnTo>
                    <a:pt x="23598" y="11781"/>
                  </a:lnTo>
                  <a:cubicBezTo>
                    <a:pt x="23598" y="5258"/>
                    <a:pt x="18305" y="1"/>
                    <a:pt x="11781" y="1"/>
                  </a:cubicBezTo>
                  <a:cubicBezTo>
                    <a:pt x="11758" y="1"/>
                    <a:pt x="11735" y="1"/>
                    <a:pt x="11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7"/>
          <p:cNvSpPr/>
          <p:nvPr/>
        </p:nvSpPr>
        <p:spPr>
          <a:xfrm>
            <a:off x="3301073" y="2543215"/>
            <a:ext cx="571170" cy="390072"/>
          </a:xfrm>
          <a:custGeom>
            <a:avLst/>
            <a:gdLst/>
            <a:ahLst/>
            <a:cxnLst/>
            <a:rect l="l" t="t" r="r" b="b"/>
            <a:pathLst>
              <a:path w="49993" h="34142" extrusionOk="0">
                <a:moveTo>
                  <a:pt x="27486" y="0"/>
                </a:moveTo>
                <a:cubicBezTo>
                  <a:pt x="26128" y="0"/>
                  <a:pt x="24758" y="289"/>
                  <a:pt x="23524" y="839"/>
                </a:cubicBezTo>
                <a:cubicBezTo>
                  <a:pt x="20430" y="2219"/>
                  <a:pt x="18193" y="5052"/>
                  <a:pt x="16813" y="8146"/>
                </a:cubicBezTo>
                <a:cubicBezTo>
                  <a:pt x="15956" y="10085"/>
                  <a:pt x="15397" y="12135"/>
                  <a:pt x="15210" y="14223"/>
                </a:cubicBezTo>
                <a:cubicBezTo>
                  <a:pt x="15099" y="14186"/>
                  <a:pt x="15024" y="14111"/>
                  <a:pt x="14949" y="14074"/>
                </a:cubicBezTo>
                <a:cubicBezTo>
                  <a:pt x="14359" y="13696"/>
                  <a:pt x="13694" y="13498"/>
                  <a:pt x="13021" y="13498"/>
                </a:cubicBezTo>
                <a:cubicBezTo>
                  <a:pt x="12631" y="13498"/>
                  <a:pt x="12238" y="13564"/>
                  <a:pt x="11855" y="13701"/>
                </a:cubicBezTo>
                <a:cubicBezTo>
                  <a:pt x="11035" y="14111"/>
                  <a:pt x="10401" y="14782"/>
                  <a:pt x="10066" y="15639"/>
                </a:cubicBezTo>
                <a:cubicBezTo>
                  <a:pt x="9768" y="16311"/>
                  <a:pt x="9581" y="17019"/>
                  <a:pt x="9544" y="17764"/>
                </a:cubicBezTo>
                <a:cubicBezTo>
                  <a:pt x="9139" y="17713"/>
                  <a:pt x="8732" y="17687"/>
                  <a:pt x="8326" y="17687"/>
                </a:cubicBezTo>
                <a:cubicBezTo>
                  <a:pt x="6678" y="17687"/>
                  <a:pt x="5045" y="18105"/>
                  <a:pt x="3579" y="18883"/>
                </a:cubicBezTo>
                <a:cubicBezTo>
                  <a:pt x="2200" y="19554"/>
                  <a:pt x="1119" y="20710"/>
                  <a:pt x="522" y="22126"/>
                </a:cubicBezTo>
                <a:cubicBezTo>
                  <a:pt x="0" y="23692"/>
                  <a:pt x="373" y="25407"/>
                  <a:pt x="1081" y="26861"/>
                </a:cubicBezTo>
                <a:cubicBezTo>
                  <a:pt x="2938" y="30501"/>
                  <a:pt x="6643" y="32755"/>
                  <a:pt x="10669" y="32755"/>
                </a:cubicBezTo>
                <a:cubicBezTo>
                  <a:pt x="10766" y="32755"/>
                  <a:pt x="10863" y="32754"/>
                  <a:pt x="10961" y="32751"/>
                </a:cubicBezTo>
                <a:cubicBezTo>
                  <a:pt x="12452" y="32676"/>
                  <a:pt x="13868" y="32304"/>
                  <a:pt x="15173" y="31633"/>
                </a:cubicBezTo>
                <a:cubicBezTo>
                  <a:pt x="15695" y="32453"/>
                  <a:pt x="16441" y="33161"/>
                  <a:pt x="17335" y="33608"/>
                </a:cubicBezTo>
                <a:cubicBezTo>
                  <a:pt x="18144" y="33966"/>
                  <a:pt x="19004" y="34142"/>
                  <a:pt x="19861" y="34142"/>
                </a:cubicBezTo>
                <a:cubicBezTo>
                  <a:pt x="21061" y="34142"/>
                  <a:pt x="22257" y="33798"/>
                  <a:pt x="23300" y="33124"/>
                </a:cubicBezTo>
                <a:cubicBezTo>
                  <a:pt x="24679" y="32229"/>
                  <a:pt x="25761" y="30962"/>
                  <a:pt x="26432" y="29470"/>
                </a:cubicBezTo>
                <a:cubicBezTo>
                  <a:pt x="26655" y="29657"/>
                  <a:pt x="26879" y="29843"/>
                  <a:pt x="27103" y="30030"/>
                </a:cubicBezTo>
                <a:cubicBezTo>
                  <a:pt x="30139" y="32146"/>
                  <a:pt x="33687" y="33226"/>
                  <a:pt x="37264" y="33226"/>
                </a:cubicBezTo>
                <a:cubicBezTo>
                  <a:pt x="39484" y="33226"/>
                  <a:pt x="41714" y="32810"/>
                  <a:pt x="43841" y="31968"/>
                </a:cubicBezTo>
                <a:cubicBezTo>
                  <a:pt x="46041" y="31073"/>
                  <a:pt x="48166" y="29582"/>
                  <a:pt x="49098" y="27420"/>
                </a:cubicBezTo>
                <a:cubicBezTo>
                  <a:pt x="49992" y="25295"/>
                  <a:pt x="49694" y="22872"/>
                  <a:pt x="48911" y="20747"/>
                </a:cubicBezTo>
                <a:cubicBezTo>
                  <a:pt x="47905" y="18025"/>
                  <a:pt x="45966" y="15379"/>
                  <a:pt x="43170" y="14596"/>
                </a:cubicBezTo>
                <a:cubicBezTo>
                  <a:pt x="42555" y="14428"/>
                  <a:pt x="41940" y="14344"/>
                  <a:pt x="41309" y="14344"/>
                </a:cubicBezTo>
                <a:cubicBezTo>
                  <a:pt x="41099" y="14344"/>
                  <a:pt x="40887" y="14353"/>
                  <a:pt x="40672" y="14372"/>
                </a:cubicBezTo>
                <a:cubicBezTo>
                  <a:pt x="40113" y="13142"/>
                  <a:pt x="39069" y="12172"/>
                  <a:pt x="37802" y="11688"/>
                </a:cubicBezTo>
                <a:cubicBezTo>
                  <a:pt x="37087" y="11377"/>
                  <a:pt x="36321" y="11222"/>
                  <a:pt x="35546" y="11222"/>
                </a:cubicBezTo>
                <a:cubicBezTo>
                  <a:pt x="35391" y="11222"/>
                  <a:pt x="35236" y="11228"/>
                  <a:pt x="35080" y="11240"/>
                </a:cubicBezTo>
                <a:cubicBezTo>
                  <a:pt x="35192" y="10942"/>
                  <a:pt x="35267" y="10644"/>
                  <a:pt x="35341" y="10346"/>
                </a:cubicBezTo>
                <a:cubicBezTo>
                  <a:pt x="35938" y="7438"/>
                  <a:pt x="35230" y="4120"/>
                  <a:pt x="33030" y="2070"/>
                </a:cubicBezTo>
                <a:cubicBezTo>
                  <a:pt x="31551" y="658"/>
                  <a:pt x="29532" y="0"/>
                  <a:pt x="27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2425413" y="1640139"/>
            <a:ext cx="461707" cy="408615"/>
            <a:chOff x="1685975" y="535450"/>
            <a:chExt cx="1010300" cy="894125"/>
          </a:xfrm>
        </p:grpSpPr>
        <p:sp>
          <p:nvSpPr>
            <p:cNvPr id="602" name="Google Shape;602;p37"/>
            <p:cNvSpPr/>
            <p:nvPr/>
          </p:nvSpPr>
          <p:spPr>
            <a:xfrm>
              <a:off x="1685975" y="778650"/>
              <a:ext cx="269350" cy="291300"/>
            </a:xfrm>
            <a:custGeom>
              <a:avLst/>
              <a:gdLst/>
              <a:ahLst/>
              <a:cxnLst/>
              <a:rect l="l" t="t" r="r" b="b"/>
              <a:pathLst>
                <a:path w="10774" h="11652" extrusionOk="0">
                  <a:moveTo>
                    <a:pt x="3828" y="0"/>
                  </a:moveTo>
                  <a:cubicBezTo>
                    <a:pt x="3273" y="0"/>
                    <a:pt x="2745" y="132"/>
                    <a:pt x="2274" y="411"/>
                  </a:cubicBezTo>
                  <a:cubicBezTo>
                    <a:pt x="261" y="1567"/>
                    <a:pt x="0" y="4960"/>
                    <a:pt x="1752" y="7942"/>
                  </a:cubicBezTo>
                  <a:cubicBezTo>
                    <a:pt x="3073" y="10239"/>
                    <a:pt x="5190" y="11651"/>
                    <a:pt x="7013" y="11651"/>
                  </a:cubicBezTo>
                  <a:cubicBezTo>
                    <a:pt x="7557" y="11651"/>
                    <a:pt x="8074" y="11525"/>
                    <a:pt x="8537" y="11260"/>
                  </a:cubicBezTo>
                  <a:cubicBezTo>
                    <a:pt x="10550" y="10067"/>
                    <a:pt x="10774" y="6712"/>
                    <a:pt x="9059" y="3729"/>
                  </a:cubicBezTo>
                  <a:cubicBezTo>
                    <a:pt x="7745" y="1416"/>
                    <a:pt x="5644" y="0"/>
                    <a:pt x="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930150" y="535450"/>
              <a:ext cx="244200" cy="304750"/>
            </a:xfrm>
            <a:custGeom>
              <a:avLst/>
              <a:gdLst/>
              <a:ahLst/>
              <a:cxnLst/>
              <a:rect l="l" t="t" r="r" b="b"/>
              <a:pathLst>
                <a:path w="9768" h="12190" extrusionOk="0">
                  <a:moveTo>
                    <a:pt x="3794" y="1"/>
                  </a:moveTo>
                  <a:cubicBezTo>
                    <a:pt x="3533" y="1"/>
                    <a:pt x="3274" y="37"/>
                    <a:pt x="3020" y="111"/>
                  </a:cubicBezTo>
                  <a:cubicBezTo>
                    <a:pt x="895" y="745"/>
                    <a:pt x="0" y="3988"/>
                    <a:pt x="1007" y="7306"/>
                  </a:cubicBezTo>
                  <a:cubicBezTo>
                    <a:pt x="1894" y="10196"/>
                    <a:pt x="3967" y="12190"/>
                    <a:pt x="5926" y="12190"/>
                  </a:cubicBezTo>
                  <a:cubicBezTo>
                    <a:pt x="6191" y="12190"/>
                    <a:pt x="6453" y="12153"/>
                    <a:pt x="6711" y="12078"/>
                  </a:cubicBezTo>
                  <a:cubicBezTo>
                    <a:pt x="8836" y="11444"/>
                    <a:pt x="9768" y="8201"/>
                    <a:pt x="8761" y="4920"/>
                  </a:cubicBezTo>
                  <a:cubicBezTo>
                    <a:pt x="7840" y="2025"/>
                    <a:pt x="5757" y="1"/>
                    <a:pt x="3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426900" y="778650"/>
              <a:ext cx="269375" cy="291300"/>
            </a:xfrm>
            <a:custGeom>
              <a:avLst/>
              <a:gdLst/>
              <a:ahLst/>
              <a:cxnLst/>
              <a:rect l="l" t="t" r="r" b="b"/>
              <a:pathLst>
                <a:path w="10775" h="11652" extrusionOk="0">
                  <a:moveTo>
                    <a:pt x="6951" y="0"/>
                  </a:moveTo>
                  <a:cubicBezTo>
                    <a:pt x="5143" y="0"/>
                    <a:pt x="3057" y="1416"/>
                    <a:pt x="1715" y="3729"/>
                  </a:cubicBezTo>
                  <a:cubicBezTo>
                    <a:pt x="0" y="6712"/>
                    <a:pt x="224" y="10067"/>
                    <a:pt x="2237" y="11260"/>
                  </a:cubicBezTo>
                  <a:cubicBezTo>
                    <a:pt x="2708" y="11525"/>
                    <a:pt x="3231" y="11651"/>
                    <a:pt x="3777" y="11651"/>
                  </a:cubicBezTo>
                  <a:cubicBezTo>
                    <a:pt x="5607" y="11651"/>
                    <a:pt x="7701" y="10239"/>
                    <a:pt x="9022" y="7942"/>
                  </a:cubicBezTo>
                  <a:cubicBezTo>
                    <a:pt x="10774" y="4960"/>
                    <a:pt x="10551" y="1567"/>
                    <a:pt x="8500" y="411"/>
                  </a:cubicBezTo>
                  <a:cubicBezTo>
                    <a:pt x="8029" y="132"/>
                    <a:pt x="7503" y="0"/>
                    <a:pt x="6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2213475" y="536400"/>
              <a:ext cx="238600" cy="304450"/>
            </a:xfrm>
            <a:custGeom>
              <a:avLst/>
              <a:gdLst/>
              <a:ahLst/>
              <a:cxnLst/>
              <a:rect l="l" t="t" r="r" b="b"/>
              <a:pathLst>
                <a:path w="9544" h="12178" extrusionOk="0">
                  <a:moveTo>
                    <a:pt x="5851" y="0"/>
                  </a:moveTo>
                  <a:cubicBezTo>
                    <a:pt x="3953" y="0"/>
                    <a:pt x="1928" y="2024"/>
                    <a:pt x="1007" y="4919"/>
                  </a:cubicBezTo>
                  <a:cubicBezTo>
                    <a:pt x="0" y="8237"/>
                    <a:pt x="858" y="11443"/>
                    <a:pt x="2945" y="12077"/>
                  </a:cubicBezTo>
                  <a:cubicBezTo>
                    <a:pt x="3182" y="12145"/>
                    <a:pt x="3424" y="12177"/>
                    <a:pt x="3668" y="12177"/>
                  </a:cubicBezTo>
                  <a:cubicBezTo>
                    <a:pt x="5580" y="12177"/>
                    <a:pt x="7645" y="10177"/>
                    <a:pt x="8537" y="7268"/>
                  </a:cubicBezTo>
                  <a:cubicBezTo>
                    <a:pt x="9544" y="3950"/>
                    <a:pt x="8687" y="707"/>
                    <a:pt x="6599" y="110"/>
                  </a:cubicBezTo>
                  <a:cubicBezTo>
                    <a:pt x="6354" y="36"/>
                    <a:pt x="6103" y="0"/>
                    <a:pt x="5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770050" y="869075"/>
              <a:ext cx="809725" cy="560500"/>
            </a:xfrm>
            <a:custGeom>
              <a:avLst/>
              <a:gdLst/>
              <a:ahLst/>
              <a:cxnLst/>
              <a:rect l="l" t="t" r="r" b="b"/>
              <a:pathLst>
                <a:path w="32389" h="22420" extrusionOk="0">
                  <a:moveTo>
                    <a:pt x="16134" y="0"/>
                  </a:moveTo>
                  <a:cubicBezTo>
                    <a:pt x="11512" y="0"/>
                    <a:pt x="10542" y="6152"/>
                    <a:pt x="9312" y="7270"/>
                  </a:cubicBezTo>
                  <a:cubicBezTo>
                    <a:pt x="7672" y="8761"/>
                    <a:pt x="5510" y="9581"/>
                    <a:pt x="4018" y="11222"/>
                  </a:cubicBezTo>
                  <a:cubicBezTo>
                    <a:pt x="1" y="15762"/>
                    <a:pt x="3596" y="22420"/>
                    <a:pt x="8935" y="22420"/>
                  </a:cubicBezTo>
                  <a:cubicBezTo>
                    <a:pt x="9690" y="22420"/>
                    <a:pt x="10480" y="22286"/>
                    <a:pt x="11288" y="21996"/>
                  </a:cubicBezTo>
                  <a:cubicBezTo>
                    <a:pt x="13338" y="21250"/>
                    <a:pt x="14979" y="19572"/>
                    <a:pt x="17104" y="19274"/>
                  </a:cubicBezTo>
                  <a:cubicBezTo>
                    <a:pt x="17327" y="19244"/>
                    <a:pt x="17549" y="19230"/>
                    <a:pt x="17769" y="19230"/>
                  </a:cubicBezTo>
                  <a:cubicBezTo>
                    <a:pt x="21076" y="19230"/>
                    <a:pt x="24036" y="22410"/>
                    <a:pt x="27301" y="22410"/>
                  </a:cubicBezTo>
                  <a:cubicBezTo>
                    <a:pt x="27590" y="22410"/>
                    <a:pt x="27881" y="22385"/>
                    <a:pt x="28176" y="22331"/>
                  </a:cubicBezTo>
                  <a:cubicBezTo>
                    <a:pt x="30412" y="21921"/>
                    <a:pt x="32090" y="19721"/>
                    <a:pt x="32239" y="17447"/>
                  </a:cubicBezTo>
                  <a:cubicBezTo>
                    <a:pt x="32388" y="15173"/>
                    <a:pt x="31195" y="12937"/>
                    <a:pt x="29480" y="11445"/>
                  </a:cubicBezTo>
                  <a:cubicBezTo>
                    <a:pt x="28325" y="10402"/>
                    <a:pt x="26908" y="9656"/>
                    <a:pt x="25603" y="8798"/>
                  </a:cubicBezTo>
                  <a:cubicBezTo>
                    <a:pt x="24336" y="7904"/>
                    <a:pt x="23068" y="6823"/>
                    <a:pt x="22509" y="5369"/>
                  </a:cubicBezTo>
                  <a:cubicBezTo>
                    <a:pt x="21801" y="3579"/>
                    <a:pt x="20869" y="0"/>
                    <a:pt x="16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7"/>
          <p:cNvSpPr txBox="1">
            <a:spLocks noGrp="1"/>
          </p:cNvSpPr>
          <p:nvPr>
            <p:ph type="subTitle" idx="4294967295"/>
          </p:nvPr>
        </p:nvSpPr>
        <p:spPr>
          <a:xfrm flipH="1">
            <a:off x="2160349" y="1137000"/>
            <a:ext cx="9921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8" name="Google Shape;608;p37"/>
          <p:cNvSpPr txBox="1">
            <a:spLocks noGrp="1"/>
          </p:cNvSpPr>
          <p:nvPr>
            <p:ph type="subTitle" idx="4294967295"/>
          </p:nvPr>
        </p:nvSpPr>
        <p:spPr>
          <a:xfrm flipH="1">
            <a:off x="744324" y="2410975"/>
            <a:ext cx="60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9" name="Google Shape;609;p37"/>
          <p:cNvSpPr txBox="1">
            <a:spLocks noGrp="1"/>
          </p:cNvSpPr>
          <p:nvPr>
            <p:ph type="subTitle" idx="4294967295"/>
          </p:nvPr>
        </p:nvSpPr>
        <p:spPr>
          <a:xfrm flipH="1">
            <a:off x="2253153" y="4078425"/>
            <a:ext cx="80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4294967295"/>
          </p:nvPr>
        </p:nvSpPr>
        <p:spPr>
          <a:xfrm flipH="1">
            <a:off x="3971225" y="2410975"/>
            <a:ext cx="60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1378350"/>
            <a:ext cx="6015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849" y="1444427"/>
            <a:ext cx="3056421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2089163"/>
            <a:ext cx="6015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848" y="2175827"/>
            <a:ext cx="305641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2885513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674" y="2907225"/>
            <a:ext cx="305641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7" name="Google Shape;6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3617050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8" name="Google Shape;618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775" y="3638625"/>
            <a:ext cx="3056318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 flipH="1">
            <a:off x="3359869" y="1468875"/>
            <a:ext cx="25424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1"/>
          </p:nvPr>
        </p:nvSpPr>
        <p:spPr>
          <a:xfrm flipH="1">
            <a:off x="3653978" y="1887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ctrTitle" idx="2"/>
          </p:nvPr>
        </p:nvSpPr>
        <p:spPr>
          <a:xfrm flipH="1">
            <a:off x="5902320" y="1468875"/>
            <a:ext cx="27714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3"/>
          </p:nvPr>
        </p:nvSpPr>
        <p:spPr>
          <a:xfrm flipH="1">
            <a:off x="6411300" y="1885751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38"/>
          <p:cNvSpPr txBox="1">
            <a:spLocks noGrp="1"/>
          </p:cNvSpPr>
          <p:nvPr>
            <p:ph type="ctrTitle" idx="4"/>
          </p:nvPr>
        </p:nvSpPr>
        <p:spPr>
          <a:xfrm flipH="1">
            <a:off x="585982" y="1468875"/>
            <a:ext cx="27798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5"/>
          </p:nvPr>
        </p:nvSpPr>
        <p:spPr>
          <a:xfrm flipH="1">
            <a:off x="1127000" y="1884794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360003" y="2975352"/>
            <a:ext cx="1358569" cy="1262169"/>
            <a:chOff x="1747059" y="3809689"/>
            <a:chExt cx="1786650" cy="1659875"/>
          </a:xfrm>
        </p:grpSpPr>
        <p:sp>
          <p:nvSpPr>
            <p:cNvPr id="631" name="Google Shape;631;p38"/>
            <p:cNvSpPr/>
            <p:nvPr/>
          </p:nvSpPr>
          <p:spPr>
            <a:xfrm>
              <a:off x="1747059" y="3809689"/>
              <a:ext cx="1786650" cy="1659875"/>
            </a:xfrm>
            <a:custGeom>
              <a:avLst/>
              <a:gdLst/>
              <a:ahLst/>
              <a:cxnLst/>
              <a:rect l="l" t="t" r="r" b="b"/>
              <a:pathLst>
                <a:path w="71466" h="66395" extrusionOk="0">
                  <a:moveTo>
                    <a:pt x="48319" y="0"/>
                  </a:moveTo>
                  <a:cubicBezTo>
                    <a:pt x="46576" y="0"/>
                    <a:pt x="45019" y="2098"/>
                    <a:pt x="43130" y="2338"/>
                  </a:cubicBezTo>
                  <a:cubicBezTo>
                    <a:pt x="43006" y="2353"/>
                    <a:pt x="42883" y="2360"/>
                    <a:pt x="42760" y="2360"/>
                  </a:cubicBezTo>
                  <a:cubicBezTo>
                    <a:pt x="41367" y="2360"/>
                    <a:pt x="40026" y="1470"/>
                    <a:pt x="38630" y="1470"/>
                  </a:cubicBezTo>
                  <a:cubicBezTo>
                    <a:pt x="38553" y="1470"/>
                    <a:pt x="38477" y="1473"/>
                    <a:pt x="38400" y="1479"/>
                  </a:cubicBezTo>
                  <a:cubicBezTo>
                    <a:pt x="36427" y="1596"/>
                    <a:pt x="34980" y="3570"/>
                    <a:pt x="33828" y="4859"/>
                  </a:cubicBezTo>
                  <a:cubicBezTo>
                    <a:pt x="33319" y="5426"/>
                    <a:pt x="32714" y="5895"/>
                    <a:pt x="32030" y="6208"/>
                  </a:cubicBezTo>
                  <a:cubicBezTo>
                    <a:pt x="31486" y="6461"/>
                    <a:pt x="31013" y="6571"/>
                    <a:pt x="30593" y="6571"/>
                  </a:cubicBezTo>
                  <a:cubicBezTo>
                    <a:pt x="27837" y="6571"/>
                    <a:pt x="27352" y="1850"/>
                    <a:pt x="24096" y="1850"/>
                  </a:cubicBezTo>
                  <a:cubicBezTo>
                    <a:pt x="23976" y="1850"/>
                    <a:pt x="23852" y="1856"/>
                    <a:pt x="23724" y="1869"/>
                  </a:cubicBezTo>
                  <a:cubicBezTo>
                    <a:pt x="22708" y="1987"/>
                    <a:pt x="21790" y="2495"/>
                    <a:pt x="21145" y="3276"/>
                  </a:cubicBezTo>
                  <a:cubicBezTo>
                    <a:pt x="19601" y="5074"/>
                    <a:pt x="20402" y="6911"/>
                    <a:pt x="20558" y="8729"/>
                  </a:cubicBezTo>
                  <a:cubicBezTo>
                    <a:pt x="20637" y="9921"/>
                    <a:pt x="20344" y="11308"/>
                    <a:pt x="19288" y="11875"/>
                  </a:cubicBezTo>
                  <a:cubicBezTo>
                    <a:pt x="18253" y="12442"/>
                    <a:pt x="16748" y="12031"/>
                    <a:pt x="15966" y="12930"/>
                  </a:cubicBezTo>
                  <a:cubicBezTo>
                    <a:pt x="15028" y="14005"/>
                    <a:pt x="16064" y="15920"/>
                    <a:pt x="15126" y="16995"/>
                  </a:cubicBezTo>
                  <a:cubicBezTo>
                    <a:pt x="14344" y="17933"/>
                    <a:pt x="12800" y="17503"/>
                    <a:pt x="11706" y="18050"/>
                  </a:cubicBezTo>
                  <a:cubicBezTo>
                    <a:pt x="9869" y="19008"/>
                    <a:pt x="10533" y="21978"/>
                    <a:pt x="9263" y="23659"/>
                  </a:cubicBezTo>
                  <a:cubicBezTo>
                    <a:pt x="8384" y="24851"/>
                    <a:pt x="6742" y="25105"/>
                    <a:pt x="5277" y="25418"/>
                  </a:cubicBezTo>
                  <a:cubicBezTo>
                    <a:pt x="3811" y="25711"/>
                    <a:pt x="2169" y="26356"/>
                    <a:pt x="1739" y="27782"/>
                  </a:cubicBezTo>
                  <a:cubicBezTo>
                    <a:pt x="1329" y="29228"/>
                    <a:pt x="2384" y="30674"/>
                    <a:pt x="2658" y="32160"/>
                  </a:cubicBezTo>
                  <a:cubicBezTo>
                    <a:pt x="2990" y="33997"/>
                    <a:pt x="2111" y="35697"/>
                    <a:pt x="880" y="37202"/>
                  </a:cubicBezTo>
                  <a:cubicBezTo>
                    <a:pt x="0" y="38296"/>
                    <a:pt x="254" y="39918"/>
                    <a:pt x="1427" y="40700"/>
                  </a:cubicBezTo>
                  <a:cubicBezTo>
                    <a:pt x="1974" y="41051"/>
                    <a:pt x="2482" y="41462"/>
                    <a:pt x="2951" y="41911"/>
                  </a:cubicBezTo>
                  <a:cubicBezTo>
                    <a:pt x="4085" y="43064"/>
                    <a:pt x="4847" y="44667"/>
                    <a:pt x="4534" y="46289"/>
                  </a:cubicBezTo>
                  <a:cubicBezTo>
                    <a:pt x="4221" y="47911"/>
                    <a:pt x="2873" y="49318"/>
                    <a:pt x="3127" y="50920"/>
                  </a:cubicBezTo>
                  <a:cubicBezTo>
                    <a:pt x="3381" y="52601"/>
                    <a:pt x="5198" y="53539"/>
                    <a:pt x="6860" y="53910"/>
                  </a:cubicBezTo>
                  <a:cubicBezTo>
                    <a:pt x="8521" y="54301"/>
                    <a:pt x="10358" y="54477"/>
                    <a:pt x="11550" y="55688"/>
                  </a:cubicBezTo>
                  <a:cubicBezTo>
                    <a:pt x="12605" y="56763"/>
                    <a:pt x="12976" y="58483"/>
                    <a:pt x="14285" y="59225"/>
                  </a:cubicBezTo>
                  <a:cubicBezTo>
                    <a:pt x="15575" y="59949"/>
                    <a:pt x="17314" y="59401"/>
                    <a:pt x="18604" y="60105"/>
                  </a:cubicBezTo>
                  <a:cubicBezTo>
                    <a:pt x="20246" y="61023"/>
                    <a:pt x="20422" y="63427"/>
                    <a:pt x="21926" y="64502"/>
                  </a:cubicBezTo>
                  <a:cubicBezTo>
                    <a:pt x="22507" y="64925"/>
                    <a:pt x="23197" y="65091"/>
                    <a:pt x="23911" y="65091"/>
                  </a:cubicBezTo>
                  <a:cubicBezTo>
                    <a:pt x="24615" y="65091"/>
                    <a:pt x="25342" y="64930"/>
                    <a:pt x="26011" y="64697"/>
                  </a:cubicBezTo>
                  <a:cubicBezTo>
                    <a:pt x="27340" y="64228"/>
                    <a:pt x="28590" y="63486"/>
                    <a:pt x="29997" y="63290"/>
                  </a:cubicBezTo>
                  <a:cubicBezTo>
                    <a:pt x="30036" y="63284"/>
                    <a:pt x="30075" y="63281"/>
                    <a:pt x="30115" y="63281"/>
                  </a:cubicBezTo>
                  <a:cubicBezTo>
                    <a:pt x="30845" y="63281"/>
                    <a:pt x="31635" y="64290"/>
                    <a:pt x="32284" y="65440"/>
                  </a:cubicBezTo>
                  <a:cubicBezTo>
                    <a:pt x="32640" y="66066"/>
                    <a:pt x="33283" y="66394"/>
                    <a:pt x="33932" y="66394"/>
                  </a:cubicBezTo>
                  <a:cubicBezTo>
                    <a:pt x="34457" y="66394"/>
                    <a:pt x="34987" y="66179"/>
                    <a:pt x="35371" y="65733"/>
                  </a:cubicBezTo>
                  <a:cubicBezTo>
                    <a:pt x="36675" y="64199"/>
                    <a:pt x="38280" y="62722"/>
                    <a:pt x="39761" y="62722"/>
                  </a:cubicBezTo>
                  <a:cubicBezTo>
                    <a:pt x="39789" y="62722"/>
                    <a:pt x="39818" y="62722"/>
                    <a:pt x="39846" y="62724"/>
                  </a:cubicBezTo>
                  <a:cubicBezTo>
                    <a:pt x="41908" y="62828"/>
                    <a:pt x="44547" y="64807"/>
                    <a:pt x="46675" y="64807"/>
                  </a:cubicBezTo>
                  <a:cubicBezTo>
                    <a:pt x="46927" y="64807"/>
                    <a:pt x="47173" y="64779"/>
                    <a:pt x="47409" y="64717"/>
                  </a:cubicBezTo>
                  <a:cubicBezTo>
                    <a:pt x="49930" y="64052"/>
                    <a:pt x="51259" y="58072"/>
                    <a:pt x="52979" y="56118"/>
                  </a:cubicBezTo>
                  <a:cubicBezTo>
                    <a:pt x="55676" y="53031"/>
                    <a:pt x="59525" y="54301"/>
                    <a:pt x="61929" y="50979"/>
                  </a:cubicBezTo>
                  <a:cubicBezTo>
                    <a:pt x="62593" y="50060"/>
                    <a:pt x="62359" y="48907"/>
                    <a:pt x="62300" y="47852"/>
                  </a:cubicBezTo>
                  <a:cubicBezTo>
                    <a:pt x="62222" y="46738"/>
                    <a:pt x="62496" y="45644"/>
                    <a:pt x="63062" y="44706"/>
                  </a:cubicBezTo>
                  <a:cubicBezTo>
                    <a:pt x="64665" y="42165"/>
                    <a:pt x="67518" y="41696"/>
                    <a:pt x="69492" y="39683"/>
                  </a:cubicBezTo>
                  <a:cubicBezTo>
                    <a:pt x="71465" y="37671"/>
                    <a:pt x="71016" y="33860"/>
                    <a:pt x="68632" y="32355"/>
                  </a:cubicBezTo>
                  <a:cubicBezTo>
                    <a:pt x="67381" y="31573"/>
                    <a:pt x="65701" y="31319"/>
                    <a:pt x="64919" y="30069"/>
                  </a:cubicBezTo>
                  <a:cubicBezTo>
                    <a:pt x="64411" y="29248"/>
                    <a:pt x="64430" y="28212"/>
                    <a:pt x="64469" y="27235"/>
                  </a:cubicBezTo>
                  <a:lnTo>
                    <a:pt x="64899" y="18304"/>
                  </a:lnTo>
                  <a:cubicBezTo>
                    <a:pt x="64958" y="16975"/>
                    <a:pt x="64958" y="15451"/>
                    <a:pt x="63981" y="14552"/>
                  </a:cubicBezTo>
                  <a:cubicBezTo>
                    <a:pt x="63101" y="13731"/>
                    <a:pt x="61773" y="13712"/>
                    <a:pt x="60600" y="13595"/>
                  </a:cubicBezTo>
                  <a:cubicBezTo>
                    <a:pt x="59428" y="13477"/>
                    <a:pt x="58060" y="13028"/>
                    <a:pt x="57708" y="11894"/>
                  </a:cubicBezTo>
                  <a:cubicBezTo>
                    <a:pt x="57376" y="10761"/>
                    <a:pt x="58216" y="9452"/>
                    <a:pt x="57727" y="8377"/>
                  </a:cubicBezTo>
                  <a:cubicBezTo>
                    <a:pt x="56965" y="6677"/>
                    <a:pt x="54249" y="7654"/>
                    <a:pt x="52666" y="6677"/>
                  </a:cubicBezTo>
                  <a:cubicBezTo>
                    <a:pt x="50458" y="5328"/>
                    <a:pt x="51494" y="1010"/>
                    <a:pt x="49051" y="130"/>
                  </a:cubicBezTo>
                  <a:cubicBezTo>
                    <a:pt x="48802" y="40"/>
                    <a:pt x="48559" y="0"/>
                    <a:pt x="48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979200" y="5010300"/>
              <a:ext cx="136825" cy="179800"/>
            </a:xfrm>
            <a:custGeom>
              <a:avLst/>
              <a:gdLst/>
              <a:ahLst/>
              <a:cxnLst/>
              <a:rect l="l" t="t" r="r" b="b"/>
              <a:pathLst>
                <a:path w="5473" h="7192" extrusionOk="0">
                  <a:moveTo>
                    <a:pt x="801" y="0"/>
                  </a:moveTo>
                  <a:lnTo>
                    <a:pt x="0" y="508"/>
                  </a:lnTo>
                  <a:cubicBezTo>
                    <a:pt x="1427" y="2795"/>
                    <a:pt x="2990" y="5042"/>
                    <a:pt x="4651" y="7192"/>
                  </a:cubicBezTo>
                  <a:cubicBezTo>
                    <a:pt x="4925" y="6996"/>
                    <a:pt x="5179" y="6820"/>
                    <a:pt x="5472" y="6664"/>
                  </a:cubicBezTo>
                  <a:cubicBezTo>
                    <a:pt x="3811" y="4534"/>
                    <a:pt x="2248" y="2306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685075" y="5220375"/>
              <a:ext cx="43025" cy="167600"/>
            </a:xfrm>
            <a:custGeom>
              <a:avLst/>
              <a:gdLst/>
              <a:ahLst/>
              <a:cxnLst/>
              <a:rect l="l" t="t" r="r" b="b"/>
              <a:pathLst>
                <a:path w="1721" h="6704" extrusionOk="0">
                  <a:moveTo>
                    <a:pt x="959" y="0"/>
                  </a:moveTo>
                  <a:lnTo>
                    <a:pt x="1" y="59"/>
                  </a:lnTo>
                  <a:cubicBezTo>
                    <a:pt x="79" y="1661"/>
                    <a:pt x="529" y="5120"/>
                    <a:pt x="802" y="6703"/>
                  </a:cubicBezTo>
                  <a:cubicBezTo>
                    <a:pt x="1076" y="6547"/>
                    <a:pt x="1388" y="6430"/>
                    <a:pt x="1721" y="6352"/>
                  </a:cubicBezTo>
                  <a:cubicBezTo>
                    <a:pt x="1467" y="4866"/>
                    <a:pt x="1037" y="1505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791600" y="3863650"/>
              <a:ext cx="52775" cy="166150"/>
            </a:xfrm>
            <a:custGeom>
              <a:avLst/>
              <a:gdLst/>
              <a:ahLst/>
              <a:cxnLst/>
              <a:rect l="l" t="t" r="r" b="b"/>
              <a:pathLst>
                <a:path w="2111" h="6646" extrusionOk="0">
                  <a:moveTo>
                    <a:pt x="2111" y="1"/>
                  </a:moveTo>
                  <a:cubicBezTo>
                    <a:pt x="1857" y="79"/>
                    <a:pt x="1603" y="157"/>
                    <a:pt x="1349" y="196"/>
                  </a:cubicBezTo>
                  <a:cubicBezTo>
                    <a:pt x="1251" y="196"/>
                    <a:pt x="1153" y="216"/>
                    <a:pt x="1075" y="216"/>
                  </a:cubicBezTo>
                  <a:cubicBezTo>
                    <a:pt x="547" y="2307"/>
                    <a:pt x="196" y="4417"/>
                    <a:pt x="0" y="6567"/>
                  </a:cubicBezTo>
                  <a:lnTo>
                    <a:pt x="958" y="6645"/>
                  </a:lnTo>
                  <a:cubicBezTo>
                    <a:pt x="1153" y="4398"/>
                    <a:pt x="1544" y="2170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149700" y="4841750"/>
              <a:ext cx="177375" cy="102125"/>
            </a:xfrm>
            <a:custGeom>
              <a:avLst/>
              <a:gdLst/>
              <a:ahLst/>
              <a:cxnLst/>
              <a:rect l="l" t="t" r="r" b="b"/>
              <a:pathLst>
                <a:path w="7095" h="4085" extrusionOk="0">
                  <a:moveTo>
                    <a:pt x="411" y="0"/>
                  </a:moveTo>
                  <a:lnTo>
                    <a:pt x="0" y="880"/>
                  </a:lnTo>
                  <a:lnTo>
                    <a:pt x="6625" y="4085"/>
                  </a:lnTo>
                  <a:cubicBezTo>
                    <a:pt x="6723" y="3850"/>
                    <a:pt x="6840" y="3635"/>
                    <a:pt x="6957" y="3420"/>
                  </a:cubicBezTo>
                  <a:cubicBezTo>
                    <a:pt x="6996" y="3362"/>
                    <a:pt x="7055" y="3303"/>
                    <a:pt x="7094" y="3244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213150" y="5163700"/>
              <a:ext cx="124600" cy="165150"/>
            </a:xfrm>
            <a:custGeom>
              <a:avLst/>
              <a:gdLst/>
              <a:ahLst/>
              <a:cxnLst/>
              <a:rect l="l" t="t" r="r" b="b"/>
              <a:pathLst>
                <a:path w="4984" h="6606" extrusionOk="0">
                  <a:moveTo>
                    <a:pt x="4221" y="1"/>
                  </a:moveTo>
                  <a:cubicBezTo>
                    <a:pt x="2736" y="1916"/>
                    <a:pt x="1310" y="3928"/>
                    <a:pt x="0" y="5980"/>
                  </a:cubicBezTo>
                  <a:cubicBezTo>
                    <a:pt x="274" y="6137"/>
                    <a:pt x="528" y="6352"/>
                    <a:pt x="743" y="6606"/>
                  </a:cubicBezTo>
                  <a:cubicBezTo>
                    <a:pt x="2072" y="4534"/>
                    <a:pt x="3479" y="2521"/>
                    <a:pt x="4984" y="587"/>
                  </a:cubicBezTo>
                  <a:lnTo>
                    <a:pt x="4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212725" y="4518325"/>
              <a:ext cx="149525" cy="73300"/>
            </a:xfrm>
            <a:custGeom>
              <a:avLst/>
              <a:gdLst/>
              <a:ahLst/>
              <a:cxnLst/>
              <a:rect l="l" t="t" r="r" b="b"/>
              <a:pathLst>
                <a:path w="5981" h="2932" extrusionOk="0">
                  <a:moveTo>
                    <a:pt x="5824" y="0"/>
                  </a:moveTo>
                  <a:lnTo>
                    <a:pt x="0" y="2013"/>
                  </a:lnTo>
                  <a:lnTo>
                    <a:pt x="313" y="2932"/>
                  </a:lnTo>
                  <a:lnTo>
                    <a:pt x="5980" y="978"/>
                  </a:lnTo>
                  <a:cubicBezTo>
                    <a:pt x="5883" y="665"/>
                    <a:pt x="5843" y="333"/>
                    <a:pt x="5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845750" y="4833925"/>
              <a:ext cx="227200" cy="79650"/>
            </a:xfrm>
            <a:custGeom>
              <a:avLst/>
              <a:gdLst/>
              <a:ahLst/>
              <a:cxnLst/>
              <a:rect l="l" t="t" r="r" b="b"/>
              <a:pathLst>
                <a:path w="9088" h="3186" extrusionOk="0">
                  <a:moveTo>
                    <a:pt x="8912" y="1"/>
                  </a:moveTo>
                  <a:cubicBezTo>
                    <a:pt x="5902" y="567"/>
                    <a:pt x="2913" y="1349"/>
                    <a:pt x="1" y="2307"/>
                  </a:cubicBezTo>
                  <a:cubicBezTo>
                    <a:pt x="157" y="2580"/>
                    <a:pt x="294" y="2873"/>
                    <a:pt x="411" y="3186"/>
                  </a:cubicBezTo>
                  <a:cubicBezTo>
                    <a:pt x="3245" y="2248"/>
                    <a:pt x="6156" y="1505"/>
                    <a:pt x="9088" y="939"/>
                  </a:cubicBezTo>
                  <a:lnTo>
                    <a:pt x="8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961050" y="4401550"/>
              <a:ext cx="127550" cy="102625"/>
            </a:xfrm>
            <a:custGeom>
              <a:avLst/>
              <a:gdLst/>
              <a:ahLst/>
              <a:cxnLst/>
              <a:rect l="l" t="t" r="r" b="b"/>
              <a:pathLst>
                <a:path w="5102" h="4105" extrusionOk="0">
                  <a:moveTo>
                    <a:pt x="704" y="1"/>
                  </a:moveTo>
                  <a:cubicBezTo>
                    <a:pt x="509" y="274"/>
                    <a:pt x="274" y="489"/>
                    <a:pt x="1" y="685"/>
                  </a:cubicBezTo>
                  <a:cubicBezTo>
                    <a:pt x="1544" y="1740"/>
                    <a:pt x="3049" y="2893"/>
                    <a:pt x="4495" y="4105"/>
                  </a:cubicBezTo>
                  <a:lnTo>
                    <a:pt x="5101" y="3362"/>
                  </a:lnTo>
                  <a:cubicBezTo>
                    <a:pt x="3694" y="2170"/>
                    <a:pt x="2228" y="1056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2236100" y="4084000"/>
              <a:ext cx="102625" cy="141225"/>
            </a:xfrm>
            <a:custGeom>
              <a:avLst/>
              <a:gdLst/>
              <a:ahLst/>
              <a:cxnLst/>
              <a:rect l="l" t="t" r="r" b="b"/>
              <a:pathLst>
                <a:path w="4105" h="5649" extrusionOk="0">
                  <a:moveTo>
                    <a:pt x="607" y="0"/>
                  </a:moveTo>
                  <a:cubicBezTo>
                    <a:pt x="470" y="313"/>
                    <a:pt x="255" y="567"/>
                    <a:pt x="1" y="763"/>
                  </a:cubicBezTo>
                  <a:cubicBezTo>
                    <a:pt x="1232" y="2287"/>
                    <a:pt x="2326" y="3928"/>
                    <a:pt x="3264" y="5648"/>
                  </a:cubicBezTo>
                  <a:lnTo>
                    <a:pt x="4105" y="5199"/>
                  </a:lnTo>
                  <a:cubicBezTo>
                    <a:pt x="3108" y="3362"/>
                    <a:pt x="1935" y="1622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073475" y="4114775"/>
              <a:ext cx="135850" cy="94800"/>
            </a:xfrm>
            <a:custGeom>
              <a:avLst/>
              <a:gdLst/>
              <a:ahLst/>
              <a:cxnLst/>
              <a:rect l="l" t="t" r="r" b="b"/>
              <a:pathLst>
                <a:path w="5434" h="3792" extrusionOk="0">
                  <a:moveTo>
                    <a:pt x="4789" y="1"/>
                  </a:moveTo>
                  <a:lnTo>
                    <a:pt x="1" y="2991"/>
                  </a:lnTo>
                  <a:lnTo>
                    <a:pt x="509" y="3792"/>
                  </a:lnTo>
                  <a:lnTo>
                    <a:pt x="5434" y="724"/>
                  </a:lnTo>
                  <a:cubicBezTo>
                    <a:pt x="5160" y="528"/>
                    <a:pt x="4945" y="294"/>
                    <a:pt x="4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905850" y="4019550"/>
              <a:ext cx="1390450" cy="1240125"/>
            </a:xfrm>
            <a:custGeom>
              <a:avLst/>
              <a:gdLst/>
              <a:ahLst/>
              <a:cxnLst/>
              <a:rect l="l" t="t" r="r" b="b"/>
              <a:pathLst>
                <a:path w="55618" h="49605" extrusionOk="0">
                  <a:moveTo>
                    <a:pt x="33347" y="0"/>
                  </a:moveTo>
                  <a:cubicBezTo>
                    <a:pt x="31422" y="0"/>
                    <a:pt x="29517" y="295"/>
                    <a:pt x="27672" y="859"/>
                  </a:cubicBezTo>
                  <a:cubicBezTo>
                    <a:pt x="21614" y="2657"/>
                    <a:pt x="15771" y="6956"/>
                    <a:pt x="11491" y="11275"/>
                  </a:cubicBezTo>
                  <a:cubicBezTo>
                    <a:pt x="10905" y="11861"/>
                    <a:pt x="10358" y="12447"/>
                    <a:pt x="9830" y="13033"/>
                  </a:cubicBezTo>
                  <a:cubicBezTo>
                    <a:pt x="3635" y="19932"/>
                    <a:pt x="0" y="29586"/>
                    <a:pt x="5355" y="38126"/>
                  </a:cubicBezTo>
                  <a:cubicBezTo>
                    <a:pt x="9958" y="45435"/>
                    <a:pt x="18621" y="49605"/>
                    <a:pt x="27142" y="49605"/>
                  </a:cubicBezTo>
                  <a:cubicBezTo>
                    <a:pt x="27665" y="49605"/>
                    <a:pt x="28187" y="49589"/>
                    <a:pt x="28708" y="49558"/>
                  </a:cubicBezTo>
                  <a:cubicBezTo>
                    <a:pt x="35723" y="49147"/>
                    <a:pt x="42719" y="45512"/>
                    <a:pt x="47448" y="40412"/>
                  </a:cubicBezTo>
                  <a:cubicBezTo>
                    <a:pt x="48641" y="39122"/>
                    <a:pt x="49696" y="37715"/>
                    <a:pt x="50595" y="36210"/>
                  </a:cubicBezTo>
                  <a:cubicBezTo>
                    <a:pt x="54484" y="29781"/>
                    <a:pt x="55617" y="21691"/>
                    <a:pt x="53038" y="14538"/>
                  </a:cubicBezTo>
                  <a:cubicBezTo>
                    <a:pt x="50223" y="6643"/>
                    <a:pt x="42622" y="468"/>
                    <a:pt x="34179" y="18"/>
                  </a:cubicBezTo>
                  <a:cubicBezTo>
                    <a:pt x="33902" y="6"/>
                    <a:pt x="33624" y="0"/>
                    <a:pt x="3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213150" y="4790350"/>
              <a:ext cx="280450" cy="247525"/>
            </a:xfrm>
            <a:custGeom>
              <a:avLst/>
              <a:gdLst/>
              <a:ahLst/>
              <a:cxnLst/>
              <a:rect l="l" t="t" r="r" b="b"/>
              <a:pathLst>
                <a:path w="11218" h="9901" extrusionOk="0">
                  <a:moveTo>
                    <a:pt x="6688" y="1"/>
                  </a:moveTo>
                  <a:cubicBezTo>
                    <a:pt x="6297" y="1"/>
                    <a:pt x="5909" y="58"/>
                    <a:pt x="5550" y="161"/>
                  </a:cubicBezTo>
                  <a:cubicBezTo>
                    <a:pt x="4163" y="571"/>
                    <a:pt x="2853" y="1626"/>
                    <a:pt x="1994" y="2603"/>
                  </a:cubicBezTo>
                  <a:cubicBezTo>
                    <a:pt x="743" y="3971"/>
                    <a:pt x="0" y="5906"/>
                    <a:pt x="1075" y="7606"/>
                  </a:cubicBezTo>
                  <a:cubicBezTo>
                    <a:pt x="2001" y="9069"/>
                    <a:pt x="3752" y="9900"/>
                    <a:pt x="5462" y="9900"/>
                  </a:cubicBezTo>
                  <a:cubicBezTo>
                    <a:pt x="5557" y="9900"/>
                    <a:pt x="5651" y="9898"/>
                    <a:pt x="5746" y="9893"/>
                  </a:cubicBezTo>
                  <a:cubicBezTo>
                    <a:pt x="7172" y="9756"/>
                    <a:pt x="8521" y="9111"/>
                    <a:pt x="9498" y="8056"/>
                  </a:cubicBezTo>
                  <a:cubicBezTo>
                    <a:pt x="10788" y="6668"/>
                    <a:pt x="11217" y="4694"/>
                    <a:pt x="10612" y="2897"/>
                  </a:cubicBezTo>
                  <a:cubicBezTo>
                    <a:pt x="10065" y="1314"/>
                    <a:pt x="8540" y="83"/>
                    <a:pt x="6860" y="4"/>
                  </a:cubicBezTo>
                  <a:cubicBezTo>
                    <a:pt x="6803" y="2"/>
                    <a:pt x="6745" y="1"/>
                    <a:pt x="6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481850" y="4944700"/>
              <a:ext cx="122650" cy="108275"/>
            </a:xfrm>
            <a:custGeom>
              <a:avLst/>
              <a:gdLst/>
              <a:ahLst/>
              <a:cxnLst/>
              <a:rect l="l" t="t" r="r" b="b"/>
              <a:pathLst>
                <a:path w="4906" h="4331" extrusionOk="0">
                  <a:moveTo>
                    <a:pt x="2887" y="1"/>
                  </a:moveTo>
                  <a:cubicBezTo>
                    <a:pt x="2726" y="1"/>
                    <a:pt x="2568" y="36"/>
                    <a:pt x="2424" y="84"/>
                  </a:cubicBezTo>
                  <a:cubicBezTo>
                    <a:pt x="1818" y="279"/>
                    <a:pt x="1271" y="651"/>
                    <a:pt x="860" y="1139"/>
                  </a:cubicBezTo>
                  <a:cubicBezTo>
                    <a:pt x="313" y="1745"/>
                    <a:pt x="0" y="2605"/>
                    <a:pt x="469" y="3328"/>
                  </a:cubicBezTo>
                  <a:cubicBezTo>
                    <a:pt x="889" y="3948"/>
                    <a:pt x="1599" y="4330"/>
                    <a:pt x="2343" y="4330"/>
                  </a:cubicBezTo>
                  <a:cubicBezTo>
                    <a:pt x="2396" y="4330"/>
                    <a:pt x="2449" y="4328"/>
                    <a:pt x="2502" y="4324"/>
                  </a:cubicBezTo>
                  <a:cubicBezTo>
                    <a:pt x="3127" y="4266"/>
                    <a:pt x="3713" y="3992"/>
                    <a:pt x="4143" y="3523"/>
                  </a:cubicBezTo>
                  <a:cubicBezTo>
                    <a:pt x="4710" y="2917"/>
                    <a:pt x="4906" y="2058"/>
                    <a:pt x="4632" y="1276"/>
                  </a:cubicBezTo>
                  <a:cubicBezTo>
                    <a:pt x="4378" y="553"/>
                    <a:pt x="3733" y="64"/>
                    <a:pt x="2990" y="6"/>
                  </a:cubicBezTo>
                  <a:cubicBezTo>
                    <a:pt x="2956" y="2"/>
                    <a:pt x="2921" y="1"/>
                    <a:pt x="2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903400" y="4302375"/>
              <a:ext cx="1265875" cy="958300"/>
            </a:xfrm>
            <a:custGeom>
              <a:avLst/>
              <a:gdLst/>
              <a:ahLst/>
              <a:cxnLst/>
              <a:rect l="l" t="t" r="r" b="b"/>
              <a:pathLst>
                <a:path w="50635" h="38332" extrusionOk="0">
                  <a:moveTo>
                    <a:pt x="11491" y="1"/>
                  </a:moveTo>
                  <a:lnTo>
                    <a:pt x="11491" y="1"/>
                  </a:lnTo>
                  <a:cubicBezTo>
                    <a:pt x="10905" y="587"/>
                    <a:pt x="10358" y="1173"/>
                    <a:pt x="9830" y="1760"/>
                  </a:cubicBezTo>
                  <a:cubicBezTo>
                    <a:pt x="3655" y="8658"/>
                    <a:pt x="1" y="18312"/>
                    <a:pt x="5355" y="26832"/>
                  </a:cubicBezTo>
                  <a:cubicBezTo>
                    <a:pt x="9958" y="34160"/>
                    <a:pt x="18621" y="38331"/>
                    <a:pt x="27142" y="38331"/>
                  </a:cubicBezTo>
                  <a:cubicBezTo>
                    <a:pt x="27665" y="38331"/>
                    <a:pt x="28187" y="38315"/>
                    <a:pt x="28708" y="38284"/>
                  </a:cubicBezTo>
                  <a:cubicBezTo>
                    <a:pt x="35724" y="37854"/>
                    <a:pt x="42720" y="34239"/>
                    <a:pt x="47468" y="29138"/>
                  </a:cubicBezTo>
                  <a:cubicBezTo>
                    <a:pt x="48660" y="27848"/>
                    <a:pt x="49716" y="26441"/>
                    <a:pt x="50634" y="24937"/>
                  </a:cubicBezTo>
                  <a:lnTo>
                    <a:pt x="50634" y="24937"/>
                  </a:lnTo>
                  <a:cubicBezTo>
                    <a:pt x="50453" y="25076"/>
                    <a:pt x="41498" y="32581"/>
                    <a:pt x="30492" y="32581"/>
                  </a:cubicBezTo>
                  <a:cubicBezTo>
                    <a:pt x="26045" y="32581"/>
                    <a:pt x="21264" y="31356"/>
                    <a:pt x="16592" y="27926"/>
                  </a:cubicBezTo>
                  <a:cubicBezTo>
                    <a:pt x="470" y="16084"/>
                    <a:pt x="11198" y="411"/>
                    <a:pt x="11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2649900" y="4254025"/>
              <a:ext cx="90425" cy="79750"/>
            </a:xfrm>
            <a:custGeom>
              <a:avLst/>
              <a:gdLst/>
              <a:ahLst/>
              <a:cxnLst/>
              <a:rect l="l" t="t" r="r" b="b"/>
              <a:pathLst>
                <a:path w="3617" h="3190" extrusionOk="0">
                  <a:moveTo>
                    <a:pt x="2209" y="0"/>
                  </a:moveTo>
                  <a:cubicBezTo>
                    <a:pt x="2072" y="0"/>
                    <a:pt x="1916" y="0"/>
                    <a:pt x="1799" y="59"/>
                  </a:cubicBezTo>
                  <a:cubicBezTo>
                    <a:pt x="1349" y="215"/>
                    <a:pt x="939" y="489"/>
                    <a:pt x="626" y="840"/>
                  </a:cubicBezTo>
                  <a:cubicBezTo>
                    <a:pt x="235" y="1290"/>
                    <a:pt x="1" y="1896"/>
                    <a:pt x="353" y="2443"/>
                  </a:cubicBezTo>
                  <a:cubicBezTo>
                    <a:pt x="664" y="2919"/>
                    <a:pt x="1181" y="3189"/>
                    <a:pt x="1727" y="3189"/>
                  </a:cubicBezTo>
                  <a:cubicBezTo>
                    <a:pt x="1764" y="3189"/>
                    <a:pt x="1801" y="3188"/>
                    <a:pt x="1838" y="3185"/>
                  </a:cubicBezTo>
                  <a:cubicBezTo>
                    <a:pt x="2307" y="3146"/>
                    <a:pt x="2756" y="2931"/>
                    <a:pt x="3069" y="2599"/>
                  </a:cubicBezTo>
                  <a:cubicBezTo>
                    <a:pt x="3479" y="2150"/>
                    <a:pt x="3616" y="1505"/>
                    <a:pt x="3421" y="919"/>
                  </a:cubicBezTo>
                  <a:cubicBezTo>
                    <a:pt x="3245" y="411"/>
                    <a:pt x="2756" y="39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385600" y="4363450"/>
              <a:ext cx="90900" cy="79750"/>
            </a:xfrm>
            <a:custGeom>
              <a:avLst/>
              <a:gdLst/>
              <a:ahLst/>
              <a:cxnLst/>
              <a:rect l="l" t="t" r="r" b="b"/>
              <a:pathLst>
                <a:path w="3636" h="3190" extrusionOk="0">
                  <a:moveTo>
                    <a:pt x="2228" y="1"/>
                  </a:moveTo>
                  <a:cubicBezTo>
                    <a:pt x="2072" y="1"/>
                    <a:pt x="1935" y="20"/>
                    <a:pt x="1799" y="59"/>
                  </a:cubicBezTo>
                  <a:cubicBezTo>
                    <a:pt x="1349" y="216"/>
                    <a:pt x="958" y="489"/>
                    <a:pt x="646" y="841"/>
                  </a:cubicBezTo>
                  <a:cubicBezTo>
                    <a:pt x="255" y="1290"/>
                    <a:pt x="1" y="1916"/>
                    <a:pt x="352" y="2463"/>
                  </a:cubicBezTo>
                  <a:cubicBezTo>
                    <a:pt x="664" y="2921"/>
                    <a:pt x="1181" y="3190"/>
                    <a:pt x="1743" y="3190"/>
                  </a:cubicBezTo>
                  <a:cubicBezTo>
                    <a:pt x="1781" y="3190"/>
                    <a:pt x="1819" y="3188"/>
                    <a:pt x="1857" y="3186"/>
                  </a:cubicBezTo>
                  <a:cubicBezTo>
                    <a:pt x="2326" y="3166"/>
                    <a:pt x="2756" y="2951"/>
                    <a:pt x="3088" y="2600"/>
                  </a:cubicBezTo>
                  <a:cubicBezTo>
                    <a:pt x="3499" y="2150"/>
                    <a:pt x="3636" y="1525"/>
                    <a:pt x="3440" y="939"/>
                  </a:cubicBezTo>
                  <a:cubicBezTo>
                    <a:pt x="3264" y="411"/>
                    <a:pt x="2776" y="59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2893200" y="4516725"/>
              <a:ext cx="130000" cy="115100"/>
            </a:xfrm>
            <a:custGeom>
              <a:avLst/>
              <a:gdLst/>
              <a:ahLst/>
              <a:cxnLst/>
              <a:rect l="l" t="t" r="r" b="b"/>
              <a:pathLst>
                <a:path w="5200" h="4604" extrusionOk="0">
                  <a:moveTo>
                    <a:pt x="3061" y="1"/>
                  </a:moveTo>
                  <a:cubicBezTo>
                    <a:pt x="2896" y="1"/>
                    <a:pt x="2722" y="36"/>
                    <a:pt x="2561" y="84"/>
                  </a:cubicBezTo>
                  <a:cubicBezTo>
                    <a:pt x="1916" y="299"/>
                    <a:pt x="1349" y="690"/>
                    <a:pt x="900" y="1217"/>
                  </a:cubicBezTo>
                  <a:cubicBezTo>
                    <a:pt x="333" y="1862"/>
                    <a:pt x="1" y="2761"/>
                    <a:pt x="489" y="3543"/>
                  </a:cubicBezTo>
                  <a:cubicBezTo>
                    <a:pt x="928" y="4218"/>
                    <a:pt x="1690" y="4604"/>
                    <a:pt x="2489" y="4604"/>
                  </a:cubicBezTo>
                  <a:cubicBezTo>
                    <a:pt x="2546" y="4604"/>
                    <a:pt x="2602" y="4602"/>
                    <a:pt x="2659" y="4598"/>
                  </a:cubicBezTo>
                  <a:cubicBezTo>
                    <a:pt x="3323" y="4559"/>
                    <a:pt x="3948" y="4246"/>
                    <a:pt x="4398" y="3758"/>
                  </a:cubicBezTo>
                  <a:cubicBezTo>
                    <a:pt x="5004" y="3113"/>
                    <a:pt x="5199" y="2194"/>
                    <a:pt x="4925" y="1354"/>
                  </a:cubicBezTo>
                  <a:cubicBezTo>
                    <a:pt x="4652" y="592"/>
                    <a:pt x="3968" y="64"/>
                    <a:pt x="3167" y="6"/>
                  </a:cubicBezTo>
                  <a:cubicBezTo>
                    <a:pt x="3132" y="2"/>
                    <a:pt x="3097" y="1"/>
                    <a:pt x="3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2808200" y="4170950"/>
              <a:ext cx="187150" cy="165350"/>
            </a:xfrm>
            <a:custGeom>
              <a:avLst/>
              <a:gdLst/>
              <a:ahLst/>
              <a:cxnLst/>
              <a:rect l="l" t="t" r="r" b="b"/>
              <a:pathLst>
                <a:path w="7486" h="6614" extrusionOk="0">
                  <a:moveTo>
                    <a:pt x="4573" y="1"/>
                  </a:moveTo>
                  <a:cubicBezTo>
                    <a:pt x="4280" y="1"/>
                    <a:pt x="3987" y="40"/>
                    <a:pt x="3714" y="118"/>
                  </a:cubicBezTo>
                  <a:cubicBezTo>
                    <a:pt x="2795" y="392"/>
                    <a:pt x="1896" y="1095"/>
                    <a:pt x="1329" y="1740"/>
                  </a:cubicBezTo>
                  <a:cubicBezTo>
                    <a:pt x="489" y="2659"/>
                    <a:pt x="1" y="3948"/>
                    <a:pt x="724" y="5082"/>
                  </a:cubicBezTo>
                  <a:cubicBezTo>
                    <a:pt x="1366" y="6054"/>
                    <a:pt x="2456" y="6613"/>
                    <a:pt x="3606" y="6613"/>
                  </a:cubicBezTo>
                  <a:cubicBezTo>
                    <a:pt x="3680" y="6613"/>
                    <a:pt x="3756" y="6611"/>
                    <a:pt x="3831" y="6606"/>
                  </a:cubicBezTo>
                  <a:cubicBezTo>
                    <a:pt x="4788" y="6528"/>
                    <a:pt x="5687" y="6098"/>
                    <a:pt x="6352" y="5395"/>
                  </a:cubicBezTo>
                  <a:cubicBezTo>
                    <a:pt x="7212" y="4457"/>
                    <a:pt x="7485" y="3147"/>
                    <a:pt x="7094" y="1936"/>
                  </a:cubicBezTo>
                  <a:cubicBezTo>
                    <a:pt x="6703" y="861"/>
                    <a:pt x="5726" y="99"/>
                    <a:pt x="4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6867127" y="3031655"/>
            <a:ext cx="1180998" cy="1203471"/>
            <a:chOff x="3861525" y="3083075"/>
            <a:chExt cx="2007475" cy="2045675"/>
          </a:xfrm>
        </p:grpSpPr>
        <p:sp>
          <p:nvSpPr>
            <p:cNvPr id="651" name="Google Shape;651;p38"/>
            <p:cNvSpPr/>
            <p:nvPr/>
          </p:nvSpPr>
          <p:spPr>
            <a:xfrm>
              <a:off x="4122400" y="3471250"/>
              <a:ext cx="1460300" cy="1460325"/>
            </a:xfrm>
            <a:custGeom>
              <a:avLst/>
              <a:gdLst/>
              <a:ahLst/>
              <a:cxnLst/>
              <a:rect l="l" t="t" r="r" b="b"/>
              <a:pathLst>
                <a:path w="58412" h="58413" extrusionOk="0">
                  <a:moveTo>
                    <a:pt x="29722" y="0"/>
                  </a:moveTo>
                  <a:cubicBezTo>
                    <a:pt x="26130" y="0"/>
                    <a:pt x="22535" y="779"/>
                    <a:pt x="19191" y="2447"/>
                  </a:cubicBezTo>
                  <a:cubicBezTo>
                    <a:pt x="14012" y="5047"/>
                    <a:pt x="9635" y="8974"/>
                    <a:pt x="6508" y="13840"/>
                  </a:cubicBezTo>
                  <a:cubicBezTo>
                    <a:pt x="4769" y="16518"/>
                    <a:pt x="3460" y="19449"/>
                    <a:pt x="2658" y="22537"/>
                  </a:cubicBezTo>
                  <a:cubicBezTo>
                    <a:pt x="1" y="32972"/>
                    <a:pt x="3362" y="43271"/>
                    <a:pt x="10651" y="50951"/>
                  </a:cubicBezTo>
                  <a:cubicBezTo>
                    <a:pt x="15614" y="56189"/>
                    <a:pt x="21310" y="58412"/>
                    <a:pt x="26967" y="58412"/>
                  </a:cubicBezTo>
                  <a:cubicBezTo>
                    <a:pt x="30553" y="58412"/>
                    <a:pt x="34123" y="57519"/>
                    <a:pt x="37482" y="55934"/>
                  </a:cubicBezTo>
                  <a:cubicBezTo>
                    <a:pt x="41918" y="53843"/>
                    <a:pt x="45983" y="50541"/>
                    <a:pt x="49227" y="46515"/>
                  </a:cubicBezTo>
                  <a:cubicBezTo>
                    <a:pt x="51670" y="43486"/>
                    <a:pt x="53604" y="40086"/>
                    <a:pt x="54953" y="36431"/>
                  </a:cubicBezTo>
                  <a:cubicBezTo>
                    <a:pt x="55344" y="35356"/>
                    <a:pt x="55656" y="34262"/>
                    <a:pt x="55930" y="33168"/>
                  </a:cubicBezTo>
                  <a:cubicBezTo>
                    <a:pt x="58412" y="22595"/>
                    <a:pt x="54503" y="11925"/>
                    <a:pt x="45807" y="5457"/>
                  </a:cubicBezTo>
                  <a:cubicBezTo>
                    <a:pt x="41130" y="1967"/>
                    <a:pt x="35429" y="0"/>
                    <a:pt x="29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66525" y="3620975"/>
              <a:ext cx="1178900" cy="1177375"/>
            </a:xfrm>
            <a:custGeom>
              <a:avLst/>
              <a:gdLst/>
              <a:ahLst/>
              <a:cxnLst/>
              <a:rect l="l" t="t" r="r" b="b"/>
              <a:pathLst>
                <a:path w="47156" h="47095" extrusionOk="0">
                  <a:moveTo>
                    <a:pt x="23972" y="0"/>
                  </a:moveTo>
                  <a:cubicBezTo>
                    <a:pt x="21077" y="0"/>
                    <a:pt x="18178" y="627"/>
                    <a:pt x="15478" y="1969"/>
                  </a:cubicBezTo>
                  <a:cubicBezTo>
                    <a:pt x="9088" y="5155"/>
                    <a:pt x="3948" y="11213"/>
                    <a:pt x="2150" y="18170"/>
                  </a:cubicBezTo>
                  <a:cubicBezTo>
                    <a:pt x="1" y="26573"/>
                    <a:pt x="2736" y="34898"/>
                    <a:pt x="8599" y="41073"/>
                  </a:cubicBezTo>
                  <a:cubicBezTo>
                    <a:pt x="12604" y="45305"/>
                    <a:pt x="17194" y="47094"/>
                    <a:pt x="21751" y="47094"/>
                  </a:cubicBezTo>
                  <a:cubicBezTo>
                    <a:pt x="24644" y="47094"/>
                    <a:pt x="27523" y="46373"/>
                    <a:pt x="30232" y="45099"/>
                  </a:cubicBezTo>
                  <a:cubicBezTo>
                    <a:pt x="36486" y="42148"/>
                    <a:pt x="41840" y="36246"/>
                    <a:pt x="44322" y="29367"/>
                  </a:cubicBezTo>
                  <a:cubicBezTo>
                    <a:pt x="44635" y="28507"/>
                    <a:pt x="44908" y="27628"/>
                    <a:pt x="45123" y="26729"/>
                  </a:cubicBezTo>
                  <a:cubicBezTo>
                    <a:pt x="47155" y="18326"/>
                    <a:pt x="43931" y="9513"/>
                    <a:pt x="36955" y="4393"/>
                  </a:cubicBezTo>
                  <a:cubicBezTo>
                    <a:pt x="33175" y="1585"/>
                    <a:pt x="28578" y="0"/>
                    <a:pt x="23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842050" y="3627475"/>
              <a:ext cx="435800" cy="435650"/>
            </a:xfrm>
            <a:custGeom>
              <a:avLst/>
              <a:gdLst/>
              <a:ahLst/>
              <a:cxnLst/>
              <a:rect l="l" t="t" r="r" b="b"/>
              <a:pathLst>
                <a:path w="17432" h="17426" extrusionOk="0">
                  <a:moveTo>
                    <a:pt x="8862" y="1"/>
                  </a:moveTo>
                  <a:cubicBezTo>
                    <a:pt x="7792" y="1"/>
                    <a:pt x="6723" y="234"/>
                    <a:pt x="5726" y="732"/>
                  </a:cubicBezTo>
                  <a:cubicBezTo>
                    <a:pt x="3303" y="1944"/>
                    <a:pt x="1505" y="4113"/>
                    <a:pt x="801" y="6732"/>
                  </a:cubicBezTo>
                  <a:cubicBezTo>
                    <a:pt x="0" y="9839"/>
                    <a:pt x="1016" y="12907"/>
                    <a:pt x="3185" y="15193"/>
                  </a:cubicBezTo>
                  <a:cubicBezTo>
                    <a:pt x="4655" y="16759"/>
                    <a:pt x="6352" y="17426"/>
                    <a:pt x="8038" y="17426"/>
                  </a:cubicBezTo>
                  <a:cubicBezTo>
                    <a:pt x="9109" y="17426"/>
                    <a:pt x="10176" y="17157"/>
                    <a:pt x="11178" y="16679"/>
                  </a:cubicBezTo>
                  <a:cubicBezTo>
                    <a:pt x="13601" y="15486"/>
                    <a:pt x="15458" y="13395"/>
                    <a:pt x="16376" y="10855"/>
                  </a:cubicBezTo>
                  <a:cubicBezTo>
                    <a:pt x="16494" y="10542"/>
                    <a:pt x="16591" y="10210"/>
                    <a:pt x="16669" y="9878"/>
                  </a:cubicBezTo>
                  <a:cubicBezTo>
                    <a:pt x="17432" y="6771"/>
                    <a:pt x="16239" y="3527"/>
                    <a:pt x="13660" y="1631"/>
                  </a:cubicBezTo>
                  <a:cubicBezTo>
                    <a:pt x="12257" y="588"/>
                    <a:pt x="10560" y="1"/>
                    <a:pt x="8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132250" y="4053300"/>
              <a:ext cx="186150" cy="186800"/>
            </a:xfrm>
            <a:custGeom>
              <a:avLst/>
              <a:gdLst/>
              <a:ahLst/>
              <a:cxnLst/>
              <a:rect l="l" t="t" r="r" b="b"/>
              <a:pathLst>
                <a:path w="7446" h="7472" extrusionOk="0">
                  <a:moveTo>
                    <a:pt x="3801" y="0"/>
                  </a:moveTo>
                  <a:cubicBezTo>
                    <a:pt x="3333" y="0"/>
                    <a:pt x="2863" y="102"/>
                    <a:pt x="2423" y="310"/>
                  </a:cubicBezTo>
                  <a:cubicBezTo>
                    <a:pt x="1388" y="838"/>
                    <a:pt x="625" y="1776"/>
                    <a:pt x="313" y="2890"/>
                  </a:cubicBezTo>
                  <a:cubicBezTo>
                    <a:pt x="0" y="4199"/>
                    <a:pt x="391" y="5567"/>
                    <a:pt x="1348" y="6524"/>
                  </a:cubicBezTo>
                  <a:cubicBezTo>
                    <a:pt x="1887" y="7138"/>
                    <a:pt x="2667" y="7471"/>
                    <a:pt x="3461" y="7471"/>
                  </a:cubicBezTo>
                  <a:cubicBezTo>
                    <a:pt x="3906" y="7471"/>
                    <a:pt x="4355" y="7367"/>
                    <a:pt x="4768" y="7150"/>
                  </a:cubicBezTo>
                  <a:cubicBezTo>
                    <a:pt x="5804" y="6642"/>
                    <a:pt x="6586" y="5743"/>
                    <a:pt x="6996" y="4668"/>
                  </a:cubicBezTo>
                  <a:cubicBezTo>
                    <a:pt x="7035" y="4512"/>
                    <a:pt x="7074" y="4375"/>
                    <a:pt x="7113" y="4238"/>
                  </a:cubicBezTo>
                  <a:cubicBezTo>
                    <a:pt x="7446" y="2909"/>
                    <a:pt x="6937" y="1502"/>
                    <a:pt x="5824" y="701"/>
                  </a:cubicBezTo>
                  <a:cubicBezTo>
                    <a:pt x="5232" y="239"/>
                    <a:pt x="4519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2025" y="3881500"/>
              <a:ext cx="402475" cy="172300"/>
            </a:xfrm>
            <a:custGeom>
              <a:avLst/>
              <a:gdLst/>
              <a:ahLst/>
              <a:cxnLst/>
              <a:rect l="l" t="t" r="r" b="b"/>
              <a:pathLst>
                <a:path w="16099" h="6892" extrusionOk="0">
                  <a:moveTo>
                    <a:pt x="13573" y="0"/>
                  </a:moveTo>
                  <a:cubicBezTo>
                    <a:pt x="13377" y="0"/>
                    <a:pt x="13181" y="34"/>
                    <a:pt x="12992" y="108"/>
                  </a:cubicBezTo>
                  <a:cubicBezTo>
                    <a:pt x="9826" y="1378"/>
                    <a:pt x="6484" y="2101"/>
                    <a:pt x="3084" y="2277"/>
                  </a:cubicBezTo>
                  <a:cubicBezTo>
                    <a:pt x="170" y="2393"/>
                    <a:pt x="0" y="6891"/>
                    <a:pt x="2856" y="6891"/>
                  </a:cubicBezTo>
                  <a:cubicBezTo>
                    <a:pt x="2893" y="6891"/>
                    <a:pt x="2929" y="6890"/>
                    <a:pt x="2967" y="6889"/>
                  </a:cubicBezTo>
                  <a:cubicBezTo>
                    <a:pt x="6777" y="6733"/>
                    <a:pt x="10529" y="5970"/>
                    <a:pt x="14106" y="4583"/>
                  </a:cubicBezTo>
                  <a:cubicBezTo>
                    <a:pt x="15259" y="4133"/>
                    <a:pt x="16099" y="3117"/>
                    <a:pt x="15786" y="1788"/>
                  </a:cubicBezTo>
                  <a:cubicBezTo>
                    <a:pt x="15574" y="874"/>
                    <a:pt x="14570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70625" y="3757350"/>
              <a:ext cx="198375" cy="350175"/>
            </a:xfrm>
            <a:custGeom>
              <a:avLst/>
              <a:gdLst/>
              <a:ahLst/>
              <a:cxnLst/>
              <a:rect l="l" t="t" r="r" b="b"/>
              <a:pathLst>
                <a:path w="7935" h="14007" extrusionOk="0">
                  <a:moveTo>
                    <a:pt x="2200" y="1"/>
                  </a:moveTo>
                  <a:cubicBezTo>
                    <a:pt x="2009" y="1"/>
                    <a:pt x="1823" y="30"/>
                    <a:pt x="1642" y="91"/>
                  </a:cubicBezTo>
                  <a:cubicBezTo>
                    <a:pt x="0" y="638"/>
                    <a:pt x="39" y="5093"/>
                    <a:pt x="1290" y="8904"/>
                  </a:cubicBezTo>
                  <a:cubicBezTo>
                    <a:pt x="2406" y="12270"/>
                    <a:pt x="4096" y="14006"/>
                    <a:pt x="5604" y="14006"/>
                  </a:cubicBezTo>
                  <a:cubicBezTo>
                    <a:pt x="5811" y="14006"/>
                    <a:pt x="6016" y="13973"/>
                    <a:pt x="6215" y="13907"/>
                  </a:cubicBezTo>
                  <a:cubicBezTo>
                    <a:pt x="7856" y="13379"/>
                    <a:pt x="7934" y="9139"/>
                    <a:pt x="6664" y="5328"/>
                  </a:cubicBezTo>
                  <a:cubicBezTo>
                    <a:pt x="5534" y="1937"/>
                    <a:pt x="3738" y="1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15075" y="3837075"/>
              <a:ext cx="108500" cy="190600"/>
            </a:xfrm>
            <a:custGeom>
              <a:avLst/>
              <a:gdLst/>
              <a:ahLst/>
              <a:cxnLst/>
              <a:rect l="l" t="t" r="r" b="b"/>
              <a:pathLst>
                <a:path w="4340" h="7624" extrusionOk="0">
                  <a:moveTo>
                    <a:pt x="1201" y="0"/>
                  </a:moveTo>
                  <a:cubicBezTo>
                    <a:pt x="1098" y="0"/>
                    <a:pt x="997" y="16"/>
                    <a:pt x="900" y="48"/>
                  </a:cubicBezTo>
                  <a:cubicBezTo>
                    <a:pt x="1" y="341"/>
                    <a:pt x="20" y="2784"/>
                    <a:pt x="724" y="4855"/>
                  </a:cubicBezTo>
                  <a:cubicBezTo>
                    <a:pt x="1326" y="6679"/>
                    <a:pt x="2246" y="7624"/>
                    <a:pt x="3071" y="7624"/>
                  </a:cubicBezTo>
                  <a:cubicBezTo>
                    <a:pt x="3183" y="7624"/>
                    <a:pt x="3293" y="7607"/>
                    <a:pt x="3401" y="7571"/>
                  </a:cubicBezTo>
                  <a:cubicBezTo>
                    <a:pt x="4300" y="7278"/>
                    <a:pt x="4339" y="4972"/>
                    <a:pt x="3636" y="2901"/>
                  </a:cubicBezTo>
                  <a:cubicBezTo>
                    <a:pt x="3026" y="1055"/>
                    <a:pt x="2044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31250" y="3756675"/>
              <a:ext cx="416400" cy="287850"/>
            </a:xfrm>
            <a:custGeom>
              <a:avLst/>
              <a:gdLst/>
              <a:ahLst/>
              <a:cxnLst/>
              <a:rect l="l" t="t" r="r" b="b"/>
              <a:pathLst>
                <a:path w="16656" h="11514" extrusionOk="0">
                  <a:moveTo>
                    <a:pt x="2804" y="0"/>
                  </a:moveTo>
                  <a:cubicBezTo>
                    <a:pt x="723" y="0"/>
                    <a:pt x="1" y="3592"/>
                    <a:pt x="2370" y="4612"/>
                  </a:cubicBezTo>
                  <a:cubicBezTo>
                    <a:pt x="5829" y="6117"/>
                    <a:pt x="8975" y="8227"/>
                    <a:pt x="11692" y="10846"/>
                  </a:cubicBezTo>
                  <a:cubicBezTo>
                    <a:pt x="12175" y="11316"/>
                    <a:pt x="12721" y="11514"/>
                    <a:pt x="13249" y="11514"/>
                  </a:cubicBezTo>
                  <a:cubicBezTo>
                    <a:pt x="15048" y="11514"/>
                    <a:pt x="16656" y="9227"/>
                    <a:pt x="14994" y="7641"/>
                  </a:cubicBezTo>
                  <a:cubicBezTo>
                    <a:pt x="11711" y="4495"/>
                    <a:pt x="7862" y="1974"/>
                    <a:pt x="3680" y="196"/>
                  </a:cubicBezTo>
                  <a:cubicBezTo>
                    <a:pt x="3367" y="61"/>
                    <a:pt x="3074" y="0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861525" y="3626325"/>
              <a:ext cx="234525" cy="342050"/>
            </a:xfrm>
            <a:custGeom>
              <a:avLst/>
              <a:gdLst/>
              <a:ahLst/>
              <a:cxnLst/>
              <a:rect l="l" t="t" r="r" b="b"/>
              <a:pathLst>
                <a:path w="9381" h="13682" extrusionOk="0">
                  <a:moveTo>
                    <a:pt x="7017" y="0"/>
                  </a:moveTo>
                  <a:cubicBezTo>
                    <a:pt x="5375" y="0"/>
                    <a:pt x="2851" y="3169"/>
                    <a:pt x="1485" y="6602"/>
                  </a:cubicBezTo>
                  <a:cubicBezTo>
                    <a:pt x="0" y="10334"/>
                    <a:pt x="430" y="12953"/>
                    <a:pt x="2033" y="13598"/>
                  </a:cubicBezTo>
                  <a:cubicBezTo>
                    <a:pt x="2173" y="13654"/>
                    <a:pt x="2322" y="13681"/>
                    <a:pt x="2478" y="13681"/>
                  </a:cubicBezTo>
                  <a:cubicBezTo>
                    <a:pt x="4107" y="13681"/>
                    <a:pt x="6522" y="10731"/>
                    <a:pt x="7895" y="7325"/>
                  </a:cubicBezTo>
                  <a:cubicBezTo>
                    <a:pt x="9380" y="3592"/>
                    <a:pt x="9029" y="720"/>
                    <a:pt x="7426" y="75"/>
                  </a:cubicBezTo>
                  <a:cubicBezTo>
                    <a:pt x="7298" y="24"/>
                    <a:pt x="7161" y="0"/>
                    <a:pt x="7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914275" y="3702850"/>
              <a:ext cx="129975" cy="188825"/>
            </a:xfrm>
            <a:custGeom>
              <a:avLst/>
              <a:gdLst/>
              <a:ahLst/>
              <a:cxnLst/>
              <a:rect l="l" t="t" r="r" b="b"/>
              <a:pathLst>
                <a:path w="5199" h="7553" extrusionOk="0">
                  <a:moveTo>
                    <a:pt x="3892" y="0"/>
                  </a:moveTo>
                  <a:cubicBezTo>
                    <a:pt x="2976" y="0"/>
                    <a:pt x="1595" y="1753"/>
                    <a:pt x="841" y="3638"/>
                  </a:cubicBezTo>
                  <a:cubicBezTo>
                    <a:pt x="1" y="5710"/>
                    <a:pt x="255" y="7156"/>
                    <a:pt x="1134" y="7508"/>
                  </a:cubicBezTo>
                  <a:cubicBezTo>
                    <a:pt x="1210" y="7538"/>
                    <a:pt x="1291" y="7553"/>
                    <a:pt x="1376" y="7553"/>
                  </a:cubicBezTo>
                  <a:cubicBezTo>
                    <a:pt x="2272" y="7553"/>
                    <a:pt x="3609" y="5923"/>
                    <a:pt x="4359" y="4049"/>
                  </a:cubicBezTo>
                  <a:cubicBezTo>
                    <a:pt x="5199" y="1977"/>
                    <a:pt x="5003" y="394"/>
                    <a:pt x="4124" y="43"/>
                  </a:cubicBezTo>
                  <a:cubicBezTo>
                    <a:pt x="4051" y="14"/>
                    <a:pt x="3973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839875" y="3160625"/>
              <a:ext cx="153650" cy="416975"/>
            </a:xfrm>
            <a:custGeom>
              <a:avLst/>
              <a:gdLst/>
              <a:ahLst/>
              <a:cxnLst/>
              <a:rect l="l" t="t" r="r" b="b"/>
              <a:pathLst>
                <a:path w="6146" h="16679" extrusionOk="0">
                  <a:moveTo>
                    <a:pt x="3790" y="0"/>
                  </a:moveTo>
                  <a:cubicBezTo>
                    <a:pt x="2660" y="0"/>
                    <a:pt x="1532" y="714"/>
                    <a:pt x="1494" y="2170"/>
                  </a:cubicBezTo>
                  <a:cubicBezTo>
                    <a:pt x="1416" y="6059"/>
                    <a:pt x="1006" y="9928"/>
                    <a:pt x="322" y="13739"/>
                  </a:cubicBezTo>
                  <a:cubicBezTo>
                    <a:pt x="1" y="15498"/>
                    <a:pt x="1509" y="16679"/>
                    <a:pt x="2863" y="16679"/>
                  </a:cubicBezTo>
                  <a:cubicBezTo>
                    <a:pt x="3735" y="16679"/>
                    <a:pt x="4543" y="16189"/>
                    <a:pt x="4758" y="15048"/>
                  </a:cubicBezTo>
                  <a:cubicBezTo>
                    <a:pt x="5539" y="10827"/>
                    <a:pt x="5989" y="6567"/>
                    <a:pt x="6106" y="2287"/>
                  </a:cubicBezTo>
                  <a:cubicBezTo>
                    <a:pt x="6146" y="773"/>
                    <a:pt x="4966" y="0"/>
                    <a:pt x="3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53600" y="3083075"/>
              <a:ext cx="373775" cy="174750"/>
            </a:xfrm>
            <a:custGeom>
              <a:avLst/>
              <a:gdLst/>
              <a:ahLst/>
              <a:cxnLst/>
              <a:rect l="l" t="t" r="r" b="b"/>
              <a:pathLst>
                <a:path w="14951" h="6990" extrusionOk="0">
                  <a:moveTo>
                    <a:pt x="4638" y="1"/>
                  </a:moveTo>
                  <a:cubicBezTo>
                    <a:pt x="2189" y="1"/>
                    <a:pt x="582" y="814"/>
                    <a:pt x="333" y="2087"/>
                  </a:cubicBezTo>
                  <a:cubicBezTo>
                    <a:pt x="1" y="3787"/>
                    <a:pt x="3909" y="5936"/>
                    <a:pt x="7857" y="6718"/>
                  </a:cubicBezTo>
                  <a:cubicBezTo>
                    <a:pt x="8811" y="6903"/>
                    <a:pt x="9681" y="6989"/>
                    <a:pt x="10456" y="6989"/>
                  </a:cubicBezTo>
                  <a:cubicBezTo>
                    <a:pt x="12872" y="6989"/>
                    <a:pt x="14367" y="6154"/>
                    <a:pt x="14618" y="4881"/>
                  </a:cubicBezTo>
                  <a:cubicBezTo>
                    <a:pt x="14951" y="3181"/>
                    <a:pt x="11296" y="1051"/>
                    <a:pt x="7368" y="289"/>
                  </a:cubicBezTo>
                  <a:cubicBezTo>
                    <a:pt x="6376" y="92"/>
                    <a:pt x="5460" y="1"/>
                    <a:pt x="4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849375" y="3127475"/>
              <a:ext cx="182725" cy="85325"/>
            </a:xfrm>
            <a:custGeom>
              <a:avLst/>
              <a:gdLst/>
              <a:ahLst/>
              <a:cxnLst/>
              <a:rect l="l" t="t" r="r" b="b"/>
              <a:pathLst>
                <a:path w="7309" h="3413" extrusionOk="0">
                  <a:moveTo>
                    <a:pt x="2288" y="0"/>
                  </a:moveTo>
                  <a:cubicBezTo>
                    <a:pt x="1085" y="0"/>
                    <a:pt x="289" y="396"/>
                    <a:pt x="157" y="1014"/>
                  </a:cubicBezTo>
                  <a:cubicBezTo>
                    <a:pt x="0" y="1855"/>
                    <a:pt x="1896" y="2910"/>
                    <a:pt x="3830" y="3281"/>
                  </a:cubicBezTo>
                  <a:cubicBezTo>
                    <a:pt x="4299" y="3371"/>
                    <a:pt x="4725" y="3413"/>
                    <a:pt x="5104" y="3413"/>
                  </a:cubicBezTo>
                  <a:cubicBezTo>
                    <a:pt x="6290" y="3413"/>
                    <a:pt x="7015" y="3004"/>
                    <a:pt x="7133" y="2382"/>
                  </a:cubicBezTo>
                  <a:cubicBezTo>
                    <a:pt x="7309" y="1542"/>
                    <a:pt x="5531" y="506"/>
                    <a:pt x="3596" y="135"/>
                  </a:cubicBezTo>
                  <a:cubicBezTo>
                    <a:pt x="3122" y="43"/>
                    <a:pt x="2683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128900" y="4644475"/>
              <a:ext cx="331425" cy="369625"/>
            </a:xfrm>
            <a:custGeom>
              <a:avLst/>
              <a:gdLst/>
              <a:ahLst/>
              <a:cxnLst/>
              <a:rect l="l" t="t" r="r" b="b"/>
              <a:pathLst>
                <a:path w="13257" h="14785" extrusionOk="0">
                  <a:moveTo>
                    <a:pt x="3123" y="1"/>
                  </a:moveTo>
                  <a:cubicBezTo>
                    <a:pt x="1602" y="1"/>
                    <a:pt x="0" y="1637"/>
                    <a:pt x="896" y="3455"/>
                  </a:cubicBezTo>
                  <a:cubicBezTo>
                    <a:pt x="2792" y="7364"/>
                    <a:pt x="5313" y="10959"/>
                    <a:pt x="8361" y="14086"/>
                  </a:cubicBezTo>
                  <a:cubicBezTo>
                    <a:pt x="8840" y="14578"/>
                    <a:pt x="9384" y="14785"/>
                    <a:pt x="9913" y="14785"/>
                  </a:cubicBezTo>
                  <a:cubicBezTo>
                    <a:pt x="11672" y="14785"/>
                    <a:pt x="13257" y="12500"/>
                    <a:pt x="11664" y="10862"/>
                  </a:cubicBezTo>
                  <a:cubicBezTo>
                    <a:pt x="8908" y="8028"/>
                    <a:pt x="6622" y="4765"/>
                    <a:pt x="4922" y="1188"/>
                  </a:cubicBezTo>
                  <a:cubicBezTo>
                    <a:pt x="4508" y="349"/>
                    <a:pt x="3824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31425" y="4840250"/>
              <a:ext cx="316600" cy="277675"/>
            </a:xfrm>
            <a:custGeom>
              <a:avLst/>
              <a:gdLst/>
              <a:ahLst/>
              <a:cxnLst/>
              <a:rect l="l" t="t" r="r" b="b"/>
              <a:pathLst>
                <a:path w="12664" h="11107" extrusionOk="0">
                  <a:moveTo>
                    <a:pt x="10383" y="1"/>
                  </a:moveTo>
                  <a:cubicBezTo>
                    <a:pt x="8657" y="1"/>
                    <a:pt x="5688" y="1787"/>
                    <a:pt x="3420" y="4086"/>
                  </a:cubicBezTo>
                  <a:cubicBezTo>
                    <a:pt x="606" y="6939"/>
                    <a:pt x="0" y="9519"/>
                    <a:pt x="1231" y="10730"/>
                  </a:cubicBezTo>
                  <a:cubicBezTo>
                    <a:pt x="1493" y="10988"/>
                    <a:pt x="1870" y="11107"/>
                    <a:pt x="2329" y="11107"/>
                  </a:cubicBezTo>
                  <a:cubicBezTo>
                    <a:pt x="4030" y="11107"/>
                    <a:pt x="6852" y="9475"/>
                    <a:pt x="9068" y="7213"/>
                  </a:cubicBezTo>
                  <a:cubicBezTo>
                    <a:pt x="11862" y="4340"/>
                    <a:pt x="12663" y="1565"/>
                    <a:pt x="11413" y="353"/>
                  </a:cubicBezTo>
                  <a:cubicBezTo>
                    <a:pt x="11167" y="112"/>
                    <a:pt x="10814" y="1"/>
                    <a:pt x="10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03225" y="4903350"/>
              <a:ext cx="172500" cy="151650"/>
            </a:xfrm>
            <a:custGeom>
              <a:avLst/>
              <a:gdLst/>
              <a:ahLst/>
              <a:cxnLst/>
              <a:rect l="l" t="t" r="r" b="b"/>
              <a:pathLst>
                <a:path w="6900" h="6066" extrusionOk="0">
                  <a:moveTo>
                    <a:pt x="5665" y="0"/>
                  </a:moveTo>
                  <a:cubicBezTo>
                    <a:pt x="4715" y="0"/>
                    <a:pt x="3092" y="976"/>
                    <a:pt x="1857" y="2226"/>
                  </a:cubicBezTo>
                  <a:cubicBezTo>
                    <a:pt x="333" y="3790"/>
                    <a:pt x="1" y="5197"/>
                    <a:pt x="665" y="5861"/>
                  </a:cubicBezTo>
                  <a:cubicBezTo>
                    <a:pt x="809" y="6001"/>
                    <a:pt x="1014" y="6066"/>
                    <a:pt x="1262" y="6066"/>
                  </a:cubicBezTo>
                  <a:cubicBezTo>
                    <a:pt x="2191" y="6066"/>
                    <a:pt x="3726" y="5160"/>
                    <a:pt x="4945" y="3927"/>
                  </a:cubicBezTo>
                  <a:cubicBezTo>
                    <a:pt x="6469" y="2363"/>
                    <a:pt x="6899" y="839"/>
                    <a:pt x="6235" y="194"/>
                  </a:cubicBezTo>
                  <a:cubicBezTo>
                    <a:pt x="6098" y="61"/>
                    <a:pt x="5902" y="0"/>
                    <a:pt x="5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36225" y="4677275"/>
              <a:ext cx="286075" cy="335675"/>
            </a:xfrm>
            <a:custGeom>
              <a:avLst/>
              <a:gdLst/>
              <a:ahLst/>
              <a:cxnLst/>
              <a:rect l="l" t="t" r="r" b="b"/>
              <a:pathLst>
                <a:path w="11443" h="13427" extrusionOk="0">
                  <a:moveTo>
                    <a:pt x="8211" y="1"/>
                  </a:moveTo>
                  <a:cubicBezTo>
                    <a:pt x="7697" y="1"/>
                    <a:pt x="7168" y="218"/>
                    <a:pt x="6704" y="736"/>
                  </a:cubicBezTo>
                  <a:cubicBezTo>
                    <a:pt x="4222" y="3492"/>
                    <a:pt x="2131" y="6579"/>
                    <a:pt x="529" y="9941"/>
                  </a:cubicBezTo>
                  <a:cubicBezTo>
                    <a:pt x="1" y="11074"/>
                    <a:pt x="177" y="12403"/>
                    <a:pt x="1310" y="13126"/>
                  </a:cubicBezTo>
                  <a:cubicBezTo>
                    <a:pt x="1651" y="13327"/>
                    <a:pt x="2068" y="13426"/>
                    <a:pt x="2490" y="13426"/>
                  </a:cubicBezTo>
                  <a:cubicBezTo>
                    <a:pt x="3302" y="13426"/>
                    <a:pt x="4136" y="13057"/>
                    <a:pt x="4496" y="12325"/>
                  </a:cubicBezTo>
                  <a:cubicBezTo>
                    <a:pt x="5883" y="9315"/>
                    <a:pt x="7720" y="6521"/>
                    <a:pt x="9928" y="4039"/>
                  </a:cubicBezTo>
                  <a:cubicBezTo>
                    <a:pt x="11443" y="2359"/>
                    <a:pt x="9908" y="1"/>
                    <a:pt x="8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06775" y="4872625"/>
              <a:ext cx="355675" cy="239425"/>
            </a:xfrm>
            <a:custGeom>
              <a:avLst/>
              <a:gdLst/>
              <a:ahLst/>
              <a:cxnLst/>
              <a:rect l="l" t="t" r="r" b="b"/>
              <a:pathLst>
                <a:path w="14227" h="9577" extrusionOk="0">
                  <a:moveTo>
                    <a:pt x="3123" y="1"/>
                  </a:moveTo>
                  <a:cubicBezTo>
                    <a:pt x="2080" y="1"/>
                    <a:pt x="1309" y="364"/>
                    <a:pt x="899" y="1032"/>
                  </a:cubicBezTo>
                  <a:cubicBezTo>
                    <a:pt x="0" y="2517"/>
                    <a:pt x="2658" y="5781"/>
                    <a:pt x="6097" y="7852"/>
                  </a:cubicBezTo>
                  <a:cubicBezTo>
                    <a:pt x="8026" y="9025"/>
                    <a:pt x="9777" y="9577"/>
                    <a:pt x="11105" y="9577"/>
                  </a:cubicBezTo>
                  <a:cubicBezTo>
                    <a:pt x="12144" y="9577"/>
                    <a:pt x="12925" y="9239"/>
                    <a:pt x="13328" y="8595"/>
                  </a:cubicBezTo>
                  <a:cubicBezTo>
                    <a:pt x="14227" y="7110"/>
                    <a:pt x="11296" y="3729"/>
                    <a:pt x="7876" y="1658"/>
                  </a:cubicBezTo>
                  <a:cubicBezTo>
                    <a:pt x="6004" y="519"/>
                    <a:pt x="4369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96175" y="4933175"/>
              <a:ext cx="176400" cy="118950"/>
            </a:xfrm>
            <a:custGeom>
              <a:avLst/>
              <a:gdLst/>
              <a:ahLst/>
              <a:cxnLst/>
              <a:rect l="l" t="t" r="r" b="b"/>
              <a:pathLst>
                <a:path w="7056" h="4758" extrusionOk="0">
                  <a:moveTo>
                    <a:pt x="1565" y="0"/>
                  </a:moveTo>
                  <a:cubicBezTo>
                    <a:pt x="1043" y="0"/>
                    <a:pt x="656" y="185"/>
                    <a:pt x="450" y="525"/>
                  </a:cubicBezTo>
                  <a:cubicBezTo>
                    <a:pt x="0" y="1248"/>
                    <a:pt x="1329" y="2870"/>
                    <a:pt x="3030" y="3906"/>
                  </a:cubicBezTo>
                  <a:cubicBezTo>
                    <a:pt x="3989" y="4484"/>
                    <a:pt x="4845" y="4758"/>
                    <a:pt x="5496" y="4758"/>
                  </a:cubicBezTo>
                  <a:cubicBezTo>
                    <a:pt x="6012" y="4758"/>
                    <a:pt x="6398" y="4586"/>
                    <a:pt x="6606" y="4258"/>
                  </a:cubicBezTo>
                  <a:cubicBezTo>
                    <a:pt x="7055" y="3535"/>
                    <a:pt x="5609" y="1874"/>
                    <a:pt x="3909" y="818"/>
                  </a:cubicBezTo>
                  <a:cubicBezTo>
                    <a:pt x="2988" y="258"/>
                    <a:pt x="2182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236300" y="3526625"/>
              <a:ext cx="241375" cy="243800"/>
            </a:xfrm>
            <a:custGeom>
              <a:avLst/>
              <a:gdLst/>
              <a:ahLst/>
              <a:cxnLst/>
              <a:rect l="l" t="t" r="r" b="b"/>
              <a:pathLst>
                <a:path w="9655" h="9752" extrusionOk="0">
                  <a:moveTo>
                    <a:pt x="6983" y="1"/>
                  </a:moveTo>
                  <a:cubicBezTo>
                    <a:pt x="6407" y="1"/>
                    <a:pt x="5840" y="200"/>
                    <a:pt x="5453" y="643"/>
                  </a:cubicBezTo>
                  <a:lnTo>
                    <a:pt x="978" y="5802"/>
                  </a:lnTo>
                  <a:cubicBezTo>
                    <a:pt x="176" y="6740"/>
                    <a:pt x="0" y="8108"/>
                    <a:pt x="939" y="9046"/>
                  </a:cubicBezTo>
                  <a:cubicBezTo>
                    <a:pt x="1371" y="9499"/>
                    <a:pt x="2026" y="9751"/>
                    <a:pt x="2669" y="9751"/>
                  </a:cubicBezTo>
                  <a:cubicBezTo>
                    <a:pt x="3246" y="9751"/>
                    <a:pt x="3814" y="9548"/>
                    <a:pt x="4202" y="9105"/>
                  </a:cubicBezTo>
                  <a:cubicBezTo>
                    <a:pt x="5687" y="7385"/>
                    <a:pt x="7172" y="5665"/>
                    <a:pt x="8677" y="3945"/>
                  </a:cubicBezTo>
                  <a:cubicBezTo>
                    <a:pt x="9478" y="3007"/>
                    <a:pt x="9654" y="1639"/>
                    <a:pt x="8716" y="682"/>
                  </a:cubicBezTo>
                  <a:cubicBezTo>
                    <a:pt x="8283" y="249"/>
                    <a:pt x="7627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287100" y="3423475"/>
              <a:ext cx="284375" cy="219475"/>
            </a:xfrm>
            <a:custGeom>
              <a:avLst/>
              <a:gdLst/>
              <a:ahLst/>
              <a:cxnLst/>
              <a:rect l="l" t="t" r="r" b="b"/>
              <a:pathLst>
                <a:path w="11375" h="8779" extrusionOk="0">
                  <a:moveTo>
                    <a:pt x="2404" y="1"/>
                  </a:moveTo>
                  <a:cubicBezTo>
                    <a:pt x="1737" y="1"/>
                    <a:pt x="1209" y="211"/>
                    <a:pt x="880" y="626"/>
                  </a:cubicBezTo>
                  <a:cubicBezTo>
                    <a:pt x="1" y="1779"/>
                    <a:pt x="2092" y="4867"/>
                    <a:pt x="4750" y="6918"/>
                  </a:cubicBezTo>
                  <a:cubicBezTo>
                    <a:pt x="6371" y="8191"/>
                    <a:pt x="7830" y="8778"/>
                    <a:pt x="8922" y="8778"/>
                  </a:cubicBezTo>
                  <a:cubicBezTo>
                    <a:pt x="9607" y="8778"/>
                    <a:pt x="10148" y="8547"/>
                    <a:pt x="10495" y="8111"/>
                  </a:cubicBezTo>
                  <a:cubicBezTo>
                    <a:pt x="11374" y="6977"/>
                    <a:pt x="9459" y="4007"/>
                    <a:pt x="6821" y="1935"/>
                  </a:cubicBezTo>
                  <a:cubicBezTo>
                    <a:pt x="5135" y="634"/>
                    <a:pt x="3560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4750" y="3467975"/>
              <a:ext cx="169075" cy="130250"/>
            </a:xfrm>
            <a:custGeom>
              <a:avLst/>
              <a:gdLst/>
              <a:ahLst/>
              <a:cxnLst/>
              <a:rect l="l" t="t" r="r" b="b"/>
              <a:pathLst>
                <a:path w="6763" h="5210" extrusionOk="0">
                  <a:moveTo>
                    <a:pt x="1436" y="1"/>
                  </a:moveTo>
                  <a:cubicBezTo>
                    <a:pt x="1037" y="1"/>
                    <a:pt x="722" y="126"/>
                    <a:pt x="528" y="370"/>
                  </a:cubicBezTo>
                  <a:cubicBezTo>
                    <a:pt x="1" y="1054"/>
                    <a:pt x="1252" y="2891"/>
                    <a:pt x="2815" y="4103"/>
                  </a:cubicBezTo>
                  <a:cubicBezTo>
                    <a:pt x="3787" y="4858"/>
                    <a:pt x="4655" y="5209"/>
                    <a:pt x="5303" y="5209"/>
                  </a:cubicBezTo>
                  <a:cubicBezTo>
                    <a:pt x="5711" y="5209"/>
                    <a:pt x="6031" y="5070"/>
                    <a:pt x="6235" y="4806"/>
                  </a:cubicBezTo>
                  <a:cubicBezTo>
                    <a:pt x="6762" y="4122"/>
                    <a:pt x="5629" y="2383"/>
                    <a:pt x="4046" y="1152"/>
                  </a:cubicBezTo>
                  <a:cubicBezTo>
                    <a:pt x="3057" y="373"/>
                    <a:pt x="2122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74550" y="4328850"/>
              <a:ext cx="297075" cy="216775"/>
            </a:xfrm>
            <a:custGeom>
              <a:avLst/>
              <a:gdLst/>
              <a:ahLst/>
              <a:cxnLst/>
              <a:rect l="l" t="t" r="r" b="b"/>
              <a:pathLst>
                <a:path w="11883" h="8671" extrusionOk="0">
                  <a:moveTo>
                    <a:pt x="2522" y="1"/>
                  </a:moveTo>
                  <a:cubicBezTo>
                    <a:pt x="1993" y="1"/>
                    <a:pt x="1470" y="188"/>
                    <a:pt x="1017" y="622"/>
                  </a:cubicBezTo>
                  <a:cubicBezTo>
                    <a:pt x="216" y="1424"/>
                    <a:pt x="1" y="3104"/>
                    <a:pt x="978" y="3886"/>
                  </a:cubicBezTo>
                  <a:cubicBezTo>
                    <a:pt x="3167" y="5684"/>
                    <a:pt x="5570" y="7189"/>
                    <a:pt x="8130" y="8381"/>
                  </a:cubicBezTo>
                  <a:cubicBezTo>
                    <a:pt x="8536" y="8570"/>
                    <a:pt x="8967" y="8671"/>
                    <a:pt x="9386" y="8671"/>
                  </a:cubicBezTo>
                  <a:cubicBezTo>
                    <a:pt x="10136" y="8671"/>
                    <a:pt x="10845" y="8346"/>
                    <a:pt x="11296" y="7618"/>
                  </a:cubicBezTo>
                  <a:cubicBezTo>
                    <a:pt x="11882" y="6641"/>
                    <a:pt x="11648" y="4961"/>
                    <a:pt x="10515" y="4433"/>
                  </a:cubicBezTo>
                  <a:cubicBezTo>
                    <a:pt x="8287" y="3436"/>
                    <a:pt x="6196" y="2186"/>
                    <a:pt x="4281" y="661"/>
                  </a:cubicBezTo>
                  <a:cubicBezTo>
                    <a:pt x="3756" y="252"/>
                    <a:pt x="3136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547500" y="4365750"/>
              <a:ext cx="202775" cy="280900"/>
            </a:xfrm>
            <a:custGeom>
              <a:avLst/>
              <a:gdLst/>
              <a:ahLst/>
              <a:cxnLst/>
              <a:rect l="l" t="t" r="r" b="b"/>
              <a:pathLst>
                <a:path w="8111" h="11236" extrusionOk="0">
                  <a:moveTo>
                    <a:pt x="6225" y="0"/>
                  </a:moveTo>
                  <a:cubicBezTo>
                    <a:pt x="4851" y="0"/>
                    <a:pt x="2665" y="2521"/>
                    <a:pt x="1408" y="5283"/>
                  </a:cubicBezTo>
                  <a:cubicBezTo>
                    <a:pt x="1" y="8351"/>
                    <a:pt x="255" y="10539"/>
                    <a:pt x="1584" y="11145"/>
                  </a:cubicBezTo>
                  <a:cubicBezTo>
                    <a:pt x="1715" y="11206"/>
                    <a:pt x="1858" y="11235"/>
                    <a:pt x="2010" y="11235"/>
                  </a:cubicBezTo>
                  <a:cubicBezTo>
                    <a:pt x="3373" y="11235"/>
                    <a:pt x="5475" y="8902"/>
                    <a:pt x="6723" y="6142"/>
                  </a:cubicBezTo>
                  <a:cubicBezTo>
                    <a:pt x="8111" y="3094"/>
                    <a:pt x="7954" y="671"/>
                    <a:pt x="6626" y="84"/>
                  </a:cubicBezTo>
                  <a:cubicBezTo>
                    <a:pt x="6502" y="27"/>
                    <a:pt x="6368" y="0"/>
                    <a:pt x="6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586600" y="4419325"/>
              <a:ext cx="125075" cy="173200"/>
            </a:xfrm>
            <a:custGeom>
              <a:avLst/>
              <a:gdLst/>
              <a:ahLst/>
              <a:cxnLst/>
              <a:rect l="l" t="t" r="r" b="b"/>
              <a:pathLst>
                <a:path w="5003" h="6928" extrusionOk="0">
                  <a:moveTo>
                    <a:pt x="3841" y="1"/>
                  </a:moveTo>
                  <a:cubicBezTo>
                    <a:pt x="3000" y="1"/>
                    <a:pt x="1659" y="1558"/>
                    <a:pt x="880" y="3276"/>
                  </a:cubicBezTo>
                  <a:cubicBezTo>
                    <a:pt x="0" y="5152"/>
                    <a:pt x="176" y="6520"/>
                    <a:pt x="977" y="6872"/>
                  </a:cubicBezTo>
                  <a:cubicBezTo>
                    <a:pt x="1059" y="6909"/>
                    <a:pt x="1149" y="6927"/>
                    <a:pt x="1243" y="6927"/>
                  </a:cubicBezTo>
                  <a:cubicBezTo>
                    <a:pt x="2093" y="6927"/>
                    <a:pt x="3389" y="5492"/>
                    <a:pt x="4163" y="3804"/>
                  </a:cubicBezTo>
                  <a:cubicBezTo>
                    <a:pt x="5003" y="1908"/>
                    <a:pt x="4905" y="423"/>
                    <a:pt x="4084" y="52"/>
                  </a:cubicBezTo>
                  <a:cubicBezTo>
                    <a:pt x="4009" y="17"/>
                    <a:pt x="3928" y="1"/>
                    <a:pt x="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053525" y="4315375"/>
              <a:ext cx="272150" cy="131350"/>
            </a:xfrm>
            <a:custGeom>
              <a:avLst/>
              <a:gdLst/>
              <a:ahLst/>
              <a:cxnLst/>
              <a:rect l="l" t="t" r="r" b="b"/>
              <a:pathLst>
                <a:path w="10886" h="5254" extrusionOk="0">
                  <a:moveTo>
                    <a:pt x="8250" y="1"/>
                  </a:moveTo>
                  <a:cubicBezTo>
                    <a:pt x="8107" y="1"/>
                    <a:pt x="7962" y="10"/>
                    <a:pt x="7817" y="28"/>
                  </a:cubicBezTo>
                  <a:lnTo>
                    <a:pt x="1954" y="751"/>
                  </a:lnTo>
                  <a:cubicBezTo>
                    <a:pt x="723" y="907"/>
                    <a:pt x="0" y="2432"/>
                    <a:pt x="274" y="3546"/>
                  </a:cubicBezTo>
                  <a:cubicBezTo>
                    <a:pt x="567" y="4720"/>
                    <a:pt x="1548" y="5254"/>
                    <a:pt x="2636" y="5254"/>
                  </a:cubicBezTo>
                  <a:cubicBezTo>
                    <a:pt x="2779" y="5254"/>
                    <a:pt x="2923" y="5244"/>
                    <a:pt x="3068" y="5226"/>
                  </a:cubicBezTo>
                  <a:lnTo>
                    <a:pt x="8931" y="4503"/>
                  </a:lnTo>
                  <a:cubicBezTo>
                    <a:pt x="10162" y="4366"/>
                    <a:pt x="10885" y="2822"/>
                    <a:pt x="10612" y="1709"/>
                  </a:cubicBezTo>
                  <a:cubicBezTo>
                    <a:pt x="10318" y="534"/>
                    <a:pt x="9337" y="1"/>
                    <a:pt x="8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57275" y="4248750"/>
              <a:ext cx="155375" cy="298900"/>
            </a:xfrm>
            <a:custGeom>
              <a:avLst/>
              <a:gdLst/>
              <a:ahLst/>
              <a:cxnLst/>
              <a:rect l="l" t="t" r="r" b="b"/>
              <a:pathLst>
                <a:path w="6215" h="11956" extrusionOk="0">
                  <a:moveTo>
                    <a:pt x="2096" y="1"/>
                  </a:moveTo>
                  <a:cubicBezTo>
                    <a:pt x="1990" y="1"/>
                    <a:pt x="1884" y="12"/>
                    <a:pt x="1779" y="35"/>
                  </a:cubicBezTo>
                  <a:cubicBezTo>
                    <a:pt x="372" y="348"/>
                    <a:pt x="0" y="4061"/>
                    <a:pt x="723" y="7344"/>
                  </a:cubicBezTo>
                  <a:cubicBezTo>
                    <a:pt x="1405" y="10358"/>
                    <a:pt x="2746" y="11955"/>
                    <a:pt x="4049" y="11955"/>
                  </a:cubicBezTo>
                  <a:cubicBezTo>
                    <a:pt x="4166" y="11955"/>
                    <a:pt x="4282" y="11942"/>
                    <a:pt x="4397" y="11917"/>
                  </a:cubicBezTo>
                  <a:cubicBezTo>
                    <a:pt x="5804" y="11624"/>
                    <a:pt x="6215" y="8106"/>
                    <a:pt x="5511" y="4843"/>
                  </a:cubicBezTo>
                  <a:cubicBezTo>
                    <a:pt x="4841" y="1801"/>
                    <a:pt x="3434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994900" y="4321025"/>
              <a:ext cx="80150" cy="154800"/>
            </a:xfrm>
            <a:custGeom>
              <a:avLst/>
              <a:gdLst/>
              <a:ahLst/>
              <a:cxnLst/>
              <a:rect l="l" t="t" r="r" b="b"/>
              <a:pathLst>
                <a:path w="3206" h="6192" extrusionOk="0">
                  <a:moveTo>
                    <a:pt x="1077" y="0"/>
                  </a:moveTo>
                  <a:cubicBezTo>
                    <a:pt x="1024" y="0"/>
                    <a:pt x="971" y="6"/>
                    <a:pt x="919" y="17"/>
                  </a:cubicBezTo>
                  <a:cubicBezTo>
                    <a:pt x="176" y="173"/>
                    <a:pt x="0" y="2088"/>
                    <a:pt x="371" y="3789"/>
                  </a:cubicBezTo>
                  <a:cubicBezTo>
                    <a:pt x="713" y="5355"/>
                    <a:pt x="1404" y="6191"/>
                    <a:pt x="2091" y="6191"/>
                  </a:cubicBezTo>
                  <a:cubicBezTo>
                    <a:pt x="2150" y="6191"/>
                    <a:pt x="2208" y="6185"/>
                    <a:pt x="2267" y="6173"/>
                  </a:cubicBezTo>
                  <a:cubicBezTo>
                    <a:pt x="2990" y="6016"/>
                    <a:pt x="3205" y="4199"/>
                    <a:pt x="2834" y="2499"/>
                  </a:cubicBezTo>
                  <a:cubicBezTo>
                    <a:pt x="2489" y="921"/>
                    <a:pt x="1758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787325" y="4820750"/>
              <a:ext cx="138275" cy="265275"/>
            </a:xfrm>
            <a:custGeom>
              <a:avLst/>
              <a:gdLst/>
              <a:ahLst/>
              <a:cxnLst/>
              <a:rect l="l" t="t" r="r" b="b"/>
              <a:pathLst>
                <a:path w="5531" h="10611" extrusionOk="0">
                  <a:moveTo>
                    <a:pt x="2326" y="1"/>
                  </a:moveTo>
                  <a:cubicBezTo>
                    <a:pt x="2158" y="1"/>
                    <a:pt x="1993" y="20"/>
                    <a:pt x="1837" y="59"/>
                  </a:cubicBezTo>
                  <a:cubicBezTo>
                    <a:pt x="489" y="391"/>
                    <a:pt x="0" y="1602"/>
                    <a:pt x="137" y="2853"/>
                  </a:cubicBezTo>
                  <a:lnTo>
                    <a:pt x="880" y="8872"/>
                  </a:lnTo>
                  <a:cubicBezTo>
                    <a:pt x="1014" y="9928"/>
                    <a:pt x="2154" y="10610"/>
                    <a:pt x="3179" y="10610"/>
                  </a:cubicBezTo>
                  <a:cubicBezTo>
                    <a:pt x="3349" y="10610"/>
                    <a:pt x="3516" y="10592"/>
                    <a:pt x="3674" y="10553"/>
                  </a:cubicBezTo>
                  <a:cubicBezTo>
                    <a:pt x="5003" y="10220"/>
                    <a:pt x="5531" y="8989"/>
                    <a:pt x="5355" y="7758"/>
                  </a:cubicBezTo>
                  <a:lnTo>
                    <a:pt x="4632" y="1739"/>
                  </a:lnTo>
                  <a:cubicBezTo>
                    <a:pt x="4498" y="683"/>
                    <a:pt x="3343" y="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720875" y="4984975"/>
              <a:ext cx="312700" cy="143775"/>
            </a:xfrm>
            <a:custGeom>
              <a:avLst/>
              <a:gdLst/>
              <a:ahLst/>
              <a:cxnLst/>
              <a:rect l="l" t="t" r="r" b="b"/>
              <a:pathLst>
                <a:path w="12508" h="5751" extrusionOk="0">
                  <a:moveTo>
                    <a:pt x="8792" y="0"/>
                  </a:moveTo>
                  <a:cubicBezTo>
                    <a:pt x="7549" y="0"/>
                    <a:pt x="6115" y="200"/>
                    <a:pt x="4769" y="583"/>
                  </a:cubicBezTo>
                  <a:cubicBezTo>
                    <a:pt x="1525" y="1482"/>
                    <a:pt x="1" y="3104"/>
                    <a:pt x="411" y="4511"/>
                  </a:cubicBezTo>
                  <a:cubicBezTo>
                    <a:pt x="645" y="5341"/>
                    <a:pt x="1988" y="5751"/>
                    <a:pt x="3724" y="5751"/>
                  </a:cubicBezTo>
                  <a:cubicBezTo>
                    <a:pt x="4892" y="5751"/>
                    <a:pt x="6239" y="5565"/>
                    <a:pt x="7544" y="5195"/>
                  </a:cubicBezTo>
                  <a:cubicBezTo>
                    <a:pt x="10788" y="4277"/>
                    <a:pt x="12508" y="2596"/>
                    <a:pt x="12117" y="1209"/>
                  </a:cubicBezTo>
                  <a:cubicBezTo>
                    <a:pt x="11889" y="389"/>
                    <a:pt x="10527" y="0"/>
                    <a:pt x="8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796600" y="5019550"/>
              <a:ext cx="161250" cy="74150"/>
            </a:xfrm>
            <a:custGeom>
              <a:avLst/>
              <a:gdLst/>
              <a:ahLst/>
              <a:cxnLst/>
              <a:rect l="l" t="t" r="r" b="b"/>
              <a:pathLst>
                <a:path w="6450" h="2966" extrusionOk="0">
                  <a:moveTo>
                    <a:pt x="4521" y="1"/>
                  </a:moveTo>
                  <a:cubicBezTo>
                    <a:pt x="3883" y="1"/>
                    <a:pt x="3150" y="101"/>
                    <a:pt x="2463" y="295"/>
                  </a:cubicBezTo>
                  <a:cubicBezTo>
                    <a:pt x="782" y="764"/>
                    <a:pt x="1" y="1604"/>
                    <a:pt x="196" y="2327"/>
                  </a:cubicBezTo>
                  <a:cubicBezTo>
                    <a:pt x="324" y="2757"/>
                    <a:pt x="1018" y="2966"/>
                    <a:pt x="1910" y="2966"/>
                  </a:cubicBezTo>
                  <a:cubicBezTo>
                    <a:pt x="2517" y="2966"/>
                    <a:pt x="3216" y="2869"/>
                    <a:pt x="3890" y="2679"/>
                  </a:cubicBezTo>
                  <a:cubicBezTo>
                    <a:pt x="5570" y="2210"/>
                    <a:pt x="6450" y="1350"/>
                    <a:pt x="6254" y="627"/>
                  </a:cubicBezTo>
                  <a:cubicBezTo>
                    <a:pt x="6139" y="203"/>
                    <a:pt x="5426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368625" y="3464450"/>
              <a:ext cx="203725" cy="250050"/>
            </a:xfrm>
            <a:custGeom>
              <a:avLst/>
              <a:gdLst/>
              <a:ahLst/>
              <a:cxnLst/>
              <a:rect l="l" t="t" r="r" b="b"/>
              <a:pathLst>
                <a:path w="8149" h="10002" extrusionOk="0">
                  <a:moveTo>
                    <a:pt x="2675" y="0"/>
                  </a:moveTo>
                  <a:cubicBezTo>
                    <a:pt x="2043" y="0"/>
                    <a:pt x="1400" y="236"/>
                    <a:pt x="978" y="648"/>
                  </a:cubicBezTo>
                  <a:cubicBezTo>
                    <a:pt x="1" y="1586"/>
                    <a:pt x="138" y="2934"/>
                    <a:pt x="919" y="3911"/>
                  </a:cubicBezTo>
                  <a:cubicBezTo>
                    <a:pt x="1955" y="5221"/>
                    <a:pt x="2737" y="6726"/>
                    <a:pt x="3186" y="8348"/>
                  </a:cubicBezTo>
                  <a:cubicBezTo>
                    <a:pt x="3520" y="9499"/>
                    <a:pt x="4456" y="10002"/>
                    <a:pt x="5396" y="10002"/>
                  </a:cubicBezTo>
                  <a:cubicBezTo>
                    <a:pt x="6769" y="10002"/>
                    <a:pt x="8149" y="8928"/>
                    <a:pt x="7661" y="7234"/>
                  </a:cubicBezTo>
                  <a:cubicBezTo>
                    <a:pt x="6958" y="4850"/>
                    <a:pt x="5785" y="2622"/>
                    <a:pt x="4241" y="687"/>
                  </a:cubicBezTo>
                  <a:cubicBezTo>
                    <a:pt x="3861" y="212"/>
                    <a:pt x="3273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270425" y="3387675"/>
              <a:ext cx="278500" cy="217250"/>
            </a:xfrm>
            <a:custGeom>
              <a:avLst/>
              <a:gdLst/>
              <a:ahLst/>
              <a:cxnLst/>
              <a:rect l="l" t="t" r="r" b="b"/>
              <a:pathLst>
                <a:path w="11140" h="8690" extrusionOk="0">
                  <a:moveTo>
                    <a:pt x="9161" y="1"/>
                  </a:moveTo>
                  <a:cubicBezTo>
                    <a:pt x="7686" y="1"/>
                    <a:pt x="5219" y="1227"/>
                    <a:pt x="3264" y="2898"/>
                  </a:cubicBezTo>
                  <a:cubicBezTo>
                    <a:pt x="704" y="5067"/>
                    <a:pt x="1" y="7178"/>
                    <a:pt x="939" y="8292"/>
                  </a:cubicBezTo>
                  <a:cubicBezTo>
                    <a:pt x="1177" y="8564"/>
                    <a:pt x="1560" y="8689"/>
                    <a:pt x="2040" y="8689"/>
                  </a:cubicBezTo>
                  <a:cubicBezTo>
                    <a:pt x="3486" y="8689"/>
                    <a:pt x="5812" y="7556"/>
                    <a:pt x="7720" y="5927"/>
                  </a:cubicBezTo>
                  <a:cubicBezTo>
                    <a:pt x="10280" y="3739"/>
                    <a:pt x="11140" y="1472"/>
                    <a:pt x="10202" y="377"/>
                  </a:cubicBezTo>
                  <a:cubicBezTo>
                    <a:pt x="9980" y="118"/>
                    <a:pt x="9618" y="1"/>
                    <a:pt x="9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35400" y="3437975"/>
              <a:ext cx="149050" cy="116350"/>
            </a:xfrm>
            <a:custGeom>
              <a:avLst/>
              <a:gdLst/>
              <a:ahLst/>
              <a:cxnLst/>
              <a:rect l="l" t="t" r="r" b="b"/>
              <a:pathLst>
                <a:path w="5962" h="4654" extrusionOk="0">
                  <a:moveTo>
                    <a:pt x="4892" y="0"/>
                  </a:moveTo>
                  <a:cubicBezTo>
                    <a:pt x="4101" y="0"/>
                    <a:pt x="2784" y="656"/>
                    <a:pt x="1740" y="1551"/>
                  </a:cubicBezTo>
                  <a:cubicBezTo>
                    <a:pt x="372" y="2723"/>
                    <a:pt x="1" y="3857"/>
                    <a:pt x="509" y="4443"/>
                  </a:cubicBezTo>
                  <a:cubicBezTo>
                    <a:pt x="630" y="4588"/>
                    <a:pt x="828" y="4654"/>
                    <a:pt x="1079" y="4654"/>
                  </a:cubicBezTo>
                  <a:cubicBezTo>
                    <a:pt x="1843" y="4654"/>
                    <a:pt x="3095" y="4041"/>
                    <a:pt x="4124" y="3173"/>
                  </a:cubicBezTo>
                  <a:cubicBezTo>
                    <a:pt x="5492" y="2000"/>
                    <a:pt x="5961" y="788"/>
                    <a:pt x="5453" y="202"/>
                  </a:cubicBezTo>
                  <a:cubicBezTo>
                    <a:pt x="5333" y="63"/>
                    <a:pt x="5138" y="0"/>
                    <a:pt x="4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8"/>
          <p:cNvGrpSpPr/>
          <p:nvPr/>
        </p:nvGrpSpPr>
        <p:grpSpPr>
          <a:xfrm>
            <a:off x="3845899" y="2859804"/>
            <a:ext cx="1452201" cy="1455118"/>
            <a:chOff x="2100550" y="238125"/>
            <a:chExt cx="2451800" cy="2456725"/>
          </a:xfrm>
        </p:grpSpPr>
        <p:sp>
          <p:nvSpPr>
            <p:cNvPr id="686" name="Google Shape;686;p38"/>
            <p:cNvSpPr/>
            <p:nvPr/>
          </p:nvSpPr>
          <p:spPr>
            <a:xfrm>
              <a:off x="2539975" y="643950"/>
              <a:ext cx="1752475" cy="1631525"/>
            </a:xfrm>
            <a:custGeom>
              <a:avLst/>
              <a:gdLst/>
              <a:ahLst/>
              <a:cxnLst/>
              <a:rect l="l" t="t" r="r" b="b"/>
              <a:pathLst>
                <a:path w="70099" h="65261" extrusionOk="0">
                  <a:moveTo>
                    <a:pt x="40052" y="1"/>
                  </a:moveTo>
                  <a:cubicBezTo>
                    <a:pt x="34976" y="1"/>
                    <a:pt x="29740" y="1093"/>
                    <a:pt x="24819" y="3133"/>
                  </a:cubicBezTo>
                  <a:cubicBezTo>
                    <a:pt x="20618" y="4853"/>
                    <a:pt x="16709" y="7276"/>
                    <a:pt x="13290" y="10266"/>
                  </a:cubicBezTo>
                  <a:cubicBezTo>
                    <a:pt x="12293" y="11145"/>
                    <a:pt x="11355" y="12084"/>
                    <a:pt x="10456" y="13080"/>
                  </a:cubicBezTo>
                  <a:cubicBezTo>
                    <a:pt x="1955" y="22519"/>
                    <a:pt x="1" y="35671"/>
                    <a:pt x="5277" y="47181"/>
                  </a:cubicBezTo>
                  <a:cubicBezTo>
                    <a:pt x="9928" y="57304"/>
                    <a:pt x="19602" y="64789"/>
                    <a:pt x="30936" y="65238"/>
                  </a:cubicBezTo>
                  <a:cubicBezTo>
                    <a:pt x="31374" y="65253"/>
                    <a:pt x="31811" y="65261"/>
                    <a:pt x="32248" y="65261"/>
                  </a:cubicBezTo>
                  <a:cubicBezTo>
                    <a:pt x="38562" y="65261"/>
                    <a:pt x="44785" y="63681"/>
                    <a:pt x="50341" y="60665"/>
                  </a:cubicBezTo>
                  <a:cubicBezTo>
                    <a:pt x="53624" y="58887"/>
                    <a:pt x="56614" y="56600"/>
                    <a:pt x="59174" y="53884"/>
                  </a:cubicBezTo>
                  <a:cubicBezTo>
                    <a:pt x="67773" y="44680"/>
                    <a:pt x="70098" y="32212"/>
                    <a:pt x="66932" y="20252"/>
                  </a:cubicBezTo>
                  <a:cubicBezTo>
                    <a:pt x="63415" y="6905"/>
                    <a:pt x="53370" y="730"/>
                    <a:pt x="42173" y="65"/>
                  </a:cubicBezTo>
                  <a:cubicBezTo>
                    <a:pt x="41470" y="22"/>
                    <a:pt x="40763" y="1"/>
                    <a:pt x="40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100550" y="1019150"/>
              <a:ext cx="698875" cy="399150"/>
            </a:xfrm>
            <a:custGeom>
              <a:avLst/>
              <a:gdLst/>
              <a:ahLst/>
              <a:cxnLst/>
              <a:rect l="l" t="t" r="r" b="b"/>
              <a:pathLst>
                <a:path w="27955" h="15966" extrusionOk="0">
                  <a:moveTo>
                    <a:pt x="1115" y="1"/>
                  </a:moveTo>
                  <a:cubicBezTo>
                    <a:pt x="348" y="1"/>
                    <a:pt x="1" y="1005"/>
                    <a:pt x="674" y="1472"/>
                  </a:cubicBezTo>
                  <a:cubicBezTo>
                    <a:pt x="6341" y="5264"/>
                    <a:pt x="18946" y="13686"/>
                    <a:pt x="22307" y="15836"/>
                  </a:cubicBezTo>
                  <a:cubicBezTo>
                    <a:pt x="22446" y="15924"/>
                    <a:pt x="22599" y="15966"/>
                    <a:pt x="22748" y="15966"/>
                  </a:cubicBezTo>
                  <a:cubicBezTo>
                    <a:pt x="23062" y="15966"/>
                    <a:pt x="23361" y="15782"/>
                    <a:pt x="23480" y="15465"/>
                  </a:cubicBezTo>
                  <a:lnTo>
                    <a:pt x="27759" y="4306"/>
                  </a:lnTo>
                  <a:cubicBezTo>
                    <a:pt x="27955" y="3837"/>
                    <a:pt x="27642" y="3290"/>
                    <a:pt x="27114" y="3231"/>
                  </a:cubicBezTo>
                  <a:lnTo>
                    <a:pt x="1221" y="7"/>
                  </a:lnTo>
                  <a:cubicBezTo>
                    <a:pt x="1185" y="3"/>
                    <a:pt x="1150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216575" y="1538850"/>
              <a:ext cx="510625" cy="224575"/>
            </a:xfrm>
            <a:custGeom>
              <a:avLst/>
              <a:gdLst/>
              <a:ahLst/>
              <a:cxnLst/>
              <a:rect l="l" t="t" r="r" b="b"/>
              <a:pathLst>
                <a:path w="20425" h="8983" extrusionOk="0">
                  <a:moveTo>
                    <a:pt x="16774" y="1"/>
                  </a:moveTo>
                  <a:cubicBezTo>
                    <a:pt x="16667" y="1"/>
                    <a:pt x="16559" y="23"/>
                    <a:pt x="16455" y="70"/>
                  </a:cubicBezTo>
                  <a:cubicBezTo>
                    <a:pt x="13797" y="1262"/>
                    <a:pt x="5413" y="5073"/>
                    <a:pt x="762" y="7184"/>
                  </a:cubicBezTo>
                  <a:cubicBezTo>
                    <a:pt x="0" y="7555"/>
                    <a:pt x="235" y="8688"/>
                    <a:pt x="1075" y="8708"/>
                  </a:cubicBezTo>
                  <a:cubicBezTo>
                    <a:pt x="5965" y="8812"/>
                    <a:pt x="14675" y="8983"/>
                    <a:pt x="18490" y="8983"/>
                  </a:cubicBezTo>
                  <a:cubicBezTo>
                    <a:pt x="19706" y="8983"/>
                    <a:pt x="20424" y="8965"/>
                    <a:pt x="20363" y="8923"/>
                  </a:cubicBezTo>
                  <a:cubicBezTo>
                    <a:pt x="20109" y="8766"/>
                    <a:pt x="18233" y="2826"/>
                    <a:pt x="17529" y="559"/>
                  </a:cubicBezTo>
                  <a:cubicBezTo>
                    <a:pt x="17426" y="218"/>
                    <a:pt x="17109" y="1"/>
                    <a:pt x="16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2557500" y="1920650"/>
              <a:ext cx="410975" cy="305100"/>
            </a:xfrm>
            <a:custGeom>
              <a:avLst/>
              <a:gdLst/>
              <a:ahLst/>
              <a:cxnLst/>
              <a:rect l="l" t="t" r="r" b="b"/>
              <a:pathLst>
                <a:path w="16439" h="12204" extrusionOk="0">
                  <a:moveTo>
                    <a:pt x="9167" y="0"/>
                  </a:moveTo>
                  <a:cubicBezTo>
                    <a:pt x="8919" y="0"/>
                    <a:pt x="8672" y="114"/>
                    <a:pt x="8504" y="334"/>
                  </a:cubicBezTo>
                  <a:cubicBezTo>
                    <a:pt x="6882" y="2562"/>
                    <a:pt x="2329" y="8640"/>
                    <a:pt x="277" y="11356"/>
                  </a:cubicBezTo>
                  <a:cubicBezTo>
                    <a:pt x="1" y="11719"/>
                    <a:pt x="289" y="12203"/>
                    <a:pt x="697" y="12203"/>
                  </a:cubicBezTo>
                  <a:cubicBezTo>
                    <a:pt x="751" y="12203"/>
                    <a:pt x="807" y="12195"/>
                    <a:pt x="863" y="12177"/>
                  </a:cubicBezTo>
                  <a:cubicBezTo>
                    <a:pt x="5143" y="10828"/>
                    <a:pt x="16438" y="7194"/>
                    <a:pt x="15969" y="6920"/>
                  </a:cubicBezTo>
                  <a:cubicBezTo>
                    <a:pt x="15481" y="6666"/>
                    <a:pt x="11377" y="2093"/>
                    <a:pt x="9755" y="256"/>
                  </a:cubicBezTo>
                  <a:cubicBezTo>
                    <a:pt x="9592" y="84"/>
                    <a:pt x="9379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135050" y="2150300"/>
              <a:ext cx="326375" cy="544550"/>
            </a:xfrm>
            <a:custGeom>
              <a:avLst/>
              <a:gdLst/>
              <a:ahLst/>
              <a:cxnLst/>
              <a:rect l="l" t="t" r="r" b="b"/>
              <a:pathLst>
                <a:path w="13055" h="21782" extrusionOk="0">
                  <a:moveTo>
                    <a:pt x="0" y="1"/>
                  </a:moveTo>
                  <a:lnTo>
                    <a:pt x="489" y="138"/>
                  </a:lnTo>
                  <a:lnTo>
                    <a:pt x="4202" y="21106"/>
                  </a:lnTo>
                  <a:cubicBezTo>
                    <a:pt x="4276" y="21549"/>
                    <a:pt x="4634" y="21782"/>
                    <a:pt x="4995" y="21782"/>
                  </a:cubicBezTo>
                  <a:cubicBezTo>
                    <a:pt x="5302" y="21782"/>
                    <a:pt x="5611" y="21613"/>
                    <a:pt x="5746" y="21263"/>
                  </a:cubicBezTo>
                  <a:cubicBezTo>
                    <a:pt x="7661" y="16201"/>
                    <a:pt x="11608" y="5727"/>
                    <a:pt x="12859" y="2561"/>
                  </a:cubicBezTo>
                  <a:cubicBezTo>
                    <a:pt x="13054" y="2072"/>
                    <a:pt x="12742" y="1525"/>
                    <a:pt x="12214" y="14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671950" y="2030325"/>
              <a:ext cx="262250" cy="373400"/>
            </a:xfrm>
            <a:custGeom>
              <a:avLst/>
              <a:gdLst/>
              <a:ahLst/>
              <a:cxnLst/>
              <a:rect l="l" t="t" r="r" b="b"/>
              <a:pathLst>
                <a:path w="10490" h="14936" extrusionOk="0">
                  <a:moveTo>
                    <a:pt x="8276" y="1"/>
                  </a:moveTo>
                  <a:cubicBezTo>
                    <a:pt x="8143" y="1"/>
                    <a:pt x="8006" y="35"/>
                    <a:pt x="7876" y="110"/>
                  </a:cubicBezTo>
                  <a:lnTo>
                    <a:pt x="529" y="4350"/>
                  </a:lnTo>
                  <a:cubicBezTo>
                    <a:pt x="79" y="4604"/>
                    <a:pt x="1" y="5230"/>
                    <a:pt x="353" y="5601"/>
                  </a:cubicBezTo>
                  <a:lnTo>
                    <a:pt x="9068" y="14688"/>
                  </a:lnTo>
                  <a:cubicBezTo>
                    <a:pt x="9234" y="14860"/>
                    <a:pt x="9437" y="14935"/>
                    <a:pt x="9637" y="14935"/>
                  </a:cubicBezTo>
                  <a:cubicBezTo>
                    <a:pt x="10074" y="14935"/>
                    <a:pt x="10490" y="14573"/>
                    <a:pt x="10436" y="14063"/>
                  </a:cubicBezTo>
                  <a:lnTo>
                    <a:pt x="9068" y="716"/>
                  </a:lnTo>
                  <a:cubicBezTo>
                    <a:pt x="9025" y="293"/>
                    <a:pt x="8666" y="1"/>
                    <a:pt x="8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085275" y="928225"/>
              <a:ext cx="467075" cy="337525"/>
            </a:xfrm>
            <a:custGeom>
              <a:avLst/>
              <a:gdLst/>
              <a:ahLst/>
              <a:cxnLst/>
              <a:rect l="l" t="t" r="r" b="b"/>
              <a:pathLst>
                <a:path w="18683" h="13501" extrusionOk="0">
                  <a:moveTo>
                    <a:pt x="17607" y="0"/>
                  </a:moveTo>
                  <a:cubicBezTo>
                    <a:pt x="17539" y="0"/>
                    <a:pt x="17467" y="9"/>
                    <a:pt x="17393" y="29"/>
                  </a:cubicBezTo>
                  <a:cubicBezTo>
                    <a:pt x="12449" y="1240"/>
                    <a:pt x="3538" y="3429"/>
                    <a:pt x="724" y="4152"/>
                  </a:cubicBezTo>
                  <a:cubicBezTo>
                    <a:pt x="254" y="4269"/>
                    <a:pt x="0" y="4758"/>
                    <a:pt x="176" y="5207"/>
                  </a:cubicBezTo>
                  <a:cubicBezTo>
                    <a:pt x="1036" y="7415"/>
                    <a:pt x="3264" y="13219"/>
                    <a:pt x="3166" y="13493"/>
                  </a:cubicBezTo>
                  <a:cubicBezTo>
                    <a:pt x="3165" y="13498"/>
                    <a:pt x="3166" y="13501"/>
                    <a:pt x="3170" y="13501"/>
                  </a:cubicBezTo>
                  <a:cubicBezTo>
                    <a:pt x="3415" y="13501"/>
                    <a:pt x="13219" y="5430"/>
                    <a:pt x="18096" y="1416"/>
                  </a:cubicBezTo>
                  <a:cubicBezTo>
                    <a:pt x="18683" y="918"/>
                    <a:pt x="18299" y="0"/>
                    <a:pt x="1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131575" y="401950"/>
              <a:ext cx="298575" cy="359950"/>
            </a:xfrm>
            <a:custGeom>
              <a:avLst/>
              <a:gdLst/>
              <a:ahLst/>
              <a:cxnLst/>
              <a:rect l="l" t="t" r="r" b="b"/>
              <a:pathLst>
                <a:path w="11943" h="14398" extrusionOk="0">
                  <a:moveTo>
                    <a:pt x="903" y="0"/>
                  </a:moveTo>
                  <a:cubicBezTo>
                    <a:pt x="441" y="0"/>
                    <a:pt x="0" y="384"/>
                    <a:pt x="81" y="932"/>
                  </a:cubicBezTo>
                  <a:cubicBezTo>
                    <a:pt x="550" y="4586"/>
                    <a:pt x="1409" y="11172"/>
                    <a:pt x="1703" y="13693"/>
                  </a:cubicBezTo>
                  <a:cubicBezTo>
                    <a:pt x="1735" y="14111"/>
                    <a:pt x="2086" y="14398"/>
                    <a:pt x="2482" y="14398"/>
                  </a:cubicBezTo>
                  <a:cubicBezTo>
                    <a:pt x="2566" y="14398"/>
                    <a:pt x="2652" y="14385"/>
                    <a:pt x="2738" y="14357"/>
                  </a:cubicBezTo>
                  <a:cubicBezTo>
                    <a:pt x="5064" y="13575"/>
                    <a:pt x="10907" y="11621"/>
                    <a:pt x="11434" y="11621"/>
                  </a:cubicBezTo>
                  <a:cubicBezTo>
                    <a:pt x="11943" y="11621"/>
                    <a:pt x="4888" y="3941"/>
                    <a:pt x="1507" y="267"/>
                  </a:cubicBezTo>
                  <a:cubicBezTo>
                    <a:pt x="1334" y="82"/>
                    <a:pt x="1116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019325" y="2381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0"/>
                  </a:moveTo>
                  <a:cubicBezTo>
                    <a:pt x="0" y="20"/>
                    <a:pt x="0" y="20"/>
                    <a:pt x="0" y="39"/>
                  </a:cubicBezTo>
                  <a:cubicBezTo>
                    <a:pt x="20" y="0"/>
                    <a:pt x="39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621650" y="292800"/>
              <a:ext cx="385500" cy="530200"/>
            </a:xfrm>
            <a:custGeom>
              <a:avLst/>
              <a:gdLst/>
              <a:ahLst/>
              <a:cxnLst/>
              <a:rect l="l" t="t" r="r" b="b"/>
              <a:pathLst>
                <a:path w="15420" h="21208" extrusionOk="0">
                  <a:moveTo>
                    <a:pt x="14537" y="1"/>
                  </a:moveTo>
                  <a:cubicBezTo>
                    <a:pt x="14320" y="1"/>
                    <a:pt x="14100" y="90"/>
                    <a:pt x="13934" y="295"/>
                  </a:cubicBezTo>
                  <a:cubicBezTo>
                    <a:pt x="10221" y="4809"/>
                    <a:pt x="2482" y="14131"/>
                    <a:pt x="821" y="16143"/>
                  </a:cubicBezTo>
                  <a:cubicBezTo>
                    <a:pt x="670" y="16325"/>
                    <a:pt x="438" y="16424"/>
                    <a:pt x="205" y="16424"/>
                  </a:cubicBezTo>
                  <a:cubicBezTo>
                    <a:pt x="136" y="16424"/>
                    <a:pt x="67" y="16415"/>
                    <a:pt x="0" y="16398"/>
                  </a:cubicBezTo>
                  <a:lnTo>
                    <a:pt x="0" y="16398"/>
                  </a:lnTo>
                  <a:lnTo>
                    <a:pt x="11354" y="21146"/>
                  </a:lnTo>
                  <a:cubicBezTo>
                    <a:pt x="11454" y="21188"/>
                    <a:pt x="11557" y="21207"/>
                    <a:pt x="11659" y="21207"/>
                  </a:cubicBezTo>
                  <a:cubicBezTo>
                    <a:pt x="12035" y="21207"/>
                    <a:pt x="12387" y="20941"/>
                    <a:pt x="12448" y="20540"/>
                  </a:cubicBezTo>
                  <a:cubicBezTo>
                    <a:pt x="12937" y="17160"/>
                    <a:pt x="14461" y="6314"/>
                    <a:pt x="15341" y="920"/>
                  </a:cubicBezTo>
                  <a:cubicBezTo>
                    <a:pt x="15419" y="381"/>
                    <a:pt x="14985" y="1"/>
                    <a:pt x="1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88925" y="634975"/>
              <a:ext cx="328900" cy="336650"/>
            </a:xfrm>
            <a:custGeom>
              <a:avLst/>
              <a:gdLst/>
              <a:ahLst/>
              <a:cxnLst/>
              <a:rect l="l" t="t" r="r" b="b"/>
              <a:pathLst>
                <a:path w="13156" h="13466" extrusionOk="0">
                  <a:moveTo>
                    <a:pt x="955" y="1"/>
                  </a:moveTo>
                  <a:cubicBezTo>
                    <a:pt x="444" y="1"/>
                    <a:pt x="1" y="505"/>
                    <a:pt x="199" y="1069"/>
                  </a:cubicBezTo>
                  <a:lnTo>
                    <a:pt x="4400" y="12931"/>
                  </a:lnTo>
                  <a:cubicBezTo>
                    <a:pt x="4508" y="13268"/>
                    <a:pt x="4821" y="13466"/>
                    <a:pt x="5152" y="13466"/>
                  </a:cubicBezTo>
                  <a:cubicBezTo>
                    <a:pt x="5301" y="13466"/>
                    <a:pt x="5453" y="13426"/>
                    <a:pt x="5592" y="13341"/>
                  </a:cubicBezTo>
                  <a:lnTo>
                    <a:pt x="12667" y="8690"/>
                  </a:lnTo>
                  <a:cubicBezTo>
                    <a:pt x="13155" y="8378"/>
                    <a:pt x="13155" y="7674"/>
                    <a:pt x="12667" y="7362"/>
                  </a:cubicBezTo>
                  <a:lnTo>
                    <a:pt x="1391" y="131"/>
                  </a:lnTo>
                  <a:cubicBezTo>
                    <a:pt x="1249" y="41"/>
                    <a:pt x="1099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16400" y="1613475"/>
              <a:ext cx="515925" cy="357400"/>
            </a:xfrm>
            <a:custGeom>
              <a:avLst/>
              <a:gdLst/>
              <a:ahLst/>
              <a:cxnLst/>
              <a:rect l="l" t="t" r="r" b="b"/>
              <a:pathLst>
                <a:path w="20637" h="14296" extrusionOk="0">
                  <a:moveTo>
                    <a:pt x="5342" y="0"/>
                  </a:moveTo>
                  <a:cubicBezTo>
                    <a:pt x="5045" y="0"/>
                    <a:pt x="4755" y="167"/>
                    <a:pt x="4612" y="466"/>
                  </a:cubicBezTo>
                  <a:lnTo>
                    <a:pt x="215" y="10139"/>
                  </a:lnTo>
                  <a:cubicBezTo>
                    <a:pt x="0" y="10608"/>
                    <a:pt x="293" y="11156"/>
                    <a:pt x="801" y="11253"/>
                  </a:cubicBezTo>
                  <a:lnTo>
                    <a:pt x="19425" y="14282"/>
                  </a:lnTo>
                  <a:cubicBezTo>
                    <a:pt x="19475" y="14291"/>
                    <a:pt x="19524" y="14295"/>
                    <a:pt x="19571" y="14295"/>
                  </a:cubicBezTo>
                  <a:cubicBezTo>
                    <a:pt x="20262" y="14295"/>
                    <a:pt x="20637" y="13407"/>
                    <a:pt x="20070" y="12895"/>
                  </a:cubicBezTo>
                  <a:lnTo>
                    <a:pt x="5882" y="212"/>
                  </a:lnTo>
                  <a:cubicBezTo>
                    <a:pt x="5723" y="68"/>
                    <a:pt x="5531" y="0"/>
                    <a:pt x="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710000" y="801625"/>
              <a:ext cx="1413900" cy="1315575"/>
            </a:xfrm>
            <a:custGeom>
              <a:avLst/>
              <a:gdLst/>
              <a:ahLst/>
              <a:cxnLst/>
              <a:rect l="l" t="t" r="r" b="b"/>
              <a:pathLst>
                <a:path w="56556" h="52623" extrusionOk="0">
                  <a:moveTo>
                    <a:pt x="32354" y="0"/>
                  </a:moveTo>
                  <a:cubicBezTo>
                    <a:pt x="24764" y="0"/>
                    <a:pt x="16732" y="3022"/>
                    <a:pt x="10749" y="8278"/>
                  </a:cubicBezTo>
                  <a:cubicBezTo>
                    <a:pt x="9948" y="8981"/>
                    <a:pt x="9185" y="9744"/>
                    <a:pt x="8462" y="10545"/>
                  </a:cubicBezTo>
                  <a:cubicBezTo>
                    <a:pt x="1642" y="18029"/>
                    <a:pt x="1" y="28875"/>
                    <a:pt x="4300" y="38060"/>
                  </a:cubicBezTo>
                  <a:cubicBezTo>
                    <a:pt x="8032" y="46209"/>
                    <a:pt x="15849" y="52248"/>
                    <a:pt x="24975" y="52599"/>
                  </a:cubicBezTo>
                  <a:cubicBezTo>
                    <a:pt x="25356" y="52615"/>
                    <a:pt x="25736" y="52622"/>
                    <a:pt x="26118" y="52622"/>
                  </a:cubicBezTo>
                  <a:cubicBezTo>
                    <a:pt x="34122" y="52622"/>
                    <a:pt x="42276" y="49311"/>
                    <a:pt x="47742" y="43454"/>
                  </a:cubicBezTo>
                  <a:cubicBezTo>
                    <a:pt x="54679" y="36047"/>
                    <a:pt x="56555" y="25983"/>
                    <a:pt x="54015" y="16329"/>
                  </a:cubicBezTo>
                  <a:cubicBezTo>
                    <a:pt x="51162" y="5562"/>
                    <a:pt x="43071" y="598"/>
                    <a:pt x="34043" y="51"/>
                  </a:cubicBezTo>
                  <a:cubicBezTo>
                    <a:pt x="33483" y="17"/>
                    <a:pt x="32920" y="0"/>
                    <a:pt x="32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2954775" y="1027300"/>
              <a:ext cx="928275" cy="863975"/>
            </a:xfrm>
            <a:custGeom>
              <a:avLst/>
              <a:gdLst/>
              <a:ahLst/>
              <a:cxnLst/>
              <a:rect l="l" t="t" r="r" b="b"/>
              <a:pathLst>
                <a:path w="37131" h="34559" extrusionOk="0">
                  <a:moveTo>
                    <a:pt x="21272" y="1"/>
                  </a:moveTo>
                  <a:cubicBezTo>
                    <a:pt x="16283" y="1"/>
                    <a:pt x="10991" y="1985"/>
                    <a:pt x="7074" y="5446"/>
                  </a:cubicBezTo>
                  <a:cubicBezTo>
                    <a:pt x="6527" y="5915"/>
                    <a:pt x="6039" y="6403"/>
                    <a:pt x="5570" y="6931"/>
                  </a:cubicBezTo>
                  <a:cubicBezTo>
                    <a:pt x="1095" y="11836"/>
                    <a:pt x="0" y="18969"/>
                    <a:pt x="2814" y="24988"/>
                  </a:cubicBezTo>
                  <a:cubicBezTo>
                    <a:pt x="5277" y="30342"/>
                    <a:pt x="10397" y="34290"/>
                    <a:pt x="16396" y="34544"/>
                  </a:cubicBezTo>
                  <a:cubicBezTo>
                    <a:pt x="16641" y="34554"/>
                    <a:pt x="16886" y="34558"/>
                    <a:pt x="17132" y="34558"/>
                  </a:cubicBezTo>
                  <a:cubicBezTo>
                    <a:pt x="22391" y="34558"/>
                    <a:pt x="27742" y="32371"/>
                    <a:pt x="31346" y="28525"/>
                  </a:cubicBezTo>
                  <a:cubicBezTo>
                    <a:pt x="35899" y="23679"/>
                    <a:pt x="37130" y="17054"/>
                    <a:pt x="35449" y="10722"/>
                  </a:cubicBezTo>
                  <a:cubicBezTo>
                    <a:pt x="33593" y="3648"/>
                    <a:pt x="28277" y="384"/>
                    <a:pt x="22356" y="33"/>
                  </a:cubicBezTo>
                  <a:cubicBezTo>
                    <a:pt x="21997" y="11"/>
                    <a:pt x="21635" y="1"/>
                    <a:pt x="21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2750075" y="1469300"/>
              <a:ext cx="522275" cy="486300"/>
            </a:xfrm>
            <a:custGeom>
              <a:avLst/>
              <a:gdLst/>
              <a:ahLst/>
              <a:cxnLst/>
              <a:rect l="l" t="t" r="r" b="b"/>
              <a:pathLst>
                <a:path w="20891" h="19452" extrusionOk="0">
                  <a:moveTo>
                    <a:pt x="11958" y="1"/>
                  </a:moveTo>
                  <a:cubicBezTo>
                    <a:pt x="9157" y="1"/>
                    <a:pt x="6171" y="1118"/>
                    <a:pt x="3967" y="3067"/>
                  </a:cubicBezTo>
                  <a:cubicBezTo>
                    <a:pt x="3674" y="3321"/>
                    <a:pt x="3381" y="3614"/>
                    <a:pt x="3127" y="3908"/>
                  </a:cubicBezTo>
                  <a:cubicBezTo>
                    <a:pt x="606" y="6663"/>
                    <a:pt x="0" y="10689"/>
                    <a:pt x="1583" y="14069"/>
                  </a:cubicBezTo>
                  <a:cubicBezTo>
                    <a:pt x="2970" y="17079"/>
                    <a:pt x="5843" y="19307"/>
                    <a:pt x="9224" y="19444"/>
                  </a:cubicBezTo>
                  <a:cubicBezTo>
                    <a:pt x="9359" y="19449"/>
                    <a:pt x="9494" y="19451"/>
                    <a:pt x="9629" y="19451"/>
                  </a:cubicBezTo>
                  <a:cubicBezTo>
                    <a:pt x="12590" y="19451"/>
                    <a:pt x="15610" y="18231"/>
                    <a:pt x="17647" y="16063"/>
                  </a:cubicBezTo>
                  <a:cubicBezTo>
                    <a:pt x="20187" y="13327"/>
                    <a:pt x="20890" y="9594"/>
                    <a:pt x="19952" y="6038"/>
                  </a:cubicBezTo>
                  <a:cubicBezTo>
                    <a:pt x="18897" y="2051"/>
                    <a:pt x="15907" y="214"/>
                    <a:pt x="12566" y="19"/>
                  </a:cubicBezTo>
                  <a:cubicBezTo>
                    <a:pt x="12364" y="7"/>
                    <a:pt x="12162" y="1"/>
                    <a:pt x="11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2902000" y="1204350"/>
              <a:ext cx="224750" cy="208375"/>
            </a:xfrm>
            <a:custGeom>
              <a:avLst/>
              <a:gdLst/>
              <a:ahLst/>
              <a:cxnLst/>
              <a:rect l="l" t="t" r="r" b="b"/>
              <a:pathLst>
                <a:path w="8990" h="8335" extrusionOk="0">
                  <a:moveTo>
                    <a:pt x="5149" y="0"/>
                  </a:moveTo>
                  <a:cubicBezTo>
                    <a:pt x="3881" y="0"/>
                    <a:pt x="2660" y="466"/>
                    <a:pt x="1701" y="1315"/>
                  </a:cubicBezTo>
                  <a:cubicBezTo>
                    <a:pt x="1584" y="1432"/>
                    <a:pt x="1447" y="1549"/>
                    <a:pt x="1329" y="1666"/>
                  </a:cubicBezTo>
                  <a:cubicBezTo>
                    <a:pt x="255" y="2858"/>
                    <a:pt x="1" y="4578"/>
                    <a:pt x="685" y="6024"/>
                  </a:cubicBezTo>
                  <a:cubicBezTo>
                    <a:pt x="1251" y="7353"/>
                    <a:pt x="2522" y="8233"/>
                    <a:pt x="3948" y="8330"/>
                  </a:cubicBezTo>
                  <a:cubicBezTo>
                    <a:pt x="4017" y="8333"/>
                    <a:pt x="4086" y="8335"/>
                    <a:pt x="4154" y="8335"/>
                  </a:cubicBezTo>
                  <a:cubicBezTo>
                    <a:pt x="5447" y="8335"/>
                    <a:pt x="6673" y="7812"/>
                    <a:pt x="7563" y="6884"/>
                  </a:cubicBezTo>
                  <a:cubicBezTo>
                    <a:pt x="8619" y="5712"/>
                    <a:pt x="8990" y="4090"/>
                    <a:pt x="8560" y="2585"/>
                  </a:cubicBezTo>
                  <a:cubicBezTo>
                    <a:pt x="8091" y="885"/>
                    <a:pt x="6801" y="103"/>
                    <a:pt x="5375" y="5"/>
                  </a:cubicBezTo>
                  <a:cubicBezTo>
                    <a:pt x="5299" y="2"/>
                    <a:pt x="5224" y="0"/>
                    <a:pt x="5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77938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4168301" y="1085720"/>
            <a:ext cx="3427114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248</Words>
  <Application>Microsoft Office PowerPoint</Application>
  <PresentationFormat>Prezentácia na obrazovke (16:9)</PresentationFormat>
  <Paragraphs>76</Paragraphs>
  <Slides>27</Slides>
  <Notes>27</Notes>
  <HiddenSlides>0</HiddenSlides>
  <MMClips>0</MMClips>
  <ScaleCrop>false</ScaleCrop>
  <HeadingPairs>
    <vt:vector size="6" baseType="variant">
      <vt:variant>
        <vt:lpstr>Použité písma</vt:lpstr>
      </vt:variant>
      <vt:variant>
        <vt:i4>12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27</vt:i4>
      </vt:variant>
    </vt:vector>
  </HeadingPairs>
  <TitlesOfParts>
    <vt:vector size="41" baseType="lpstr">
      <vt:lpstr>Ubuntu Light</vt:lpstr>
      <vt:lpstr>Proxima Nova Semibold</vt:lpstr>
      <vt:lpstr>Hind</vt:lpstr>
      <vt:lpstr>Roboto Condensed Light</vt:lpstr>
      <vt:lpstr>Fira Sans Extra Condensed Medium</vt:lpstr>
      <vt:lpstr>Nunito Light</vt:lpstr>
      <vt:lpstr>Proxima Nova</vt:lpstr>
      <vt:lpstr>Pathway Gothic One</vt:lpstr>
      <vt:lpstr>Raleway SemiBold</vt:lpstr>
      <vt:lpstr>Oxygen Light</vt:lpstr>
      <vt:lpstr>Arial</vt:lpstr>
      <vt:lpstr>Oswald</vt:lpstr>
      <vt:lpstr>Coronavirus Disease by Slidesgo</vt:lpstr>
      <vt:lpstr>Slidesgo Final Pages</vt:lpstr>
      <vt:lpstr>CORONAVIRUS DISEASE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01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DIAGNOSIS</vt:lpstr>
      <vt:lpstr>PREVENTION</vt:lpstr>
      <vt:lpstr>Prezentácia programu PowerPoint</vt:lpstr>
      <vt:lpstr>RECOMMENDATIONS</vt:lpstr>
      <vt:lpstr>PREVALENCE</vt:lpstr>
      <vt:lpstr>Prezentácia programu PowerPoint</vt:lpstr>
      <vt:lpstr>Prezentácia programu PowerPoint</vt:lpstr>
      <vt:lpstr>ZDROJE </vt:lpstr>
      <vt:lpstr>Ďakujem za pozornosť</vt:lpstr>
      <vt:lpstr>Fonts &amp; colors used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dc:creator>Kristína Šteflovičová</dc:creator>
  <cp:lastModifiedBy>Štefi Na</cp:lastModifiedBy>
  <cp:revision>5</cp:revision>
  <dcterms:modified xsi:type="dcterms:W3CDTF">2020-04-18T11:24:14Z</dcterms:modified>
</cp:coreProperties>
</file>