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ata\Grad%20School\Master's%20Program\Classes\F16\Arch%20249%20Building%20Simulation\Final%20Report\FinalReportWorkingSpread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SummerWeekComfort!$C$1</c:f>
              <c:strCache>
                <c:ptCount val="1"/>
                <c:pt idx="0">
                  <c:v>Base 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strRef>
              <c:f>SummerWeekComfort!$B$2:$B$168</c:f>
              <c:strCache>
                <c:ptCount val="167"/>
                <c:pt idx="0">
                  <c:v>9/16</c:v>
                </c:pt>
                <c:pt idx="1">
                  <c:v>9/16</c:v>
                </c:pt>
                <c:pt idx="2">
                  <c:v>9/16</c:v>
                </c:pt>
                <c:pt idx="3">
                  <c:v>9/16</c:v>
                </c:pt>
                <c:pt idx="4">
                  <c:v>9/16</c:v>
                </c:pt>
                <c:pt idx="5">
                  <c:v>9/16</c:v>
                </c:pt>
                <c:pt idx="6">
                  <c:v>9/16</c:v>
                </c:pt>
                <c:pt idx="7">
                  <c:v>9/16</c:v>
                </c:pt>
                <c:pt idx="8">
                  <c:v>9/16</c:v>
                </c:pt>
                <c:pt idx="9">
                  <c:v>9/16</c:v>
                </c:pt>
                <c:pt idx="10">
                  <c:v>9/16</c:v>
                </c:pt>
                <c:pt idx="11">
                  <c:v>9/16</c:v>
                </c:pt>
                <c:pt idx="12">
                  <c:v>9/16</c:v>
                </c:pt>
                <c:pt idx="13">
                  <c:v>9/16</c:v>
                </c:pt>
                <c:pt idx="14">
                  <c:v>9/16</c:v>
                </c:pt>
                <c:pt idx="15">
                  <c:v>9/16</c:v>
                </c:pt>
                <c:pt idx="16">
                  <c:v>9/16</c:v>
                </c:pt>
                <c:pt idx="17">
                  <c:v>9/16</c:v>
                </c:pt>
                <c:pt idx="18">
                  <c:v>9/16</c:v>
                </c:pt>
                <c:pt idx="19">
                  <c:v>9/16</c:v>
                </c:pt>
                <c:pt idx="20">
                  <c:v>9/16</c:v>
                </c:pt>
                <c:pt idx="21">
                  <c:v>9/16</c:v>
                </c:pt>
                <c:pt idx="22">
                  <c:v>9/16</c:v>
                </c:pt>
                <c:pt idx="23">
                  <c:v>9/17</c:v>
                </c:pt>
                <c:pt idx="24">
                  <c:v>9/17</c:v>
                </c:pt>
                <c:pt idx="25">
                  <c:v>9/17</c:v>
                </c:pt>
                <c:pt idx="26">
                  <c:v>9/17</c:v>
                </c:pt>
                <c:pt idx="27">
                  <c:v>9/17</c:v>
                </c:pt>
                <c:pt idx="28">
                  <c:v>9/17</c:v>
                </c:pt>
                <c:pt idx="29">
                  <c:v>9/17</c:v>
                </c:pt>
                <c:pt idx="30">
                  <c:v>9/17</c:v>
                </c:pt>
                <c:pt idx="31">
                  <c:v>9/17</c:v>
                </c:pt>
                <c:pt idx="32">
                  <c:v>9/17</c:v>
                </c:pt>
                <c:pt idx="33">
                  <c:v>9/17</c:v>
                </c:pt>
                <c:pt idx="34">
                  <c:v>9/17</c:v>
                </c:pt>
                <c:pt idx="35">
                  <c:v>9/17</c:v>
                </c:pt>
                <c:pt idx="36">
                  <c:v>9/17</c:v>
                </c:pt>
                <c:pt idx="37">
                  <c:v>9/17</c:v>
                </c:pt>
                <c:pt idx="38">
                  <c:v>9/17</c:v>
                </c:pt>
                <c:pt idx="39">
                  <c:v>9/17</c:v>
                </c:pt>
                <c:pt idx="40">
                  <c:v>9/17</c:v>
                </c:pt>
                <c:pt idx="41">
                  <c:v>9/17</c:v>
                </c:pt>
                <c:pt idx="42">
                  <c:v>9/17</c:v>
                </c:pt>
                <c:pt idx="43">
                  <c:v>9/17</c:v>
                </c:pt>
                <c:pt idx="44">
                  <c:v>9/17</c:v>
                </c:pt>
                <c:pt idx="45">
                  <c:v>9/17</c:v>
                </c:pt>
                <c:pt idx="46">
                  <c:v>9/17</c:v>
                </c:pt>
                <c:pt idx="47">
                  <c:v>9/18</c:v>
                </c:pt>
                <c:pt idx="48">
                  <c:v>9/18</c:v>
                </c:pt>
                <c:pt idx="49">
                  <c:v>9/18</c:v>
                </c:pt>
                <c:pt idx="50">
                  <c:v>9/18</c:v>
                </c:pt>
                <c:pt idx="51">
                  <c:v>9/18</c:v>
                </c:pt>
                <c:pt idx="52">
                  <c:v>9/18</c:v>
                </c:pt>
                <c:pt idx="53">
                  <c:v>9/18</c:v>
                </c:pt>
                <c:pt idx="54">
                  <c:v>9/18</c:v>
                </c:pt>
                <c:pt idx="55">
                  <c:v>9/18</c:v>
                </c:pt>
                <c:pt idx="56">
                  <c:v>9/18</c:v>
                </c:pt>
                <c:pt idx="57">
                  <c:v>9/18</c:v>
                </c:pt>
                <c:pt idx="58">
                  <c:v>9/18</c:v>
                </c:pt>
                <c:pt idx="59">
                  <c:v>9/18</c:v>
                </c:pt>
                <c:pt idx="60">
                  <c:v>9/18</c:v>
                </c:pt>
                <c:pt idx="61">
                  <c:v>9/18</c:v>
                </c:pt>
                <c:pt idx="62">
                  <c:v>9/18</c:v>
                </c:pt>
                <c:pt idx="63">
                  <c:v>9/18</c:v>
                </c:pt>
                <c:pt idx="64">
                  <c:v>9/18</c:v>
                </c:pt>
                <c:pt idx="65">
                  <c:v>9/18</c:v>
                </c:pt>
                <c:pt idx="66">
                  <c:v>9/18</c:v>
                </c:pt>
                <c:pt idx="67">
                  <c:v>9/18</c:v>
                </c:pt>
                <c:pt idx="68">
                  <c:v>9/18</c:v>
                </c:pt>
                <c:pt idx="69">
                  <c:v>9/18</c:v>
                </c:pt>
                <c:pt idx="70">
                  <c:v>9/18</c:v>
                </c:pt>
                <c:pt idx="71">
                  <c:v>9/19</c:v>
                </c:pt>
                <c:pt idx="72">
                  <c:v>9/19</c:v>
                </c:pt>
                <c:pt idx="73">
                  <c:v>9/19</c:v>
                </c:pt>
                <c:pt idx="74">
                  <c:v>9/19</c:v>
                </c:pt>
                <c:pt idx="75">
                  <c:v>9/19</c:v>
                </c:pt>
                <c:pt idx="76">
                  <c:v>9/19</c:v>
                </c:pt>
                <c:pt idx="77">
                  <c:v>9/19</c:v>
                </c:pt>
                <c:pt idx="78">
                  <c:v>9/19</c:v>
                </c:pt>
                <c:pt idx="79">
                  <c:v>9/19</c:v>
                </c:pt>
                <c:pt idx="80">
                  <c:v>9/19</c:v>
                </c:pt>
                <c:pt idx="81">
                  <c:v>9/19</c:v>
                </c:pt>
                <c:pt idx="82">
                  <c:v>9/19</c:v>
                </c:pt>
                <c:pt idx="83">
                  <c:v>9/19</c:v>
                </c:pt>
                <c:pt idx="84">
                  <c:v>9/19</c:v>
                </c:pt>
                <c:pt idx="85">
                  <c:v>9/19</c:v>
                </c:pt>
                <c:pt idx="86">
                  <c:v>9/19</c:v>
                </c:pt>
                <c:pt idx="87">
                  <c:v>9/19</c:v>
                </c:pt>
                <c:pt idx="88">
                  <c:v>9/19</c:v>
                </c:pt>
                <c:pt idx="89">
                  <c:v>9/19</c:v>
                </c:pt>
                <c:pt idx="90">
                  <c:v>9/19</c:v>
                </c:pt>
                <c:pt idx="91">
                  <c:v>9/19</c:v>
                </c:pt>
                <c:pt idx="92">
                  <c:v>9/19</c:v>
                </c:pt>
                <c:pt idx="93">
                  <c:v>9/19</c:v>
                </c:pt>
                <c:pt idx="94">
                  <c:v>9/19</c:v>
                </c:pt>
                <c:pt idx="95">
                  <c:v>9/20</c:v>
                </c:pt>
                <c:pt idx="96">
                  <c:v>9/20</c:v>
                </c:pt>
                <c:pt idx="97">
                  <c:v>9/20</c:v>
                </c:pt>
                <c:pt idx="98">
                  <c:v>9/20</c:v>
                </c:pt>
                <c:pt idx="99">
                  <c:v>9/20</c:v>
                </c:pt>
                <c:pt idx="100">
                  <c:v>9/20</c:v>
                </c:pt>
                <c:pt idx="101">
                  <c:v>9/20</c:v>
                </c:pt>
                <c:pt idx="102">
                  <c:v>9/20</c:v>
                </c:pt>
                <c:pt idx="103">
                  <c:v>9/20</c:v>
                </c:pt>
                <c:pt idx="104">
                  <c:v>9/20</c:v>
                </c:pt>
                <c:pt idx="105">
                  <c:v>9/20</c:v>
                </c:pt>
                <c:pt idx="106">
                  <c:v>9/20</c:v>
                </c:pt>
                <c:pt idx="107">
                  <c:v>9/20</c:v>
                </c:pt>
                <c:pt idx="108">
                  <c:v>9/20</c:v>
                </c:pt>
                <c:pt idx="109">
                  <c:v>9/20</c:v>
                </c:pt>
                <c:pt idx="110">
                  <c:v>9/20</c:v>
                </c:pt>
                <c:pt idx="111">
                  <c:v>9/20</c:v>
                </c:pt>
                <c:pt idx="112">
                  <c:v>9/20</c:v>
                </c:pt>
                <c:pt idx="113">
                  <c:v>9/20</c:v>
                </c:pt>
                <c:pt idx="114">
                  <c:v>9/20</c:v>
                </c:pt>
                <c:pt idx="115">
                  <c:v>9/20</c:v>
                </c:pt>
                <c:pt idx="116">
                  <c:v>9/20</c:v>
                </c:pt>
                <c:pt idx="117">
                  <c:v>9/20</c:v>
                </c:pt>
                <c:pt idx="118">
                  <c:v>9/20</c:v>
                </c:pt>
                <c:pt idx="119">
                  <c:v>9/21</c:v>
                </c:pt>
                <c:pt idx="120">
                  <c:v>9/21</c:v>
                </c:pt>
                <c:pt idx="121">
                  <c:v>9/21</c:v>
                </c:pt>
                <c:pt idx="122">
                  <c:v>9/21</c:v>
                </c:pt>
                <c:pt idx="123">
                  <c:v>9/21</c:v>
                </c:pt>
                <c:pt idx="124">
                  <c:v>9/21</c:v>
                </c:pt>
                <c:pt idx="125">
                  <c:v>9/21</c:v>
                </c:pt>
                <c:pt idx="126">
                  <c:v>9/21</c:v>
                </c:pt>
                <c:pt idx="127">
                  <c:v>9/21</c:v>
                </c:pt>
                <c:pt idx="128">
                  <c:v>9/21</c:v>
                </c:pt>
                <c:pt idx="129">
                  <c:v>9/21</c:v>
                </c:pt>
                <c:pt idx="130">
                  <c:v>9/21</c:v>
                </c:pt>
                <c:pt idx="131">
                  <c:v>9/21</c:v>
                </c:pt>
                <c:pt idx="132">
                  <c:v>9/21</c:v>
                </c:pt>
                <c:pt idx="133">
                  <c:v>9/21</c:v>
                </c:pt>
                <c:pt idx="134">
                  <c:v>9/21</c:v>
                </c:pt>
                <c:pt idx="135">
                  <c:v>9/21</c:v>
                </c:pt>
                <c:pt idx="136">
                  <c:v>9/21</c:v>
                </c:pt>
                <c:pt idx="137">
                  <c:v>9/21</c:v>
                </c:pt>
                <c:pt idx="138">
                  <c:v>9/21</c:v>
                </c:pt>
                <c:pt idx="139">
                  <c:v>9/21</c:v>
                </c:pt>
                <c:pt idx="140">
                  <c:v>9/21</c:v>
                </c:pt>
                <c:pt idx="141">
                  <c:v>9/21</c:v>
                </c:pt>
                <c:pt idx="142">
                  <c:v>9/21</c:v>
                </c:pt>
                <c:pt idx="143">
                  <c:v>9/22</c:v>
                </c:pt>
                <c:pt idx="144">
                  <c:v>9/22</c:v>
                </c:pt>
                <c:pt idx="145">
                  <c:v>9/22</c:v>
                </c:pt>
                <c:pt idx="146">
                  <c:v>9/22</c:v>
                </c:pt>
                <c:pt idx="147">
                  <c:v>9/22</c:v>
                </c:pt>
                <c:pt idx="148">
                  <c:v>9/22</c:v>
                </c:pt>
                <c:pt idx="149">
                  <c:v>9/22</c:v>
                </c:pt>
                <c:pt idx="150">
                  <c:v>9/22</c:v>
                </c:pt>
                <c:pt idx="151">
                  <c:v>9/22</c:v>
                </c:pt>
                <c:pt idx="152">
                  <c:v>9/22</c:v>
                </c:pt>
                <c:pt idx="153">
                  <c:v>9/22</c:v>
                </c:pt>
                <c:pt idx="154">
                  <c:v>9/22</c:v>
                </c:pt>
                <c:pt idx="155">
                  <c:v>9/22</c:v>
                </c:pt>
                <c:pt idx="156">
                  <c:v>9/22</c:v>
                </c:pt>
                <c:pt idx="157">
                  <c:v>9/22</c:v>
                </c:pt>
                <c:pt idx="158">
                  <c:v>9/22</c:v>
                </c:pt>
                <c:pt idx="159">
                  <c:v>9/22</c:v>
                </c:pt>
                <c:pt idx="160">
                  <c:v>9/22</c:v>
                </c:pt>
                <c:pt idx="161">
                  <c:v>9/22</c:v>
                </c:pt>
                <c:pt idx="162">
                  <c:v>9/22</c:v>
                </c:pt>
                <c:pt idx="163">
                  <c:v>9/22</c:v>
                </c:pt>
                <c:pt idx="164">
                  <c:v>9/22</c:v>
                </c:pt>
                <c:pt idx="165">
                  <c:v>9/22</c:v>
                </c:pt>
                <c:pt idx="166">
                  <c:v>9/22</c:v>
                </c:pt>
              </c:strCache>
            </c:strRef>
          </c:cat>
          <c:val>
            <c:numRef>
              <c:f>SummerWeekComfort!$C$2:$C$169</c:f>
              <c:numCache>
                <c:formatCode>General</c:formatCode>
                <c:ptCount val="168"/>
                <c:pt idx="0">
                  <c:v>25.660799999999998</c:v>
                </c:pt>
                <c:pt idx="1">
                  <c:v>25.617100000000001</c:v>
                </c:pt>
                <c:pt idx="2">
                  <c:v>25.579319999999999</c:v>
                </c:pt>
                <c:pt idx="3">
                  <c:v>25.53276</c:v>
                </c:pt>
                <c:pt idx="4">
                  <c:v>25.455480000000001</c:v>
                </c:pt>
                <c:pt idx="5">
                  <c:v>25.296330000000001</c:v>
                </c:pt>
                <c:pt idx="6">
                  <c:v>25.269490000000001</c:v>
                </c:pt>
                <c:pt idx="7">
                  <c:v>25.56315</c:v>
                </c:pt>
                <c:pt idx="8">
                  <c:v>25.731780000000001</c:v>
                </c:pt>
                <c:pt idx="9">
                  <c:v>25.846769999999999</c:v>
                </c:pt>
                <c:pt idx="10">
                  <c:v>25.9649</c:v>
                </c:pt>
                <c:pt idx="11">
                  <c:v>26.08146</c:v>
                </c:pt>
                <c:pt idx="12">
                  <c:v>26.214849999999998</c:v>
                </c:pt>
                <c:pt idx="13">
                  <c:v>26.298909999999999</c:v>
                </c:pt>
                <c:pt idx="14">
                  <c:v>26.267759999999999</c:v>
                </c:pt>
                <c:pt idx="15">
                  <c:v>26.221060000000001</c:v>
                </c:pt>
                <c:pt idx="16">
                  <c:v>26.184940000000001</c:v>
                </c:pt>
                <c:pt idx="17">
                  <c:v>26.093589999999999</c:v>
                </c:pt>
                <c:pt idx="18">
                  <c:v>26.005659999999999</c:v>
                </c:pt>
                <c:pt idx="19">
                  <c:v>25.936779999999999</c:v>
                </c:pt>
                <c:pt idx="20">
                  <c:v>25.88158</c:v>
                </c:pt>
                <c:pt idx="21">
                  <c:v>25.826969999999999</c:v>
                </c:pt>
                <c:pt idx="22">
                  <c:v>25.775469999999999</c:v>
                </c:pt>
                <c:pt idx="23">
                  <c:v>25.726410000000001</c:v>
                </c:pt>
                <c:pt idx="24">
                  <c:v>25.680800000000001</c:v>
                </c:pt>
                <c:pt idx="25">
                  <c:v>25.626270000000002</c:v>
                </c:pt>
                <c:pt idx="26">
                  <c:v>25.578800000000001</c:v>
                </c:pt>
                <c:pt idx="27">
                  <c:v>25.527290000000001</c:v>
                </c:pt>
                <c:pt idx="28">
                  <c:v>25.502870000000001</c:v>
                </c:pt>
                <c:pt idx="29">
                  <c:v>25.44483</c:v>
                </c:pt>
                <c:pt idx="30">
                  <c:v>25.42643</c:v>
                </c:pt>
                <c:pt idx="31">
                  <c:v>25.651409999999998</c:v>
                </c:pt>
                <c:pt idx="32">
                  <c:v>25.927129999999998</c:v>
                </c:pt>
                <c:pt idx="33">
                  <c:v>26.151209999999999</c:v>
                </c:pt>
                <c:pt idx="34">
                  <c:v>26.2912</c:v>
                </c:pt>
                <c:pt idx="35">
                  <c:v>26.340990000000001</c:v>
                </c:pt>
                <c:pt idx="36">
                  <c:v>26.42878</c:v>
                </c:pt>
                <c:pt idx="37">
                  <c:v>26.430820000000001</c:v>
                </c:pt>
                <c:pt idx="38">
                  <c:v>26.425219999999999</c:v>
                </c:pt>
                <c:pt idx="39">
                  <c:v>26.42991</c:v>
                </c:pt>
                <c:pt idx="40">
                  <c:v>26.341149999999999</c:v>
                </c:pt>
                <c:pt idx="41">
                  <c:v>26.223459999999999</c:v>
                </c:pt>
                <c:pt idx="42">
                  <c:v>26.11261</c:v>
                </c:pt>
                <c:pt idx="43">
                  <c:v>26.015039999999999</c:v>
                </c:pt>
                <c:pt idx="44">
                  <c:v>25.92755</c:v>
                </c:pt>
                <c:pt idx="45">
                  <c:v>25.847239999999999</c:v>
                </c:pt>
                <c:pt idx="46">
                  <c:v>25.770430000000001</c:v>
                </c:pt>
                <c:pt idx="47">
                  <c:v>25.70438</c:v>
                </c:pt>
                <c:pt idx="48">
                  <c:v>25.653269999999999</c:v>
                </c:pt>
                <c:pt idx="49">
                  <c:v>25.575420000000001</c:v>
                </c:pt>
                <c:pt idx="50">
                  <c:v>25.437860000000001</c:v>
                </c:pt>
                <c:pt idx="51">
                  <c:v>25.257840000000002</c:v>
                </c:pt>
                <c:pt idx="52">
                  <c:v>25.095189999999999</c:v>
                </c:pt>
                <c:pt idx="53">
                  <c:v>24.926829999999999</c:v>
                </c:pt>
                <c:pt idx="54">
                  <c:v>25.033460000000002</c:v>
                </c:pt>
                <c:pt idx="55">
                  <c:v>25.349360000000001</c:v>
                </c:pt>
                <c:pt idx="56">
                  <c:v>25.6508</c:v>
                </c:pt>
                <c:pt idx="57">
                  <c:v>25.821940000000001</c:v>
                </c:pt>
                <c:pt idx="58">
                  <c:v>25.996320000000001</c:v>
                </c:pt>
                <c:pt idx="59">
                  <c:v>26.249030000000001</c:v>
                </c:pt>
                <c:pt idx="60">
                  <c:v>26.394469999999998</c:v>
                </c:pt>
                <c:pt idx="61">
                  <c:v>26.452970000000001</c:v>
                </c:pt>
                <c:pt idx="62">
                  <c:v>26.48283</c:v>
                </c:pt>
                <c:pt idx="63">
                  <c:v>26.536069999999999</c:v>
                </c:pt>
                <c:pt idx="64">
                  <c:v>26.583020000000001</c:v>
                </c:pt>
                <c:pt idx="65">
                  <c:v>26.43554</c:v>
                </c:pt>
                <c:pt idx="66">
                  <c:v>26.201540000000001</c:v>
                </c:pt>
                <c:pt idx="67">
                  <c:v>26.024930000000001</c:v>
                </c:pt>
                <c:pt idx="68">
                  <c:v>25.894380000000002</c:v>
                </c:pt>
                <c:pt idx="69">
                  <c:v>25.780609999999999</c:v>
                </c:pt>
                <c:pt idx="70">
                  <c:v>25.689070000000001</c:v>
                </c:pt>
                <c:pt idx="71">
                  <c:v>25.596129999999999</c:v>
                </c:pt>
                <c:pt idx="72">
                  <c:v>25.389679999999998</c:v>
                </c:pt>
                <c:pt idx="73">
                  <c:v>25.204609999999999</c:v>
                </c:pt>
                <c:pt idx="74">
                  <c:v>25.06437</c:v>
                </c:pt>
                <c:pt idx="75">
                  <c:v>24.893450000000001</c:v>
                </c:pt>
                <c:pt idx="76">
                  <c:v>24.663239999999998</c:v>
                </c:pt>
                <c:pt idx="77">
                  <c:v>24.44556</c:v>
                </c:pt>
                <c:pt idx="78">
                  <c:v>24.586169999999999</c:v>
                </c:pt>
                <c:pt idx="79">
                  <c:v>25.209240000000001</c:v>
                </c:pt>
                <c:pt idx="80">
                  <c:v>25.802790000000002</c:v>
                </c:pt>
                <c:pt idx="81">
                  <c:v>26.017969999999998</c:v>
                </c:pt>
                <c:pt idx="82">
                  <c:v>26.185739999999999</c:v>
                </c:pt>
                <c:pt idx="83">
                  <c:v>26.29243</c:v>
                </c:pt>
                <c:pt idx="84">
                  <c:v>26.374770000000002</c:v>
                </c:pt>
                <c:pt idx="85">
                  <c:v>26.350680000000001</c:v>
                </c:pt>
                <c:pt idx="86">
                  <c:v>26.34684</c:v>
                </c:pt>
                <c:pt idx="87">
                  <c:v>26.392720000000001</c:v>
                </c:pt>
                <c:pt idx="88">
                  <c:v>26.456990000000001</c:v>
                </c:pt>
                <c:pt idx="89">
                  <c:v>26.328959999999999</c:v>
                </c:pt>
                <c:pt idx="90">
                  <c:v>26.092919999999999</c:v>
                </c:pt>
                <c:pt idx="91">
                  <c:v>25.903469999999999</c:v>
                </c:pt>
                <c:pt idx="92">
                  <c:v>25.760770000000001</c:v>
                </c:pt>
                <c:pt idx="93">
                  <c:v>25.656009999999998</c:v>
                </c:pt>
                <c:pt idx="94">
                  <c:v>25.405249999999999</c:v>
                </c:pt>
                <c:pt idx="95">
                  <c:v>25.15692</c:v>
                </c:pt>
                <c:pt idx="96">
                  <c:v>24.901969999999999</c:v>
                </c:pt>
                <c:pt idx="97">
                  <c:v>24.679310000000001</c:v>
                </c:pt>
                <c:pt idx="98">
                  <c:v>24.498059999999999</c:v>
                </c:pt>
                <c:pt idx="99">
                  <c:v>24.223710000000001</c:v>
                </c:pt>
                <c:pt idx="100">
                  <c:v>23.96489</c:v>
                </c:pt>
                <c:pt idx="101">
                  <c:v>23.737549999999999</c:v>
                </c:pt>
                <c:pt idx="102">
                  <c:v>23.79833</c:v>
                </c:pt>
                <c:pt idx="103">
                  <c:v>24.401489999999999</c:v>
                </c:pt>
                <c:pt idx="104">
                  <c:v>25.37181</c:v>
                </c:pt>
                <c:pt idx="105">
                  <c:v>25.79251</c:v>
                </c:pt>
                <c:pt idx="106">
                  <c:v>26.00554</c:v>
                </c:pt>
                <c:pt idx="107">
                  <c:v>26.174199999999999</c:v>
                </c:pt>
                <c:pt idx="108">
                  <c:v>26.28154</c:v>
                </c:pt>
                <c:pt idx="109">
                  <c:v>26.290389999999999</c:v>
                </c:pt>
                <c:pt idx="110">
                  <c:v>26.277470000000001</c:v>
                </c:pt>
                <c:pt idx="111">
                  <c:v>26.311240000000002</c:v>
                </c:pt>
                <c:pt idx="112">
                  <c:v>26.335100000000001</c:v>
                </c:pt>
                <c:pt idx="113">
                  <c:v>26.175529999999998</c:v>
                </c:pt>
                <c:pt idx="114">
                  <c:v>25.954529999999998</c:v>
                </c:pt>
                <c:pt idx="115">
                  <c:v>25.792269999999998</c:v>
                </c:pt>
                <c:pt idx="116">
                  <c:v>25.679849999999998</c:v>
                </c:pt>
                <c:pt idx="117">
                  <c:v>25.566400000000002</c:v>
                </c:pt>
                <c:pt idx="118">
                  <c:v>25.40333</c:v>
                </c:pt>
                <c:pt idx="119">
                  <c:v>25.138269999999999</c:v>
                </c:pt>
                <c:pt idx="120">
                  <c:v>24.898420000000002</c:v>
                </c:pt>
                <c:pt idx="121">
                  <c:v>24.66122</c:v>
                </c:pt>
                <c:pt idx="122">
                  <c:v>24.39012</c:v>
                </c:pt>
                <c:pt idx="123">
                  <c:v>24.15936</c:v>
                </c:pt>
                <c:pt idx="124">
                  <c:v>23.912939999999999</c:v>
                </c:pt>
                <c:pt idx="125">
                  <c:v>23.743169999999999</c:v>
                </c:pt>
                <c:pt idx="126">
                  <c:v>23.932449999999999</c:v>
                </c:pt>
                <c:pt idx="127">
                  <c:v>24.6371</c:v>
                </c:pt>
                <c:pt idx="128">
                  <c:v>25.489000000000001</c:v>
                </c:pt>
                <c:pt idx="129">
                  <c:v>25.823820000000001</c:v>
                </c:pt>
                <c:pt idx="130">
                  <c:v>26.094239999999999</c:v>
                </c:pt>
                <c:pt idx="131">
                  <c:v>26.324950000000001</c:v>
                </c:pt>
                <c:pt idx="132">
                  <c:v>26.460909999999998</c:v>
                </c:pt>
                <c:pt idx="133">
                  <c:v>26.49381</c:v>
                </c:pt>
                <c:pt idx="134">
                  <c:v>26.49241</c:v>
                </c:pt>
                <c:pt idx="135">
                  <c:v>26.562940000000001</c:v>
                </c:pt>
                <c:pt idx="136">
                  <c:v>26.634550000000001</c:v>
                </c:pt>
                <c:pt idx="137">
                  <c:v>26.509540000000001</c:v>
                </c:pt>
                <c:pt idx="138">
                  <c:v>26.28021</c:v>
                </c:pt>
                <c:pt idx="139">
                  <c:v>26.102499999999999</c:v>
                </c:pt>
                <c:pt idx="140">
                  <c:v>25.980499999999999</c:v>
                </c:pt>
                <c:pt idx="141">
                  <c:v>25.88232</c:v>
                </c:pt>
                <c:pt idx="142">
                  <c:v>25.79768</c:v>
                </c:pt>
                <c:pt idx="143">
                  <c:v>25.717569999999998</c:v>
                </c:pt>
                <c:pt idx="144">
                  <c:v>25.641829999999999</c:v>
                </c:pt>
                <c:pt idx="145">
                  <c:v>25.57583</c:v>
                </c:pt>
                <c:pt idx="146">
                  <c:v>25.359919999999999</c:v>
                </c:pt>
                <c:pt idx="147">
                  <c:v>25.09028</c:v>
                </c:pt>
                <c:pt idx="148">
                  <c:v>24.879339999999999</c:v>
                </c:pt>
                <c:pt idx="149">
                  <c:v>24.699259999999999</c:v>
                </c:pt>
                <c:pt idx="150">
                  <c:v>24.895019999999999</c:v>
                </c:pt>
                <c:pt idx="151">
                  <c:v>25.555859999999999</c:v>
                </c:pt>
                <c:pt idx="152">
                  <c:v>25.974229999999999</c:v>
                </c:pt>
                <c:pt idx="153">
                  <c:v>26.230820000000001</c:v>
                </c:pt>
                <c:pt idx="154">
                  <c:v>26.469429999999999</c:v>
                </c:pt>
                <c:pt idx="155">
                  <c:v>26.666630000000001</c:v>
                </c:pt>
                <c:pt idx="156">
                  <c:v>26.80198</c:v>
                </c:pt>
                <c:pt idx="157">
                  <c:v>26.835609999999999</c:v>
                </c:pt>
                <c:pt idx="158">
                  <c:v>26.833729999999999</c:v>
                </c:pt>
                <c:pt idx="159">
                  <c:v>26.88505</c:v>
                </c:pt>
                <c:pt idx="160">
                  <c:v>26.939119999999999</c:v>
                </c:pt>
                <c:pt idx="161">
                  <c:v>26.797910000000002</c:v>
                </c:pt>
                <c:pt idx="162">
                  <c:v>26.560009999999998</c:v>
                </c:pt>
                <c:pt idx="163">
                  <c:v>26.37351</c:v>
                </c:pt>
                <c:pt idx="164">
                  <c:v>26.242709999999999</c:v>
                </c:pt>
                <c:pt idx="165">
                  <c:v>26.127890000000001</c:v>
                </c:pt>
                <c:pt idx="166">
                  <c:v>26.025189999999998</c:v>
                </c:pt>
                <c:pt idx="167">
                  <c:v>25.932919999999999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C2-431B-9148-3DA9A1B992C3}"/>
            </c:ext>
          </c:extLst>
        </c:ser>
        <c:ser>
          <c:idx val="1"/>
          <c:order val="1"/>
          <c:tx>
            <c:strRef>
              <c:f>SummerWeekComfort!$D$1</c:f>
              <c:strCache>
                <c:ptCount val="1"/>
                <c:pt idx="0">
                  <c:v>Final</c:v>
                </c:pt>
              </c:strCache>
            </c:strRef>
          </c:tx>
          <c:spPr>
            <a:ln w="76200">
              <a:solidFill>
                <a:schemeClr val="accent6">
                  <a:lumMod val="50000"/>
                </a:schemeClr>
              </a:solidFill>
            </a:ln>
          </c:spPr>
          <c:marker>
            <c:symbol val="none"/>
          </c:marker>
          <c:cat>
            <c:strRef>
              <c:f>SummerWeekComfort!$B$2:$B$168</c:f>
              <c:strCache>
                <c:ptCount val="167"/>
                <c:pt idx="0">
                  <c:v>9/16</c:v>
                </c:pt>
                <c:pt idx="1">
                  <c:v>9/16</c:v>
                </c:pt>
                <c:pt idx="2">
                  <c:v>9/16</c:v>
                </c:pt>
                <c:pt idx="3">
                  <c:v>9/16</c:v>
                </c:pt>
                <c:pt idx="4">
                  <c:v>9/16</c:v>
                </c:pt>
                <c:pt idx="5">
                  <c:v>9/16</c:v>
                </c:pt>
                <c:pt idx="6">
                  <c:v>9/16</c:v>
                </c:pt>
                <c:pt idx="7">
                  <c:v>9/16</c:v>
                </c:pt>
                <c:pt idx="8">
                  <c:v>9/16</c:v>
                </c:pt>
                <c:pt idx="9">
                  <c:v>9/16</c:v>
                </c:pt>
                <c:pt idx="10">
                  <c:v>9/16</c:v>
                </c:pt>
                <c:pt idx="11">
                  <c:v>9/16</c:v>
                </c:pt>
                <c:pt idx="12">
                  <c:v>9/16</c:v>
                </c:pt>
                <c:pt idx="13">
                  <c:v>9/16</c:v>
                </c:pt>
                <c:pt idx="14">
                  <c:v>9/16</c:v>
                </c:pt>
                <c:pt idx="15">
                  <c:v>9/16</c:v>
                </c:pt>
                <c:pt idx="16">
                  <c:v>9/16</c:v>
                </c:pt>
                <c:pt idx="17">
                  <c:v>9/16</c:v>
                </c:pt>
                <c:pt idx="18">
                  <c:v>9/16</c:v>
                </c:pt>
                <c:pt idx="19">
                  <c:v>9/16</c:v>
                </c:pt>
                <c:pt idx="20">
                  <c:v>9/16</c:v>
                </c:pt>
                <c:pt idx="21">
                  <c:v>9/16</c:v>
                </c:pt>
                <c:pt idx="22">
                  <c:v>9/16</c:v>
                </c:pt>
                <c:pt idx="23">
                  <c:v>9/17</c:v>
                </c:pt>
                <c:pt idx="24">
                  <c:v>9/17</c:v>
                </c:pt>
                <c:pt idx="25">
                  <c:v>9/17</c:v>
                </c:pt>
                <c:pt idx="26">
                  <c:v>9/17</c:v>
                </c:pt>
                <c:pt idx="27">
                  <c:v>9/17</c:v>
                </c:pt>
                <c:pt idx="28">
                  <c:v>9/17</c:v>
                </c:pt>
                <c:pt idx="29">
                  <c:v>9/17</c:v>
                </c:pt>
                <c:pt idx="30">
                  <c:v>9/17</c:v>
                </c:pt>
                <c:pt idx="31">
                  <c:v>9/17</c:v>
                </c:pt>
                <c:pt idx="32">
                  <c:v>9/17</c:v>
                </c:pt>
                <c:pt idx="33">
                  <c:v>9/17</c:v>
                </c:pt>
                <c:pt idx="34">
                  <c:v>9/17</c:v>
                </c:pt>
                <c:pt idx="35">
                  <c:v>9/17</c:v>
                </c:pt>
                <c:pt idx="36">
                  <c:v>9/17</c:v>
                </c:pt>
                <c:pt idx="37">
                  <c:v>9/17</c:v>
                </c:pt>
                <c:pt idx="38">
                  <c:v>9/17</c:v>
                </c:pt>
                <c:pt idx="39">
                  <c:v>9/17</c:v>
                </c:pt>
                <c:pt idx="40">
                  <c:v>9/17</c:v>
                </c:pt>
                <c:pt idx="41">
                  <c:v>9/17</c:v>
                </c:pt>
                <c:pt idx="42">
                  <c:v>9/17</c:v>
                </c:pt>
                <c:pt idx="43">
                  <c:v>9/17</c:v>
                </c:pt>
                <c:pt idx="44">
                  <c:v>9/17</c:v>
                </c:pt>
                <c:pt idx="45">
                  <c:v>9/17</c:v>
                </c:pt>
                <c:pt idx="46">
                  <c:v>9/17</c:v>
                </c:pt>
                <c:pt idx="47">
                  <c:v>9/18</c:v>
                </c:pt>
                <c:pt idx="48">
                  <c:v>9/18</c:v>
                </c:pt>
                <c:pt idx="49">
                  <c:v>9/18</c:v>
                </c:pt>
                <c:pt idx="50">
                  <c:v>9/18</c:v>
                </c:pt>
                <c:pt idx="51">
                  <c:v>9/18</c:v>
                </c:pt>
                <c:pt idx="52">
                  <c:v>9/18</c:v>
                </c:pt>
                <c:pt idx="53">
                  <c:v>9/18</c:v>
                </c:pt>
                <c:pt idx="54">
                  <c:v>9/18</c:v>
                </c:pt>
                <c:pt idx="55">
                  <c:v>9/18</c:v>
                </c:pt>
                <c:pt idx="56">
                  <c:v>9/18</c:v>
                </c:pt>
                <c:pt idx="57">
                  <c:v>9/18</c:v>
                </c:pt>
                <c:pt idx="58">
                  <c:v>9/18</c:v>
                </c:pt>
                <c:pt idx="59">
                  <c:v>9/18</c:v>
                </c:pt>
                <c:pt idx="60">
                  <c:v>9/18</c:v>
                </c:pt>
                <c:pt idx="61">
                  <c:v>9/18</c:v>
                </c:pt>
                <c:pt idx="62">
                  <c:v>9/18</c:v>
                </c:pt>
                <c:pt idx="63">
                  <c:v>9/18</c:v>
                </c:pt>
                <c:pt idx="64">
                  <c:v>9/18</c:v>
                </c:pt>
                <c:pt idx="65">
                  <c:v>9/18</c:v>
                </c:pt>
                <c:pt idx="66">
                  <c:v>9/18</c:v>
                </c:pt>
                <c:pt idx="67">
                  <c:v>9/18</c:v>
                </c:pt>
                <c:pt idx="68">
                  <c:v>9/18</c:v>
                </c:pt>
                <c:pt idx="69">
                  <c:v>9/18</c:v>
                </c:pt>
                <c:pt idx="70">
                  <c:v>9/18</c:v>
                </c:pt>
                <c:pt idx="71">
                  <c:v>9/19</c:v>
                </c:pt>
                <c:pt idx="72">
                  <c:v>9/19</c:v>
                </c:pt>
                <c:pt idx="73">
                  <c:v>9/19</c:v>
                </c:pt>
                <c:pt idx="74">
                  <c:v>9/19</c:v>
                </c:pt>
                <c:pt idx="75">
                  <c:v>9/19</c:v>
                </c:pt>
                <c:pt idx="76">
                  <c:v>9/19</c:v>
                </c:pt>
                <c:pt idx="77">
                  <c:v>9/19</c:v>
                </c:pt>
                <c:pt idx="78">
                  <c:v>9/19</c:v>
                </c:pt>
                <c:pt idx="79">
                  <c:v>9/19</c:v>
                </c:pt>
                <c:pt idx="80">
                  <c:v>9/19</c:v>
                </c:pt>
                <c:pt idx="81">
                  <c:v>9/19</c:v>
                </c:pt>
                <c:pt idx="82">
                  <c:v>9/19</c:v>
                </c:pt>
                <c:pt idx="83">
                  <c:v>9/19</c:v>
                </c:pt>
                <c:pt idx="84">
                  <c:v>9/19</c:v>
                </c:pt>
                <c:pt idx="85">
                  <c:v>9/19</c:v>
                </c:pt>
                <c:pt idx="86">
                  <c:v>9/19</c:v>
                </c:pt>
                <c:pt idx="87">
                  <c:v>9/19</c:v>
                </c:pt>
                <c:pt idx="88">
                  <c:v>9/19</c:v>
                </c:pt>
                <c:pt idx="89">
                  <c:v>9/19</c:v>
                </c:pt>
                <c:pt idx="90">
                  <c:v>9/19</c:v>
                </c:pt>
                <c:pt idx="91">
                  <c:v>9/19</c:v>
                </c:pt>
                <c:pt idx="92">
                  <c:v>9/19</c:v>
                </c:pt>
                <c:pt idx="93">
                  <c:v>9/19</c:v>
                </c:pt>
                <c:pt idx="94">
                  <c:v>9/19</c:v>
                </c:pt>
                <c:pt idx="95">
                  <c:v>9/20</c:v>
                </c:pt>
                <c:pt idx="96">
                  <c:v>9/20</c:v>
                </c:pt>
                <c:pt idx="97">
                  <c:v>9/20</c:v>
                </c:pt>
                <c:pt idx="98">
                  <c:v>9/20</c:v>
                </c:pt>
                <c:pt idx="99">
                  <c:v>9/20</c:v>
                </c:pt>
                <c:pt idx="100">
                  <c:v>9/20</c:v>
                </c:pt>
                <c:pt idx="101">
                  <c:v>9/20</c:v>
                </c:pt>
                <c:pt idx="102">
                  <c:v>9/20</c:v>
                </c:pt>
                <c:pt idx="103">
                  <c:v>9/20</c:v>
                </c:pt>
                <c:pt idx="104">
                  <c:v>9/20</c:v>
                </c:pt>
                <c:pt idx="105">
                  <c:v>9/20</c:v>
                </c:pt>
                <c:pt idx="106">
                  <c:v>9/20</c:v>
                </c:pt>
                <c:pt idx="107">
                  <c:v>9/20</c:v>
                </c:pt>
                <c:pt idx="108">
                  <c:v>9/20</c:v>
                </c:pt>
                <c:pt idx="109">
                  <c:v>9/20</c:v>
                </c:pt>
                <c:pt idx="110">
                  <c:v>9/20</c:v>
                </c:pt>
                <c:pt idx="111">
                  <c:v>9/20</c:v>
                </c:pt>
                <c:pt idx="112">
                  <c:v>9/20</c:v>
                </c:pt>
                <c:pt idx="113">
                  <c:v>9/20</c:v>
                </c:pt>
                <c:pt idx="114">
                  <c:v>9/20</c:v>
                </c:pt>
                <c:pt idx="115">
                  <c:v>9/20</c:v>
                </c:pt>
                <c:pt idx="116">
                  <c:v>9/20</c:v>
                </c:pt>
                <c:pt idx="117">
                  <c:v>9/20</c:v>
                </c:pt>
                <c:pt idx="118">
                  <c:v>9/20</c:v>
                </c:pt>
                <c:pt idx="119">
                  <c:v>9/21</c:v>
                </c:pt>
                <c:pt idx="120">
                  <c:v>9/21</c:v>
                </c:pt>
                <c:pt idx="121">
                  <c:v>9/21</c:v>
                </c:pt>
                <c:pt idx="122">
                  <c:v>9/21</c:v>
                </c:pt>
                <c:pt idx="123">
                  <c:v>9/21</c:v>
                </c:pt>
                <c:pt idx="124">
                  <c:v>9/21</c:v>
                </c:pt>
                <c:pt idx="125">
                  <c:v>9/21</c:v>
                </c:pt>
                <c:pt idx="126">
                  <c:v>9/21</c:v>
                </c:pt>
                <c:pt idx="127">
                  <c:v>9/21</c:v>
                </c:pt>
                <c:pt idx="128">
                  <c:v>9/21</c:v>
                </c:pt>
                <c:pt idx="129">
                  <c:v>9/21</c:v>
                </c:pt>
                <c:pt idx="130">
                  <c:v>9/21</c:v>
                </c:pt>
                <c:pt idx="131">
                  <c:v>9/21</c:v>
                </c:pt>
                <c:pt idx="132">
                  <c:v>9/21</c:v>
                </c:pt>
                <c:pt idx="133">
                  <c:v>9/21</c:v>
                </c:pt>
                <c:pt idx="134">
                  <c:v>9/21</c:v>
                </c:pt>
                <c:pt idx="135">
                  <c:v>9/21</c:v>
                </c:pt>
                <c:pt idx="136">
                  <c:v>9/21</c:v>
                </c:pt>
                <c:pt idx="137">
                  <c:v>9/21</c:v>
                </c:pt>
                <c:pt idx="138">
                  <c:v>9/21</c:v>
                </c:pt>
                <c:pt idx="139">
                  <c:v>9/21</c:v>
                </c:pt>
                <c:pt idx="140">
                  <c:v>9/21</c:v>
                </c:pt>
                <c:pt idx="141">
                  <c:v>9/21</c:v>
                </c:pt>
                <c:pt idx="142">
                  <c:v>9/21</c:v>
                </c:pt>
                <c:pt idx="143">
                  <c:v>9/22</c:v>
                </c:pt>
                <c:pt idx="144">
                  <c:v>9/22</c:v>
                </c:pt>
                <c:pt idx="145">
                  <c:v>9/22</c:v>
                </c:pt>
                <c:pt idx="146">
                  <c:v>9/22</c:v>
                </c:pt>
                <c:pt idx="147">
                  <c:v>9/22</c:v>
                </c:pt>
                <c:pt idx="148">
                  <c:v>9/22</c:v>
                </c:pt>
                <c:pt idx="149">
                  <c:v>9/22</c:v>
                </c:pt>
                <c:pt idx="150">
                  <c:v>9/22</c:v>
                </c:pt>
                <c:pt idx="151">
                  <c:v>9/22</c:v>
                </c:pt>
                <c:pt idx="152">
                  <c:v>9/22</c:v>
                </c:pt>
                <c:pt idx="153">
                  <c:v>9/22</c:v>
                </c:pt>
                <c:pt idx="154">
                  <c:v>9/22</c:v>
                </c:pt>
                <c:pt idx="155">
                  <c:v>9/22</c:v>
                </c:pt>
                <c:pt idx="156">
                  <c:v>9/22</c:v>
                </c:pt>
                <c:pt idx="157">
                  <c:v>9/22</c:v>
                </c:pt>
                <c:pt idx="158">
                  <c:v>9/22</c:v>
                </c:pt>
                <c:pt idx="159">
                  <c:v>9/22</c:v>
                </c:pt>
                <c:pt idx="160">
                  <c:v>9/22</c:v>
                </c:pt>
                <c:pt idx="161">
                  <c:v>9/22</c:v>
                </c:pt>
                <c:pt idx="162">
                  <c:v>9/22</c:v>
                </c:pt>
                <c:pt idx="163">
                  <c:v>9/22</c:v>
                </c:pt>
                <c:pt idx="164">
                  <c:v>9/22</c:v>
                </c:pt>
                <c:pt idx="165">
                  <c:v>9/22</c:v>
                </c:pt>
                <c:pt idx="166">
                  <c:v>9/22</c:v>
                </c:pt>
              </c:strCache>
            </c:strRef>
          </c:cat>
          <c:val>
            <c:numRef>
              <c:f>SummerWeekComfort!$D$2:$D$169</c:f>
              <c:numCache>
                <c:formatCode>General</c:formatCode>
                <c:ptCount val="168"/>
                <c:pt idx="0">
                  <c:v>26.53284</c:v>
                </c:pt>
                <c:pt idx="1">
                  <c:v>26.510190000000001</c:v>
                </c:pt>
                <c:pt idx="2">
                  <c:v>26.475709999999999</c:v>
                </c:pt>
                <c:pt idx="3">
                  <c:v>26.377379999999999</c:v>
                </c:pt>
                <c:pt idx="4">
                  <c:v>26.284669999999998</c:v>
                </c:pt>
                <c:pt idx="5">
                  <c:v>26.15361</c:v>
                </c:pt>
                <c:pt idx="6">
                  <c:v>26.112259999999999</c:v>
                </c:pt>
                <c:pt idx="7">
                  <c:v>26.363689999999998</c:v>
                </c:pt>
                <c:pt idx="8">
                  <c:v>26.5471</c:v>
                </c:pt>
                <c:pt idx="9">
                  <c:v>26.61421</c:v>
                </c:pt>
                <c:pt idx="10">
                  <c:v>26.67146</c:v>
                </c:pt>
                <c:pt idx="11">
                  <c:v>26.732569999999999</c:v>
                </c:pt>
                <c:pt idx="12">
                  <c:v>26.816330000000001</c:v>
                </c:pt>
                <c:pt idx="13">
                  <c:v>26.862829999999999</c:v>
                </c:pt>
                <c:pt idx="14">
                  <c:v>26.851420000000001</c:v>
                </c:pt>
                <c:pt idx="15">
                  <c:v>26.83662</c:v>
                </c:pt>
                <c:pt idx="16">
                  <c:v>26.809750000000001</c:v>
                </c:pt>
                <c:pt idx="17">
                  <c:v>26.751940000000001</c:v>
                </c:pt>
                <c:pt idx="18">
                  <c:v>26.711130000000001</c:v>
                </c:pt>
                <c:pt idx="19">
                  <c:v>26.679269999999999</c:v>
                </c:pt>
                <c:pt idx="20">
                  <c:v>26.65062</c:v>
                </c:pt>
                <c:pt idx="21">
                  <c:v>26.622319999999998</c:v>
                </c:pt>
                <c:pt idx="22">
                  <c:v>26.595949999999998</c:v>
                </c:pt>
                <c:pt idx="23">
                  <c:v>26.570879999999999</c:v>
                </c:pt>
                <c:pt idx="24">
                  <c:v>26.548649999999999</c:v>
                </c:pt>
                <c:pt idx="25">
                  <c:v>26.491219999999998</c:v>
                </c:pt>
                <c:pt idx="26">
                  <c:v>26.4375</c:v>
                </c:pt>
                <c:pt idx="27">
                  <c:v>26.386700000000001</c:v>
                </c:pt>
                <c:pt idx="28">
                  <c:v>26.354379999999999</c:v>
                </c:pt>
                <c:pt idx="29">
                  <c:v>26.297830000000001</c:v>
                </c:pt>
                <c:pt idx="30">
                  <c:v>26.221409999999999</c:v>
                </c:pt>
                <c:pt idx="31">
                  <c:v>26.38289</c:v>
                </c:pt>
                <c:pt idx="32">
                  <c:v>26.670770000000001</c:v>
                </c:pt>
                <c:pt idx="33">
                  <c:v>26.799320000000002</c:v>
                </c:pt>
                <c:pt idx="34">
                  <c:v>26.883130000000001</c:v>
                </c:pt>
                <c:pt idx="35">
                  <c:v>26.914090000000002</c:v>
                </c:pt>
                <c:pt idx="36">
                  <c:v>26.978649999999998</c:v>
                </c:pt>
                <c:pt idx="37">
                  <c:v>26.973569999999999</c:v>
                </c:pt>
                <c:pt idx="38">
                  <c:v>26.96942</c:v>
                </c:pt>
                <c:pt idx="39">
                  <c:v>26.968209999999999</c:v>
                </c:pt>
                <c:pt idx="40">
                  <c:v>26.91019</c:v>
                </c:pt>
                <c:pt idx="41">
                  <c:v>26.847069999999999</c:v>
                </c:pt>
                <c:pt idx="42">
                  <c:v>26.792149999999999</c:v>
                </c:pt>
                <c:pt idx="43">
                  <c:v>26.74587</c:v>
                </c:pt>
                <c:pt idx="44">
                  <c:v>26.70242</c:v>
                </c:pt>
                <c:pt idx="45">
                  <c:v>26.66197</c:v>
                </c:pt>
                <c:pt idx="46">
                  <c:v>26.62313</c:v>
                </c:pt>
                <c:pt idx="47">
                  <c:v>26.589780000000001</c:v>
                </c:pt>
                <c:pt idx="48">
                  <c:v>26.56269</c:v>
                </c:pt>
                <c:pt idx="49">
                  <c:v>26.435449999999999</c:v>
                </c:pt>
                <c:pt idx="50">
                  <c:v>26.29195</c:v>
                </c:pt>
                <c:pt idx="51">
                  <c:v>26.17531</c:v>
                </c:pt>
                <c:pt idx="52">
                  <c:v>26.06148</c:v>
                </c:pt>
                <c:pt idx="53">
                  <c:v>25.933140000000002</c:v>
                </c:pt>
                <c:pt idx="54">
                  <c:v>26.002490000000002</c:v>
                </c:pt>
                <c:pt idx="55">
                  <c:v>26.21575</c:v>
                </c:pt>
                <c:pt idx="56">
                  <c:v>26.501930000000002</c:v>
                </c:pt>
                <c:pt idx="57">
                  <c:v>26.637319999999999</c:v>
                </c:pt>
                <c:pt idx="58">
                  <c:v>26.739260000000002</c:v>
                </c:pt>
                <c:pt idx="59">
                  <c:v>26.88504</c:v>
                </c:pt>
                <c:pt idx="60">
                  <c:v>26.957429999999999</c:v>
                </c:pt>
                <c:pt idx="61">
                  <c:v>26.984169999999999</c:v>
                </c:pt>
                <c:pt idx="62">
                  <c:v>26.994289999999999</c:v>
                </c:pt>
                <c:pt idx="63">
                  <c:v>27.015650000000001</c:v>
                </c:pt>
                <c:pt idx="64">
                  <c:v>27.043040000000001</c:v>
                </c:pt>
                <c:pt idx="65">
                  <c:v>26.955359999999999</c:v>
                </c:pt>
                <c:pt idx="66">
                  <c:v>26.847359999999998</c:v>
                </c:pt>
                <c:pt idx="67">
                  <c:v>26.7684</c:v>
                </c:pt>
                <c:pt idx="68">
                  <c:v>26.702590000000001</c:v>
                </c:pt>
                <c:pt idx="69">
                  <c:v>26.64631</c:v>
                </c:pt>
                <c:pt idx="70">
                  <c:v>26.586690000000001</c:v>
                </c:pt>
                <c:pt idx="71">
                  <c:v>26.450589999999998</c:v>
                </c:pt>
                <c:pt idx="72">
                  <c:v>26.278880000000001</c:v>
                </c:pt>
                <c:pt idx="73">
                  <c:v>26.160620000000002</c:v>
                </c:pt>
                <c:pt idx="74">
                  <c:v>26.075769999999999</c:v>
                </c:pt>
                <c:pt idx="75">
                  <c:v>25.94708</c:v>
                </c:pt>
                <c:pt idx="76">
                  <c:v>25.780100000000001</c:v>
                </c:pt>
                <c:pt idx="77">
                  <c:v>25.626100000000001</c:v>
                </c:pt>
                <c:pt idx="78">
                  <c:v>25.70316</c:v>
                </c:pt>
                <c:pt idx="79">
                  <c:v>26.103370000000002</c:v>
                </c:pt>
                <c:pt idx="80">
                  <c:v>26.610140000000001</c:v>
                </c:pt>
                <c:pt idx="81">
                  <c:v>26.740819999999999</c:v>
                </c:pt>
                <c:pt idx="82">
                  <c:v>26.84712</c:v>
                </c:pt>
                <c:pt idx="83">
                  <c:v>26.921510000000001</c:v>
                </c:pt>
                <c:pt idx="84">
                  <c:v>26.978179999999998</c:v>
                </c:pt>
                <c:pt idx="85">
                  <c:v>26.9526</c:v>
                </c:pt>
                <c:pt idx="86">
                  <c:v>26.943529999999999</c:v>
                </c:pt>
                <c:pt idx="87">
                  <c:v>26.958749999999998</c:v>
                </c:pt>
                <c:pt idx="88">
                  <c:v>26.993300000000001</c:v>
                </c:pt>
                <c:pt idx="89">
                  <c:v>26.91263</c:v>
                </c:pt>
                <c:pt idx="90">
                  <c:v>26.800519999999999</c:v>
                </c:pt>
                <c:pt idx="91">
                  <c:v>26.713979999999999</c:v>
                </c:pt>
                <c:pt idx="92">
                  <c:v>26.619959999999999</c:v>
                </c:pt>
                <c:pt idx="93">
                  <c:v>26.47991</c:v>
                </c:pt>
                <c:pt idx="94">
                  <c:v>26.27806</c:v>
                </c:pt>
                <c:pt idx="95">
                  <c:v>26.099589999999999</c:v>
                </c:pt>
                <c:pt idx="96">
                  <c:v>25.93976</c:v>
                </c:pt>
                <c:pt idx="97">
                  <c:v>25.78997</c:v>
                </c:pt>
                <c:pt idx="98">
                  <c:v>25.67916</c:v>
                </c:pt>
                <c:pt idx="99">
                  <c:v>25.47832</c:v>
                </c:pt>
                <c:pt idx="100">
                  <c:v>25.298469999999998</c:v>
                </c:pt>
                <c:pt idx="101">
                  <c:v>25.1479</c:v>
                </c:pt>
                <c:pt idx="102">
                  <c:v>25.161049999999999</c:v>
                </c:pt>
                <c:pt idx="103">
                  <c:v>25.545480000000001</c:v>
                </c:pt>
                <c:pt idx="104">
                  <c:v>26.175750000000001</c:v>
                </c:pt>
                <c:pt idx="105">
                  <c:v>26.570239999999998</c:v>
                </c:pt>
                <c:pt idx="106">
                  <c:v>26.72287</c:v>
                </c:pt>
                <c:pt idx="107">
                  <c:v>26.838059999999999</c:v>
                </c:pt>
                <c:pt idx="108">
                  <c:v>26.90587</c:v>
                </c:pt>
                <c:pt idx="109">
                  <c:v>26.905840000000001</c:v>
                </c:pt>
                <c:pt idx="110">
                  <c:v>26.889240000000001</c:v>
                </c:pt>
                <c:pt idx="111">
                  <c:v>26.899709999999999</c:v>
                </c:pt>
                <c:pt idx="112">
                  <c:v>26.908950000000001</c:v>
                </c:pt>
                <c:pt idx="113">
                  <c:v>26.814399999999999</c:v>
                </c:pt>
                <c:pt idx="114">
                  <c:v>26.71294</c:v>
                </c:pt>
                <c:pt idx="115">
                  <c:v>26.639859999999999</c:v>
                </c:pt>
                <c:pt idx="116">
                  <c:v>26.567360000000001</c:v>
                </c:pt>
                <c:pt idx="117">
                  <c:v>26.402439999999999</c:v>
                </c:pt>
                <c:pt idx="118">
                  <c:v>26.272449999999999</c:v>
                </c:pt>
                <c:pt idx="119">
                  <c:v>26.082909999999998</c:v>
                </c:pt>
                <c:pt idx="120">
                  <c:v>25.912199999999999</c:v>
                </c:pt>
                <c:pt idx="121">
                  <c:v>25.759789999999999</c:v>
                </c:pt>
                <c:pt idx="122">
                  <c:v>25.567260000000001</c:v>
                </c:pt>
                <c:pt idx="123">
                  <c:v>25.417829999999999</c:v>
                </c:pt>
                <c:pt idx="124">
                  <c:v>25.251460000000002</c:v>
                </c:pt>
                <c:pt idx="125">
                  <c:v>25.145489999999999</c:v>
                </c:pt>
                <c:pt idx="126">
                  <c:v>25.275040000000001</c:v>
                </c:pt>
                <c:pt idx="127">
                  <c:v>25.725349999999999</c:v>
                </c:pt>
                <c:pt idx="128">
                  <c:v>26.35492</c:v>
                </c:pt>
                <c:pt idx="129">
                  <c:v>26.593029999999999</c:v>
                </c:pt>
                <c:pt idx="130">
                  <c:v>26.754190000000001</c:v>
                </c:pt>
                <c:pt idx="131">
                  <c:v>26.893219999999999</c:v>
                </c:pt>
                <c:pt idx="132">
                  <c:v>26.976659999999999</c:v>
                </c:pt>
                <c:pt idx="133">
                  <c:v>26.988600000000002</c:v>
                </c:pt>
                <c:pt idx="134">
                  <c:v>26.980530000000002</c:v>
                </c:pt>
                <c:pt idx="135">
                  <c:v>27.018750000000001</c:v>
                </c:pt>
                <c:pt idx="136">
                  <c:v>27.06223</c:v>
                </c:pt>
                <c:pt idx="137">
                  <c:v>26.988859999999999</c:v>
                </c:pt>
                <c:pt idx="138">
                  <c:v>26.868860000000002</c:v>
                </c:pt>
                <c:pt idx="139">
                  <c:v>26.777850000000001</c:v>
                </c:pt>
                <c:pt idx="140">
                  <c:v>26.719889999999999</c:v>
                </c:pt>
                <c:pt idx="141">
                  <c:v>26.674130000000002</c:v>
                </c:pt>
                <c:pt idx="142">
                  <c:v>26.631530000000001</c:v>
                </c:pt>
                <c:pt idx="143">
                  <c:v>26.59102</c:v>
                </c:pt>
                <c:pt idx="144">
                  <c:v>26.523759999999999</c:v>
                </c:pt>
                <c:pt idx="145">
                  <c:v>26.422229999999999</c:v>
                </c:pt>
                <c:pt idx="146">
                  <c:v>26.244140000000002</c:v>
                </c:pt>
                <c:pt idx="147">
                  <c:v>26.037980000000001</c:v>
                </c:pt>
                <c:pt idx="148">
                  <c:v>25.90709</c:v>
                </c:pt>
                <c:pt idx="149">
                  <c:v>25.8032</c:v>
                </c:pt>
                <c:pt idx="150">
                  <c:v>25.93309</c:v>
                </c:pt>
                <c:pt idx="151">
                  <c:v>26.41544</c:v>
                </c:pt>
                <c:pt idx="152">
                  <c:v>26.71902</c:v>
                </c:pt>
                <c:pt idx="153">
                  <c:v>26.850190000000001</c:v>
                </c:pt>
                <c:pt idx="154">
                  <c:v>26.985659999999999</c:v>
                </c:pt>
                <c:pt idx="155">
                  <c:v>27.10624</c:v>
                </c:pt>
                <c:pt idx="156">
                  <c:v>27.182939999999999</c:v>
                </c:pt>
                <c:pt idx="157">
                  <c:v>27.190519999999999</c:v>
                </c:pt>
                <c:pt idx="158">
                  <c:v>27.178709999999999</c:v>
                </c:pt>
                <c:pt idx="159">
                  <c:v>27.206050000000001</c:v>
                </c:pt>
                <c:pt idx="160">
                  <c:v>27.24241</c:v>
                </c:pt>
                <c:pt idx="161">
                  <c:v>27.159199999999998</c:v>
                </c:pt>
                <c:pt idx="162">
                  <c:v>27.03586</c:v>
                </c:pt>
                <c:pt idx="163">
                  <c:v>26.93852</c:v>
                </c:pt>
                <c:pt idx="164">
                  <c:v>26.877739999999999</c:v>
                </c:pt>
                <c:pt idx="165">
                  <c:v>26.821809999999999</c:v>
                </c:pt>
                <c:pt idx="166">
                  <c:v>26.771660000000001</c:v>
                </c:pt>
                <c:pt idx="167">
                  <c:v>26.725580000000001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C2-431B-9148-3DA9A1B99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2150912"/>
        <c:axId val="102152448"/>
      </c:lineChart>
      <c:catAx>
        <c:axId val="10215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600"/>
            </a:pPr>
            <a:endParaRPr lang="en-US"/>
          </a:p>
        </c:txPr>
        <c:crossAx val="102152448"/>
        <c:crosses val="autoZero"/>
        <c:auto val="1"/>
        <c:lblAlgn val="ctr"/>
        <c:lblOffset val="100"/>
        <c:tickLblSkip val="24"/>
        <c:tickMarkSkip val="12"/>
        <c:noMultiLvlLbl val="0"/>
      </c:catAx>
      <c:valAx>
        <c:axId val="1021524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600"/>
                </a:pPr>
                <a:r>
                  <a:rPr lang="en-US" sz="2600"/>
                  <a:t>Operative Temperature [°C]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600"/>
            </a:pPr>
            <a:endParaRPr lang="en-US"/>
          </a:p>
        </c:txPr>
        <c:crossAx val="102150912"/>
        <c:crosses val="autoZero"/>
        <c:crossBetween val="between"/>
        <c:majorUnit val="3"/>
      </c:valAx>
    </c:plotArea>
    <c:legend>
      <c:legendPos val="b"/>
      <c:overlay val="0"/>
      <c:txPr>
        <a:bodyPr/>
        <a:lstStyle/>
        <a:p>
          <a:pPr>
            <a:defRPr sz="2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6B40-1AA8-4462-AAF0-91C76F6CDCA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49BD-EACE-42B8-B868-0FA4CF37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6B40-1AA8-4462-AAF0-91C76F6CDCA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49BD-EACE-42B8-B868-0FA4CF37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6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6B40-1AA8-4462-AAF0-91C76F6CDCA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49BD-EACE-42B8-B868-0FA4CF37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2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6B40-1AA8-4462-AAF0-91C76F6CDCA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49BD-EACE-42B8-B868-0FA4CF37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5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6B40-1AA8-4462-AAF0-91C76F6CDCA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49BD-EACE-42B8-B868-0FA4CF37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6B40-1AA8-4462-AAF0-91C76F6CDCA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49BD-EACE-42B8-B868-0FA4CF37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6B40-1AA8-4462-AAF0-91C76F6CDCA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49BD-EACE-42B8-B868-0FA4CF37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6B40-1AA8-4462-AAF0-91C76F6CDCA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49BD-EACE-42B8-B868-0FA4CF37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0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6B40-1AA8-4462-AAF0-91C76F6CDCA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49BD-EACE-42B8-B868-0FA4CF37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4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6B40-1AA8-4462-AAF0-91C76F6CDCA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49BD-EACE-42B8-B868-0FA4CF37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7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6B40-1AA8-4462-AAF0-91C76F6CDCA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49BD-EACE-42B8-B868-0FA4CF37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9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66B40-1AA8-4462-AAF0-91C76F6CDCA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49BD-EACE-42B8-B868-0FA4CF37C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5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Building Performance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 229 Final Presentation, Spring 2017</a:t>
            </a:r>
          </a:p>
          <a:p>
            <a:r>
              <a:rPr lang="en-US" dirty="0"/>
              <a:t>Elaina Present</a:t>
            </a:r>
          </a:p>
        </p:txBody>
      </p:sp>
    </p:spTree>
    <p:extLst>
      <p:ext uri="{BB962C8B-B14F-4D97-AF65-F5344CB8AC3E}">
        <p14:creationId xmlns:p14="http://schemas.microsoft.com/office/powerpoint/2010/main" val="41230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Last Semester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learned to model building energy performance using </a:t>
            </a:r>
            <a:r>
              <a:rPr lang="en-US" dirty="0" err="1"/>
              <a:t>DesignBuilder</a:t>
            </a:r>
            <a:r>
              <a:rPr lang="en-US" dirty="0"/>
              <a:t>.</a:t>
            </a:r>
          </a:p>
          <a:p>
            <a:r>
              <a:rPr lang="en-US" dirty="0"/>
              <a:t>We made sure to label our axes.</a:t>
            </a:r>
          </a:p>
          <a:p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780102"/>
              </p:ext>
            </p:extLst>
          </p:nvPr>
        </p:nvGraphicFramePr>
        <p:xfrm>
          <a:off x="3806904" y="2457510"/>
          <a:ext cx="8382000" cy="3513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68787" y="1472625"/>
            <a:ext cx="77846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Final House vs Base House: </a:t>
            </a:r>
            <a:r>
              <a:rPr lang="en-US" sz="2600" dirty="0"/>
              <a:t>One Week Downstairs Common Area Temperature Comparison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04218" y="5472545"/>
            <a:ext cx="2549236" cy="13450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900" dirty="0"/>
          </a:p>
          <a:p>
            <a:pPr algn="ctr"/>
            <a:r>
              <a:rPr lang="en-US" sz="1600" dirty="0"/>
              <a:t>Tighter envelope gives less diurnal  swing but higher temperatures without flushing. 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42511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Semester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thought about ways to visualize our data.</a:t>
            </a:r>
          </a:p>
          <a:p>
            <a:r>
              <a:rPr lang="en-US" dirty="0"/>
              <a:t>Many audiences.</a:t>
            </a:r>
          </a:p>
          <a:p>
            <a:r>
              <a:rPr lang="en-US" dirty="0"/>
              <a:t>Many purposes.</a:t>
            </a:r>
          </a:p>
          <a:p>
            <a:r>
              <a:rPr lang="en-US" dirty="0"/>
              <a:t>Many options.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011384" y="0"/>
            <a:ext cx="6858000" cy="6858000"/>
            <a:chOff x="2660073" y="0"/>
            <a:chExt cx="6858000" cy="6858000"/>
          </a:xfrm>
        </p:grpSpPr>
        <p:sp>
          <p:nvSpPr>
            <p:cNvPr id="6" name="Oval 5"/>
            <p:cNvSpPr/>
            <p:nvPr/>
          </p:nvSpPr>
          <p:spPr>
            <a:xfrm>
              <a:off x="2660073" y="0"/>
              <a:ext cx="6858000" cy="685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1060" t="2395" b="1934"/>
            <a:stretch/>
          </p:blipFill>
          <p:spPr>
            <a:xfrm>
              <a:off x="3780642" y="1163782"/>
              <a:ext cx="4849090" cy="45304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814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focus: visualizing tradeoffs</a:t>
            </a:r>
          </a:p>
        </p:txBody>
      </p:sp>
    </p:spTree>
    <p:extLst>
      <p:ext uri="{BB962C8B-B14F-4D97-AF65-F5344CB8AC3E}">
        <p14:creationId xmlns:p14="http://schemas.microsoft.com/office/powerpoint/2010/main" val="304788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/>
          <p:cNvSpPr/>
          <p:nvPr/>
        </p:nvSpPr>
        <p:spPr>
          <a:xfrm>
            <a:off x="6196858" y="2265215"/>
            <a:ext cx="5156941" cy="45581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/>
          <p:cNvSpPr/>
          <p:nvPr/>
        </p:nvSpPr>
        <p:spPr>
          <a:xfrm>
            <a:off x="838200" y="2237510"/>
            <a:ext cx="5181600" cy="45581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Figure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48627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Time and Space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48627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Temperature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80" t="2857" r="1" b="4831"/>
          <a:stretch/>
        </p:blipFill>
        <p:spPr>
          <a:xfrm>
            <a:off x="1550511" y="2555445"/>
            <a:ext cx="3747457" cy="339959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93609" y="5218246"/>
            <a:ext cx="1516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>
                <a:solidFill>
                  <a:schemeClr val="bg1"/>
                </a:solidFill>
              </a:rPr>
              <a:t>Inner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House Average Temperatures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 flipV="1">
            <a:off x="3567140" y="4380782"/>
            <a:ext cx="1268098" cy="14376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93130" y="5218246"/>
            <a:ext cx="213676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Outer</a:t>
            </a:r>
          </a:p>
          <a:p>
            <a:r>
              <a:rPr lang="en-US" dirty="0">
                <a:solidFill>
                  <a:schemeClr val="bg1"/>
                </a:solidFill>
              </a:rPr>
              <a:t>Room </a:t>
            </a:r>
          </a:p>
          <a:p>
            <a:r>
              <a:rPr lang="en-US" dirty="0">
                <a:solidFill>
                  <a:schemeClr val="bg1"/>
                </a:solidFill>
              </a:rPr>
              <a:t>Temperatures </a:t>
            </a:r>
          </a:p>
          <a:p>
            <a:r>
              <a:rPr lang="en-US" sz="1400" dirty="0">
                <a:solidFill>
                  <a:schemeClr val="bg1"/>
                </a:solidFill>
              </a:rPr>
              <a:t>(Sized large to small,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area proportional)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V="1">
            <a:off x="2078238" y="4917455"/>
            <a:ext cx="779452" cy="7446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08856" y="2312070"/>
            <a:ext cx="383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24 Hour Clock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007372" y="2448824"/>
            <a:ext cx="3788352" cy="3728139"/>
            <a:chOff x="7074039" y="2448824"/>
            <a:chExt cx="3788352" cy="3728139"/>
          </a:xfrm>
        </p:grpSpPr>
        <p:grpSp>
          <p:nvGrpSpPr>
            <p:cNvPr id="14" name="Group 13"/>
            <p:cNvGrpSpPr/>
            <p:nvPr/>
          </p:nvGrpSpPr>
          <p:grpSpPr>
            <a:xfrm>
              <a:off x="7074039" y="2448824"/>
              <a:ext cx="3788352" cy="3728139"/>
              <a:chOff x="6519430" y="2456236"/>
              <a:chExt cx="3788352" cy="3728139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/>
              <a:srcRect t="5943"/>
              <a:stretch/>
            </p:blipFill>
            <p:spPr>
              <a:xfrm>
                <a:off x="6519430" y="2812473"/>
                <a:ext cx="3788352" cy="3371902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 rot="18177201">
                <a:off x="8261205" y="2666425"/>
                <a:ext cx="789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62 </a:t>
                </a:r>
                <a:r>
                  <a:rPr lang="en-US" dirty="0">
                    <a:solidFill>
                      <a:schemeClr val="bg1"/>
                    </a:solidFill>
                  </a:rPr>
                  <a:t>°F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18177201">
                <a:off x="7816568" y="2666427"/>
                <a:ext cx="789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85 </a:t>
                </a:r>
                <a:r>
                  <a:rPr lang="en-US" dirty="0">
                    <a:solidFill>
                      <a:schemeClr val="bg1"/>
                    </a:solidFill>
                  </a:rPr>
                  <a:t>°F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518073" y="4018862"/>
                <a:ext cx="789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67 </a:t>
                </a:r>
                <a:r>
                  <a:rPr lang="en-US" dirty="0">
                    <a:solidFill>
                      <a:schemeClr val="bg1"/>
                    </a:solidFill>
                  </a:rPr>
                  <a:t>°F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9447680">
                <a:off x="6719002" y="5127227"/>
                <a:ext cx="789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77 </a:t>
                </a:r>
                <a:r>
                  <a:rPr lang="en-US" dirty="0">
                    <a:solidFill>
                      <a:schemeClr val="bg1"/>
                    </a:solidFill>
                  </a:rPr>
                  <a:t>°F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 rot="2790179">
              <a:off x="9595157" y="3180387"/>
              <a:ext cx="78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Chilly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 rot="18064784">
              <a:off x="7214248" y="3393282"/>
              <a:ext cx="78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Warm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rot="20166348">
              <a:off x="8531398" y="5516579"/>
              <a:ext cx="1919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Comfort Range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757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127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Visualizing Building Performance Data</vt:lpstr>
      <vt:lpstr>Last Semester</vt:lpstr>
      <vt:lpstr>This Semester</vt:lpstr>
      <vt:lpstr>My focus: visualizing tradeoffs</vt:lpstr>
      <vt:lpstr>Figure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Elaina Present</dc:creator>
  <cp:lastModifiedBy>Elaina Present</cp:lastModifiedBy>
  <cp:revision>7</cp:revision>
  <dcterms:created xsi:type="dcterms:W3CDTF">2017-03-15T19:03:57Z</dcterms:created>
  <dcterms:modified xsi:type="dcterms:W3CDTF">2017-03-16T14:20:02Z</dcterms:modified>
</cp:coreProperties>
</file>