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orient="horz" pos="1152"/>
        <p:guide orient="horz" pos="3168"/>
        <p:guide orient="horz" pos="720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0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6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9BE2-6853-4048-BD92-D6FCAF2F0ED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E5C-18E7-40D3-9A20-53713154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341" y="181957"/>
            <a:ext cx="7151318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Slum</a:t>
            </a:r>
          </a:p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Poor Urban Settlement </a:t>
            </a:r>
          </a:p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Squatter Settlement</a:t>
            </a:r>
          </a:p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Shanty Town</a:t>
            </a:r>
          </a:p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Third World Ghetto</a:t>
            </a:r>
          </a:p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Third World Settlement</a:t>
            </a:r>
          </a:p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Poor Housing</a:t>
            </a:r>
          </a:p>
          <a:p>
            <a:pPr algn="ct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Third World Housing</a:t>
            </a:r>
          </a:p>
        </p:txBody>
      </p:sp>
    </p:spTree>
    <p:extLst>
      <p:ext uri="{BB962C8B-B14F-4D97-AF65-F5344CB8AC3E}">
        <p14:creationId xmlns:p14="http://schemas.microsoft.com/office/powerpoint/2010/main" val="29181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826" y="339226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Organic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1813" y="339226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8292" y="6211669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Spontaneous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130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Settlement</a:t>
            </a:r>
          </a:p>
        </p:txBody>
      </p:sp>
      <p:pic>
        <p:nvPicPr>
          <p:cNvPr id="4099" name="Picture 3" descr="C:\Users\Jared\Dropbox\001 - Classes\ARCH 229\turkers_delight\Student Projects\jlandsman6192\150202_slum\img\Google_shanty+town_8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5528"/>
            <a:ext cx="3021828" cy="22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ared\Dropbox\001 - Classes\ARCH 229\turkers_delight\Student Projects\jlandsman6192\150202_slum\img\Google_third+world+ghetto_3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13" y="4038600"/>
            <a:ext cx="3399399" cy="20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ared\Dropbox\001 - Classes\ARCH 229\turkers_delight\Student Projects\jlandsman6192\150202_slum\img\Google_third+world+ghetto_125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49" y="1142999"/>
            <a:ext cx="3403351" cy="22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463" y="46482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Overcrowded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382" y="4648199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Spread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</a:p>
        </p:txBody>
      </p:sp>
      <p:pic>
        <p:nvPicPr>
          <p:cNvPr id="6147" name="Picture 3" descr="C:\Users\Jared\Dropbox\001 - Classes\ARCH 229\turkers_delight\Student Projects\jlandsman6192\150202_slum\img\Google_slum_1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ared\Dropbox\001 - Classes\ARCH 229\turkers_delight\Student Projects\jlandsman6192\150202_slum\img\Google_poor+housing_30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2" t="-499" r="5882" b="499"/>
          <a:stretch/>
        </p:blipFill>
        <p:spPr bwMode="auto">
          <a:xfrm>
            <a:off x="3991396" y="1143001"/>
            <a:ext cx="5152603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5820" y="4267200"/>
            <a:ext cx="178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Pucca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(sturdy)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0580" y="4267200"/>
            <a:ext cx="2454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Kucha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(un-sturdy)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0946" y="21703"/>
            <a:ext cx="4738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Material</a:t>
            </a:r>
          </a:p>
        </p:txBody>
      </p:sp>
      <p:pic>
        <p:nvPicPr>
          <p:cNvPr id="1026" name="Picture 2" descr="C:\Users\Jared\Dropbox\001 - Classes\ARCH 229\turkers_delight\Student Projects\jlandsman6192\150202_slum\img\Google_poor+urban+settlement_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52" y="1143000"/>
            <a:ext cx="456784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red\Dropbox\001 - Classes\ARCH 229\turkers_delight\Student Projects\jlandsman6192\150202_slum\img\Google_poor+urban+settlement_13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762"/>
            <a:ext cx="4572000" cy="30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161" y="484007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62136" y="484007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Urban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Rural vs Urban</a:t>
            </a:r>
          </a:p>
        </p:txBody>
      </p:sp>
      <p:pic>
        <p:nvPicPr>
          <p:cNvPr id="3074" name="Picture 2" descr="C:\Users\Jared\Dropbox\001 - Classes\ARCH 229\turkers_delight\Student Projects\jlandsman6192\150202_slum\img\Google_poor+urban+settlement_1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" y="1143000"/>
            <a:ext cx="4567084" cy="342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red\Dropbox\001 - Classes\ARCH 229\turkers_delight\Student Projects\jlandsman6192\150202_slum\img\Google_poor+urban+settlement_114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red\Dropbox\001 - Classes\ARCH 229\turkers_delight\Student Projects\jlandsman6192\150202_slum\img\Google_poor+urban+settlement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9829" y="4840068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9059" y="4840069"/>
            <a:ext cx="115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368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Cleanliness</a:t>
            </a:r>
          </a:p>
        </p:txBody>
      </p:sp>
      <p:pic>
        <p:nvPicPr>
          <p:cNvPr id="2051" name="Picture 3" descr="C:\Users\Jared\Dropbox\001 - Classes\ARCH 229\turkers_delight\Student Projects\jlandsman6192\150202_slum\img\Google_third+world+housing_5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9"/>
          <a:stretch/>
        </p:blipFill>
        <p:spPr bwMode="auto">
          <a:xfrm>
            <a:off x="-7375" y="1143000"/>
            <a:ext cx="45793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0856" y="48400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6699" y="484006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Unsafe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31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</a:p>
        </p:txBody>
      </p:sp>
      <p:pic>
        <p:nvPicPr>
          <p:cNvPr id="5122" name="Picture 2" descr="C:\Users\Jared\Dropbox\001 - Classes\ARCH 229\turkers_delight\Student Projects\jlandsman6192\150202_slum\img\Google_squatter+settlement_8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31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red\Dropbox\001 - Classes\ARCH 229\turkers_delight\Student Projects\jlandsman6192\150202_slum\img\Google_third+world+housing_16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15735" r="107" b="15657"/>
          <a:stretch/>
        </p:blipFill>
        <p:spPr bwMode="auto">
          <a:xfrm>
            <a:off x="-4916" y="1143000"/>
            <a:ext cx="4576916" cy="31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</dc:creator>
  <cp:lastModifiedBy>Jared</cp:lastModifiedBy>
  <cp:revision>20</cp:revision>
  <dcterms:created xsi:type="dcterms:W3CDTF">2015-02-02T22:02:58Z</dcterms:created>
  <dcterms:modified xsi:type="dcterms:W3CDTF">2015-02-06T18:16:09Z</dcterms:modified>
</cp:coreProperties>
</file>