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25" r:id="rId6"/>
    <p:sldId id="318" r:id="rId7"/>
    <p:sldId id="319" r:id="rId8"/>
    <p:sldId id="324" r:id="rId9"/>
    <p:sldId id="323" r:id="rId10"/>
    <p:sldId id="322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57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Imagine walking into a tea shop, looking at the menu, and realizing you’ve already tried the flavors being offered. You wonder what other potential flavors there are.</a:t>
            </a:r>
          </a:p>
          <a:p>
            <a:endParaRPr lang="en-US" sz="18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My capstone project &lt;CLICK&gt; </a:t>
            </a:r>
            <a:r>
              <a:rPr lang="en-US" sz="1800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Niibish</a:t>
            </a:r>
            <a:r>
              <a:rPr lang="en-US" sz="18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Aki will do just that.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5400" b="1" dirty="0" err="1"/>
              <a:t>Niibish</a:t>
            </a:r>
            <a:r>
              <a:rPr lang="en-US" sz="5400" b="1" dirty="0"/>
              <a:t> Aki</a:t>
            </a:r>
            <a:br>
              <a:rPr lang="en-US" dirty="0"/>
            </a:br>
            <a:r>
              <a:rPr lang="en-US" sz="2400" dirty="0"/>
              <a:t>Ojibwe for “Tea of the Earth”</a:t>
            </a:r>
            <a:endParaRPr lang="en-US" dirty="0"/>
          </a:p>
        </p:txBody>
      </p:sp>
      <p:pic>
        <p:nvPicPr>
          <p:cNvPr id="50" name="Audio 49">
            <a:hlinkClick r:id="" action="ppaction://media"/>
            <a:extLst>
              <a:ext uri="{FF2B5EF4-FFF2-40B4-BE49-F238E27FC236}">
                <a16:creationId xmlns:a16="http://schemas.microsoft.com/office/drawing/2014/main" id="{1235AF3A-C292-8AF0-80D2-2877261F990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2"/>
    </mc:Choice>
    <mc:Fallback xmlns="">
      <p:transition spd="slow" advTm="10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B77DFE-1824-EE06-709B-10FAAF43F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EF52C-79D7-A736-C2CA-F84170A1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41" y="275491"/>
            <a:ext cx="9987367" cy="46203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7AF872-AEBA-F29B-3D41-305DA04B0C1A}"/>
              </a:ext>
            </a:extLst>
          </p:cNvPr>
          <p:cNvCxnSpPr>
            <a:cxnSpLocks/>
          </p:cNvCxnSpPr>
          <p:nvPr/>
        </p:nvCxnSpPr>
        <p:spPr>
          <a:xfrm>
            <a:off x="5893224" y="1114425"/>
            <a:ext cx="0" cy="20955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221A73-B60C-2C4A-6630-8DCDE2780845}"/>
              </a:ext>
            </a:extLst>
          </p:cNvPr>
          <p:cNvCxnSpPr>
            <a:cxnSpLocks/>
          </p:cNvCxnSpPr>
          <p:nvPr/>
        </p:nvCxnSpPr>
        <p:spPr>
          <a:xfrm>
            <a:off x="5893224" y="1323975"/>
            <a:ext cx="327935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7AF3D7-60D6-A98E-B5AF-01B6CFB201AC}"/>
              </a:ext>
            </a:extLst>
          </p:cNvPr>
          <p:cNvCxnSpPr>
            <a:cxnSpLocks/>
          </p:cNvCxnSpPr>
          <p:nvPr/>
        </p:nvCxnSpPr>
        <p:spPr>
          <a:xfrm>
            <a:off x="9172575" y="1323975"/>
            <a:ext cx="0" cy="13017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AC607-ADCB-C16A-6B14-1F6DD65ECFE6}"/>
              </a:ext>
            </a:extLst>
          </p:cNvPr>
          <p:cNvCxnSpPr>
            <a:cxnSpLocks/>
          </p:cNvCxnSpPr>
          <p:nvPr/>
        </p:nvCxnSpPr>
        <p:spPr>
          <a:xfrm>
            <a:off x="9172575" y="1914525"/>
            <a:ext cx="0" cy="37782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77E7C1-9FB3-9955-68A8-43CE55823EF7}"/>
              </a:ext>
            </a:extLst>
          </p:cNvPr>
          <p:cNvCxnSpPr>
            <a:cxnSpLocks/>
          </p:cNvCxnSpPr>
          <p:nvPr/>
        </p:nvCxnSpPr>
        <p:spPr>
          <a:xfrm>
            <a:off x="9172575" y="2746375"/>
            <a:ext cx="0" cy="36512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6A813D-4B8A-7C88-E162-52EB7EA16B41}"/>
              </a:ext>
            </a:extLst>
          </p:cNvPr>
          <p:cNvCxnSpPr>
            <a:cxnSpLocks/>
          </p:cNvCxnSpPr>
          <p:nvPr/>
        </p:nvCxnSpPr>
        <p:spPr>
          <a:xfrm>
            <a:off x="9179349" y="3552825"/>
            <a:ext cx="0" cy="37782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A4140D-CE47-C8B1-7998-5776165C1915}"/>
              </a:ext>
            </a:extLst>
          </p:cNvPr>
          <p:cNvSpPr txBox="1"/>
          <p:nvPr/>
        </p:nvSpPr>
        <p:spPr>
          <a:xfrm>
            <a:off x="899541" y="5105400"/>
            <a:ext cx="536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storyboard will walk through the ordering process, from when the user enters the site through the index to the checkout success.</a:t>
            </a:r>
          </a:p>
        </p:txBody>
      </p:sp>
    </p:spTree>
    <p:extLst>
      <p:ext uri="{BB962C8B-B14F-4D97-AF65-F5344CB8AC3E}">
        <p14:creationId xmlns:p14="http://schemas.microsoft.com/office/powerpoint/2010/main" val="393889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394BF-D305-849B-9654-E865FE32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28587"/>
            <a:ext cx="7496175" cy="612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7C3FA-7727-1A41-5FB2-8CF8CD355DC8}"/>
              </a:ext>
            </a:extLst>
          </p:cNvPr>
          <p:cNvSpPr txBox="1"/>
          <p:nvPr/>
        </p:nvSpPr>
        <p:spPr>
          <a:xfrm>
            <a:off x="8039101" y="1447800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User loads the website in their preferred browser.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They click on “Order Now”.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4752DE-2453-B9ED-3ED0-157E2292484E}"/>
              </a:ext>
            </a:extLst>
          </p:cNvPr>
          <p:cNvCxnSpPr>
            <a:cxnSpLocks/>
          </p:cNvCxnSpPr>
          <p:nvPr/>
        </p:nvCxnSpPr>
        <p:spPr>
          <a:xfrm flipH="1" flipV="1">
            <a:off x="6429375" y="419100"/>
            <a:ext cx="1609726" cy="129540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7AABA5-74DD-B1CF-60C0-5562DFCC7618}"/>
              </a:ext>
            </a:extLst>
          </p:cNvPr>
          <p:cNvCxnSpPr>
            <a:cxnSpLocks/>
          </p:cNvCxnSpPr>
          <p:nvPr/>
        </p:nvCxnSpPr>
        <p:spPr>
          <a:xfrm flipH="1" flipV="1">
            <a:off x="6181725" y="866775"/>
            <a:ext cx="1857376" cy="154305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5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0091-2A6B-3981-4CD6-8F361754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DDFB09-511E-B26F-1D55-2CB726CC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1" y="104775"/>
            <a:ext cx="6306597" cy="65913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8C032A-91A9-1245-9DCB-27A627D3A0EE}"/>
              </a:ext>
            </a:extLst>
          </p:cNvPr>
          <p:cNvCxnSpPr>
            <a:cxnSpLocks/>
          </p:cNvCxnSpPr>
          <p:nvPr/>
        </p:nvCxnSpPr>
        <p:spPr>
          <a:xfrm flipH="1" flipV="1">
            <a:off x="3076575" y="2124075"/>
            <a:ext cx="4867275" cy="3333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B5920E-AD84-9F98-E791-CDBE8F952B58}"/>
              </a:ext>
            </a:extLst>
          </p:cNvPr>
          <p:cNvSpPr txBox="1"/>
          <p:nvPr/>
        </p:nvSpPr>
        <p:spPr>
          <a:xfrm>
            <a:off x="8039101" y="1447800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User finds a product that interests them.</a:t>
            </a:r>
          </a:p>
          <a:p>
            <a:endParaRPr lang="en-US" dirty="0"/>
          </a:p>
          <a:p>
            <a:r>
              <a:rPr lang="en-US" dirty="0"/>
              <a:t>4. They click on the product.</a:t>
            </a:r>
          </a:p>
        </p:txBody>
      </p:sp>
    </p:spTree>
    <p:extLst>
      <p:ext uri="{BB962C8B-B14F-4D97-AF65-F5344CB8AC3E}">
        <p14:creationId xmlns:p14="http://schemas.microsoft.com/office/powerpoint/2010/main" val="220081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FEBD6-500F-B2BF-25F2-34DBE4F2A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2FAD80-2B4C-65E9-39F3-FB936DCEB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" y="104775"/>
            <a:ext cx="5761356" cy="662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AA07A-9BF1-67D6-BAB5-972A5188AE77}"/>
              </a:ext>
            </a:extLst>
          </p:cNvPr>
          <p:cNvSpPr txBox="1"/>
          <p:nvPr/>
        </p:nvSpPr>
        <p:spPr>
          <a:xfrm>
            <a:off x="7372351" y="1647825"/>
            <a:ext cx="3629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 modal appears for the user to customize their beverage.</a:t>
            </a:r>
          </a:p>
          <a:p>
            <a:endParaRPr lang="en-US" dirty="0"/>
          </a:p>
          <a:p>
            <a:r>
              <a:rPr lang="en-US" dirty="0"/>
              <a:t>6. They click on “Add to Order”.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49C271-1108-8583-C689-6C0DD82E150A}"/>
              </a:ext>
            </a:extLst>
          </p:cNvPr>
          <p:cNvCxnSpPr>
            <a:cxnSpLocks/>
          </p:cNvCxnSpPr>
          <p:nvPr/>
        </p:nvCxnSpPr>
        <p:spPr>
          <a:xfrm flipH="1">
            <a:off x="4576762" y="1866900"/>
            <a:ext cx="2795589" cy="214294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48A4A6D-B2EB-05EA-D43C-A1D5A47088FB}"/>
              </a:ext>
            </a:extLst>
          </p:cNvPr>
          <p:cNvSpPr/>
          <p:nvPr/>
        </p:nvSpPr>
        <p:spPr>
          <a:xfrm>
            <a:off x="4186237" y="3333750"/>
            <a:ext cx="390525" cy="2686050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F8EE35-5FB1-11BE-5A1E-7243B6C9429E}"/>
              </a:ext>
            </a:extLst>
          </p:cNvPr>
          <p:cNvCxnSpPr>
            <a:cxnSpLocks/>
          </p:cNvCxnSpPr>
          <p:nvPr/>
        </p:nvCxnSpPr>
        <p:spPr>
          <a:xfrm flipH="1">
            <a:off x="4381499" y="2781657"/>
            <a:ext cx="3068074" cy="346189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018F-DF3B-AB1C-1138-878CDF53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8FF981-4096-749A-C543-51326DB0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9" y="133350"/>
            <a:ext cx="7106332" cy="581977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607F5F-8634-BE2C-AFAD-F6B328A08784}"/>
              </a:ext>
            </a:extLst>
          </p:cNvPr>
          <p:cNvCxnSpPr>
            <a:cxnSpLocks/>
          </p:cNvCxnSpPr>
          <p:nvPr/>
        </p:nvCxnSpPr>
        <p:spPr>
          <a:xfrm flipH="1">
            <a:off x="4286250" y="1638300"/>
            <a:ext cx="3762375" cy="17145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5D4E74-73BC-7F1C-E9E8-62BDFB204A4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438900" y="2181225"/>
            <a:ext cx="1600201" cy="52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656860-67EB-84EC-9C27-105FAC596215}"/>
              </a:ext>
            </a:extLst>
          </p:cNvPr>
          <p:cNvCxnSpPr>
            <a:cxnSpLocks/>
          </p:cNvCxnSpPr>
          <p:nvPr/>
        </p:nvCxnSpPr>
        <p:spPr>
          <a:xfrm flipH="1">
            <a:off x="6800850" y="2790825"/>
            <a:ext cx="1238251" cy="170497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293856-F95D-9CF3-73B8-C0908D5CFE1C}"/>
              </a:ext>
            </a:extLst>
          </p:cNvPr>
          <p:cNvSpPr txBox="1"/>
          <p:nvPr/>
        </p:nvSpPr>
        <p:spPr>
          <a:xfrm>
            <a:off x="8039101" y="1447800"/>
            <a:ext cx="362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User reviews their cart.</a:t>
            </a:r>
          </a:p>
          <a:p>
            <a:endParaRPr lang="en-US" dirty="0"/>
          </a:p>
          <a:p>
            <a:r>
              <a:rPr lang="en-US" dirty="0"/>
              <a:t>8. They select their pickup time.</a:t>
            </a:r>
          </a:p>
          <a:p>
            <a:endParaRPr lang="en-US" dirty="0"/>
          </a:p>
          <a:p>
            <a:r>
              <a:rPr lang="en-US" dirty="0"/>
              <a:t>9. They click “Checkout” to proceed</a:t>
            </a:r>
          </a:p>
        </p:txBody>
      </p:sp>
    </p:spTree>
    <p:extLst>
      <p:ext uri="{BB962C8B-B14F-4D97-AF65-F5344CB8AC3E}">
        <p14:creationId xmlns:p14="http://schemas.microsoft.com/office/powerpoint/2010/main" val="109717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256A5-4A77-C535-CB8D-924545A33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3BAE5-4969-B46E-4C94-91D797D0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" y="99608"/>
            <a:ext cx="7496680" cy="487244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1AFF87-E4B6-6E2D-6A6C-EB94EBE860B2}"/>
              </a:ext>
            </a:extLst>
          </p:cNvPr>
          <p:cNvCxnSpPr>
            <a:cxnSpLocks/>
          </p:cNvCxnSpPr>
          <p:nvPr/>
        </p:nvCxnSpPr>
        <p:spPr>
          <a:xfrm flipH="1">
            <a:off x="4514850" y="1085850"/>
            <a:ext cx="3571875" cy="83581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D41EAF-D5C2-DC8A-A059-15409D47B0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24325" y="1753956"/>
            <a:ext cx="4138436" cy="176076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F630F5-11B6-6FA1-AC96-16AF870B48D2}"/>
              </a:ext>
            </a:extLst>
          </p:cNvPr>
          <p:cNvCxnSpPr>
            <a:cxnSpLocks/>
          </p:cNvCxnSpPr>
          <p:nvPr/>
        </p:nvCxnSpPr>
        <p:spPr>
          <a:xfrm flipH="1">
            <a:off x="6634103" y="2305050"/>
            <a:ext cx="1628658" cy="100012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56BE0B-C44B-9418-C44B-DBC9A32875DE}"/>
              </a:ext>
            </a:extLst>
          </p:cNvPr>
          <p:cNvSpPr txBox="1"/>
          <p:nvPr/>
        </p:nvSpPr>
        <p:spPr>
          <a:xfrm>
            <a:off x="8262761" y="876793"/>
            <a:ext cx="362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User fills in their information.</a:t>
            </a:r>
          </a:p>
          <a:p>
            <a:endParaRPr lang="en-US" dirty="0"/>
          </a:p>
          <a:p>
            <a:r>
              <a:rPr lang="en-US" dirty="0"/>
              <a:t>11. They select the tip</a:t>
            </a:r>
          </a:p>
          <a:p>
            <a:endParaRPr lang="en-US" dirty="0"/>
          </a:p>
          <a:p>
            <a:r>
              <a:rPr lang="en-US" dirty="0"/>
              <a:t>12. They click “Complete Order” to complete their order.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70ABE55-3974-7D32-E7F4-7E21E41160A8}"/>
              </a:ext>
            </a:extLst>
          </p:cNvPr>
          <p:cNvSpPr/>
          <p:nvPr/>
        </p:nvSpPr>
        <p:spPr>
          <a:xfrm>
            <a:off x="3964411" y="1152524"/>
            <a:ext cx="390525" cy="1538288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E73DF-1E57-7B17-7B0F-B15F52EED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5B639-113E-4A51-0E6E-F1E6A7BF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123435"/>
            <a:ext cx="7846959" cy="4820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515B4-73EC-6F5E-0037-35434741E9BD}"/>
              </a:ext>
            </a:extLst>
          </p:cNvPr>
          <p:cNvSpPr txBox="1"/>
          <p:nvPr/>
        </p:nvSpPr>
        <p:spPr>
          <a:xfrm>
            <a:off x="8039101" y="1447800"/>
            <a:ext cx="3629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The order is complete. The user heads to the store for payment and pickup.</a:t>
            </a:r>
          </a:p>
        </p:txBody>
      </p:sp>
    </p:spTree>
    <p:extLst>
      <p:ext uri="{BB962C8B-B14F-4D97-AF65-F5344CB8AC3E}">
        <p14:creationId xmlns:p14="http://schemas.microsoft.com/office/powerpoint/2010/main" val="3732086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"/>
</p:tagLst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{4958A33F-A43E-4A93-91AC-D7E459C4B990}tf11964407_win32</Template>
  <TotalTime>3932</TotalTime>
  <Words>207</Words>
  <Application>Microsoft Office PowerPoint</Application>
  <PresentationFormat>Widescreen</PresentationFormat>
  <Paragraphs>27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Courier New</vt:lpstr>
      <vt:lpstr>Gill Sans Nova Light</vt:lpstr>
      <vt:lpstr>Sagona Book</vt:lpstr>
      <vt:lpstr>Custom</vt:lpstr>
      <vt:lpstr>Niibish Aki Ojibwe for “Tea of the Earth”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Kailee A Stenseng</dc:creator>
  <cp:lastModifiedBy>Kailee A Stenseng</cp:lastModifiedBy>
  <cp:revision>4</cp:revision>
  <dcterms:created xsi:type="dcterms:W3CDTF">2025-03-14T01:49:37Z</dcterms:created>
  <dcterms:modified xsi:type="dcterms:W3CDTF">2025-03-17T00:17:08Z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