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7" r:id="rId6"/>
    <p:sldId id="258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2" r:id="rId20"/>
    <p:sldId id="273" r:id="rId21"/>
    <p:sldId id="275" r:id="rId22"/>
    <p:sldId id="284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62" r:id="rId3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F8FFF"/>
    <a:srgbClr val="33CCCC"/>
    <a:srgbClr val="EDFF3F"/>
    <a:srgbClr val="FF373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9" autoAdjust="0"/>
    <p:restoredTop sz="94667" autoAdjust="0"/>
  </p:normalViewPr>
  <p:slideViewPr>
    <p:cSldViewPr snapToGrid="0">
      <p:cViewPr>
        <p:scale>
          <a:sx n="60" d="100"/>
          <a:sy n="60" d="100"/>
        </p:scale>
        <p:origin x="-978" y="-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5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6" d="100"/>
          <a:sy n="106" d="100"/>
        </p:scale>
        <p:origin x="3696" y="12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">
      <pc:chgData name="Fake Test User" userId="SID-0" providerId="Test" clId="FakeClientId" dt="2024-05-20T08:24:11.361" v="51"/>
      <pc:docMkLst>
        <pc:docMk/>
      </pc:docMkLst>
      <pc:sldChg chg="modSp mod">
        <pc:chgData name="Fake Test User" userId="SID-0" providerId="Test" clId="FakeClientId" dt="2024-05-20T08:18:55.214" v="3" actId="14100"/>
        <pc:sldMkLst>
          <pc:docMk/>
          <pc:sldMk cId="1639799154" sldId="258"/>
        </pc:sldMkLst>
        <pc:spChg chg="mod">
          <ac:chgData name="Fake Test User" userId="SID-0" providerId="Test" clId="FakeClientId" dt="2024-05-20T08:18:55.214" v="3" actId="14100"/>
          <ac:spMkLst>
            <pc:docMk/>
            <pc:sldMk cId="1639799154" sldId="258"/>
            <ac:spMk id="3" creationId="{95B371F2-DBA5-415A-82C8-651F587B857A}"/>
          </ac:spMkLst>
        </pc:spChg>
      </pc:sldChg>
      <pc:sldChg chg="modSp mod">
        <pc:chgData name="Fake Test User" userId="SID-0" providerId="Test" clId="FakeClientId" dt="2024-05-20T08:21:36.013" v="40" actId="6549"/>
        <pc:sldMkLst>
          <pc:docMk/>
          <pc:sldMk cId="4212917468" sldId="260"/>
        </pc:sldMkLst>
        <pc:graphicFrameChg chg="mod modGraphic">
          <ac:chgData name="Fake Test User" userId="SID-0" providerId="Test" clId="FakeClientId" dt="2024-05-20T08:21:36.013" v="40" actId="6549"/>
          <ac:graphicFrameMkLst>
            <pc:docMk/>
            <pc:sldMk cId="4212917468" sldId="260"/>
            <ac:graphicFrameMk id="10" creationId="{403CD5FD-27C3-4342-BE41-F411CB8D6931}"/>
          </ac:graphicFrameMkLst>
        </pc:graphicFrameChg>
      </pc:sldChg>
      <pc:sldChg chg="modSp mod">
        <pc:chgData name="Fake Test User" userId="SID-0" providerId="Test" clId="FakeClientId" dt="2024-05-20T08:24:11.361" v="51"/>
        <pc:sldMkLst>
          <pc:docMk/>
          <pc:sldMk cId="932498405" sldId="270"/>
        </pc:sldMkLst>
        <pc:graphicFrameChg chg="mod modGraphic">
          <ac:chgData name="Fake Test User" userId="SID-0" providerId="Test" clId="FakeClientId" dt="2024-05-20T08:24:11.361" v="51"/>
          <ac:graphicFrameMkLst>
            <pc:docMk/>
            <pc:sldMk cId="932498405" sldId="270"/>
            <ac:graphicFrameMk id="11" creationId="{CEC93498-BE1A-0484-72BD-9B8E05C17B4B}"/>
          </ac:graphicFrameMkLst>
        </pc:graphicFrameChg>
      </pc:sldChg>
      <pc:sldChg chg="modSp mod">
        <pc:chgData name="Fake Test User" userId="SID-0" providerId="Test" clId="FakeClientId" dt="2024-05-20T08:19:02.605" v="4" actId="20577"/>
        <pc:sldMkLst>
          <pc:docMk/>
          <pc:sldMk cId="3086051495" sldId="272"/>
        </pc:sldMkLst>
        <pc:spChg chg="mod">
          <ac:chgData name="Fake Test User" userId="SID-0" providerId="Test" clId="FakeClientId" dt="2024-05-20T08:19:02.605" v="4" actId="20577"/>
          <ac:spMkLst>
            <pc:docMk/>
            <pc:sldMk cId="3086051495" sldId="272"/>
            <ac:spMk id="2" creationId="{177CF51A-BB6E-2ACA-1F7C-CEB88E38B39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0E7CC8CE-DCCA-7C6E-1A4F-356F5640DF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6F7CBD63-165B-19A1-78E5-CB2442A66D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C9DC7D24-16BF-448E-8125-922AC25F2810}" type="datetimeFigureOut">
              <a:rPr lang="ru-RU" smtClean="0"/>
              <a:pPr rtl="0"/>
              <a:t>03.12.2024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A694E3C4-489C-3842-D2D8-6469DBE083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5C8E6E04-8D1D-E480-F398-D819127B7E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7C099176-B171-453D-B4F4-0D63CE4F1E1A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48492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8245A7B5-7120-4081-9C69-DA4001E9CDC7}" type="datetimeFigureOut">
              <a:rPr lang="ru-RU" smtClean="0"/>
              <a:pPr rtl="0"/>
              <a:t>03.12.2024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E2BD5ED-768E-4A59-9586-6D48BCD969D8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225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EE2BD5ED-768E-4A59-9586-6D48BCD969D8}" type="slidenum">
              <a:rPr lang="ru-RU" smtClean="0"/>
              <a:pPr rtl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5211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Графический элемент 21">
            <a:extLst>
              <a:ext uri="{FF2B5EF4-FFF2-40B4-BE49-F238E27FC236}">
                <a16:creationId xmlns:a16="http://schemas.microsoft.com/office/drawing/2014/main" xmlns="" id="{89824F2F-9B77-E8DE-AD7B-CF6E1D67EE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0320" r="32549" b="6855"/>
          <a:stretch/>
        </p:blipFill>
        <p:spPr>
          <a:xfrm flipH="1">
            <a:off x="1" y="-2"/>
            <a:ext cx="4145091" cy="6858001"/>
          </a:xfrm>
          <a:prstGeom prst="rect">
            <a:avLst/>
          </a:prstGeom>
        </p:spPr>
      </p:pic>
      <p:pic>
        <p:nvPicPr>
          <p:cNvPr id="21" name="Графический объект 20">
            <a:extLst>
              <a:ext uri="{FF2B5EF4-FFF2-40B4-BE49-F238E27FC236}">
                <a16:creationId xmlns:a16="http://schemas.microsoft.com/office/drawing/2014/main" xmlns="" id="{C899EE7A-1B55-E01E-0F8A-818D34FD46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0320" r="32549" b="6855"/>
          <a:stretch/>
        </p:blipFill>
        <p:spPr>
          <a:xfrm>
            <a:off x="8046909" y="-1"/>
            <a:ext cx="4145091" cy="6858001"/>
          </a:xfrm>
          <a:prstGeom prst="rect">
            <a:avLst/>
          </a:prstGeom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xmlns="" id="{522CB8E9-A9F1-4F28-81F9-BB11147C2B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5400000">
            <a:off x="3703829" y="-521941"/>
            <a:ext cx="4784342" cy="7901884"/>
            <a:chOff x="4066571" y="77169"/>
            <a:chExt cx="4058859" cy="6703663"/>
          </a:xfrm>
        </p:grpSpPr>
        <p:sp>
          <p:nvSpPr>
            <p:cNvPr id="15" name="Полилиния: Фигура 14">
              <a:extLst>
                <a:ext uri="{FF2B5EF4-FFF2-40B4-BE49-F238E27FC236}">
                  <a16:creationId xmlns:a16="http://schemas.microsoft.com/office/drawing/2014/main" xmlns="" id="{1CEBE09E-04AC-3CDA-B4F6-D4097B8EC8BF}"/>
                </a:ext>
              </a:extLst>
            </p:cNvPr>
            <p:cNvSpPr/>
            <p:nvPr userDrawn="1"/>
          </p:nvSpPr>
          <p:spPr>
            <a:xfrm>
              <a:off x="4328431" y="339028"/>
              <a:ext cx="3535138" cy="6179943"/>
            </a:xfrm>
            <a:custGeom>
              <a:avLst/>
              <a:gdLst>
                <a:gd name="connsiteX0" fmla="*/ 1741450 w 3535138"/>
                <a:gd name="connsiteY0" fmla="*/ 684 h 6179943"/>
                <a:gd name="connsiteX1" fmla="*/ 1786333 w 3535138"/>
                <a:gd name="connsiteY1" fmla="*/ 14719 h 6179943"/>
                <a:gd name="connsiteX2" fmla="*/ 2276580 w 3535138"/>
                <a:gd name="connsiteY2" fmla="*/ 297844 h 6179943"/>
                <a:gd name="connsiteX3" fmla="*/ 2456364 w 3535138"/>
                <a:gd name="connsiteY3" fmla="*/ 504689 h 6179943"/>
                <a:gd name="connsiteX4" fmla="*/ 2458126 w 3535138"/>
                <a:gd name="connsiteY4" fmla="*/ 507229 h 6179943"/>
                <a:gd name="connsiteX5" fmla="*/ 2461190 w 3535138"/>
                <a:gd name="connsiteY5" fmla="*/ 506915 h 6179943"/>
                <a:gd name="connsiteX6" fmla="*/ 2524417 w 3535138"/>
                <a:gd name="connsiteY6" fmla="*/ 503615 h 6179943"/>
                <a:gd name="connsiteX7" fmla="*/ 2832937 w 3535138"/>
                <a:gd name="connsiteY7" fmla="*/ 601945 h 6179943"/>
                <a:gd name="connsiteX8" fmla="*/ 3031538 w 3535138"/>
                <a:gd name="connsiteY8" fmla="*/ 907511 h 6179943"/>
                <a:gd name="connsiteX9" fmla="*/ 3045517 w 3535138"/>
                <a:gd name="connsiteY9" fmla="*/ 992381 h 6179943"/>
                <a:gd name="connsiteX10" fmla="*/ 3045823 w 3535138"/>
                <a:gd name="connsiteY10" fmla="*/ 996020 h 6179943"/>
                <a:gd name="connsiteX11" fmla="*/ 3049345 w 3535138"/>
                <a:gd name="connsiteY11" fmla="*/ 996963 h 6179943"/>
                <a:gd name="connsiteX12" fmla="*/ 3314810 w 3535138"/>
                <a:gd name="connsiteY12" fmla="*/ 1127999 h 6179943"/>
                <a:gd name="connsiteX13" fmla="*/ 3535138 w 3535138"/>
                <a:gd name="connsiteY13" fmla="*/ 1548942 h 6179943"/>
                <a:gd name="connsiteX14" fmla="*/ 3535138 w 3535138"/>
                <a:gd name="connsiteY14" fmla="*/ 4639430 h 6179943"/>
                <a:gd name="connsiteX15" fmla="*/ 3314823 w 3535138"/>
                <a:gd name="connsiteY15" fmla="*/ 5060774 h 6179943"/>
                <a:gd name="connsiteX16" fmla="*/ 3050316 w 3535138"/>
                <a:gd name="connsiteY16" fmla="*/ 5191555 h 6179943"/>
                <a:gd name="connsiteX17" fmla="*/ 3046818 w 3535138"/>
                <a:gd name="connsiteY17" fmla="*/ 5192529 h 6179943"/>
                <a:gd name="connsiteX18" fmla="*/ 3046498 w 3535138"/>
                <a:gd name="connsiteY18" fmla="*/ 5196154 h 6179943"/>
                <a:gd name="connsiteX19" fmla="*/ 3030452 w 3535138"/>
                <a:gd name="connsiteY19" fmla="*/ 5285451 h 6179943"/>
                <a:gd name="connsiteX20" fmla="*/ 2700498 w 3535138"/>
                <a:gd name="connsiteY20" fmla="*/ 5638721 h 6179943"/>
                <a:gd name="connsiteX21" fmla="*/ 2464126 w 3535138"/>
                <a:gd name="connsiteY21" fmla="*/ 5676581 h 6179943"/>
                <a:gd name="connsiteX22" fmla="*/ 2461227 w 3535138"/>
                <a:gd name="connsiteY22" fmla="*/ 5676427 h 6179943"/>
                <a:gd name="connsiteX23" fmla="*/ 2459567 w 3535138"/>
                <a:gd name="connsiteY23" fmla="*/ 5678823 h 6179943"/>
                <a:gd name="connsiteX24" fmla="*/ 2217897 w 3535138"/>
                <a:gd name="connsiteY24" fmla="*/ 5941399 h 6179943"/>
                <a:gd name="connsiteX25" fmla="*/ 1826529 w 3535138"/>
                <a:gd name="connsiteY25" fmla="*/ 6163220 h 6179943"/>
                <a:gd name="connsiteX26" fmla="*/ 1781863 w 3535138"/>
                <a:gd name="connsiteY26" fmla="*/ 6179102 h 6179943"/>
                <a:gd name="connsiteX27" fmla="*/ 1771957 w 3535138"/>
                <a:gd name="connsiteY27" fmla="*/ 6179076 h 6179943"/>
                <a:gd name="connsiteX28" fmla="*/ 1727330 w 3535138"/>
                <a:gd name="connsiteY28" fmla="*/ 6163078 h 6179943"/>
                <a:gd name="connsiteX29" fmla="*/ 1354714 w 3535138"/>
                <a:gd name="connsiteY29" fmla="*/ 5972034 h 6179943"/>
                <a:gd name="connsiteX30" fmla="*/ 1078871 w 3535138"/>
                <a:gd name="connsiteY30" fmla="*/ 5682740 h 6179943"/>
                <a:gd name="connsiteX31" fmla="*/ 1077117 w 3535138"/>
                <a:gd name="connsiteY31" fmla="*/ 5680320 h 6179943"/>
                <a:gd name="connsiteX32" fmla="*/ 1074157 w 3535138"/>
                <a:gd name="connsiteY32" fmla="*/ 5680590 h 6179943"/>
                <a:gd name="connsiteX33" fmla="*/ 1023356 w 3535138"/>
                <a:gd name="connsiteY33" fmla="*/ 5682845 h 6179943"/>
                <a:gd name="connsiteX34" fmla="*/ 747642 w 3535138"/>
                <a:gd name="connsiteY34" fmla="*/ 5607533 h 6179943"/>
                <a:gd name="connsiteX35" fmla="*/ 504058 w 3535138"/>
                <a:gd name="connsiteY35" fmla="*/ 5283236 h 6179943"/>
                <a:gd name="connsiteX36" fmla="*/ 489210 w 3535138"/>
                <a:gd name="connsiteY36" fmla="*/ 5196321 h 6179943"/>
                <a:gd name="connsiteX37" fmla="*/ 488896 w 3535138"/>
                <a:gd name="connsiteY37" fmla="*/ 5192684 h 6179943"/>
                <a:gd name="connsiteX38" fmla="*/ 485387 w 3535138"/>
                <a:gd name="connsiteY38" fmla="*/ 5191710 h 6179943"/>
                <a:gd name="connsiteX39" fmla="*/ 220304 w 3535138"/>
                <a:gd name="connsiteY39" fmla="*/ 5060774 h 6179943"/>
                <a:gd name="connsiteX40" fmla="*/ 0 w 3535138"/>
                <a:gd name="connsiteY40" fmla="*/ 4639852 h 6179943"/>
                <a:gd name="connsiteX41" fmla="*/ 0 w 3535138"/>
                <a:gd name="connsiteY41" fmla="*/ 1549387 h 6179943"/>
                <a:gd name="connsiteX42" fmla="*/ 220304 w 3535138"/>
                <a:gd name="connsiteY42" fmla="*/ 1128025 h 6179943"/>
                <a:gd name="connsiteX43" fmla="*/ 485754 w 3535138"/>
                <a:gd name="connsiteY43" fmla="*/ 996963 h 6179943"/>
                <a:gd name="connsiteX44" fmla="*/ 489289 w 3535138"/>
                <a:gd name="connsiteY44" fmla="*/ 996020 h 6179943"/>
                <a:gd name="connsiteX45" fmla="*/ 489603 w 3535138"/>
                <a:gd name="connsiteY45" fmla="*/ 992381 h 6179943"/>
                <a:gd name="connsiteX46" fmla="*/ 503613 w 3535138"/>
                <a:gd name="connsiteY46" fmla="*/ 907459 h 6179943"/>
                <a:gd name="connsiteX47" fmla="*/ 692363 w 3535138"/>
                <a:gd name="connsiteY47" fmla="*/ 609879 h 6179943"/>
                <a:gd name="connsiteX48" fmla="*/ 1072796 w 3535138"/>
                <a:gd name="connsiteY48" fmla="*/ 507622 h 6179943"/>
                <a:gd name="connsiteX49" fmla="*/ 1075886 w 3535138"/>
                <a:gd name="connsiteY49" fmla="*/ 507936 h 6179943"/>
                <a:gd name="connsiteX50" fmla="*/ 1077640 w 3535138"/>
                <a:gd name="connsiteY50" fmla="*/ 505370 h 6179943"/>
                <a:gd name="connsiteX51" fmla="*/ 1271819 w 3535138"/>
                <a:gd name="connsiteY51" fmla="*/ 280352 h 6179943"/>
                <a:gd name="connsiteX52" fmla="*/ 1271821 w 3535138"/>
                <a:gd name="connsiteY52" fmla="*/ 280352 h 6179943"/>
                <a:gd name="connsiteX53" fmla="*/ 1687915 w 3535138"/>
                <a:gd name="connsiteY53" fmla="*/ 18333 h 6179943"/>
                <a:gd name="connsiteX54" fmla="*/ 1731596 w 3535138"/>
                <a:gd name="connsiteY54" fmla="*/ 1024 h 6179943"/>
                <a:gd name="connsiteX55" fmla="*/ 1741450 w 3535138"/>
                <a:gd name="connsiteY55" fmla="*/ 684 h 617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535138" h="6179943">
                  <a:moveTo>
                    <a:pt x="1741450" y="684"/>
                  </a:moveTo>
                  <a:lnTo>
                    <a:pt x="1786333" y="14719"/>
                  </a:lnTo>
                  <a:cubicBezTo>
                    <a:pt x="1968824" y="71831"/>
                    <a:pt x="2138346" y="169741"/>
                    <a:pt x="2276580" y="297844"/>
                  </a:cubicBezTo>
                  <a:cubicBezTo>
                    <a:pt x="2343494" y="359827"/>
                    <a:pt x="2403976" y="429404"/>
                    <a:pt x="2456364" y="504689"/>
                  </a:cubicBezTo>
                  <a:lnTo>
                    <a:pt x="2458126" y="507229"/>
                  </a:lnTo>
                  <a:lnTo>
                    <a:pt x="2461190" y="506915"/>
                  </a:lnTo>
                  <a:cubicBezTo>
                    <a:pt x="2482304" y="504715"/>
                    <a:pt x="2503583" y="503615"/>
                    <a:pt x="2524417" y="503615"/>
                  </a:cubicBezTo>
                  <a:cubicBezTo>
                    <a:pt x="2639327" y="503615"/>
                    <a:pt x="2746020" y="537605"/>
                    <a:pt x="2832937" y="601945"/>
                  </a:cubicBezTo>
                  <a:cubicBezTo>
                    <a:pt x="2964316" y="699200"/>
                    <a:pt x="3013755" y="835132"/>
                    <a:pt x="3031538" y="907511"/>
                  </a:cubicBezTo>
                  <a:cubicBezTo>
                    <a:pt x="3038368" y="935321"/>
                    <a:pt x="3043079" y="963864"/>
                    <a:pt x="3045517" y="992381"/>
                  </a:cubicBezTo>
                  <a:lnTo>
                    <a:pt x="3045823" y="996020"/>
                  </a:lnTo>
                  <a:lnTo>
                    <a:pt x="3049345" y="996963"/>
                  </a:lnTo>
                  <a:cubicBezTo>
                    <a:pt x="3150280" y="1024799"/>
                    <a:pt x="3239598" y="1068870"/>
                    <a:pt x="3314810" y="1127999"/>
                  </a:cubicBezTo>
                  <a:cubicBezTo>
                    <a:pt x="3509800" y="1281267"/>
                    <a:pt x="3533850" y="1473499"/>
                    <a:pt x="3535138" y="1548942"/>
                  </a:cubicBezTo>
                  <a:lnTo>
                    <a:pt x="3535138" y="4639430"/>
                  </a:lnTo>
                  <a:cubicBezTo>
                    <a:pt x="3533860" y="4715061"/>
                    <a:pt x="3509811" y="4907527"/>
                    <a:pt x="3314823" y="5060774"/>
                  </a:cubicBezTo>
                  <a:cubicBezTo>
                    <a:pt x="3239842" y="5119703"/>
                    <a:pt x="3150843" y="5163712"/>
                    <a:pt x="3050316" y="5191555"/>
                  </a:cubicBezTo>
                  <a:lnTo>
                    <a:pt x="3046818" y="5192529"/>
                  </a:lnTo>
                  <a:lnTo>
                    <a:pt x="3046498" y="5196154"/>
                  </a:lnTo>
                  <a:cubicBezTo>
                    <a:pt x="3043817" y="5226574"/>
                    <a:pt x="3038417" y="5256620"/>
                    <a:pt x="3030452" y="5285451"/>
                  </a:cubicBezTo>
                  <a:cubicBezTo>
                    <a:pt x="2966180" y="5517916"/>
                    <a:pt x="2761656" y="5614617"/>
                    <a:pt x="2700498" y="5638721"/>
                  </a:cubicBezTo>
                  <a:cubicBezTo>
                    <a:pt x="2625744" y="5668154"/>
                    <a:pt x="2546193" y="5680936"/>
                    <a:pt x="2464126" y="5676581"/>
                  </a:cubicBezTo>
                  <a:lnTo>
                    <a:pt x="2461227" y="5676427"/>
                  </a:lnTo>
                  <a:lnTo>
                    <a:pt x="2459567" y="5678823"/>
                  </a:lnTo>
                  <a:cubicBezTo>
                    <a:pt x="2391530" y="5776945"/>
                    <a:pt x="2310214" y="5865281"/>
                    <a:pt x="2217897" y="5941399"/>
                  </a:cubicBezTo>
                  <a:cubicBezTo>
                    <a:pt x="2101004" y="6037791"/>
                    <a:pt x="1969319" y="6112424"/>
                    <a:pt x="1826529" y="6163220"/>
                  </a:cubicBezTo>
                  <a:lnTo>
                    <a:pt x="1781863" y="6179102"/>
                  </a:lnTo>
                  <a:cubicBezTo>
                    <a:pt x="1778658" y="6180228"/>
                    <a:pt x="1775149" y="6180228"/>
                    <a:pt x="1771957" y="6179076"/>
                  </a:cubicBezTo>
                  <a:lnTo>
                    <a:pt x="1727330" y="6163078"/>
                  </a:lnTo>
                  <a:cubicBezTo>
                    <a:pt x="1593346" y="6115048"/>
                    <a:pt x="1467992" y="6050779"/>
                    <a:pt x="1354714" y="5972034"/>
                  </a:cubicBezTo>
                  <a:cubicBezTo>
                    <a:pt x="1255630" y="5903152"/>
                    <a:pt x="1147243" y="5777429"/>
                    <a:pt x="1078871" y="5682740"/>
                  </a:cubicBezTo>
                  <a:lnTo>
                    <a:pt x="1077117" y="5680320"/>
                  </a:lnTo>
                  <a:lnTo>
                    <a:pt x="1074157" y="5680590"/>
                  </a:lnTo>
                  <a:cubicBezTo>
                    <a:pt x="1057398" y="5682088"/>
                    <a:pt x="1040272" y="5682845"/>
                    <a:pt x="1023356" y="5682845"/>
                  </a:cubicBezTo>
                  <a:cubicBezTo>
                    <a:pt x="923692" y="5682845"/>
                    <a:pt x="830940" y="5657510"/>
                    <a:pt x="747642" y="5607533"/>
                  </a:cubicBezTo>
                  <a:cubicBezTo>
                    <a:pt x="690923" y="5573502"/>
                    <a:pt x="553602" y="5473780"/>
                    <a:pt x="504058" y="5283236"/>
                  </a:cubicBezTo>
                  <a:cubicBezTo>
                    <a:pt x="496778" y="5255096"/>
                    <a:pt x="491777" y="5225857"/>
                    <a:pt x="489210" y="5196321"/>
                  </a:cubicBezTo>
                  <a:lnTo>
                    <a:pt x="488896" y="5192684"/>
                  </a:lnTo>
                  <a:lnTo>
                    <a:pt x="485387" y="5191710"/>
                  </a:lnTo>
                  <a:cubicBezTo>
                    <a:pt x="384675" y="5163903"/>
                    <a:pt x="295459" y="5119844"/>
                    <a:pt x="220304" y="5060774"/>
                  </a:cubicBezTo>
                  <a:cubicBezTo>
                    <a:pt x="25322" y="4907537"/>
                    <a:pt x="1283" y="4715304"/>
                    <a:pt x="0" y="4639852"/>
                  </a:cubicBezTo>
                  <a:lnTo>
                    <a:pt x="0" y="1549387"/>
                  </a:lnTo>
                  <a:cubicBezTo>
                    <a:pt x="1283" y="1473761"/>
                    <a:pt x="25322" y="1281293"/>
                    <a:pt x="220304" y="1128025"/>
                  </a:cubicBezTo>
                  <a:cubicBezTo>
                    <a:pt x="295564" y="1068870"/>
                    <a:pt x="384885" y="1024799"/>
                    <a:pt x="485754" y="996963"/>
                  </a:cubicBezTo>
                  <a:lnTo>
                    <a:pt x="489289" y="996020"/>
                  </a:lnTo>
                  <a:lnTo>
                    <a:pt x="489603" y="992381"/>
                  </a:lnTo>
                  <a:cubicBezTo>
                    <a:pt x="492038" y="963916"/>
                    <a:pt x="496778" y="935373"/>
                    <a:pt x="503613" y="907459"/>
                  </a:cubicBezTo>
                  <a:cubicBezTo>
                    <a:pt x="520686" y="837830"/>
                    <a:pt x="567952" y="706532"/>
                    <a:pt x="692363" y="609879"/>
                  </a:cubicBezTo>
                  <a:cubicBezTo>
                    <a:pt x="795327" y="529880"/>
                    <a:pt x="930421" y="493586"/>
                    <a:pt x="1072796" y="507622"/>
                  </a:cubicBezTo>
                  <a:lnTo>
                    <a:pt x="1075886" y="507936"/>
                  </a:lnTo>
                  <a:lnTo>
                    <a:pt x="1077640" y="505370"/>
                  </a:lnTo>
                  <a:cubicBezTo>
                    <a:pt x="1133809" y="423407"/>
                    <a:pt x="1199134" y="347677"/>
                    <a:pt x="1271819" y="280352"/>
                  </a:cubicBezTo>
                  <a:lnTo>
                    <a:pt x="1271821" y="280352"/>
                  </a:lnTo>
                  <a:cubicBezTo>
                    <a:pt x="1393270" y="167830"/>
                    <a:pt x="1533277" y="79687"/>
                    <a:pt x="1687915" y="18333"/>
                  </a:cubicBezTo>
                  <a:lnTo>
                    <a:pt x="1731596" y="1024"/>
                  </a:lnTo>
                  <a:cubicBezTo>
                    <a:pt x="1734762" y="-207"/>
                    <a:pt x="1738208" y="-338"/>
                    <a:pt x="1741450" y="6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4" name="Графический объект 3">
              <a:extLst>
                <a:ext uri="{FF2B5EF4-FFF2-40B4-BE49-F238E27FC236}">
                  <a16:creationId xmlns:a16="http://schemas.microsoft.com/office/drawing/2014/main" xmlns="" id="{68125E0B-5FC0-C968-A55C-CE048CFA93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10800000">
              <a:off x="4066571" y="77169"/>
              <a:ext cx="4058859" cy="6703663"/>
            </a:xfrm>
            <a:prstGeom prst="rect">
              <a:avLst/>
            </a:prstGeom>
          </p:spPr>
        </p:pic>
      </p:grp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xmlns="" id="{0B435E9B-C863-47E7-AE8C-0DBC4BA054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10379" y="3469004"/>
            <a:ext cx="2924334" cy="32691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95638" y="1481117"/>
            <a:ext cx="5800725" cy="3894923"/>
          </a:xfrm>
        </p:spPr>
        <p:txBody>
          <a:bodyPr bIns="0" rtlCol="0" anchor="ctr">
            <a:noAutofit/>
          </a:bodyPr>
          <a:lstStyle>
            <a:lvl1pPr algn="ctr">
              <a:lnSpc>
                <a:spcPts val="5500"/>
              </a:lnSpc>
              <a:defRPr lang="ru-RU" sz="4000" kern="1200" cap="all" spc="30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xmlns="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4ABB10FA-2B9E-E120-EF1B-99608E3212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05BD6A3-F987-4FCC-A6EF-2EF0D33C0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5664" y="0"/>
            <a:ext cx="10460672" cy="1705586"/>
          </a:xfrm>
        </p:spPr>
        <p:txBody>
          <a:bodyPr rtlCol="0" anchor="ctr">
            <a:normAutofit/>
          </a:bodyPr>
          <a:lstStyle>
            <a:lvl1pPr algn="ctr">
              <a:defRPr lang="ru-RU" sz="3200" kern="1200" cap="all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Местозаполнитель таблицы 7">
            <a:extLst>
              <a:ext uri="{FF2B5EF4-FFF2-40B4-BE49-F238E27FC236}">
                <a16:creationId xmlns:a16="http://schemas.microsoft.com/office/drawing/2014/main" xmlns="" id="{1AD8D610-B68A-AD6F-A166-8CCB1FE021E3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2104642" y="2112962"/>
            <a:ext cx="7981952" cy="3740310"/>
          </a:xfrm>
        </p:spPr>
        <p:txBody>
          <a:bodyPr rtlCol="0"/>
          <a:lstStyle>
            <a:lvl1pPr marL="0" indent="0">
              <a:buNone/>
              <a:defRPr lang="ru-RU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ru-RU"/>
            </a:pPr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40" name="Нижний колонтитул 5">
            <a:extLst>
              <a:ext uri="{FF2B5EF4-FFF2-40B4-BE49-F238E27FC236}">
                <a16:creationId xmlns:a16="http://schemas.microsoft.com/office/drawing/2014/main" xmlns="" id="{FFFA43F5-8B56-579A-3724-2D549CF3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05406" y="6356350"/>
            <a:ext cx="6047994" cy="365125"/>
          </a:xfrm>
        </p:spPr>
        <p:txBody>
          <a:bodyPr rtlCol="0"/>
          <a:lstStyle>
            <a:lvl1pPr algn="l">
              <a:defRPr lang="ru-RU"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41" name="Номер слайда 6">
            <a:extLst>
              <a:ext uri="{FF2B5EF4-FFF2-40B4-BE49-F238E27FC236}">
                <a16:creationId xmlns:a16="http://schemas.microsoft.com/office/drawing/2014/main" xmlns="" id="{CB5C8E17-466D-30E6-2B5F-6D37DAAF65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57210" y="6356350"/>
            <a:ext cx="1929384" cy="365125"/>
          </a:xfrm>
        </p:spPr>
        <p:txBody>
          <a:bodyPr rtlCol="0"/>
          <a:lstStyle>
            <a:lvl1pPr>
              <a:defRPr lang="ru-RU"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pPr rtl="0"/>
            <a:fld id="{294A09A9-5501-47C1-A89A-A340965A2BE2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6879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изображение и содержимое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9E738A7B-7E07-F2A6-68E1-7ECCE59D3D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5999" y="0"/>
            <a:ext cx="6090613" cy="68580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2DFA2E8-50A1-4465-AC33-6FAC0E7736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2921000"/>
            <a:ext cx="6090613" cy="3276600"/>
          </a:xfrm>
        </p:spPr>
        <p:txBody>
          <a:bodyPr rtlCol="0" anchor="t">
            <a:noAutofit/>
          </a:bodyPr>
          <a:lstStyle>
            <a:lvl1pPr algn="ctr">
              <a:lnSpc>
                <a:spcPts val="4500"/>
              </a:lnSpc>
              <a:defRPr lang="ru-RU" sz="3600" kern="1200" cap="all" spc="30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xmlns="" id="{98799111-FB07-1313-B897-8240D85E75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7314" y="660400"/>
            <a:ext cx="4857750" cy="5537200"/>
          </a:xfrm>
        </p:spPr>
        <p:txBody>
          <a:bodyPr rtlCol="0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4" name="Нижний колонтитул 5">
            <a:extLst>
              <a:ext uri="{FF2B5EF4-FFF2-40B4-BE49-F238E27FC236}">
                <a16:creationId xmlns:a16="http://schemas.microsoft.com/office/drawing/2014/main" xmlns="" id="{685C943E-5107-A31F-06BD-E929777A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 rtlCol="0"/>
          <a:lstStyle>
            <a:lvl1pPr algn="l">
              <a:defRPr lang="ru-RU"/>
            </a:lvl1pPr>
          </a:lstStyle>
          <a:p>
            <a:pPr rtl="0"/>
            <a:endParaRPr lang="ru-RU" dirty="0"/>
          </a:p>
        </p:txBody>
      </p:sp>
      <p:sp>
        <p:nvSpPr>
          <p:cNvPr id="18" name="Номер слайда 6">
            <a:extLst>
              <a:ext uri="{FF2B5EF4-FFF2-40B4-BE49-F238E27FC236}">
                <a16:creationId xmlns:a16="http://schemas.microsoft.com/office/drawing/2014/main" xmlns="" id="{C87980B9-C2FE-90E9-86D6-DCEEBEAE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 rtlCol="0"/>
          <a:lstStyle>
            <a:lvl1pPr algn="r">
              <a:defRPr lang="ru-RU">
                <a:solidFill>
                  <a:schemeClr val="tx1"/>
                </a:solidFill>
              </a:defRPr>
            </a:lvl1pPr>
          </a:lstStyle>
          <a:p>
            <a:pPr rtl="0"/>
            <a:fld id="{294A09A9-5501-47C1-A89A-A340965A2BE2}" type="slidenum">
              <a:rPr lang="ru-RU" smtClean="0"/>
              <a:pPr rtl="0"/>
              <a:t>‹#›</a:t>
            </a:fld>
            <a:endParaRPr lang="ru-RU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xmlns="" id="{67CDC895-4552-A2B1-C921-53E1D5D601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8135498" y="1760221"/>
            <a:ext cx="2011615" cy="736852"/>
            <a:chOff x="8241808" y="1760221"/>
            <a:chExt cx="2011615" cy="736852"/>
          </a:xfrm>
        </p:grpSpPr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xmlns="" id="{FFE6D325-ADBA-A1A4-D3DF-A7516B907EB7}"/>
                </a:ext>
              </a:extLst>
            </p:cNvPr>
            <p:cNvSpPr/>
            <p:nvPr userDrawn="1"/>
          </p:nvSpPr>
          <p:spPr>
            <a:xfrm>
              <a:off x="8930358" y="1760221"/>
              <a:ext cx="637795" cy="736852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xmlns="" id="{89B3F975-9703-DE13-B5F5-1FEBA26F78AA}"/>
                </a:ext>
              </a:extLst>
            </p:cNvPr>
            <p:cNvSpPr/>
            <p:nvPr userDrawn="1"/>
          </p:nvSpPr>
          <p:spPr>
            <a:xfrm>
              <a:off x="8241808" y="1854623"/>
              <a:ext cx="474373" cy="548049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" name="Полилиния: Фигура 14">
              <a:extLst>
                <a:ext uri="{FF2B5EF4-FFF2-40B4-BE49-F238E27FC236}">
                  <a16:creationId xmlns:a16="http://schemas.microsoft.com/office/drawing/2014/main" xmlns="" id="{6ED137AA-088D-DFAD-D392-E02E0CEE1671}"/>
                </a:ext>
              </a:extLst>
            </p:cNvPr>
            <p:cNvSpPr/>
            <p:nvPr userDrawn="1"/>
          </p:nvSpPr>
          <p:spPr>
            <a:xfrm>
              <a:off x="9779050" y="1854623"/>
              <a:ext cx="474373" cy="548049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706483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столбца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CD8D817F-B156-6556-8696-C7B8C8C358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1"/>
            <a:ext cx="12192000" cy="1705586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xmlns="" id="{B23F63DD-A60B-8539-7070-0187A88E38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4958" b="20802"/>
          <a:stretch/>
        </p:blipFill>
        <p:spPr>
          <a:xfrm rot="16200000">
            <a:off x="9321852" y="-693689"/>
            <a:ext cx="2176466" cy="3563836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36883DB1-B7AA-7817-5572-6A44B3BC2F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0"/>
            <a:ext cx="7770812" cy="1705586"/>
          </a:xfrm>
        </p:spPr>
        <p:txBody>
          <a:bodyPr rtlCol="0" anchor="ctr">
            <a:normAutofit/>
          </a:bodyPr>
          <a:lstStyle>
            <a:lvl1pPr>
              <a:defRPr lang="ru-RU" sz="3200" kern="1200" cap="all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ru-RU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9786" y="2443049"/>
            <a:ext cx="6856413" cy="3659187"/>
          </a:xfrm>
        </p:spPr>
        <p:txBody>
          <a:bodyPr rtlCol="0">
            <a:normAutofit/>
          </a:bodyPr>
          <a:lstStyle>
            <a:lvl1pPr>
              <a:spcAft>
                <a:spcPts val="600"/>
              </a:spcAft>
              <a:defRPr lang="ru-RU" sz="18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lang="ru-RU" sz="18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lang="ru-RU" sz="18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lang="ru-RU"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lang="ru-RU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 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xmlns="" id="{78A23DCB-DAE9-4A2E-9480-B9B9A7E2BCD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077200" y="2443049"/>
            <a:ext cx="3276600" cy="3659187"/>
          </a:xfrm>
        </p:spPr>
        <p:txBody>
          <a:bodyPr rtlCol="0">
            <a:normAutofit/>
          </a:bodyPr>
          <a:lstStyle>
            <a:lvl1pPr>
              <a:spcAft>
                <a:spcPts val="600"/>
              </a:spcAft>
              <a:defRPr lang="ru-RU" sz="18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lang="ru-RU" sz="18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lang="ru-RU" sz="18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lang="ru-RU"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lang="ru-RU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 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Нижний колонтитул 5">
            <a:extLst>
              <a:ext uri="{FF2B5EF4-FFF2-40B4-BE49-F238E27FC236}">
                <a16:creationId xmlns:a16="http://schemas.microsoft.com/office/drawing/2014/main" xmlns="" id="{47D8D741-393B-373C-E50A-0B8250AC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 rtlCol="0"/>
          <a:lstStyle>
            <a:lvl1pPr algn="l">
              <a:defRPr lang="ru-RU">
                <a:solidFill>
                  <a:schemeClr val="tx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4" name="Номер слайда 6">
            <a:extLst>
              <a:ext uri="{FF2B5EF4-FFF2-40B4-BE49-F238E27FC236}">
                <a16:creationId xmlns:a16="http://schemas.microsoft.com/office/drawing/2014/main" xmlns="" id="{856A79A7-194D-FC0F-17CE-E71E6DDC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 rtlCol="0"/>
          <a:lstStyle>
            <a:lvl1pPr>
              <a:defRPr lang="ru-RU">
                <a:solidFill>
                  <a:schemeClr val="tx1"/>
                </a:solidFill>
              </a:defRPr>
            </a:lvl1pPr>
          </a:lstStyle>
          <a:p>
            <a:pPr rtl="0"/>
            <a:fld id="{294A09A9-5501-47C1-A89A-A340965A2BE2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66479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xmlns="" id="{F51CD845-5B74-921C-37CF-7B6F53344D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9" name="Полилиния: фигура 8">
            <a:extLst>
              <a:ext uri="{FF2B5EF4-FFF2-40B4-BE49-F238E27FC236}">
                <a16:creationId xmlns:a16="http://schemas.microsoft.com/office/drawing/2014/main" xmlns="" id="{742887CF-A678-4B92-868C-0958632C54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837121" y="2435603"/>
            <a:ext cx="421758" cy="487262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AF426EF-5309-F28F-C71D-509CC5AFD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096000" cy="2301703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ru-RU" sz="3600" cap="all" spc="300" baseline="0" dirty="0">
                <a:solidFill>
                  <a:schemeClr val="bg1"/>
                </a:solidFill>
              </a:defRPr>
            </a:lvl1pPr>
          </a:lstStyle>
          <a:p>
            <a:pPr lvl="0" algn="ctr" rtl="0">
              <a:lnSpc>
                <a:spcPts val="4500"/>
              </a:lnSpc>
            </a:pPr>
            <a:r>
              <a:rPr lang="ru-RU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34422F7-3740-04D9-2B60-3D441BC8A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" y="3002351"/>
            <a:ext cx="6095999" cy="2952134"/>
          </a:xfrm>
        </p:spPr>
        <p:txBody>
          <a:bodyPr rtlCol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lang="ru-RU" sz="2000">
                <a:solidFill>
                  <a:schemeClr val="bg1"/>
                </a:solidFill>
              </a:defRPr>
            </a:lvl1pPr>
            <a:lvl2pPr marL="457200" indent="0" algn="ctr">
              <a:lnSpc>
                <a:spcPct val="150000"/>
              </a:lnSpc>
              <a:buFont typeface="Arial" panose="020B0604020202020204" pitchFamily="34" charset="0"/>
              <a:buNone/>
              <a:defRPr lang="ru-RU" sz="2000">
                <a:solidFill>
                  <a:schemeClr val="bg1"/>
                </a:solidFill>
              </a:defRPr>
            </a:lvl2pPr>
            <a:lvl3pPr marL="914400" indent="0" algn="ctr">
              <a:lnSpc>
                <a:spcPct val="150000"/>
              </a:lnSpc>
              <a:buFont typeface="Arial" panose="020B0604020202020204" pitchFamily="34" charset="0"/>
              <a:buNone/>
              <a:defRPr lang="ru-RU" sz="2000">
                <a:solidFill>
                  <a:schemeClr val="bg1"/>
                </a:solidFill>
              </a:defRPr>
            </a:lvl3pPr>
            <a:lvl4pPr marL="1371600" indent="0" algn="ctr">
              <a:lnSpc>
                <a:spcPct val="150000"/>
              </a:lnSpc>
              <a:buFont typeface="Arial" panose="020B0604020202020204" pitchFamily="34" charset="0"/>
              <a:buNone/>
              <a:defRPr lang="ru-RU" sz="2000">
                <a:solidFill>
                  <a:schemeClr val="bg1"/>
                </a:solidFill>
              </a:defRPr>
            </a:lvl4pPr>
            <a:lvl5pPr marL="1828800" indent="0" algn="ctr">
              <a:lnSpc>
                <a:spcPct val="150000"/>
              </a:lnSpc>
              <a:buFont typeface="Arial" panose="020B0604020202020204" pitchFamily="34" charset="0"/>
              <a:buNone/>
              <a:defRPr lang="ru-RU" sz="20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 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xmlns="" id="{06049718-07CD-AA20-5469-274E5182B4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41159" y="618310"/>
            <a:ext cx="3405679" cy="5620565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5" name="Нижний колонтитул 5">
            <a:extLst>
              <a:ext uri="{FF2B5EF4-FFF2-40B4-BE49-F238E27FC236}">
                <a16:creationId xmlns:a16="http://schemas.microsoft.com/office/drawing/2014/main" xmlns="" id="{FF91C713-4E73-FE09-916E-DE327537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 rtlCol="0"/>
          <a:lstStyle>
            <a:lvl1pPr algn="l">
              <a:defRPr lang="ru-RU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4" name="Номер слайда 6">
            <a:extLst>
              <a:ext uri="{FF2B5EF4-FFF2-40B4-BE49-F238E27FC236}">
                <a16:creationId xmlns:a16="http://schemas.microsoft.com/office/drawing/2014/main" xmlns="" id="{5F1382CF-997F-8BB6-BC95-8876732A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 rtlCol="0"/>
          <a:lstStyle>
            <a:lvl1pPr algn="r">
              <a:defRPr lang="ru-RU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294A09A9-5501-47C1-A89A-A340965A2BE2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7714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xmlns="" id="{F51CD845-5B74-921C-37CF-7B6F53344D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096000" cy="2301704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ru-RU" sz="3600" cap="all" spc="300" baseline="0" dirty="0">
                <a:solidFill>
                  <a:schemeClr val="tx1"/>
                </a:solidFill>
              </a:defRPr>
            </a:lvl1pPr>
          </a:lstStyle>
          <a:p>
            <a:pPr lvl="0" algn="ctr" rtl="0">
              <a:lnSpc>
                <a:spcPts val="4500"/>
              </a:lnSpc>
            </a:pPr>
            <a:r>
              <a:rPr lang="ru-RU"/>
              <a:t>Заголовок слайда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xmlns="" id="{6B66E7C8-C046-4191-568A-7664664525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837121" y="2432211"/>
            <a:ext cx="421758" cy="487262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" y="3002351"/>
            <a:ext cx="6095999" cy="2952134"/>
          </a:xfrm>
        </p:spPr>
        <p:txBody>
          <a:bodyPr rtlCol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lang="ru-RU" sz="2000">
                <a:solidFill>
                  <a:schemeClr val="tx1"/>
                </a:solidFill>
              </a:defRPr>
            </a:lvl1pPr>
            <a:lvl2pPr marL="457200" indent="0" algn="ctr">
              <a:lnSpc>
                <a:spcPct val="150000"/>
              </a:lnSpc>
              <a:buFont typeface="Arial" panose="020B0604020202020204" pitchFamily="34" charset="0"/>
              <a:buNone/>
              <a:defRPr lang="ru-RU" sz="2000">
                <a:solidFill>
                  <a:schemeClr val="tx1"/>
                </a:solidFill>
              </a:defRPr>
            </a:lvl2pPr>
            <a:lvl3pPr marL="914400" indent="0" algn="ctr">
              <a:lnSpc>
                <a:spcPct val="150000"/>
              </a:lnSpc>
              <a:buFont typeface="Arial" panose="020B0604020202020204" pitchFamily="34" charset="0"/>
              <a:buNone/>
              <a:defRPr lang="ru-RU" sz="2000">
                <a:solidFill>
                  <a:schemeClr val="tx1"/>
                </a:solidFill>
              </a:defRPr>
            </a:lvl3pPr>
            <a:lvl4pPr marL="1371600" indent="0" algn="ctr">
              <a:lnSpc>
                <a:spcPct val="150000"/>
              </a:lnSpc>
              <a:buFont typeface="Arial" panose="020B0604020202020204" pitchFamily="34" charset="0"/>
              <a:buNone/>
              <a:defRPr lang="ru-RU" sz="2000">
                <a:solidFill>
                  <a:schemeClr val="tx1"/>
                </a:solidFill>
              </a:defRPr>
            </a:lvl4pPr>
            <a:lvl5pPr marL="1828800" indent="0" algn="ctr">
              <a:lnSpc>
                <a:spcPct val="150000"/>
              </a:lnSpc>
              <a:buFont typeface="Arial" panose="020B0604020202020204" pitchFamily="34" charset="0"/>
              <a:buNone/>
              <a:defRPr lang="ru-RU" sz="20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 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0713F8B-78AA-E6A3-0CCD-FDB76C37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 rtlCol="0"/>
          <a:lstStyle>
            <a:lvl1pPr algn="l">
              <a:defRPr lang="ru-RU"/>
            </a:lvl1pPr>
          </a:lstStyle>
          <a:p>
            <a:pPr rtl="0"/>
            <a:endParaRPr lang="ru-RU" dirty="0"/>
          </a:p>
        </p:txBody>
      </p:sp>
      <p:sp>
        <p:nvSpPr>
          <p:cNvPr id="4" name="Номер слайда 6">
            <a:extLst>
              <a:ext uri="{FF2B5EF4-FFF2-40B4-BE49-F238E27FC236}">
                <a16:creationId xmlns:a16="http://schemas.microsoft.com/office/drawing/2014/main" xmlns="" id="{470F2340-7F04-5A49-1D16-2E9409BB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 rtlCol="0"/>
          <a:lstStyle>
            <a:lvl1pPr algn="r">
              <a:defRPr lang="ru-RU">
                <a:solidFill>
                  <a:schemeClr val="tx1"/>
                </a:solidFill>
              </a:defRPr>
            </a:lvl1pPr>
          </a:lstStyle>
          <a:p>
            <a:pPr rtl="0"/>
            <a:fld id="{294A09A9-5501-47C1-A89A-A340965A2BE2}" type="slidenum">
              <a:rPr lang="ru-RU" smtClean="0"/>
              <a:pPr rtl="0"/>
              <a:t>‹#›</a:t>
            </a:fld>
            <a:endParaRPr lang="ru-RU" dirty="0"/>
          </a:p>
        </p:txBody>
      </p:sp>
      <p:sp>
        <p:nvSpPr>
          <p:cNvPr id="12" name="Рисунок 9">
            <a:extLst>
              <a:ext uri="{FF2B5EF4-FFF2-40B4-BE49-F238E27FC236}">
                <a16:creationId xmlns:a16="http://schemas.microsoft.com/office/drawing/2014/main" xmlns="" id="{C1DD6C40-BDCA-6274-2BDC-CD28BFC462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67978" y="623262"/>
            <a:ext cx="3785570" cy="5473362"/>
          </a:xfrm>
        </p:spPr>
        <p:txBody>
          <a:bodyPr rtlCol="0"/>
          <a:lstStyle>
            <a:lvl1pPr marL="0" indent="0" algn="ctr">
              <a:buNone/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xmlns="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9E738A7B-7E07-F2A6-68E1-7ECCE59D3D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6090613" cy="6858000"/>
          </a:xfrm>
          <a:prstGeom prst="rect">
            <a:avLst/>
          </a:prstGeom>
          <a:solidFill>
            <a:schemeClr val="accent4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2DFA2E8-50A1-4465-AC33-6FAC0E7736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701734"/>
            <a:ext cx="6090613" cy="2567244"/>
          </a:xfrm>
        </p:spPr>
        <p:txBody>
          <a:bodyPr rtlCol="0" anchor="b">
            <a:noAutofit/>
          </a:bodyPr>
          <a:lstStyle>
            <a:lvl1pPr algn="ctr">
              <a:lnSpc>
                <a:spcPts val="4500"/>
              </a:lnSpc>
              <a:defRPr lang="ru-RU" sz="3600" kern="1200" cap="all" spc="30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xmlns="" id="{3A1A07B3-52CC-EF3C-E02F-1A2047E05A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037858" y="3459638"/>
            <a:ext cx="2011615" cy="736852"/>
            <a:chOff x="2037858" y="3459638"/>
            <a:chExt cx="2011615" cy="736852"/>
          </a:xfrm>
        </p:grpSpPr>
        <p:sp>
          <p:nvSpPr>
            <p:cNvPr id="5" name="Полилиния: фигура 4">
              <a:extLst>
                <a:ext uri="{FF2B5EF4-FFF2-40B4-BE49-F238E27FC236}">
                  <a16:creationId xmlns:a16="http://schemas.microsoft.com/office/drawing/2014/main" xmlns="" id="{199BF17D-4B5B-D2CF-FBF6-AAF2167F11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726408" y="3459638"/>
              <a:ext cx="637795" cy="736852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" name="Полилиния: Фигура 5">
              <a:extLst>
                <a:ext uri="{FF2B5EF4-FFF2-40B4-BE49-F238E27FC236}">
                  <a16:creationId xmlns:a16="http://schemas.microsoft.com/office/drawing/2014/main" xmlns="" id="{7C82EF4E-3F0C-A07E-B4EE-BED20E3535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037858" y="3554040"/>
              <a:ext cx="474373" cy="548049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xmlns="" id="{272E6646-E869-D850-DC97-A5918C5AFE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3575100" y="3554040"/>
              <a:ext cx="474373" cy="548049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7" name="Объект 2">
            <a:extLst>
              <a:ext uri="{FF2B5EF4-FFF2-40B4-BE49-F238E27FC236}">
                <a16:creationId xmlns:a16="http://schemas.microsoft.com/office/drawing/2014/main" xmlns="" id="{E4AEE5C2-4FF2-BE5E-5E7B-F466BB00FF0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0" y="4501111"/>
            <a:ext cx="6090613" cy="1759090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ru-RU" sz="2000">
                <a:solidFill>
                  <a:schemeClr val="tx1"/>
                </a:solidFill>
              </a:defRPr>
            </a:lvl2pPr>
            <a:lvl3pPr marL="914400" indent="0" algn="ctr">
              <a:buNone/>
              <a:defRPr lang="ru-RU" sz="1800">
                <a:solidFill>
                  <a:schemeClr val="tx1"/>
                </a:solidFill>
              </a:defRPr>
            </a:lvl3pPr>
            <a:lvl4pPr marL="1371600" indent="0" algn="ctr">
              <a:buNone/>
              <a:defRPr lang="ru-RU" sz="1600">
                <a:solidFill>
                  <a:schemeClr val="tx1"/>
                </a:solidFill>
              </a:defRPr>
            </a:lvl4pPr>
            <a:lvl5pPr marL="1828800" indent="0" algn="ctr">
              <a:buNone/>
              <a:defRPr lang="ru-RU"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 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Номер слайда 6">
            <a:extLst>
              <a:ext uri="{FF2B5EF4-FFF2-40B4-BE49-F238E27FC236}">
                <a16:creationId xmlns:a16="http://schemas.microsoft.com/office/drawing/2014/main" xmlns="" id="{C87980B9-C2FE-90E9-86D6-DCEEBEAE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 rtlCol="0"/>
          <a:lstStyle>
            <a:lvl1pPr algn="r">
              <a:defRPr lang="ru-RU">
                <a:solidFill>
                  <a:schemeClr val="tx1"/>
                </a:solidFill>
              </a:defRPr>
            </a:lvl1pPr>
          </a:lstStyle>
          <a:p>
            <a:pPr rtl="0"/>
            <a:fld id="{294A09A9-5501-47C1-A89A-A340965A2BE2}" type="slidenum">
              <a:rPr lang="ru-RU" smtClean="0"/>
              <a:pPr rtl="0"/>
              <a:t>‹#›</a:t>
            </a:fld>
            <a:endParaRPr lang="ru-RU" dirty="0"/>
          </a:p>
        </p:txBody>
      </p:sp>
      <p:sp>
        <p:nvSpPr>
          <p:cNvPr id="4" name="Нижний колонтитул 5">
            <a:extLst>
              <a:ext uri="{FF2B5EF4-FFF2-40B4-BE49-F238E27FC236}">
                <a16:creationId xmlns:a16="http://schemas.microsoft.com/office/drawing/2014/main" xmlns="" id="{685C943E-5107-A31F-06BD-E929777A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 rtlCol="0"/>
          <a:lstStyle>
            <a:lvl1pPr algn="l">
              <a:defRPr lang="ru-RU"/>
            </a:lvl1pPr>
          </a:lstStyle>
          <a:p>
            <a:pPr rtl="0"/>
            <a:endParaRPr lang="ru-RU" dirty="0"/>
          </a:p>
        </p:txBody>
      </p:sp>
      <p:sp>
        <p:nvSpPr>
          <p:cNvPr id="15" name="Рисунок 9">
            <a:extLst>
              <a:ext uri="{FF2B5EF4-FFF2-40B4-BE49-F238E27FC236}">
                <a16:creationId xmlns:a16="http://schemas.microsoft.com/office/drawing/2014/main" xmlns="" id="{2F3CE6BC-5E8F-4322-5F04-B0BEFD17C8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24587" y="701734"/>
            <a:ext cx="4442352" cy="5454529"/>
          </a:xfrm>
        </p:spPr>
        <p:txBody>
          <a:bodyPr rtlCol="0"/>
          <a:lstStyle>
            <a:lvl1pPr marL="0" indent="0" algn="ctr">
              <a:buNone/>
              <a:defRPr lang="ru-RU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xmlns="" val="145772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xmlns="" id="{4FDAD77D-8878-C456-EE69-09CB554638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1778"/>
            <a:ext cx="6096001" cy="6856222"/>
          </a:xfrm>
          <a:prstGeom prst="rect">
            <a:avLst/>
          </a:prstGeom>
          <a:solidFill>
            <a:schemeClr val="accent4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0D0D36B5-5A9C-5F42-7322-9FE550C115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971" y="427842"/>
            <a:ext cx="4893375" cy="190260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ru-RU" sz="3200" cap="all" spc="150" baseline="0" dirty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22A2D0C-55A1-39C6-E807-DA29F2E0E07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75561" y="2569052"/>
            <a:ext cx="4893377" cy="3761964"/>
          </a:xfrm>
        </p:spPr>
        <p:txBody>
          <a:bodyPr rtlCol="0">
            <a:normAutofit/>
          </a:bodyPr>
          <a:lstStyle>
            <a:lvl1pPr marL="283464" indent="-283464"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 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 rtlCol="0"/>
          <a:lstStyle>
            <a:lvl1pPr algn="l">
              <a:defRPr lang="ru-RU"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9" name="Рисунок 9">
            <a:extLst>
              <a:ext uri="{FF2B5EF4-FFF2-40B4-BE49-F238E27FC236}">
                <a16:creationId xmlns:a16="http://schemas.microsoft.com/office/drawing/2014/main" xmlns="" id="{EF247EE8-EBAA-111B-3192-133C5F2C4F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10872" y="388928"/>
            <a:ext cx="5312664" cy="5967422"/>
          </a:xfrm>
        </p:spPr>
        <p:txBody>
          <a:bodyPr rtlCol="0"/>
          <a:lstStyle>
            <a:lvl1pPr marL="0" indent="0" algn="ctr">
              <a:buNone/>
              <a:defRPr lang="ru-RU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pPr rtl="0"/>
            <a:fld id="{294A09A9-5501-47C1-A89A-A340965A2BE2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9920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 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9E738A7B-7E07-F2A6-68E1-7ECCE59D3D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6090613" cy="68580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2DFA2E8-50A1-4465-AC33-6FAC0E7736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60400"/>
            <a:ext cx="6090613" cy="2608578"/>
          </a:xfrm>
        </p:spPr>
        <p:txBody>
          <a:bodyPr rtlCol="0" anchor="b">
            <a:noAutofit/>
          </a:bodyPr>
          <a:lstStyle>
            <a:lvl1pPr algn="ctr">
              <a:lnSpc>
                <a:spcPts val="4500"/>
              </a:lnSpc>
              <a:defRPr lang="ru-RU" sz="3600" kern="1200" cap="all" spc="30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4CF27B1-EB23-A2D1-5DBE-89960AD497D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0" y="4501111"/>
            <a:ext cx="6090613" cy="1759090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ru-RU" sz="2000">
                <a:solidFill>
                  <a:schemeClr val="tx1"/>
                </a:solidFill>
              </a:defRPr>
            </a:lvl2pPr>
            <a:lvl3pPr marL="914400" indent="0" algn="ctr">
              <a:buNone/>
              <a:defRPr lang="ru-RU" sz="1800">
                <a:solidFill>
                  <a:schemeClr val="tx1"/>
                </a:solidFill>
              </a:defRPr>
            </a:lvl3pPr>
            <a:lvl4pPr marL="1371600" indent="0" algn="ctr">
              <a:buNone/>
              <a:defRPr lang="ru-RU" sz="1600">
                <a:solidFill>
                  <a:schemeClr val="tx1"/>
                </a:solidFill>
              </a:defRPr>
            </a:lvl4pPr>
            <a:lvl5pPr marL="1828800" indent="0" algn="ctr">
              <a:buNone/>
              <a:defRPr lang="ru-RU"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 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Нижний колонтитул 5">
            <a:extLst>
              <a:ext uri="{FF2B5EF4-FFF2-40B4-BE49-F238E27FC236}">
                <a16:creationId xmlns:a16="http://schemas.microsoft.com/office/drawing/2014/main" xmlns="" id="{685C943E-5107-A31F-06BD-E929777A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 rtlCol="0"/>
          <a:lstStyle>
            <a:lvl1pPr algn="l">
              <a:defRPr lang="ru-RU"/>
            </a:lvl1pPr>
          </a:lstStyle>
          <a:p>
            <a:pPr rtl="0"/>
            <a:endParaRPr lang="ru-RU" dirty="0"/>
          </a:p>
        </p:txBody>
      </p:sp>
      <p:sp>
        <p:nvSpPr>
          <p:cNvPr id="18" name="Номер слайда 6">
            <a:extLst>
              <a:ext uri="{FF2B5EF4-FFF2-40B4-BE49-F238E27FC236}">
                <a16:creationId xmlns:a16="http://schemas.microsoft.com/office/drawing/2014/main" xmlns="" id="{C87980B9-C2FE-90E9-86D6-DCEEBEAE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 rtlCol="0"/>
          <a:lstStyle>
            <a:lvl1pPr algn="r">
              <a:defRPr lang="ru-RU">
                <a:solidFill>
                  <a:schemeClr val="tx1"/>
                </a:solidFill>
              </a:defRPr>
            </a:lvl1pPr>
          </a:lstStyle>
          <a:p>
            <a:pPr rtl="0"/>
            <a:fld id="{294A09A9-5501-47C1-A89A-A340965A2BE2}" type="slidenum">
              <a:rPr lang="ru-RU" smtClean="0"/>
              <a:pPr rtl="0"/>
              <a:t>‹#›</a:t>
            </a:fld>
            <a:endParaRPr lang="ru-RU" dirty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xmlns="" id="{98799111-FB07-1313-B897-8240D85E75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05600" y="660400"/>
            <a:ext cx="4857750" cy="5537200"/>
          </a:xfrm>
        </p:spPr>
        <p:txBody>
          <a:bodyPr rtlCol="0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5" name="Полилиния: фигура 4">
            <a:extLst>
              <a:ext uri="{FF2B5EF4-FFF2-40B4-BE49-F238E27FC236}">
                <a16:creationId xmlns:a16="http://schemas.microsoft.com/office/drawing/2014/main" xmlns="" id="{199BF17D-4B5B-D2CF-FBF6-AAF2167F11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726408" y="3459638"/>
            <a:ext cx="637795" cy="736852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xmlns="" id="{7C82EF4E-3F0C-A07E-B4EE-BED20E3535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037858" y="3554040"/>
            <a:ext cx="474373" cy="548049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xmlns="" id="{272E6646-E869-D850-DC97-A5918C5AF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575100" y="3554040"/>
            <a:ext cx="474373" cy="548049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6759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и таблица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84623498-3983-1C01-FBF4-DC6AA83FE9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1"/>
            <a:ext cx="12192000" cy="17055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6" name="Графический объект 15">
            <a:extLst>
              <a:ext uri="{FF2B5EF4-FFF2-40B4-BE49-F238E27FC236}">
                <a16:creationId xmlns:a16="http://schemas.microsoft.com/office/drawing/2014/main" xmlns="" id="{ABDA9DA7-3305-7C3B-7F12-52779289AC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4958" b="20802"/>
          <a:stretch/>
        </p:blipFill>
        <p:spPr>
          <a:xfrm rot="16200000">
            <a:off x="9321852" y="-693689"/>
            <a:ext cx="2176466" cy="356383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05BD6A3-F987-4FCC-A6EF-2EF0D33C0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6" y="1"/>
            <a:ext cx="7842884" cy="1705585"/>
          </a:xfrm>
        </p:spPr>
        <p:txBody>
          <a:bodyPr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200" kern="1200" cap="all" spc="150" baseline="0" dirty="0">
                <a:solidFill>
                  <a:schemeClr val="bg1"/>
                </a:solidFill>
                <a:latin typeface="+mj-cs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ru-RU"/>
              <a:t>Заголовок слайда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7CE4A8B9-E7E2-490B-75BB-0F078A94C9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66" y="2721428"/>
            <a:ext cx="5188584" cy="3199151"/>
          </a:xfrm>
        </p:spPr>
        <p:txBody>
          <a:bodyPr rtlCol="0">
            <a:normAutofit/>
          </a:bodyPr>
          <a:lstStyle>
            <a:lvl1pPr>
              <a:defRPr lang="ru-RU" sz="1800">
                <a:solidFill>
                  <a:schemeClr val="bg1"/>
                </a:solidFill>
              </a:defRPr>
            </a:lvl1pPr>
            <a:lvl2pPr>
              <a:defRPr lang="ru-RU" sz="1800">
                <a:solidFill>
                  <a:schemeClr val="bg1"/>
                </a:solidFill>
              </a:defRPr>
            </a:lvl2pPr>
            <a:lvl3pPr>
              <a:defRPr lang="ru-RU" sz="1800">
                <a:solidFill>
                  <a:schemeClr val="bg1"/>
                </a:solidFill>
              </a:defRPr>
            </a:lvl3pPr>
            <a:lvl4pPr>
              <a:defRPr lang="ru-RU" sz="1800">
                <a:solidFill>
                  <a:schemeClr val="bg1"/>
                </a:solidFill>
              </a:defRPr>
            </a:lvl4pPr>
            <a:lvl5pPr>
              <a:defRPr lang="ru-RU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 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Местозаполнитель для диаграммы 9">
            <a:extLst>
              <a:ext uri="{FF2B5EF4-FFF2-40B4-BE49-F238E27FC236}">
                <a16:creationId xmlns:a16="http://schemas.microsoft.com/office/drawing/2014/main" xmlns="" id="{DC7281FF-5356-4E9D-4645-025ADF2A31D3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510070" y="2285999"/>
            <a:ext cx="4745038" cy="3634581"/>
          </a:xfrm>
        </p:spPr>
        <p:txBody>
          <a:bodyPr rtlCol="0"/>
          <a:lstStyle>
            <a:lvl1pPr marL="0" indent="0">
              <a:buNone/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 значок, чтобы добавить диаграмму</a:t>
            </a:r>
          </a:p>
        </p:txBody>
      </p:sp>
      <p:sp>
        <p:nvSpPr>
          <p:cNvPr id="4" name="Нижний колонтитул 5">
            <a:extLst>
              <a:ext uri="{FF2B5EF4-FFF2-40B4-BE49-F238E27FC236}">
                <a16:creationId xmlns:a16="http://schemas.microsoft.com/office/drawing/2014/main" xmlns="" id="{383D02D1-AA7A-5BA4-7FF7-D254ABED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 rtlCol="0"/>
          <a:lstStyle>
            <a:lvl1pPr algn="l">
              <a:defRPr lang="ru-RU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6">
            <a:extLst>
              <a:ext uri="{FF2B5EF4-FFF2-40B4-BE49-F238E27FC236}">
                <a16:creationId xmlns:a16="http://schemas.microsoft.com/office/drawing/2014/main" xmlns="" id="{F4F8F925-B4AF-CA32-DCBD-F5B45E57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 rtlCol="0"/>
          <a:lstStyle>
            <a:lvl1pPr>
              <a:defRPr lang="ru-RU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294A09A9-5501-47C1-A89A-A340965A2BE2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5123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изображение и содержимое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xmlns="" id="{4FDAD77D-8878-C456-EE69-09CB554638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05BD6A3-F987-4FCC-A6EF-2EF0D33C0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723" y="427842"/>
            <a:ext cx="4893375" cy="190260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ru-RU" sz="3200" cap="all" spc="150" baseline="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xmlns="" id="{BD3322F1-43FC-616B-265A-56F5C591ED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4200" y="615950"/>
            <a:ext cx="5130800" cy="5740400"/>
          </a:xfrm>
        </p:spPr>
        <p:txBody>
          <a:bodyPr rtlCol="0"/>
          <a:lstStyle>
            <a:lvl1pPr marL="0" indent="0" algn="ctr">
              <a:buNone/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5" name="Нижний колонтитул 5">
            <a:extLst>
              <a:ext uri="{FF2B5EF4-FFF2-40B4-BE49-F238E27FC236}">
                <a16:creationId xmlns:a16="http://schemas.microsoft.com/office/drawing/2014/main" xmlns="" id="{4E02335A-0E01-E297-5DAA-6C5EF587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 rtlCol="0"/>
          <a:lstStyle>
            <a:lvl1pPr algn="l">
              <a:defRPr lang="ru-RU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35E0D25-679E-939F-E036-3A6F1A1F86C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804722" y="2576302"/>
            <a:ext cx="4893377" cy="3787298"/>
          </a:xfrm>
        </p:spPr>
        <p:txBody>
          <a:bodyPr rtlCol="0">
            <a:normAutofit/>
          </a:bodyPr>
          <a:lstStyle>
            <a:lvl1pPr marL="283464" indent="-283464">
              <a:defRPr lang="ru-RU" sz="1800">
                <a:solidFill>
                  <a:schemeClr val="bg1"/>
                </a:solidFill>
              </a:defRPr>
            </a:lvl1pPr>
            <a:lvl2pPr>
              <a:defRPr lang="ru-RU" sz="1600">
                <a:solidFill>
                  <a:schemeClr val="bg1"/>
                </a:solidFill>
              </a:defRPr>
            </a:lvl2pPr>
            <a:lvl3pPr>
              <a:defRPr lang="ru-RU" sz="1400">
                <a:solidFill>
                  <a:schemeClr val="bg1"/>
                </a:solidFill>
              </a:defRPr>
            </a:lvl3pPr>
            <a:lvl4pPr>
              <a:defRPr lang="ru-RU" sz="1200">
                <a:solidFill>
                  <a:schemeClr val="bg1"/>
                </a:solidFill>
              </a:defRPr>
            </a:lvl4pPr>
            <a:lvl5pPr>
              <a:defRPr lang="ru-RU"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 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омер слайда 6">
            <a:extLst>
              <a:ext uri="{FF2B5EF4-FFF2-40B4-BE49-F238E27FC236}">
                <a16:creationId xmlns:a16="http://schemas.microsoft.com/office/drawing/2014/main" xmlns="" id="{0439BDD9-5043-37BF-F37B-76DBE6E4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 rtlCol="0"/>
          <a:lstStyle>
            <a:lvl1pPr>
              <a:defRPr lang="ru-RU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294A09A9-5501-47C1-A89A-A340965A2BE2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7005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B3A42F3D-2FF6-5956-7AC9-D66BF7919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1"/>
            <a:ext cx="12192000" cy="170558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Графический объект 6">
            <a:extLst>
              <a:ext uri="{FF2B5EF4-FFF2-40B4-BE49-F238E27FC236}">
                <a16:creationId xmlns:a16="http://schemas.microsoft.com/office/drawing/2014/main" xmlns="" id="{D53CAAAD-1A9D-5E43-B2BA-03A5787B04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0679" b="5726"/>
          <a:stretch/>
        </p:blipFill>
        <p:spPr>
          <a:xfrm rot="16200000">
            <a:off x="9283061" y="-672462"/>
            <a:ext cx="2236482" cy="3581403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B5486237-3FB0-DA6F-A29E-8CAEF910E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0"/>
            <a:ext cx="7694612" cy="1705586"/>
          </a:xfrm>
        </p:spPr>
        <p:txBody>
          <a:bodyPr rtlCol="0" anchor="ctr">
            <a:normAutofit/>
          </a:bodyPr>
          <a:lstStyle>
            <a:lvl1pPr>
              <a:defRPr lang="ru-RU" sz="3200" kern="1200" cap="all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444085"/>
            <a:ext cx="5157787" cy="3609410"/>
          </a:xfrm>
        </p:spPr>
        <p:txBody>
          <a:bodyPr rtlCol="0">
            <a:normAutofit/>
          </a:bodyPr>
          <a:lstStyle>
            <a:lvl1pPr>
              <a:spcAft>
                <a:spcPts val="600"/>
              </a:spcAft>
              <a:defRPr lang="ru-RU" sz="18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lang="ru-RU" sz="18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lang="ru-RU" sz="18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lang="ru-RU"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lang="ru-RU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 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E2E342EE-68BB-484D-98C3-48A7847549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444085"/>
            <a:ext cx="5183188" cy="3609410"/>
          </a:xfrm>
        </p:spPr>
        <p:txBody>
          <a:bodyPr rtlCol="0">
            <a:normAutofit/>
          </a:bodyPr>
          <a:lstStyle>
            <a:lvl1pPr>
              <a:spcAft>
                <a:spcPts val="600"/>
              </a:spcAft>
              <a:defRPr lang="ru-RU" sz="18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lang="ru-RU" sz="18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lang="ru-RU" sz="18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lang="ru-RU"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lang="ru-RU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 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Нижний колонтитул 5">
            <a:extLst>
              <a:ext uri="{FF2B5EF4-FFF2-40B4-BE49-F238E27FC236}">
                <a16:creationId xmlns:a16="http://schemas.microsoft.com/office/drawing/2014/main" xmlns="" id="{CBE7E2DE-9C3B-4B12-1E93-600CE3C0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 rtlCol="0"/>
          <a:lstStyle>
            <a:lvl1pPr algn="l">
              <a:defRPr lang="ru-RU"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3" name="Номер слайда 6">
            <a:extLst>
              <a:ext uri="{FF2B5EF4-FFF2-40B4-BE49-F238E27FC236}">
                <a16:creationId xmlns:a16="http://schemas.microsoft.com/office/drawing/2014/main" xmlns="" id="{7FBB48F9-55C0-40D1-84F1-A3C2A244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 rtlCol="0"/>
          <a:lstStyle>
            <a:lvl1pPr>
              <a:defRPr lang="ru-RU"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pPr rtl="0"/>
            <a:fld id="{294A09A9-5501-47C1-A89A-A340965A2BE2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6246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таблица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84623498-3983-1C01-FBF4-DC6AA83FE9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1"/>
            <a:ext cx="12192000" cy="17055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6" name="Графический объект 15">
            <a:extLst>
              <a:ext uri="{FF2B5EF4-FFF2-40B4-BE49-F238E27FC236}">
                <a16:creationId xmlns:a16="http://schemas.microsoft.com/office/drawing/2014/main" xmlns="" id="{ABDA9DA7-3305-7C3B-7F12-52779289AC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4958" b="20802"/>
          <a:stretch/>
        </p:blipFill>
        <p:spPr>
          <a:xfrm rot="16200000">
            <a:off x="9321852" y="-693689"/>
            <a:ext cx="2176466" cy="356383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05BD6A3-F987-4FCC-A6EF-2EF0D33C0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6" y="1"/>
            <a:ext cx="7861934" cy="1705585"/>
          </a:xfrm>
        </p:spPr>
        <p:txBody>
          <a:bodyPr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200" kern="1200" cap="all" spc="150" baseline="0" dirty="0">
                <a:solidFill>
                  <a:schemeClr val="bg1"/>
                </a:solidFill>
                <a:latin typeface="+mj-cs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ru-RU"/>
              <a:t>Заголовок слайда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xmlns="" id="{FA77A35F-F7BF-9440-32B6-BE2993F23B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66" y="2721428"/>
            <a:ext cx="2743834" cy="3199151"/>
          </a:xfrm>
        </p:spPr>
        <p:txBody>
          <a:bodyPr rtlCol="0">
            <a:normAutofit/>
          </a:bodyPr>
          <a:lstStyle>
            <a:lvl1pPr>
              <a:defRPr lang="ru-RU" sz="1800">
                <a:solidFill>
                  <a:schemeClr val="bg1"/>
                </a:solidFill>
              </a:defRPr>
            </a:lvl1pPr>
            <a:lvl2pPr>
              <a:defRPr lang="ru-RU" sz="1800">
                <a:solidFill>
                  <a:schemeClr val="bg1"/>
                </a:solidFill>
              </a:defRPr>
            </a:lvl2pPr>
            <a:lvl3pPr>
              <a:defRPr lang="ru-RU" sz="1800">
                <a:solidFill>
                  <a:schemeClr val="bg1"/>
                </a:solidFill>
              </a:defRPr>
            </a:lvl3pPr>
            <a:lvl4pPr>
              <a:defRPr lang="ru-RU" sz="1800">
                <a:solidFill>
                  <a:schemeClr val="bg1"/>
                </a:solidFill>
              </a:defRPr>
            </a:lvl4pPr>
            <a:lvl5pPr>
              <a:defRPr lang="ru-RU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 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" name="Местозаполнитель таблицы 7">
            <a:extLst>
              <a:ext uri="{FF2B5EF4-FFF2-40B4-BE49-F238E27FC236}">
                <a16:creationId xmlns:a16="http://schemas.microsoft.com/office/drawing/2014/main" xmlns="" id="{047F7D94-5454-E1F4-BD4E-B207EE2DBE53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3879850" y="2720975"/>
            <a:ext cx="7473950" cy="3198813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4" name="Нижний колонтитул 5">
            <a:extLst>
              <a:ext uri="{FF2B5EF4-FFF2-40B4-BE49-F238E27FC236}">
                <a16:creationId xmlns:a16="http://schemas.microsoft.com/office/drawing/2014/main" xmlns="" id="{383D02D1-AA7A-5BA4-7FF7-D254ABED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 rtlCol="0"/>
          <a:lstStyle>
            <a:lvl1pPr algn="l">
              <a:defRPr lang="ru-RU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6">
            <a:extLst>
              <a:ext uri="{FF2B5EF4-FFF2-40B4-BE49-F238E27FC236}">
                <a16:creationId xmlns:a16="http://schemas.microsoft.com/office/drawing/2014/main" xmlns="" id="{F4F8F925-B4AF-CA32-DCBD-F5B45E57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 rtlCol="0"/>
          <a:lstStyle>
            <a:lvl1pPr>
              <a:defRPr lang="ru-RU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294A09A9-5501-47C1-A89A-A340965A2BE2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3072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900" b="1">
                <a:solidFill>
                  <a:schemeClr val="tx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900" b="1">
                <a:solidFill>
                  <a:schemeClr val="tx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900" b="1">
                <a:solidFill>
                  <a:schemeClr val="tx1"/>
                </a:solidFill>
              </a:defRPr>
            </a:lvl1pPr>
          </a:lstStyle>
          <a:p>
            <a:pPr rtl="0"/>
            <a:fld id="{294A09A9-5501-47C1-A89A-A340965A2BE2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56" r:id="rId4"/>
    <p:sldLayoutId id="2147483671" r:id="rId5"/>
    <p:sldLayoutId id="2147483662" r:id="rId6"/>
    <p:sldLayoutId id="2147483663" r:id="rId7"/>
    <p:sldLayoutId id="2147483653" r:id="rId8"/>
    <p:sldLayoutId id="2147483668" r:id="rId9"/>
    <p:sldLayoutId id="2147483661" r:id="rId10"/>
    <p:sldLayoutId id="2147483673" r:id="rId11"/>
    <p:sldLayoutId id="2147483670" r:id="rId12"/>
    <p:sldLayoutId id="2147483664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>
          <a:solidFill>
            <a:schemeClr val="accent6">
              <a:lumMod val="50000"/>
            </a:schemeClr>
          </a:solidFill>
          <a:latin typeface="+mj-c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accent6">
              <a:lumMod val="50000"/>
            </a:schemeClr>
          </a:solidFill>
          <a:latin typeface="+mn-c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accent6">
              <a:lumMod val="50000"/>
            </a:schemeClr>
          </a:solidFill>
          <a:latin typeface="+mn-c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accent6">
              <a:lumMod val="50000"/>
            </a:schemeClr>
          </a:solidFill>
          <a:latin typeface="+mn-c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accent6">
              <a:lumMod val="50000"/>
            </a:schemeClr>
          </a:solidFill>
          <a:latin typeface="+mn-c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accent6">
              <a:lumMod val="50000"/>
            </a:schemeClr>
          </a:solidFill>
          <a:latin typeface="+mn-c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6.xml"/><Relationship Id="rId18" Type="http://schemas.openxmlformats.org/officeDocument/2006/relationships/slide" Target="slide21.xml"/><Relationship Id="rId3" Type="http://schemas.openxmlformats.org/officeDocument/2006/relationships/slide" Target="slide5.xml"/><Relationship Id="rId21" Type="http://schemas.openxmlformats.org/officeDocument/2006/relationships/slide" Target="slide24.xml"/><Relationship Id="rId7" Type="http://schemas.openxmlformats.org/officeDocument/2006/relationships/slide" Target="slide10.xml"/><Relationship Id="rId12" Type="http://schemas.openxmlformats.org/officeDocument/2006/relationships/slide" Target="slide15.xml"/><Relationship Id="rId17" Type="http://schemas.openxmlformats.org/officeDocument/2006/relationships/slide" Target="slide20.xml"/><Relationship Id="rId25" Type="http://schemas.openxmlformats.org/officeDocument/2006/relationships/slide" Target="slide23.xml"/><Relationship Id="rId2" Type="http://schemas.openxmlformats.org/officeDocument/2006/relationships/slide" Target="slide4.xml"/><Relationship Id="rId16" Type="http://schemas.openxmlformats.org/officeDocument/2006/relationships/slide" Target="slide19.xml"/><Relationship Id="rId20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4.xml"/><Relationship Id="rId24" Type="http://schemas.openxmlformats.org/officeDocument/2006/relationships/slide" Target="slide27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6.xml"/><Relationship Id="rId10" Type="http://schemas.openxmlformats.org/officeDocument/2006/relationships/slide" Target="slide8.xml"/><Relationship Id="rId19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2.xml"/><Relationship Id="rId14" Type="http://schemas.openxmlformats.org/officeDocument/2006/relationships/slide" Target="slide17.xml"/><Relationship Id="rId22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638" y="1481117"/>
            <a:ext cx="5800725" cy="3894923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smtClean="0"/>
              <a:t>Танцевальный бум!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593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00100"/>
            <a:ext cx="11430000" cy="4972050"/>
          </a:xfrm>
        </p:spPr>
        <p:txBody>
          <a:bodyPr/>
          <a:lstStyle/>
          <a:p>
            <a:r>
              <a:rPr sz="4400" smtClean="0"/>
              <a:t>Все герои спектакля на сцене танцуют - </a:t>
            </a:r>
            <a:br>
              <a:rPr sz="4400" smtClean="0"/>
            </a:br>
            <a:r>
              <a:rPr sz="4400" smtClean="0"/>
              <a:t>Не поют, не играют и не рисуют... </a:t>
            </a:r>
            <a:br>
              <a:rPr sz="4400" smtClean="0"/>
            </a:br>
            <a:r>
              <a:rPr sz="4400" smtClean="0"/>
              <a:t>Прекраснее спектакля в театре нет, </a:t>
            </a:r>
            <a:br>
              <a:rPr sz="4400" smtClean="0"/>
            </a:br>
            <a:r>
              <a:rPr sz="4400" smtClean="0"/>
              <a:t>А называется он просто ...</a:t>
            </a:r>
            <a:br>
              <a:rPr sz="4400" smtClean="0"/>
            </a:b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11334750" y="6115050"/>
            <a:ext cx="838200" cy="7429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900" y="0"/>
            <a:ext cx="10553700" cy="3771900"/>
          </a:xfrm>
        </p:spPr>
        <p:txBody>
          <a:bodyPr/>
          <a:lstStyle/>
          <a:p>
            <a:r>
              <a:rPr sz="4400" smtClean="0"/>
              <a:t>Сколько танцевальных студий присутствует на смене "танцуй ярче звезд"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11353800" y="6115050"/>
            <a:ext cx="838200" cy="7429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1143000"/>
            <a:ext cx="10744200" cy="3257550"/>
          </a:xfrm>
        </p:spPr>
        <p:txBody>
          <a:bodyPr/>
          <a:lstStyle/>
          <a:p>
            <a:r>
              <a:rPr lang="ru-RU" sz="4400" dirty="0" smtClean="0"/>
              <a:t>Н</a:t>
            </a:r>
            <a:r>
              <a:rPr sz="4400" smtClean="0"/>
              <a:t>азовите имена двух хореографов, не вашей танцевальной студии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11353800" y="6115050"/>
            <a:ext cx="838200" cy="7429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762250"/>
          </a:xfrm>
        </p:spPr>
        <p:txBody>
          <a:bodyPr/>
          <a:lstStyle/>
          <a:p>
            <a:r>
              <a:rPr sz="4400" smtClean="0"/>
              <a:t>Назовите виды танцев, изображенных на картинках 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11353800" y="6115050"/>
            <a:ext cx="838200" cy="7429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338" name="Picture 2" descr="https://avatars.mds.yandex.net/i?id=97635e0de206651478a2655ba951f415381df327-6556603-images-thumbs&amp;n=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9526" y="3624263"/>
            <a:ext cx="4019654" cy="2814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340" name="Picture 4" descr="https://avatars.mds.yandex.net/i?id=6332627a02c73ab4217ae1a5296a746b37904cf1-5667979-images-thumbs&amp;n=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99275" y="3548062"/>
            <a:ext cx="4572000" cy="3048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811000" cy="2301704"/>
          </a:xfrm>
        </p:spPr>
        <p:txBody>
          <a:bodyPr/>
          <a:lstStyle/>
          <a:p>
            <a:r>
              <a:rPr sz="4400" smtClean="0"/>
              <a:t>Назовите вид танца, который исполняется в этих костюмах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11353800" y="6115050"/>
            <a:ext cx="838200" cy="7429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314" name="Picture 2" descr="https://avatars.mds.yandex.net/i?id=af6e89db555fbc13e15f2bfa4da8a2b59ff08903-13066638-images-thumbs&amp;n=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1775" y="2346325"/>
            <a:ext cx="4016374" cy="401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3050" y="419100"/>
            <a:ext cx="9563100" cy="5562600"/>
          </a:xfrm>
        </p:spPr>
        <p:txBody>
          <a:bodyPr/>
          <a:lstStyle/>
          <a:p>
            <a:r>
              <a:rPr sz="4400" smtClean="0"/>
              <a:t>За руки беремся дружно,</a:t>
            </a:r>
            <a:br>
              <a:rPr sz="4400" smtClean="0"/>
            </a:br>
            <a:r>
              <a:rPr sz="4400" smtClean="0"/>
              <a:t>Кругом встанем — это нужно.</a:t>
            </a:r>
            <a:br>
              <a:rPr sz="4400" smtClean="0"/>
            </a:br>
            <a:r>
              <a:rPr sz="4400" smtClean="0"/>
              <a:t>Танцевать пошли, и вот —</a:t>
            </a:r>
            <a:br>
              <a:rPr sz="4400" smtClean="0"/>
            </a:br>
            <a:r>
              <a:rPr sz="4400" smtClean="0"/>
              <a:t>Закружился...</a:t>
            </a:r>
            <a:r>
              <a:rPr smtClean="0"/>
              <a:t> </a:t>
            </a:r>
            <a:br>
              <a:rPr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11353800" y="6115050"/>
            <a:ext cx="838200" cy="7429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2550" y="533400"/>
            <a:ext cx="9296400" cy="3924300"/>
          </a:xfrm>
        </p:spPr>
        <p:txBody>
          <a:bodyPr/>
          <a:lstStyle/>
          <a:p>
            <a:r>
              <a:rPr sz="4400" smtClean="0"/>
              <a:t>Как называется общий сбор, если мы посмотрим в словарь смены?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11353800" y="6115050"/>
            <a:ext cx="838200" cy="7429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5900" y="1504950"/>
            <a:ext cx="9105900" cy="2949404"/>
          </a:xfrm>
        </p:spPr>
        <p:txBody>
          <a:bodyPr/>
          <a:lstStyle/>
          <a:p>
            <a:r>
              <a:rPr sz="4400" smtClean="0"/>
              <a:t>Как зовут мальчиков хореографов на смене "танцуй ярче звезд" ?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11353800" y="6115050"/>
            <a:ext cx="838200" cy="7429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914650"/>
          </a:xfrm>
        </p:spPr>
        <p:txBody>
          <a:bodyPr/>
          <a:lstStyle/>
          <a:p>
            <a:r>
              <a:rPr sz="4400" smtClean="0"/>
              <a:t>Как называется традиционный греческий танец?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57900" y="3135701"/>
            <a:ext cx="5867400" cy="295213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sz="4400" dirty="0" smtClean="0">
                <a:latin typeface="+mj-lt"/>
              </a:rPr>
              <a:t>Ц</a:t>
            </a:r>
            <a:r>
              <a:rPr sz="4400" smtClean="0">
                <a:latin typeface="+mj-lt"/>
              </a:rPr>
              <a:t>езарь</a:t>
            </a:r>
          </a:p>
          <a:p>
            <a:pPr>
              <a:buFont typeface="Arial" pitchFamily="34" charset="0"/>
              <a:buChar char="•"/>
            </a:pPr>
            <a:r>
              <a:rPr lang="vi-VN" sz="4400" dirty="0" smtClean="0">
                <a:latin typeface="+mj-lt"/>
              </a:rPr>
              <a:t>Сиртаки</a:t>
            </a:r>
            <a:endParaRPr sz="440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sz="4400" smtClean="0">
                <a:latin typeface="+mj-lt"/>
              </a:rPr>
              <a:t>Олимп</a:t>
            </a:r>
            <a:endParaRPr sz="4400" dirty="0">
              <a:latin typeface="+mj-lt"/>
            </a:endParaRPr>
          </a:p>
        </p:txBody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11353800" y="6115050"/>
            <a:ext cx="838200" cy="7429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5850" y="0"/>
            <a:ext cx="9048750" cy="4972050"/>
          </a:xfrm>
        </p:spPr>
        <p:txBody>
          <a:bodyPr/>
          <a:lstStyle/>
          <a:p>
            <a:r>
              <a:rPr sz="4400" smtClean="0"/>
              <a:t>Какую часть своего костюма потеряла принцесса на балу в популярной сказке?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11353800" y="6115050"/>
            <a:ext cx="838200" cy="7429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Таблица 70"/>
          <p:cNvGraphicFramePr>
            <a:graphicFrameLocks noGrp="1"/>
          </p:cNvGraphicFramePr>
          <p:nvPr/>
        </p:nvGraphicFramePr>
        <p:xfrm>
          <a:off x="247650" y="342900"/>
          <a:ext cx="11269981" cy="598784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479046"/>
                <a:gridCol w="1758187"/>
                <a:gridCol w="1758187"/>
                <a:gridCol w="1758187"/>
                <a:gridCol w="1758187"/>
                <a:gridCol w="1758187"/>
              </a:tblGrid>
              <a:tr h="1197569">
                <a:tc>
                  <a:txBody>
                    <a:bodyPr/>
                    <a:lstStyle/>
                    <a:p>
                      <a:pPr algn="ctr"/>
                      <a:r>
                        <a:rPr lang="ru-RU" sz="2400" b="1" i="1" dirty="0" smtClean="0"/>
                        <a:t>Виды танцев</a:t>
                      </a:r>
                      <a:endParaRPr lang="ru-RU" sz="24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</a:tr>
              <a:tr h="1197569">
                <a:tc>
                  <a:txBody>
                    <a:bodyPr/>
                    <a:lstStyle/>
                    <a:p>
                      <a:pPr algn="ctr"/>
                      <a:r>
                        <a:rPr lang="ru-RU" sz="2400" b="1" i="1" dirty="0" smtClean="0">
                          <a:solidFill>
                            <a:schemeClr val="tx1"/>
                          </a:solidFill>
                        </a:rPr>
                        <a:t>Танцевальные принадлежности</a:t>
                      </a:r>
                      <a:endParaRPr lang="ru-RU" sz="24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</a:tr>
              <a:tr h="1197569">
                <a:tc>
                  <a:txBody>
                    <a:bodyPr/>
                    <a:lstStyle/>
                    <a:p>
                      <a:pPr algn="ctr"/>
                      <a:r>
                        <a:rPr lang="ru-RU" sz="2400" b="1" i="1" dirty="0" smtClean="0">
                          <a:solidFill>
                            <a:schemeClr val="tx1"/>
                          </a:solidFill>
                        </a:rPr>
                        <a:t>Загадки</a:t>
                      </a:r>
                      <a:endParaRPr lang="ru-RU" sz="24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</a:tr>
              <a:tr h="1197569">
                <a:tc>
                  <a:txBody>
                    <a:bodyPr/>
                    <a:lstStyle/>
                    <a:p>
                      <a:pPr algn="ctr"/>
                      <a:r>
                        <a:rPr lang="ru-RU" sz="2400" b="1" i="1" dirty="0" smtClean="0">
                          <a:solidFill>
                            <a:schemeClr val="tx1"/>
                          </a:solidFill>
                        </a:rPr>
                        <a:t>«танцуй</a:t>
                      </a:r>
                      <a:r>
                        <a:rPr lang="ru-RU" sz="2400" b="1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2400" b="1" i="1" dirty="0" smtClean="0">
                          <a:solidFill>
                            <a:schemeClr val="tx1"/>
                          </a:solidFill>
                        </a:rPr>
                        <a:t>ярче звезд»</a:t>
                      </a:r>
                      <a:endParaRPr lang="ru-RU" sz="24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</a:tr>
              <a:tr h="1197569">
                <a:tc>
                  <a:txBody>
                    <a:bodyPr/>
                    <a:lstStyle/>
                    <a:p>
                      <a:pPr algn="ctr"/>
                      <a:r>
                        <a:rPr lang="ru-RU" sz="2400" b="1" i="1" dirty="0" smtClean="0">
                          <a:solidFill>
                            <a:schemeClr val="tx1"/>
                          </a:solidFill>
                        </a:rPr>
                        <a:t>хореографы</a:t>
                      </a:r>
                      <a:endParaRPr lang="ru-RU" sz="24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Прямоугольник 71"/>
          <p:cNvSpPr/>
          <p:nvPr/>
        </p:nvSpPr>
        <p:spPr>
          <a:xfrm>
            <a:off x="3150010" y="1736008"/>
            <a:ext cx="899651" cy="61943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7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smtClean="0">
                <a:solidFill>
                  <a:schemeClr val="tx1"/>
                </a:solidFill>
                <a:latin typeface="Algerian" pitchFamily="82" charset="0"/>
                <a:hlinkClick r:id="rId2" action="ppaction://hlinksldjump"/>
              </a:rPr>
              <a:t>100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3112525" y="2996996"/>
            <a:ext cx="899651" cy="61943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7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smtClean="0">
                <a:solidFill>
                  <a:schemeClr val="tx1"/>
                </a:solidFill>
                <a:latin typeface="Algerian" pitchFamily="82" charset="0"/>
                <a:hlinkClick r:id="rId3" action="ppaction://hlinksldjump"/>
              </a:rPr>
              <a:t>100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3097777" y="4199603"/>
            <a:ext cx="899651" cy="61943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7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smtClean="0">
                <a:solidFill>
                  <a:schemeClr val="tx1"/>
                </a:solidFill>
                <a:latin typeface="Algerian" pitchFamily="82" charset="0"/>
                <a:hlinkClick r:id="rId4" action="ppaction://hlinksldjump"/>
              </a:rPr>
              <a:t>100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3106993" y="5342603"/>
            <a:ext cx="899651" cy="61943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7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smtClean="0">
                <a:solidFill>
                  <a:schemeClr val="tx1"/>
                </a:solidFill>
                <a:latin typeface="Algerian" pitchFamily="82" charset="0"/>
                <a:hlinkClick r:id="rId5" action="ppaction://hlinksldjump"/>
              </a:rPr>
              <a:t>100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3059676" y="628650"/>
            <a:ext cx="899651" cy="61943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7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smtClean="0">
                <a:solidFill>
                  <a:schemeClr val="tx1"/>
                </a:solidFill>
                <a:latin typeface="Algerian" pitchFamily="82" charset="0"/>
                <a:hlinkClick r:id="" action="ppaction://hlinkshowjump?jump=nextslide"/>
              </a:rPr>
              <a:t>100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2" name="Прямоугольник 101"/>
          <p:cNvSpPr/>
          <p:nvPr/>
        </p:nvSpPr>
        <p:spPr>
          <a:xfrm>
            <a:off x="4891180" y="1857928"/>
            <a:ext cx="899651" cy="61943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7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smtClean="0">
                <a:solidFill>
                  <a:schemeClr val="tx1"/>
                </a:solidFill>
                <a:latin typeface="Algerian" pitchFamily="82" charset="0"/>
                <a:hlinkClick r:id="rId6" action="ppaction://hlinksldjump"/>
              </a:rPr>
              <a:t>200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3" name="Прямоугольник 102"/>
          <p:cNvSpPr/>
          <p:nvPr/>
        </p:nvSpPr>
        <p:spPr>
          <a:xfrm>
            <a:off x="4910845" y="3042716"/>
            <a:ext cx="899651" cy="61943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7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smtClean="0">
                <a:solidFill>
                  <a:schemeClr val="tx1"/>
                </a:solidFill>
                <a:latin typeface="Algerian" pitchFamily="82" charset="0"/>
                <a:hlinkClick r:id="rId7" action="ppaction://hlinksldjump"/>
              </a:rPr>
              <a:t>200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4" name="Прямоугольник 103"/>
          <p:cNvSpPr/>
          <p:nvPr/>
        </p:nvSpPr>
        <p:spPr>
          <a:xfrm>
            <a:off x="4896097" y="4340573"/>
            <a:ext cx="899651" cy="61943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7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smtClean="0">
                <a:solidFill>
                  <a:schemeClr val="tx1"/>
                </a:solidFill>
                <a:latin typeface="Algerian" pitchFamily="82" charset="0"/>
                <a:hlinkClick r:id="rId8" action="ppaction://hlinksldjump"/>
              </a:rPr>
              <a:t>200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5" name="Прямоугольник 104"/>
          <p:cNvSpPr/>
          <p:nvPr/>
        </p:nvSpPr>
        <p:spPr>
          <a:xfrm>
            <a:off x="4886263" y="5407373"/>
            <a:ext cx="899651" cy="61943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7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smtClean="0">
                <a:solidFill>
                  <a:schemeClr val="tx1"/>
                </a:solidFill>
                <a:latin typeface="Algerian" pitchFamily="82" charset="0"/>
                <a:hlinkClick r:id="rId9" action="ppaction://hlinksldjump"/>
              </a:rPr>
              <a:t>200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6" name="Прямоугольник 105"/>
          <p:cNvSpPr/>
          <p:nvPr/>
        </p:nvSpPr>
        <p:spPr>
          <a:xfrm>
            <a:off x="4896096" y="712470"/>
            <a:ext cx="899651" cy="61943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7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smtClean="0">
                <a:solidFill>
                  <a:schemeClr val="tx1"/>
                </a:solidFill>
                <a:latin typeface="Algerian" pitchFamily="82" charset="0"/>
                <a:hlinkClick r:id="rId10" action="ppaction://hlinksldjump"/>
              </a:rPr>
              <a:t>200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2" name="Прямоугольник 111"/>
          <p:cNvSpPr/>
          <p:nvPr/>
        </p:nvSpPr>
        <p:spPr>
          <a:xfrm>
            <a:off x="6700930" y="1857928"/>
            <a:ext cx="899651" cy="61943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7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smtClean="0">
                <a:solidFill>
                  <a:schemeClr val="tx1"/>
                </a:solidFill>
                <a:latin typeface="Algerian" pitchFamily="82" charset="0"/>
                <a:hlinkClick r:id="rId11" action="ppaction://hlinksldjump"/>
              </a:rPr>
              <a:t>300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3" name="Прямоугольник 112"/>
          <p:cNvSpPr/>
          <p:nvPr/>
        </p:nvSpPr>
        <p:spPr>
          <a:xfrm>
            <a:off x="6720595" y="3042716"/>
            <a:ext cx="899651" cy="61943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7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smtClean="0">
                <a:solidFill>
                  <a:schemeClr val="tx1"/>
                </a:solidFill>
                <a:latin typeface="Algerian" pitchFamily="82" charset="0"/>
                <a:hlinkClick r:id="rId12" action="ppaction://hlinksldjump"/>
              </a:rPr>
              <a:t>300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4" name="Прямоугольник 113"/>
          <p:cNvSpPr/>
          <p:nvPr/>
        </p:nvSpPr>
        <p:spPr>
          <a:xfrm>
            <a:off x="6705847" y="4340573"/>
            <a:ext cx="899651" cy="61943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7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smtClean="0">
                <a:solidFill>
                  <a:schemeClr val="tx1"/>
                </a:solidFill>
                <a:latin typeface="Algerian" pitchFamily="82" charset="0"/>
                <a:hlinkClick r:id="rId13" action="ppaction://hlinksldjump"/>
              </a:rPr>
              <a:t>300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5" name="Прямоугольник 114">
            <a:hlinkClick r:id="rId14" action="ppaction://hlinksldjump"/>
          </p:cNvPr>
          <p:cNvSpPr/>
          <p:nvPr/>
        </p:nvSpPr>
        <p:spPr>
          <a:xfrm>
            <a:off x="6696013" y="5407373"/>
            <a:ext cx="899651" cy="61943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7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smtClean="0">
                <a:solidFill>
                  <a:schemeClr val="tx1"/>
                </a:solidFill>
                <a:latin typeface="Algerian" pitchFamily="82" charset="0"/>
                <a:hlinkClick r:id="rId14" action="ppaction://hlinksldjump"/>
              </a:rPr>
              <a:t>300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6" name="Прямоугольник 115"/>
          <p:cNvSpPr/>
          <p:nvPr/>
        </p:nvSpPr>
        <p:spPr>
          <a:xfrm>
            <a:off x="6705846" y="712470"/>
            <a:ext cx="899651" cy="61943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7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smtClean="0">
                <a:solidFill>
                  <a:schemeClr val="bg1">
                    <a:lumMod val="95000"/>
                  </a:schemeClr>
                </a:solidFill>
                <a:latin typeface="Algerian" pitchFamily="82" charset="0"/>
                <a:hlinkClick r:id="rId15" action="ppaction://hlinksldjump"/>
              </a:rPr>
              <a:t>300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7" name="Прямоугольник 116">
            <a:hlinkClick r:id="rId16" action="ppaction://hlinksldjump"/>
          </p:cNvPr>
          <p:cNvSpPr/>
          <p:nvPr/>
        </p:nvSpPr>
        <p:spPr>
          <a:xfrm>
            <a:off x="8541160" y="1876978"/>
            <a:ext cx="899651" cy="61943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7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smtClean="0">
                <a:solidFill>
                  <a:schemeClr val="tx1"/>
                </a:solidFill>
                <a:latin typeface="Algerian" pitchFamily="82" charset="0"/>
                <a:hlinkClick r:id="rId16" action="ppaction://hlinksldjump"/>
              </a:rPr>
              <a:t>400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8" name="Прямоугольник 117"/>
          <p:cNvSpPr/>
          <p:nvPr/>
        </p:nvSpPr>
        <p:spPr>
          <a:xfrm>
            <a:off x="8560825" y="3061766"/>
            <a:ext cx="899651" cy="61943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7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smtClean="0">
                <a:solidFill>
                  <a:schemeClr val="tx1"/>
                </a:solidFill>
                <a:latin typeface="Algerian" pitchFamily="82" charset="0"/>
                <a:hlinkClick r:id="rId17" action="ppaction://hlinksldjump"/>
              </a:rPr>
              <a:t>400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9" name="Прямоугольник 118"/>
          <p:cNvSpPr/>
          <p:nvPr/>
        </p:nvSpPr>
        <p:spPr>
          <a:xfrm>
            <a:off x="8546077" y="4359623"/>
            <a:ext cx="899651" cy="61943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7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smtClean="0">
                <a:solidFill>
                  <a:schemeClr val="tx1"/>
                </a:solidFill>
                <a:latin typeface="Algerian" pitchFamily="82" charset="0"/>
                <a:hlinkClick r:id="rId18" action="ppaction://hlinksldjump"/>
              </a:rPr>
              <a:t>400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0" name="Прямоугольник 119"/>
          <p:cNvSpPr/>
          <p:nvPr/>
        </p:nvSpPr>
        <p:spPr>
          <a:xfrm>
            <a:off x="8536243" y="5426423"/>
            <a:ext cx="899651" cy="61943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7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smtClean="0">
                <a:solidFill>
                  <a:schemeClr val="tx1"/>
                </a:solidFill>
                <a:latin typeface="Algerian" pitchFamily="82" charset="0"/>
                <a:hlinkClick r:id="rId19" action="ppaction://hlinksldjump"/>
              </a:rPr>
              <a:t>400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1" name="Прямоугольник 120"/>
          <p:cNvSpPr/>
          <p:nvPr/>
        </p:nvSpPr>
        <p:spPr>
          <a:xfrm>
            <a:off x="8546076" y="731520"/>
            <a:ext cx="899651" cy="61943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7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smtClean="0">
                <a:solidFill>
                  <a:schemeClr val="tx1"/>
                </a:solidFill>
                <a:latin typeface="Algerian" pitchFamily="82" charset="0"/>
                <a:hlinkClick r:id="rId20" action="ppaction://hlinksldjump"/>
              </a:rPr>
              <a:t>400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2" name="Прямоугольник 121"/>
          <p:cNvSpPr/>
          <p:nvPr/>
        </p:nvSpPr>
        <p:spPr>
          <a:xfrm>
            <a:off x="10096255" y="1831258"/>
            <a:ext cx="899651" cy="61943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7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smtClean="0">
                <a:solidFill>
                  <a:schemeClr val="tx1"/>
                </a:solidFill>
                <a:latin typeface="Algerian" pitchFamily="82" charset="0"/>
                <a:hlinkClick r:id="rId21" action="ppaction://hlinksldjump"/>
              </a:rPr>
              <a:t>500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3" name="Прямоугольник 122"/>
          <p:cNvSpPr/>
          <p:nvPr/>
        </p:nvSpPr>
        <p:spPr>
          <a:xfrm>
            <a:off x="10096255" y="3016046"/>
            <a:ext cx="899651" cy="61943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7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smtClean="0">
                <a:solidFill>
                  <a:schemeClr val="tx1"/>
                </a:solidFill>
                <a:latin typeface="Algerian" pitchFamily="82" charset="0"/>
                <a:hlinkClick r:id="rId22" action="ppaction://hlinksldjump"/>
              </a:rPr>
              <a:t>500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4" name="Прямоугольник 123"/>
          <p:cNvSpPr/>
          <p:nvPr/>
        </p:nvSpPr>
        <p:spPr>
          <a:xfrm>
            <a:off x="10096255" y="4313903"/>
            <a:ext cx="899651" cy="61943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7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smtClean="0">
                <a:solidFill>
                  <a:schemeClr val="tx1"/>
                </a:solidFill>
                <a:latin typeface="Algerian" pitchFamily="82" charset="0"/>
                <a:hlinkClick r:id="rId23" action="ppaction://hlinksldjump"/>
              </a:rPr>
              <a:t>500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5" name="Прямоугольник 124">
            <a:hlinkClick r:id="rId24" action="ppaction://hlinksldjump"/>
          </p:cNvPr>
          <p:cNvSpPr/>
          <p:nvPr/>
        </p:nvSpPr>
        <p:spPr>
          <a:xfrm>
            <a:off x="10096255" y="5380703"/>
            <a:ext cx="899651" cy="61943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7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smtClean="0">
                <a:solidFill>
                  <a:schemeClr val="tx1"/>
                </a:solidFill>
                <a:latin typeface="Algerian" pitchFamily="82" charset="0"/>
                <a:hlinkClick r:id="rId24" action="ppaction://hlinksldjump"/>
              </a:rPr>
              <a:t>500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6" name="Прямоугольник 125"/>
          <p:cNvSpPr/>
          <p:nvPr/>
        </p:nvSpPr>
        <p:spPr>
          <a:xfrm>
            <a:off x="10096255" y="685800"/>
            <a:ext cx="899651" cy="61943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7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smtClean="0">
                <a:solidFill>
                  <a:schemeClr val="tx1"/>
                </a:solidFill>
                <a:latin typeface="Algerian" pitchFamily="82" charset="0"/>
                <a:hlinkClick r:id="rId25" action="ppaction://hlinksldjump"/>
              </a:rPr>
              <a:t>500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7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1250" y="342900"/>
            <a:ext cx="8420100" cy="5600700"/>
          </a:xfrm>
        </p:spPr>
        <p:txBody>
          <a:bodyPr/>
          <a:lstStyle/>
          <a:p>
            <a:r>
              <a:rPr smtClean="0"/>
              <a:t>Балы</a:t>
            </a:r>
            <a:r>
              <a:rPr lang="ru-RU" dirty="0" smtClean="0"/>
              <a:t>… балы… И</a:t>
            </a:r>
            <a:br>
              <a:rPr lang="ru-RU" dirty="0" smtClean="0"/>
            </a:br>
            <a:r>
              <a:rPr smtClean="0"/>
              <a:t> музыка играет,</a:t>
            </a:r>
            <a:br>
              <a:rPr smtClean="0"/>
            </a:br>
            <a:r>
              <a:rPr lang="ru-RU" dirty="0" smtClean="0"/>
              <a:t>Н</a:t>
            </a:r>
            <a:r>
              <a:rPr smtClean="0"/>
              <a:t>а танец даму</a:t>
            </a:r>
            <a:br>
              <a:rPr smtClean="0"/>
            </a:br>
            <a:r>
              <a:rPr smtClean="0"/>
              <a:t>ковалеры приглашают, французкий танец движет силует, </a:t>
            </a:r>
            <a:br>
              <a:rPr smtClean="0"/>
            </a:br>
            <a:r>
              <a:rPr smtClean="0"/>
              <a:t>а танец называется</a:t>
            </a:r>
            <a:r>
              <a:rPr lang="ru-RU" dirty="0" smtClean="0"/>
              <a:t>…</a:t>
            </a:r>
            <a:r>
              <a:rPr smtClean="0"/>
              <a:t/>
            </a:r>
            <a:br>
              <a:rPr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11353800" y="6115050"/>
            <a:ext cx="838200" cy="7429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3950" y="-514350"/>
            <a:ext cx="10763250" cy="5162550"/>
          </a:xfrm>
        </p:spPr>
        <p:txBody>
          <a:bodyPr/>
          <a:lstStyle/>
          <a:p>
            <a:r>
              <a:rPr sz="4400" smtClean="0"/>
              <a:t>Что такое вкусовой дзен на смене "танцуй ярче звезд"?</a:t>
            </a:r>
            <a:endParaRPr lang="ru-RU" sz="4400" dirty="0"/>
          </a:p>
        </p:txBody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11353800" y="6115050"/>
            <a:ext cx="838200" cy="7429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704897"/>
          </a:xfrm>
        </p:spPr>
        <p:txBody>
          <a:bodyPr/>
          <a:lstStyle/>
          <a:p>
            <a:r>
              <a:rPr sz="4400" smtClean="0"/>
              <a:t>Как зовут егора?</a:t>
            </a:r>
            <a:endParaRPr lang="ru-RU" sz="4400" dirty="0"/>
          </a:p>
        </p:txBody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11353800" y="6115050"/>
            <a:ext cx="838200" cy="7429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337738" y="4272455"/>
            <a:ext cx="33265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400" smtClean="0">
                <a:latin typeface="+mj-lt"/>
              </a:rPr>
              <a:t>Егора</a:t>
            </a:r>
          </a:p>
          <a:p>
            <a:r>
              <a:rPr sz="4400" smtClean="0">
                <a:latin typeface="+mj-lt"/>
              </a:rPr>
              <a:t>Влад</a:t>
            </a:r>
          </a:p>
          <a:p>
            <a:r>
              <a:rPr sz="4400" smtClean="0">
                <a:latin typeface="+mj-lt"/>
              </a:rPr>
              <a:t>Егор</a:t>
            </a:r>
            <a:endParaRPr lang="ru-RU" sz="4400" dirty="0">
              <a:latin typeface="+mj-lt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0"/>
            <a:ext cx="10648950" cy="4438650"/>
          </a:xfrm>
        </p:spPr>
        <p:txBody>
          <a:bodyPr/>
          <a:lstStyle/>
          <a:p>
            <a:r>
              <a:rPr sz="4400" smtClean="0"/>
              <a:t>Как называют Самый фруктовый матросский танец.</a:t>
            </a:r>
            <a:endParaRPr lang="ru-RU" sz="4400" dirty="0"/>
          </a:p>
        </p:txBody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11353800" y="6115050"/>
            <a:ext cx="838200" cy="7429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9350" y="0"/>
            <a:ext cx="7810500" cy="4343400"/>
          </a:xfrm>
        </p:spPr>
        <p:txBody>
          <a:bodyPr/>
          <a:lstStyle/>
          <a:p>
            <a:r>
              <a:rPr sz="4400" smtClean="0"/>
              <a:t>Как называется</a:t>
            </a:r>
            <a:br>
              <a:rPr sz="4400" smtClean="0"/>
            </a:br>
            <a:r>
              <a:rPr sz="4400" smtClean="0"/>
              <a:t>балетная юбка</a:t>
            </a:r>
            <a:r>
              <a:rPr sz="4400" b="1" smtClean="0"/>
              <a:t>?</a:t>
            </a:r>
            <a:br>
              <a:rPr sz="4400" b="1" smtClean="0"/>
            </a:br>
            <a:r>
              <a:rPr sz="4400" b="1" smtClean="0"/>
              <a:t/>
            </a:r>
            <a:br>
              <a:rPr sz="4400" b="1" smtClean="0"/>
            </a:br>
            <a:r>
              <a:rPr sz="4400" smtClean="0"/>
              <a:t/>
            </a:r>
            <a:br>
              <a:rPr sz="4400" smtClean="0"/>
            </a:br>
            <a:r>
              <a:rPr smtClean="0"/>
              <a:t/>
            </a:r>
            <a:br>
              <a:rPr smtClean="0"/>
            </a:br>
            <a:endParaRPr lang="ru-RU" dirty="0"/>
          </a:p>
        </p:txBody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11353800" y="6115050"/>
            <a:ext cx="838200" cy="7429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915150" y="3371850"/>
            <a:ext cx="2971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sz="4400" smtClean="0">
                <a:latin typeface="+mj-lt"/>
              </a:rPr>
              <a:t> пачка</a:t>
            </a:r>
          </a:p>
          <a:p>
            <a:pPr>
              <a:buFont typeface="Arial" pitchFamily="34" charset="0"/>
              <a:buChar char="•"/>
            </a:pPr>
            <a:r>
              <a:rPr sz="4400" smtClean="0">
                <a:latin typeface="+mj-lt"/>
              </a:rPr>
              <a:t> зонтик</a:t>
            </a:r>
          </a:p>
          <a:p>
            <a:pPr>
              <a:buFont typeface="Arial" pitchFamily="34" charset="0"/>
              <a:buChar char="•"/>
            </a:pPr>
            <a:r>
              <a:rPr sz="4400" smtClean="0">
                <a:latin typeface="+mj-lt"/>
              </a:rPr>
              <a:t> карандаш</a:t>
            </a:r>
            <a:br>
              <a:rPr sz="4400" smtClean="0">
                <a:latin typeface="+mj-lt"/>
              </a:rPr>
            </a:br>
            <a:endParaRPr lang="ru-RU" sz="4400" dirty="0">
              <a:latin typeface="+mj-lt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250" y="1905000"/>
            <a:ext cx="11087100" cy="2663654"/>
          </a:xfrm>
        </p:spPr>
        <p:txBody>
          <a:bodyPr/>
          <a:lstStyle/>
          <a:p>
            <a:r>
              <a:rPr sz="4400" smtClean="0"/>
              <a:t> Не простые туфли эти, в них танцуют лишь в балете. Что это за обувь? </a:t>
            </a:r>
            <a:endParaRPr lang="ru-RU" sz="4400" dirty="0"/>
          </a:p>
        </p:txBody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11353800" y="6115050"/>
            <a:ext cx="838200" cy="7429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5950" y="762000"/>
            <a:ext cx="8782050" cy="3578054"/>
          </a:xfrm>
        </p:spPr>
        <p:txBody>
          <a:bodyPr/>
          <a:lstStyle/>
          <a:p>
            <a:r>
              <a:rPr lang="ru-RU" sz="4400" dirty="0" smtClean="0"/>
              <a:t>Н</a:t>
            </a:r>
            <a:r>
              <a:rPr sz="4400" smtClean="0"/>
              <a:t>азовите 3 любых вида танца, с которыми мы познакомились на смене "танцуй ярче звезд"</a:t>
            </a:r>
            <a:endParaRPr lang="ru-RU" sz="4400" dirty="0"/>
          </a:p>
        </p:txBody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11353800" y="6115050"/>
            <a:ext cx="838200" cy="7429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6300" y="0"/>
            <a:ext cx="10477500" cy="4133850"/>
          </a:xfrm>
        </p:spPr>
        <p:txBody>
          <a:bodyPr/>
          <a:lstStyle/>
          <a:p>
            <a:r>
              <a:rPr lang="ru-RU" sz="4400" dirty="0" smtClean="0"/>
              <a:t>Н</a:t>
            </a:r>
            <a:r>
              <a:rPr sz="4400" smtClean="0"/>
              <a:t>азовите имена любых пятерых хореографов</a:t>
            </a:r>
            <a:endParaRPr lang="ru-RU" sz="4400" dirty="0"/>
          </a:p>
        </p:txBody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11353800" y="6115050"/>
            <a:ext cx="838200" cy="7429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301704"/>
          </a:xfrm>
        </p:spPr>
        <p:txBody>
          <a:bodyPr/>
          <a:lstStyle/>
          <a:p>
            <a:r>
              <a:rPr lang="ru-RU" sz="4400" dirty="0" smtClean="0"/>
              <a:t>К</a:t>
            </a:r>
            <a:r>
              <a:rPr sz="4400" smtClean="0"/>
              <a:t>акое слово является названием танца?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11353800" y="6115050"/>
            <a:ext cx="838200" cy="7429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191250" y="3041571"/>
            <a:ext cx="55626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sz="5400" smtClean="0">
                <a:latin typeface="+mj-lt"/>
              </a:rPr>
              <a:t>Серинада</a:t>
            </a:r>
          </a:p>
          <a:p>
            <a:pPr>
              <a:buFont typeface="Arial" pitchFamily="34" charset="0"/>
              <a:buChar char="•"/>
            </a:pPr>
            <a:r>
              <a:rPr lang="ru-RU" sz="5400" dirty="0" smtClean="0">
                <a:latin typeface="+mj-lt"/>
              </a:rPr>
              <a:t>Б</a:t>
            </a:r>
            <a:r>
              <a:rPr sz="5400" smtClean="0">
                <a:latin typeface="+mj-lt"/>
              </a:rPr>
              <a:t>аскетбол</a:t>
            </a:r>
          </a:p>
          <a:p>
            <a:pPr>
              <a:buFont typeface="Arial" pitchFamily="34" charset="0"/>
              <a:buChar char="•"/>
            </a:pPr>
            <a:r>
              <a:rPr lang="ru-RU" sz="5400" dirty="0" smtClean="0">
                <a:latin typeface="+mj-lt"/>
              </a:rPr>
              <a:t>В</a:t>
            </a:r>
            <a:r>
              <a:rPr sz="5400" smtClean="0">
                <a:latin typeface="+mj-lt"/>
              </a:rPr>
              <a:t>альс</a:t>
            </a:r>
          </a:p>
          <a:p>
            <a:endParaRPr lang="ru-RU" sz="8000" dirty="0">
              <a:latin typeface="+mj-lt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301704"/>
          </a:xfrm>
        </p:spPr>
        <p:txBody>
          <a:bodyPr/>
          <a:lstStyle/>
          <a:p>
            <a:r>
              <a:rPr lang="ru-RU" sz="4400" dirty="0" smtClean="0"/>
              <a:t>С</a:t>
            </a:r>
            <a:r>
              <a:rPr sz="4400" smtClean="0"/>
              <a:t> каким из этих предметов гимнастки выступают на сцене?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4578" name="Picture 2" descr="Лента гимнастическая с палочкой, 2 м, цвет оранжевый - купить с доставкой по выг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875" y="2938462"/>
            <a:ext cx="3048000" cy="3048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582" name="Picture 6" descr="Ветка branc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9425" y="2976562"/>
            <a:ext cx="3438525" cy="3048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Управляющая кнопка: домой 8">
            <a:hlinkClick r:id="rId4" action="ppaction://hlinksldjump" highlightClick="1"/>
          </p:cNvPr>
          <p:cNvSpPr/>
          <p:nvPr/>
        </p:nvSpPr>
        <p:spPr>
          <a:xfrm>
            <a:off x="11353800" y="6115050"/>
            <a:ext cx="838200" cy="7429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602" name="Picture 2" descr="https://avatars.mds.yandex.net/i?id=1f7ced94e69f055c8fd3f909f63e8ee6830af128-9382563-images-thumbs&amp;n=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2265" y="2920725"/>
            <a:ext cx="3048000" cy="3048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50" y="476250"/>
            <a:ext cx="10458450" cy="4972050"/>
          </a:xfrm>
        </p:spPr>
        <p:txBody>
          <a:bodyPr/>
          <a:lstStyle/>
          <a:p>
            <a:r>
              <a:rPr sz="4400" smtClean="0"/>
              <a:t>Этот танец так прекрасен,</a:t>
            </a:r>
            <a:br>
              <a:rPr sz="4400" smtClean="0"/>
            </a:br>
            <a:r>
              <a:rPr sz="4400" smtClean="0"/>
              <a:t>Времени он неподвластен.</a:t>
            </a:r>
            <a:br>
              <a:rPr sz="4400" smtClean="0"/>
            </a:br>
            <a:r>
              <a:rPr sz="4400" smtClean="0"/>
              <a:t>Пары движутся, кружась,</a:t>
            </a:r>
            <a:br>
              <a:rPr sz="4400" smtClean="0"/>
            </a:br>
            <a:r>
              <a:rPr sz="4400" smtClean="0"/>
              <a:t>А зовется танец..</a:t>
            </a:r>
            <a:br>
              <a:rPr sz="4400" smtClean="0"/>
            </a:b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11353800" y="6115050"/>
            <a:ext cx="838200" cy="7429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900" y="-571500"/>
            <a:ext cx="10687050" cy="5734050"/>
          </a:xfrm>
        </p:spPr>
        <p:txBody>
          <a:bodyPr/>
          <a:lstStyle/>
          <a:p>
            <a:r>
              <a:rPr sz="4400" smtClean="0"/>
              <a:t>Продолжите слоган нашей смены </a:t>
            </a:r>
            <a:br>
              <a:rPr sz="4400" smtClean="0"/>
            </a:br>
            <a:r>
              <a:rPr sz="4400" smtClean="0"/>
              <a:t/>
            </a:r>
            <a:br>
              <a:rPr sz="4400" smtClean="0"/>
            </a:br>
            <a:r>
              <a:rPr sz="4400" smtClean="0"/>
              <a:t>Танцуя- </a:t>
            </a:r>
            <a:r>
              <a:rPr lang="ru-RU" sz="4400" dirty="0" smtClean="0"/>
              <a:t>…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11353800" y="6115050"/>
            <a:ext cx="838200" cy="7429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8300" y="-266700"/>
            <a:ext cx="9486900" cy="4457700"/>
          </a:xfrm>
        </p:spPr>
        <p:txBody>
          <a:bodyPr/>
          <a:lstStyle/>
          <a:p>
            <a:r>
              <a:rPr sz="4400" smtClean="0"/>
              <a:t>Как зовут ваших хореографов?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11353800" y="6115050"/>
            <a:ext cx="838200" cy="7429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620500" cy="2895600"/>
          </a:xfrm>
        </p:spPr>
        <p:txBody>
          <a:bodyPr/>
          <a:lstStyle/>
          <a:p>
            <a:r>
              <a:rPr smtClean="0"/>
              <a:t> Как называется танец, который принадлежит отдельной территории и народу, со своими особенными движениями, ритмом и костюмами?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3162300"/>
            <a:ext cx="5676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4800" dirty="0" smtClean="0">
                <a:latin typeface="+mj-lt"/>
              </a:rPr>
              <a:t>Т</a:t>
            </a:r>
            <a:r>
              <a:rPr sz="4800" smtClean="0">
                <a:latin typeface="+mj-lt"/>
              </a:rPr>
              <a:t>анго</a:t>
            </a:r>
          </a:p>
          <a:p>
            <a:pPr>
              <a:buFont typeface="Arial" pitchFamily="34" charset="0"/>
              <a:buChar char="•"/>
            </a:pPr>
            <a:r>
              <a:rPr lang="ru-RU" sz="4800" dirty="0" smtClean="0">
                <a:latin typeface="+mj-lt"/>
              </a:rPr>
              <a:t>С</a:t>
            </a:r>
            <a:r>
              <a:rPr sz="4800" smtClean="0">
                <a:latin typeface="+mj-lt"/>
              </a:rPr>
              <a:t>овременные танцы</a:t>
            </a:r>
          </a:p>
          <a:p>
            <a:pPr>
              <a:buFont typeface="Arial" pitchFamily="34" charset="0"/>
              <a:buChar char="•"/>
            </a:pPr>
            <a:r>
              <a:rPr lang="ru-RU" sz="4800" dirty="0" smtClean="0">
                <a:latin typeface="+mj-lt"/>
              </a:rPr>
              <a:t>Н</a:t>
            </a:r>
            <a:r>
              <a:rPr sz="4800" smtClean="0">
                <a:latin typeface="+mj-lt"/>
              </a:rPr>
              <a:t>ародны танцы</a:t>
            </a:r>
            <a:endParaRPr lang="ru-RU" sz="4800" dirty="0">
              <a:latin typeface="+mj-lt"/>
            </a:endParaRPr>
          </a:p>
        </p:txBody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11353800" y="6115050"/>
            <a:ext cx="838200" cy="7429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Управляющая кнопка: домой 7">
            <a:hlinkClick r:id="rId2" action="ppaction://hlinksldjump" highlightClick="1"/>
          </p:cNvPr>
          <p:cNvSpPr/>
          <p:nvPr/>
        </p:nvSpPr>
        <p:spPr>
          <a:xfrm>
            <a:off x="11353800" y="6115050"/>
            <a:ext cx="838200" cy="7429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944350" cy="2301704"/>
          </a:xfrm>
        </p:spPr>
        <p:txBody>
          <a:bodyPr/>
          <a:lstStyle/>
          <a:p>
            <a:r>
              <a:rPr lang="ru-RU" sz="4400" dirty="0" smtClean="0"/>
              <a:t>К</a:t>
            </a:r>
            <a:r>
              <a:rPr sz="4400" smtClean="0"/>
              <a:t>акая обувь предназначена для танцев?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8434" name="Picture 2" descr="https://avatars.mds.yandex.net/i?id=77235b281ece279eba3e2c5f18c54d4e73afd3f3-10875714-images-thumbs&amp;n=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9375" y="3109912"/>
            <a:ext cx="4343400" cy="3048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436" name="Picture 4" descr="https://avatars.mds.yandex.net/i?id=02840f50589b0b598aeb6be23d5dfe91025aaa0a0bca9350-10811933-images-thumbs&amp;n=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850" y="3011488"/>
            <a:ext cx="3165475" cy="3165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438" name="Picture 6" descr="https://avatars.mds.yandex.net/i?id=1e0714a511315a35a70589351a3b3ace884b8d77-10674688-images-thumbs&amp;n=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85225" y="3090862"/>
            <a:ext cx="3048000" cy="3048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ользовательская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76">
      <a:majorFont>
        <a:latin typeface="Times New Roman"/>
        <a:ea typeface=""/>
        <a:cs typeface="Times New Roman"/>
      </a:majorFont>
      <a:minorFont>
        <a:latin typeface="Calibri Light"/>
        <a:ea typeface=""/>
        <a:cs typeface="Calibri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11381587_Win32_SL_V13" id="{F20C6250-62BA-457E-B250-03D7EF3FEC8F}" vid="{0DD98A1E-8B19-4FC3-8AFA-E0AC98D219C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57622D-4D98-4370-AD18-C0E53E0D7E4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6193331-8BD1-4324-8D3C-A2E7BD4CB2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AFC40A-E612-4783-941F-D87CE3AF6A8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</TotalTime>
  <Words>265</Words>
  <PresentationFormat>Произвольный</PresentationFormat>
  <Paragraphs>72</Paragraphs>
  <Slides>27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Пользовательская</vt:lpstr>
      <vt:lpstr>Танцевальный бум!</vt:lpstr>
      <vt:lpstr>Слайд 2</vt:lpstr>
      <vt:lpstr>Какое слово является названием танца?</vt:lpstr>
      <vt:lpstr>С каким из этих предметов гимнастки выступают на сцене?</vt:lpstr>
      <vt:lpstr>Этот танец так прекрасен, Времени он неподвластен. Пары движутся, кружась, А зовется танец.. </vt:lpstr>
      <vt:lpstr>Продолжите слоган нашей смены   Танцуя- …</vt:lpstr>
      <vt:lpstr>Как зовут ваших хореографов?</vt:lpstr>
      <vt:lpstr> Как называется танец, который принадлежит отдельной территории и народу, со своими особенными движениями, ритмом и костюмами?</vt:lpstr>
      <vt:lpstr>Какая обувь предназначена для танцев?</vt:lpstr>
      <vt:lpstr>Все герои спектакля на сцене танцуют -  Не поют, не играют и не рисуют...  Прекраснее спектакля в театре нет,  А называется он просто ... </vt:lpstr>
      <vt:lpstr>Сколько танцевальных студий присутствует на смене "танцуй ярче звезд"</vt:lpstr>
      <vt:lpstr>Назовите имена двух хореографов, не вашей танцевальной студии</vt:lpstr>
      <vt:lpstr>Назовите виды танцев, изображенных на картинках </vt:lpstr>
      <vt:lpstr>Назовите вид танца, который исполняется в этих костюмах</vt:lpstr>
      <vt:lpstr>За руки беремся дружно, Кругом встанем — это нужно. Танцевать пошли, и вот — Закружился...  </vt:lpstr>
      <vt:lpstr>Как называется общий сбор, если мы посмотрим в словарь смены?</vt:lpstr>
      <vt:lpstr>Как зовут мальчиков хореографов на смене "танцуй ярче звезд" ?</vt:lpstr>
      <vt:lpstr>Как называется традиционный греческий танец?</vt:lpstr>
      <vt:lpstr>Какую часть своего костюма потеряла принцесса на балу в популярной сказке?</vt:lpstr>
      <vt:lpstr>Балы… балы… И  музыка играет, На танец даму ковалеры приглашают, французкий танец движет силует,  а танец называется… </vt:lpstr>
      <vt:lpstr>Что такое вкусовой дзен на смене "танцуй ярче звезд"?</vt:lpstr>
      <vt:lpstr>Как зовут егора?</vt:lpstr>
      <vt:lpstr>Как называют Самый фруктовый матросский танец.</vt:lpstr>
      <vt:lpstr>Как называется балетная юбка?    </vt:lpstr>
      <vt:lpstr> Не простые туфли эти, в них танцуют лишь в балете. Что это за обувь? </vt:lpstr>
      <vt:lpstr>Назовите 3 любых вида танца, с которыми мы познакомились на смене "танцуй ярче звезд"</vt:lpstr>
      <vt:lpstr>Назовите имена любых пятерых хореографов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Танцевальный бум!</dc:title>
  <cp:lastModifiedBy>админ</cp:lastModifiedBy>
  <cp:revision>11</cp:revision>
  <dcterms:created xsi:type="dcterms:W3CDTF">2024-01-27T20:47:16Z</dcterms:created>
  <dcterms:modified xsi:type="dcterms:W3CDTF">2024-12-03T12:31:32Z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