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116" d="100"/>
          <a:sy n="116" d="100"/>
        </p:scale>
        <p:origin x="1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Apartment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Project 1</a:t>
            </a:r>
          </a:p>
          <a:p>
            <a:r>
              <a:rPr lang="en-US" dirty="0"/>
              <a:t>By Kyle Stetz</a:t>
            </a:r>
          </a:p>
        </p:txBody>
      </p:sp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6E09-1511-4A55-B4C3-8D2F5325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782486"/>
            <a:ext cx="8610600" cy="1293028"/>
          </a:xfrm>
        </p:spPr>
        <p:txBody>
          <a:bodyPr/>
          <a:lstStyle/>
          <a:p>
            <a:r>
              <a:rPr lang="en-US" dirty="0"/>
              <a:t>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2491476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7B6DB-E298-499F-886C-2E9B484E0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8490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A65C-702A-433F-B2C5-86A9FF93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39E1A-2CC3-4291-B00B-44105EF6C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Data Model and Security</a:t>
            </a:r>
          </a:p>
          <a:p>
            <a:r>
              <a:rPr lang="en-US" dirty="0"/>
              <a:t>Automation </a:t>
            </a:r>
          </a:p>
          <a:p>
            <a:r>
              <a:rPr lang="en-US" dirty="0"/>
              <a:t>User Experience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8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7201-4BEA-4EF0-877F-00401E89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782486"/>
            <a:ext cx="8610600" cy="1293028"/>
          </a:xfrm>
        </p:spPr>
        <p:txBody>
          <a:bodyPr/>
          <a:lstStyle/>
          <a:p>
            <a:r>
              <a:rPr lang="en-US" dirty="0"/>
              <a:t>Data Model and Security	</a:t>
            </a:r>
          </a:p>
        </p:txBody>
      </p:sp>
    </p:spTree>
    <p:extLst>
      <p:ext uri="{BB962C8B-B14F-4D97-AF65-F5344CB8AC3E}">
        <p14:creationId xmlns:p14="http://schemas.microsoft.com/office/powerpoint/2010/main" val="620446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1C802C-6B6C-4267-9FD5-D32814174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0331" y="941971"/>
            <a:ext cx="8231337" cy="4974058"/>
          </a:xfrm>
        </p:spPr>
      </p:pic>
    </p:spTree>
    <p:extLst>
      <p:ext uri="{BB962C8B-B14F-4D97-AF65-F5344CB8AC3E}">
        <p14:creationId xmlns:p14="http://schemas.microsoft.com/office/powerpoint/2010/main" val="61446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7CE32B-8B93-4390-BDB7-B2F203BED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888" y="699706"/>
            <a:ext cx="9126224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8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325D8E-6A5B-4B07-8898-6AF5CD9FA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510361"/>
              </p:ext>
            </p:extLst>
          </p:nvPr>
        </p:nvGraphicFramePr>
        <p:xfrm>
          <a:off x="1729946" y="2687320"/>
          <a:ext cx="8430055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469299895"/>
                    </a:ext>
                  </a:extLst>
                </a:gridCol>
                <a:gridCol w="1543222">
                  <a:extLst>
                    <a:ext uri="{9D8B030D-6E8A-4147-A177-3AD203B41FA5}">
                      <a16:colId xmlns:a16="http://schemas.microsoft.com/office/drawing/2014/main" val="632617145"/>
                    </a:ext>
                  </a:extLst>
                </a:gridCol>
                <a:gridCol w="1686011">
                  <a:extLst>
                    <a:ext uri="{9D8B030D-6E8A-4147-A177-3AD203B41FA5}">
                      <a16:colId xmlns:a16="http://schemas.microsoft.com/office/drawing/2014/main" val="1267553969"/>
                    </a:ext>
                  </a:extLst>
                </a:gridCol>
                <a:gridCol w="1686011">
                  <a:extLst>
                    <a:ext uri="{9D8B030D-6E8A-4147-A177-3AD203B41FA5}">
                      <a16:colId xmlns:a16="http://schemas.microsoft.com/office/drawing/2014/main" val="354041609"/>
                    </a:ext>
                  </a:extLst>
                </a:gridCol>
                <a:gridCol w="1686011">
                  <a:extLst>
                    <a:ext uri="{9D8B030D-6E8A-4147-A177-3AD203B41FA5}">
                      <a16:colId xmlns:a16="http://schemas.microsoft.com/office/drawing/2014/main" val="3913957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Amenities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924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Office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227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Office 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Read, Write, Edit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Read, Write, Edit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Read, Write, Edit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Read, Write, 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020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Maintenance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390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864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615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80E6CC-90B2-43EB-A198-0E4CF786F99C}"/>
              </a:ext>
            </a:extLst>
          </p:cNvPr>
          <p:cNvSpPr txBox="1"/>
          <p:nvPr/>
        </p:nvSpPr>
        <p:spPr>
          <a:xfrm>
            <a:off x="856735" y="1057532"/>
            <a:ext cx="26443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 Hierarchy</a:t>
            </a:r>
          </a:p>
          <a:p>
            <a:endParaRPr lang="en-US" dirty="0"/>
          </a:p>
          <a:p>
            <a:r>
              <a:rPr lang="en-US" dirty="0"/>
              <a:t>Office Manager</a:t>
            </a:r>
          </a:p>
          <a:p>
            <a:r>
              <a:rPr lang="en-US" dirty="0"/>
              <a:t>	Office Associate</a:t>
            </a:r>
          </a:p>
          <a:p>
            <a:r>
              <a:rPr lang="en-US" dirty="0"/>
              <a:t>		Maintenance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E5068-091C-4468-84F5-16A02E673659}"/>
              </a:ext>
            </a:extLst>
          </p:cNvPr>
          <p:cNvSpPr txBox="1"/>
          <p:nvPr/>
        </p:nvSpPr>
        <p:spPr>
          <a:xfrm>
            <a:off x="6264669" y="1330758"/>
            <a:ext cx="5243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Permission Sets</a:t>
            </a:r>
          </a:p>
          <a:p>
            <a:endParaRPr lang="en-US" dirty="0"/>
          </a:p>
          <a:p>
            <a:r>
              <a:rPr lang="en-US" dirty="0"/>
              <a:t>Maintenance can update Some contacts</a:t>
            </a:r>
          </a:p>
        </p:txBody>
      </p:sp>
    </p:spTree>
    <p:extLst>
      <p:ext uri="{BB962C8B-B14F-4D97-AF65-F5344CB8AC3E}">
        <p14:creationId xmlns:p14="http://schemas.microsoft.com/office/powerpoint/2010/main" val="3196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32E56-24B6-4F1D-A07F-35DCDF9AB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782486"/>
            <a:ext cx="8610600" cy="1293028"/>
          </a:xfrm>
        </p:spPr>
        <p:txBody>
          <a:bodyPr/>
          <a:lstStyle/>
          <a:p>
            <a:r>
              <a:rPr lang="en-US" dirty="0" err="1"/>
              <a:t>AutoMAtion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297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0BE6FD-D195-4CE5-BE9D-34A14F2E3E8B}"/>
              </a:ext>
            </a:extLst>
          </p:cNvPr>
          <p:cNvSpPr txBox="1"/>
          <p:nvPr/>
        </p:nvSpPr>
        <p:spPr>
          <a:xfrm>
            <a:off x="2751437" y="2166552"/>
            <a:ext cx="72492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Cases</a:t>
            </a:r>
          </a:p>
          <a:p>
            <a:endParaRPr lang="en-US" dirty="0"/>
          </a:p>
          <a:p>
            <a:r>
              <a:rPr lang="en-US" dirty="0"/>
              <a:t>Assigned to the office associate</a:t>
            </a:r>
          </a:p>
          <a:p>
            <a:endParaRPr lang="en-US" dirty="0"/>
          </a:p>
          <a:p>
            <a:r>
              <a:rPr lang="en-US" dirty="0"/>
              <a:t>Escalation</a:t>
            </a:r>
          </a:p>
          <a:p>
            <a:endParaRPr lang="en-US" dirty="0"/>
          </a:p>
          <a:p>
            <a:r>
              <a:rPr lang="en-US" dirty="0"/>
              <a:t>2 hours only during business hours</a:t>
            </a:r>
          </a:p>
        </p:txBody>
      </p:sp>
    </p:spTree>
    <p:extLst>
      <p:ext uri="{BB962C8B-B14F-4D97-AF65-F5344CB8AC3E}">
        <p14:creationId xmlns:p14="http://schemas.microsoft.com/office/powerpoint/2010/main" val="295007043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tf00001028_wac</Template>
  <TotalTime>555</TotalTime>
  <Words>101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Apartment</vt:lpstr>
      <vt:lpstr>Table Of Contents</vt:lpstr>
      <vt:lpstr>Data Model and Security </vt:lpstr>
      <vt:lpstr>PowerPoint Presentation</vt:lpstr>
      <vt:lpstr>PowerPoint Presentation</vt:lpstr>
      <vt:lpstr>PowerPoint Presentation</vt:lpstr>
      <vt:lpstr>PowerPoint Presentation</vt:lpstr>
      <vt:lpstr>AutoMAtion</vt:lpstr>
      <vt:lpstr>PowerPoint Presentation</vt:lpstr>
      <vt:lpstr>User Experience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Apartment</dc:title>
  <dc:creator>Kyle Stetz</dc:creator>
  <cp:lastModifiedBy>Kyle Stetz</cp:lastModifiedBy>
  <cp:revision>9</cp:revision>
  <dcterms:created xsi:type="dcterms:W3CDTF">2022-04-13T11:29:36Z</dcterms:created>
  <dcterms:modified xsi:type="dcterms:W3CDTF">2022-04-13T20:45:10Z</dcterms:modified>
</cp:coreProperties>
</file>