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B6D88-C286-4D4B-85CB-77A1AFFDD82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88400-E68E-4DE4-A58E-106DA7F3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754CCC8-557C-4BBC-A901-6A14F49B3174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The Delta is an occupied submersible that holds two people; one pilot and one observer.  It is equipped with a forward-facing lowlight Black and white camera, A starboard side color video camera that is used for surveys.  There is a pair of 20 cm lasers used to help in estimating fish sizes, and observer viewing ports.  The sub uses 3- 150w lights during surveys; one forward and 2 starboard.  It is equipped with a 24v propeller </a:t>
            </a:r>
          </a:p>
          <a:p>
            <a:pPr eaLnBrk="1" hangingPunct="1"/>
            <a:endParaRPr lang="en-US" altLang="en-US" smtClean="0">
              <a:latin typeface="Arial" pitchFamily="34" charset="0"/>
            </a:endParaRPr>
          </a:p>
          <a:p>
            <a:pPr eaLnBrk="1" hangingPunct="1"/>
            <a:r>
              <a:rPr lang="en-US" altLang="en-US" smtClean="0">
                <a:latin typeface="Arial" pitchFamily="34" charset="0"/>
              </a:rPr>
              <a:t>MMY: what about thrusters?</a:t>
            </a:r>
          </a:p>
        </p:txBody>
      </p:sp>
    </p:spTree>
    <p:extLst>
      <p:ext uri="{BB962C8B-B14F-4D97-AF65-F5344CB8AC3E}">
        <p14:creationId xmlns:p14="http://schemas.microsoft.com/office/powerpoint/2010/main" val="71728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6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049B-F507-4DF3-811B-3441F07FF94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1627-268E-43B7-8CB6-C3EE0C9E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3037" y="1091822"/>
            <a:ext cx="3103966" cy="3467968"/>
            <a:chOff x="416656" y="3879736"/>
            <a:chExt cx="2057400" cy="2743200"/>
          </a:xfrm>
        </p:grpSpPr>
        <p:pic>
          <p:nvPicPr>
            <p:cNvPr id="5" name="Picture 4" descr="SEABED manual cover pictur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56" y="3879736"/>
              <a:ext cx="2057400" cy="2743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22455" y="6325185"/>
              <a:ext cx="1645801" cy="276025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96000"/>
              </a:schemeClr>
            </a:solidFill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chemeClr val="bg1"/>
                  </a:solidFill>
                </a:rPr>
                <a:t>NWFSC PIFSC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SeaBED</a:t>
              </a:r>
              <a:r>
                <a:rPr lang="en-US" sz="1600" dirty="0" smtClean="0">
                  <a:solidFill>
                    <a:schemeClr val="bg1"/>
                  </a:solidFill>
                </a:rPr>
                <a:t> AUV </a:t>
              </a:r>
              <a:endParaRPr lang="en-US" sz="16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18" y="381000"/>
            <a:ext cx="5609381" cy="3739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4790" y="4907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8567" y="4462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3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delta_ats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"/>
            <a:ext cx="4348163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11138" y="4294188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Observer’s viewing ports</a:t>
            </a:r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 flipV="1">
            <a:off x="3048000" y="3962400"/>
            <a:ext cx="165735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211138" y="2579688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Paired lasers</a:t>
            </a:r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2286000" y="2860675"/>
            <a:ext cx="1828800" cy="187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11138" y="3254375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Survey color video camera</a:t>
            </a:r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 flipV="1">
            <a:off x="3200400" y="3352800"/>
            <a:ext cx="990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211138" y="1905000"/>
            <a:ext cx="328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Low-light B&amp;W camera</a:t>
            </a:r>
          </a:p>
        </p:txBody>
      </p:sp>
      <p:sp>
        <p:nvSpPr>
          <p:cNvPr id="17418" name="Line 13"/>
          <p:cNvSpPr>
            <a:spLocks noChangeShapeType="1"/>
          </p:cNvSpPr>
          <p:nvPr/>
        </p:nvSpPr>
        <p:spPr bwMode="auto">
          <a:xfrm flipV="1">
            <a:off x="3581400" y="1233488"/>
            <a:ext cx="1306513" cy="8239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0" y="0"/>
            <a:ext cx="3725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3200" b="1"/>
              <a:t>Delta Submersible</a:t>
            </a:r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211138" y="5334000"/>
            <a:ext cx="3352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/>
              <a:t>150 watt lights</a:t>
            </a:r>
          </a:p>
          <a:p>
            <a:pPr eaLnBrk="1" hangingPunct="1"/>
            <a:r>
              <a:rPr lang="en-US" altLang="en-US" sz="1800"/>
              <a:t>1 forward + 2 on starboard side</a:t>
            </a:r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V="1">
            <a:off x="3505200" y="4800600"/>
            <a:ext cx="1352550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Text Box 18"/>
          <p:cNvSpPr txBox="1">
            <a:spLocks noChangeArrowheads="1"/>
          </p:cNvSpPr>
          <p:nvPr/>
        </p:nvSpPr>
        <p:spPr bwMode="auto">
          <a:xfrm>
            <a:off x="152400" y="639763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000"/>
              <a:t>One scientific observer and</a:t>
            </a:r>
          </a:p>
          <a:p>
            <a:pPr eaLnBrk="1" hangingPunct="1"/>
            <a:r>
              <a:rPr lang="en-US" altLang="en-US" sz="2000"/>
              <a:t>   one pilot</a:t>
            </a:r>
          </a:p>
        </p:txBody>
      </p:sp>
    </p:spTree>
    <p:extLst>
      <p:ext uri="{BB962C8B-B14F-4D97-AF65-F5344CB8AC3E}">
        <p14:creationId xmlns:p14="http://schemas.microsoft.com/office/powerpoint/2010/main" val="19053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128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Laidig</dc:creator>
  <cp:lastModifiedBy>Tom Laidig</cp:lastModifiedBy>
  <cp:revision>3</cp:revision>
  <dcterms:created xsi:type="dcterms:W3CDTF">2018-02-07T21:43:10Z</dcterms:created>
  <dcterms:modified xsi:type="dcterms:W3CDTF">2018-02-07T22:00:22Z</dcterms:modified>
</cp:coreProperties>
</file>