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resources/videos/best-practices-for-working-with-databases-webinar/" TargetMode="External" /><Relationship Id="rId3" Type="http://schemas.openxmlformats.org/officeDocument/2006/relationships/hyperlink" Target="http://db.rstudio.com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Kevin</a:t>
            </a:r>
            <a:r>
              <a:rPr/>
              <a:t> </a:t>
            </a:r>
            <a:r>
              <a:rPr/>
              <a:t>Stierhoff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Getting away from working with static flat files with multiple copies/versions</a:t>
            </a:r>
          </a:p>
          <a:p>
            <a:pPr lvl="1"/>
            <a:r>
              <a:rPr/>
              <a:t>Centralize data storage to use by many at once</a:t>
            </a:r>
          </a:p>
          <a:p>
            <a:pPr lvl="1"/>
            <a:r>
              <a:rPr/>
              <a:t>Enforce data integrity</a:t>
            </a:r>
          </a:p>
          <a:p>
            <a:pPr lvl="1"/>
            <a:r>
              <a:rPr/>
              <a:t>Working efficiently with large amounts of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databases?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materials in this presentation have been largely adapted from the Rstudio Webinar by Edgar Ruiz entitled: </a:t>
            </a:r>
            <a:r>
              <a:rPr>
                <a:hlinkClick r:id="rId2"/>
              </a:rPr>
              <a:t>Best practices for working with databases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A great resource for tools and best practices when working with databases in R can be found here: </a:t>
            </a:r>
            <a:r>
              <a:rPr>
                <a:hlinkClick r:id="rId3"/>
              </a:rPr>
              <a:t>db.rstudio.com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Take advantage of database engines to speed workflow by analyzing data in place (e.g., using SQL Engine)</a:t>
            </a:r>
          </a:p>
          <a:p>
            <a:pPr lvl="1"/>
            <a:r>
              <a:rPr/>
              <a:t>Taking advantage of </a:t>
            </a:r>
            <a:r>
              <a:rPr sz="1800">
                <a:latin typeface="Courier"/>
              </a:rPr>
              <a:t>tidyverse</a:t>
            </a:r>
            <a:r>
              <a:rPr/>
              <a:t> tools (e.g., piped code using </a:t>
            </a:r>
            <a:r>
              <a:rPr sz="1800">
                <a:latin typeface="Courier"/>
              </a:rPr>
              <a:t>%&gt;%</a:t>
            </a:r>
            <a:r>
              <a:rPr/>
              <a:t>) to facilitate data access rather than SQL</a:t>
            </a:r>
          </a:p>
          <a:p>
            <a:pPr lvl="1"/>
            <a:r>
              <a:rPr/>
              <a:t>Encouraging reproducible research by linking data to analysis</a:t>
            </a:r>
          </a:p>
          <a:p>
            <a:pPr lvl="1"/>
            <a:r>
              <a:rPr b="1"/>
              <a:t>New:</a:t>
            </a:r>
            <a:r>
              <a:rPr/>
              <a:t> Connections Pane in Rstudio IDE (&gt;v1.1)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Connections</a:t>
            </a:r>
            <a:r>
              <a:rPr/>
              <a:t> </a:t>
            </a:r>
            <a:r>
              <a:rPr/>
              <a:t>pane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C:/PROJECTS/R-Users/rDatabase/images/conne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Using R</dc:title>
  <dc:creator>Kevin Stierhoff</dc:creator>
  <cp:keywords/>
  <dcterms:created xsi:type="dcterms:W3CDTF">2018-09-15T18:19:08Z</dcterms:created>
  <dcterms:modified xsi:type="dcterms:W3CDTF">2018-09-15T18:19:08Z</dcterms:modified>
</cp:coreProperties>
</file>