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6" d="100"/>
          <a:sy n="106" d="100"/>
        </p:scale>
        <p:origin x="17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8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54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3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6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8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1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b.rstudio.com/" TargetMode="External"/><Relationship Id="rId2" Type="http://schemas.openxmlformats.org/officeDocument/2006/relationships/hyperlink" Target="https://www.rstudio.com/resources/videos/best-practices-for-working-with-databases-webinar/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Databases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Kevin Stierhoff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17 September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What is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marL="0" lv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Why put data in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Getting away from working with static flat files with multiple copies/versions</a:t>
            </a:r>
          </a:p>
          <a:p>
            <a:pPr lvl="1"/>
            <a:r>
              <a:rPr/>
              <a:t>Centralize data storage to use by many at once</a:t>
            </a:r>
          </a:p>
          <a:p>
            <a:pPr lvl="1"/>
            <a:r>
              <a:rPr/>
              <a:t>Enforce data integrity</a:t>
            </a:r>
          </a:p>
          <a:p>
            <a:pPr lvl="1"/>
            <a:r>
              <a:rPr/>
              <a:t>Working efficiently with large amounts of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How do we get data from databases?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How can we get data from a database using 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Motivation for this presentation?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materials in this presentation have been largely adapted from the Rstudio Webinar by Edgar Ruiz entitled: </a:t>
            </a:r>
            <a:r>
              <a:rPr>
                <a:hlinkClick r:id="rId2"/>
              </a:rPr>
              <a:t>Best practices for working with databases</a:t>
            </a:r>
            <a:r>
              <a:rPr/>
              <a:t>.</a:t>
            </a:r>
          </a:p>
          <a:p>
            <a:pPr marL="0" lvl="0" indent="0">
              <a:buNone/>
            </a:pPr>
            <a:r>
              <a:rPr/>
              <a:t>A great resource for tools and best practices when working with databases in R can be found here: </a:t>
            </a:r>
            <a:r>
              <a:rPr>
                <a:hlinkClick r:id="rId3"/>
              </a:rPr>
              <a:t>db.rstudio.com</a:t>
            </a:r>
            <a:r>
              <a:rPr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Goals of this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Take advantage of database engines to speed workflow by analyzing data in place (e.g., using SQL Engine)</a:t>
            </a:r>
          </a:p>
          <a:p>
            <a:pPr lvl="1"/>
            <a:r>
              <a:rPr/>
              <a:t>Taking advantage of </a:t>
            </a:r>
            <a:r>
              <a:rPr sz="1800">
                <a:latin typeface="Courier"/>
              </a:rPr>
              <a:t>tidyverse</a:t>
            </a:r>
            <a:r>
              <a:rPr/>
              <a:t> tools (e.g., piped code using </a:t>
            </a:r>
            <a:r>
              <a:rPr sz="1800">
                <a:latin typeface="Courier"/>
              </a:rPr>
              <a:t>%&gt;%</a:t>
            </a:r>
            <a:r>
              <a:rPr/>
              <a:t>) to facilitate data access rather than SQL</a:t>
            </a:r>
          </a:p>
          <a:p>
            <a:pPr lvl="1"/>
            <a:r>
              <a:rPr/>
              <a:t>Encouraging reproducible research by linking data to analysis</a:t>
            </a:r>
          </a:p>
          <a:p>
            <a:pPr lvl="1"/>
            <a:r>
              <a:rPr b="1"/>
              <a:t>New:</a:t>
            </a:r>
            <a:r>
              <a:rPr/>
              <a:t> Connections Pane in Rstudio IDE (&gt;v1.1)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Connections pane in Rstudio</a:t>
            </a:r>
          </a:p>
        </p:txBody>
      </p:sp>
      <p:pic>
        <p:nvPicPr>
          <p:cNvPr id="3" name="Picture 1" descr="C:/PROJECTS/R-Users/rDatabase/images/connection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</TotalTime>
  <Words>248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</vt:lpstr>
      <vt:lpstr>Tw Cen MT</vt:lpstr>
      <vt:lpstr>Droplet</vt:lpstr>
      <vt:lpstr>Databases Using R</vt:lpstr>
      <vt:lpstr>What is a database</vt:lpstr>
      <vt:lpstr>Why put data in a database?</vt:lpstr>
      <vt:lpstr>How do we get data from databases?</vt:lpstr>
      <vt:lpstr>How can we get data from a database using R?</vt:lpstr>
      <vt:lpstr>Motivation for this presentation?</vt:lpstr>
      <vt:lpstr>Goals of this talk</vt:lpstr>
      <vt:lpstr>Connections pane in Rstudio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Using R</dc:title>
  <dc:creator>Kevin Stierhoff</dc:creator>
  <cp:keywords/>
  <cp:lastModifiedBy>Kevin L. Stierhoff</cp:lastModifiedBy>
  <cp:revision>2</cp:revision>
  <dcterms:created xsi:type="dcterms:W3CDTF">2018-09-15T18:15:26Z</dcterms:created>
  <dcterms:modified xsi:type="dcterms:W3CDTF">2018-09-15T18:17:38Z</dcterms:modified>
</cp:coreProperties>
</file>