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2" r:id="rId6"/>
    <p:sldId id="261" r:id="rId7"/>
    <p:sldId id="258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D8BC4-49D6-B244-BC7C-664FEA0612FC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B78C-D3AC-6945-8391-6DF35C1DD5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CB78C-D3AC-6945-8391-6DF35C1DD52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10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098BD-ED5F-7689-DC7E-BB02AA789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D7BA298-3C79-7FD8-4843-44ADE5575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187F5D-AC13-80CB-CF57-8977995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95D50-E5E2-0E93-6A37-BECAE706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C3C092-A840-C13A-2DE5-4786258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FAB7-AD68-2F9F-E99B-EBBCE0C0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C322CFA-CA71-25CF-E0A7-F8158708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E2A5A4-CB3F-B8AA-99A8-01D69CA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5421D8-699E-1AB1-CF87-39457C83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AFF6C4-BF76-BE62-E5BC-4A9B77AA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89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E2AEC5E-5F28-8B14-B622-DABB4C6EC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3FC7D9-E784-86CA-C432-EAC79A32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613B60-4B04-85A7-32AA-6262F708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C2B946-E63C-4488-4FCE-6506EA5A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1E8B22-C26D-96C0-E0BF-3AD8A8B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3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9275-A80D-A52B-BD97-7E7DDCA5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060485-E8C8-BEE5-3E33-26C8C1E8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D2AAB9-9FD0-7421-EFB7-3BA9FED3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5DEA1A-F195-5837-B531-5C78B18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131C7D-A37E-85DE-563F-B0B537DA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79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16AF1-B3BE-46E5-CAD7-CDA298F3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70AB96-BD9D-E0FD-46A1-063E3A30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E2918A-83C3-B57A-5E66-508937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FF13CE-66C6-E8CA-CAFB-7A96F1D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79608B-7102-3593-F8E7-BAC381A8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8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62F2-B73C-EE4A-B83A-4601E8B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28643D-FDFD-A899-0075-FA026D697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DA63B86-368A-1806-9E71-49F3525C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7F0ABD-7864-D641-362E-0E3A23FC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50AACF-E643-9E62-F0D7-3AF077C4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33EE59-9C16-E197-6848-C8BC87F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4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6C727-29C5-B311-7FFF-AC7FB81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52CBA4-7A96-F33F-2A52-F4180B0D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9031C8-4F45-39B3-1519-C7339CD4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0174DA-E7DC-7B14-34B6-CD893EE97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1BCBAE8-DDE0-43CC-442B-B5712AA6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7CA5D39-648D-74EC-4CF1-90CF0C24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DE47A5D-FC4E-405A-5E1B-3632D6FC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711D902-8CC7-4E16-9F6F-F3246FFA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5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FA8B4-55D0-00DD-0F03-CA63345F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DDCF1AD-2C00-40D5-4F13-1AD60C4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56DF4BF-857F-FA2B-622A-CA35E160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C40579-926F-2CF1-AA2F-323C7283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166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4697EBE-AF8B-78B4-A446-43377C1D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72E7FA8-2BCF-7F1C-94D0-B44796A6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3971D34-9B96-ADD4-1239-DBC3EF9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08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A44D9-6DD2-EEE0-5473-6747B6FE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FAF78-68CF-0393-CE16-A8114EF8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9C179A-0F26-4ECB-25FC-4C285D80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07A534-B40C-2162-E904-6DD1F368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ADB3F3-7472-5AD4-1CAE-43FDA9BB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82EFC6-DAA4-68C5-2F90-46D5BC7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3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479B5-354E-4678-A19D-3EEF95E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09F758B-6A93-D4E1-6EAC-355972F1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681E6E4-9C11-CD32-6A33-F3C7BDEE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34053D-7D7F-0F15-887A-55C022A0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1D1715-6258-D65B-1A79-E1108565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52A21C-88B5-8944-9024-C9CFED54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83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1FFF96-A8B8-B281-792F-A4A0D2E2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E91D31-9762-052E-FE6F-3CEC9600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3579FA-8ED1-2275-C053-7BB5C9A1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5DB31-02A8-7E43-B09A-15C2E11EA3DD}" type="datetimeFigureOut">
              <a:rPr lang="da-DK" smtClean="0"/>
              <a:t>18.10.2022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0C8DED-C921-47B6-C8F8-48FC307F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CE332-E0AE-6A8E-FE56-92025658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3EA7-52D9-F84D-A29C-C6E74E204F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e70acafa-4fa0-4f9f-80ab-b15e6bdb6c9f/edit?viewport_loc=-1154%2C350%2C4325%2C2280%2C0_0&amp;invitationId=inv_3ed74580-66c6-46ee-9437-eab9cfd36de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67B19-855C-8C72-04CC-F10A12706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a-DK" sz="8000" dirty="0" err="1">
                <a:solidFill>
                  <a:srgbClr val="FFFFFF"/>
                </a:solidFill>
              </a:rPr>
              <a:t>Convension</a:t>
            </a:r>
            <a:r>
              <a:rPr lang="da-DK" sz="8000" dirty="0">
                <a:solidFill>
                  <a:srgbClr val="FFFFFF"/>
                </a:solidFill>
              </a:rPr>
              <a:t> case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3113B4-E7EE-C7AC-C4B8-744913E7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56667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 err="1">
                <a:solidFill>
                  <a:srgbClr val="FFFFFF"/>
                </a:solidFill>
              </a:rPr>
              <a:t>Questions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600" dirty="0"/>
              <a:t>?</a:t>
            </a:r>
          </a:p>
          <a:p>
            <a:pPr marL="0" indent="0">
              <a:buNone/>
            </a:pPr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20935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a-DK" sz="1400" dirty="0"/>
              <a:t>Case overview, </a:t>
            </a:r>
            <a:r>
              <a:rPr lang="da-DK" sz="1400" dirty="0" err="1"/>
              <a:t>scope</a:t>
            </a:r>
            <a:r>
              <a:rPr lang="da-DK" sz="1400" dirty="0"/>
              <a:t> and </a:t>
            </a:r>
            <a:r>
              <a:rPr lang="da-DK" sz="1400" dirty="0" err="1"/>
              <a:t>limitations</a:t>
            </a:r>
            <a:endParaRPr lang="da-DK" sz="1400" dirty="0"/>
          </a:p>
          <a:p>
            <a:r>
              <a:rPr lang="da-DK" sz="1400" dirty="0" err="1"/>
              <a:t>Implemented</a:t>
            </a:r>
            <a:r>
              <a:rPr lang="da-DK" sz="1400" dirty="0"/>
              <a:t> solution</a:t>
            </a:r>
          </a:p>
          <a:p>
            <a:pPr lvl="1"/>
            <a:r>
              <a:rPr lang="da-DK" sz="1400" dirty="0"/>
              <a:t>Overview of solution</a:t>
            </a:r>
          </a:p>
          <a:p>
            <a:pPr lvl="1"/>
            <a:r>
              <a:rPr lang="da-DK" sz="1400" dirty="0" err="1"/>
              <a:t>Infrastucture</a:t>
            </a:r>
            <a:r>
              <a:rPr lang="da-DK" sz="1400" dirty="0"/>
              <a:t> solution</a:t>
            </a:r>
          </a:p>
          <a:p>
            <a:pPr lvl="1"/>
            <a:r>
              <a:rPr lang="da-DK" sz="1400" dirty="0"/>
              <a:t>Code</a:t>
            </a:r>
          </a:p>
          <a:p>
            <a:r>
              <a:rPr lang="da-DK" sz="1400" dirty="0" err="1"/>
              <a:t>Questions</a:t>
            </a:r>
            <a:endParaRPr lang="da-DK" sz="1400" dirty="0"/>
          </a:p>
          <a:p>
            <a:pPr lvl="1"/>
            <a:endParaRPr lang="da-DK" sz="14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71076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Case overview, </a:t>
            </a:r>
            <a:r>
              <a:rPr lang="da-DK" sz="4600" dirty="0" err="1">
                <a:solidFill>
                  <a:srgbClr val="FFFFFF"/>
                </a:solidFill>
              </a:rPr>
              <a:t>scope</a:t>
            </a:r>
            <a:r>
              <a:rPr lang="da-DK" sz="4600" dirty="0">
                <a:solidFill>
                  <a:srgbClr val="FFFFFF"/>
                </a:solidFill>
              </a:rPr>
              <a:t> and </a:t>
            </a:r>
            <a:r>
              <a:rPr lang="da-DK" sz="4600" dirty="0" err="1">
                <a:solidFill>
                  <a:srgbClr val="FFFFFF"/>
                </a:solidFill>
              </a:rPr>
              <a:t>limitations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 err="1"/>
              <a:t>Scope</a:t>
            </a:r>
            <a:r>
              <a:rPr lang="da-DK" sz="1400" dirty="0"/>
              <a:t> of case</a:t>
            </a:r>
          </a:p>
          <a:p>
            <a:r>
              <a:rPr lang="da-DK" sz="1400" dirty="0"/>
              <a:t>The overview of the overall solution 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aws</a:t>
            </a:r>
            <a:r>
              <a:rPr lang="da-DK" sz="1400" dirty="0"/>
              <a:t> </a:t>
            </a:r>
            <a:r>
              <a:rPr lang="da-DK" sz="1400" dirty="0" err="1"/>
              <a:t>infrastucture</a:t>
            </a:r>
            <a:r>
              <a:rPr lang="da-DK" sz="1400" dirty="0"/>
              <a:t> with </a:t>
            </a:r>
            <a:r>
              <a:rPr lang="da-DK" sz="1400" dirty="0" err="1"/>
              <a:t>focus</a:t>
            </a:r>
            <a:r>
              <a:rPr lang="da-DK" sz="1400" dirty="0"/>
              <a:t> on performance</a:t>
            </a:r>
          </a:p>
          <a:p>
            <a:r>
              <a:rPr lang="da-DK" sz="1400" dirty="0"/>
              <a:t>The </a:t>
            </a:r>
            <a:r>
              <a:rPr lang="da-DK" sz="1400" dirty="0" err="1"/>
              <a:t>implementain</a:t>
            </a:r>
            <a:r>
              <a:rPr lang="da-DK" sz="1400" dirty="0"/>
              <a:t> of a the rest </a:t>
            </a:r>
            <a:r>
              <a:rPr lang="da-DK" sz="1400" dirty="0" err="1"/>
              <a:t>api</a:t>
            </a:r>
            <a:r>
              <a:rPr lang="da-DK" sz="1400" dirty="0"/>
              <a:t> with </a:t>
            </a:r>
            <a:r>
              <a:rPr lang="da-DK" sz="1400" dirty="0" err="1"/>
              <a:t>focus</a:t>
            </a:r>
            <a:r>
              <a:rPr lang="da-DK" sz="1400" dirty="0"/>
              <a:t> on </a:t>
            </a:r>
            <a:r>
              <a:rPr lang="da-DK" sz="1400" dirty="0" err="1"/>
              <a:t>xxxxx</a:t>
            </a:r>
            <a:endParaRPr lang="da-DK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171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Case overview, </a:t>
            </a:r>
            <a:r>
              <a:rPr lang="da-DK" sz="4600" dirty="0" err="1">
                <a:solidFill>
                  <a:srgbClr val="FFFFFF"/>
                </a:solidFill>
              </a:rPr>
              <a:t>scope</a:t>
            </a:r>
            <a:r>
              <a:rPr lang="da-DK" sz="4600" dirty="0">
                <a:solidFill>
                  <a:srgbClr val="FFFFFF"/>
                </a:solidFill>
              </a:rPr>
              <a:t> and </a:t>
            </a:r>
            <a:r>
              <a:rPr lang="da-DK" sz="4600" dirty="0" err="1">
                <a:solidFill>
                  <a:srgbClr val="FFFFFF"/>
                </a:solidFill>
              </a:rPr>
              <a:t>limitations</a:t>
            </a:r>
            <a:endParaRPr lang="da-DK" sz="4600" dirty="0">
              <a:solidFill>
                <a:srgbClr val="FFFFF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 err="1"/>
              <a:t>Limitations</a:t>
            </a:r>
            <a:r>
              <a:rPr lang="da-DK" sz="1400" dirty="0"/>
              <a:t>:</a:t>
            </a:r>
          </a:p>
          <a:p>
            <a:r>
              <a:rPr lang="da-DK" sz="1400" dirty="0"/>
              <a:t>The is </a:t>
            </a:r>
            <a:r>
              <a:rPr lang="da-DK" sz="1400" dirty="0" err="1"/>
              <a:t>cicd</a:t>
            </a:r>
            <a:r>
              <a:rPr lang="da-DK" sz="1400" dirty="0"/>
              <a:t> to handle</a:t>
            </a:r>
          </a:p>
          <a:p>
            <a:pPr lvl="1"/>
            <a:r>
              <a:rPr lang="da-DK" sz="1400" dirty="0"/>
              <a:t>Automated </a:t>
            </a:r>
            <a:r>
              <a:rPr lang="da-DK" sz="1400" dirty="0" err="1"/>
              <a:t>testing</a:t>
            </a:r>
            <a:endParaRPr lang="da-DK" sz="1400" dirty="0"/>
          </a:p>
          <a:p>
            <a:pPr lvl="1"/>
            <a:r>
              <a:rPr lang="da-DK" sz="1400" dirty="0"/>
              <a:t>Building </a:t>
            </a:r>
            <a:r>
              <a:rPr lang="da-DK" sz="1400" dirty="0" err="1"/>
              <a:t>appliation</a:t>
            </a:r>
            <a:r>
              <a:rPr lang="da-DK" sz="1400" dirty="0"/>
              <a:t> </a:t>
            </a:r>
            <a:r>
              <a:rPr lang="da-DK" sz="1400" dirty="0" err="1"/>
              <a:t>code</a:t>
            </a:r>
            <a:endParaRPr lang="da-DK" sz="1400" dirty="0"/>
          </a:p>
          <a:p>
            <a:pPr lvl="1"/>
            <a:r>
              <a:rPr lang="da-DK" sz="1400" dirty="0" err="1"/>
              <a:t>Pushing</a:t>
            </a:r>
            <a:r>
              <a:rPr lang="da-DK" sz="1400" dirty="0"/>
              <a:t> </a:t>
            </a:r>
            <a:r>
              <a:rPr lang="da-DK" sz="1400" dirty="0" err="1"/>
              <a:t>artifacts</a:t>
            </a:r>
            <a:r>
              <a:rPr lang="da-DK" sz="1400" dirty="0"/>
              <a:t> to ECR in AWS.</a:t>
            </a:r>
          </a:p>
          <a:p>
            <a:pPr lvl="1"/>
            <a:r>
              <a:rPr lang="da-DK" sz="1400" dirty="0"/>
              <a:t>Deployment of </a:t>
            </a:r>
            <a:r>
              <a:rPr lang="da-DK" sz="1400" dirty="0" err="1"/>
              <a:t>IoC</a:t>
            </a:r>
            <a:r>
              <a:rPr lang="da-DK" sz="1400" dirty="0"/>
              <a:t> </a:t>
            </a:r>
          </a:p>
          <a:p>
            <a:r>
              <a:rPr lang="da-DK" sz="1400" dirty="0" err="1"/>
              <a:t>Frontend</a:t>
            </a:r>
            <a:r>
              <a:rPr lang="da-DK" sz="1400" dirty="0"/>
              <a:t> </a:t>
            </a:r>
            <a:r>
              <a:rPr lang="da-DK" sz="1400" dirty="0" err="1"/>
              <a:t>implementation</a:t>
            </a:r>
            <a:r>
              <a:rPr lang="da-DK" sz="1400" dirty="0"/>
              <a:t> in </a:t>
            </a:r>
            <a:r>
              <a:rPr lang="da-DK" sz="1400" dirty="0" err="1"/>
              <a:t>react</a:t>
            </a:r>
            <a:endParaRPr lang="da-DK" sz="1400" dirty="0"/>
          </a:p>
          <a:p>
            <a:pPr lvl="1"/>
            <a:r>
              <a:rPr lang="da-DK" sz="1400" dirty="0"/>
              <a:t>My </a:t>
            </a:r>
            <a:r>
              <a:rPr lang="da-DK" sz="1400" dirty="0" err="1"/>
              <a:t>main</a:t>
            </a:r>
            <a:r>
              <a:rPr lang="da-DK" sz="1400" dirty="0"/>
              <a:t> </a:t>
            </a:r>
            <a:r>
              <a:rPr lang="da-DK" sz="1400" dirty="0" err="1"/>
              <a:t>focus</a:t>
            </a:r>
            <a:r>
              <a:rPr lang="da-DK" sz="1400" dirty="0"/>
              <a:t> </a:t>
            </a:r>
            <a:r>
              <a:rPr lang="da-DK" sz="1400" dirty="0" err="1"/>
              <a:t>areas</a:t>
            </a:r>
            <a:r>
              <a:rPr lang="da-DK" sz="1400" dirty="0"/>
              <a:t> as developer is </a:t>
            </a:r>
            <a:r>
              <a:rPr lang="da-DK" sz="1400" dirty="0" err="1"/>
              <a:t>backend</a:t>
            </a:r>
            <a:r>
              <a:rPr lang="da-DK" sz="1400" dirty="0"/>
              <a:t> services (eventdriven </a:t>
            </a:r>
            <a:r>
              <a:rPr lang="da-DK" sz="1400" dirty="0" err="1"/>
              <a:t>microservices</a:t>
            </a:r>
            <a:r>
              <a:rPr lang="da-DK" sz="1400" dirty="0"/>
              <a:t> and rest </a:t>
            </a:r>
            <a:r>
              <a:rPr lang="da-DK" sz="1400" dirty="0" err="1"/>
              <a:t>api</a:t>
            </a:r>
            <a:r>
              <a:rPr lang="da-DK" sz="1400" dirty="0"/>
              <a:t>), databases, </a:t>
            </a:r>
            <a:r>
              <a:rPr lang="da-DK" sz="1400" dirty="0" err="1"/>
              <a:t>infrastucture</a:t>
            </a:r>
            <a:r>
              <a:rPr lang="da-DK" sz="1400" dirty="0"/>
              <a:t>, </a:t>
            </a:r>
            <a:r>
              <a:rPr lang="da-DK" sz="1400" dirty="0" err="1"/>
              <a:t>monitoring</a:t>
            </a:r>
            <a:r>
              <a:rPr lang="da-DK" sz="1400" dirty="0"/>
              <a:t> and </a:t>
            </a:r>
            <a:r>
              <a:rPr lang="da-DK" sz="1400" dirty="0" err="1"/>
              <a:t>cicd</a:t>
            </a:r>
            <a:r>
              <a:rPr lang="da-DK" sz="1400" dirty="0"/>
              <a:t>.</a:t>
            </a:r>
          </a:p>
          <a:p>
            <a:r>
              <a:rPr lang="da-DK" sz="1400" dirty="0" err="1"/>
              <a:t>OpenId</a:t>
            </a:r>
            <a:r>
              <a:rPr lang="da-DK" sz="1400" dirty="0"/>
              <a:t> in </a:t>
            </a:r>
            <a:r>
              <a:rPr lang="da-DK" sz="1400" dirty="0" err="1"/>
              <a:t>details</a:t>
            </a:r>
            <a:r>
              <a:rPr lang="da-DK" sz="1400" dirty="0"/>
              <a:t> </a:t>
            </a:r>
          </a:p>
          <a:p>
            <a:pPr lvl="1"/>
            <a:r>
              <a:rPr lang="da-DK" sz="1400" dirty="0"/>
              <a:t>I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worked</a:t>
            </a:r>
            <a:r>
              <a:rPr lang="da-DK" sz="1400" dirty="0"/>
              <a:t> with </a:t>
            </a:r>
            <a:r>
              <a:rPr lang="da-DK" sz="1400" dirty="0" err="1"/>
              <a:t>usage</a:t>
            </a:r>
            <a:r>
              <a:rPr lang="da-DK" sz="1400" dirty="0"/>
              <a:t> of open Id and </a:t>
            </a:r>
            <a:r>
              <a:rPr lang="da-DK" sz="1400" dirty="0" err="1"/>
              <a:t>microsoft</a:t>
            </a:r>
            <a:r>
              <a:rPr lang="da-DK" sz="1400" dirty="0"/>
              <a:t> AD integrations to AWS and </a:t>
            </a:r>
            <a:r>
              <a:rPr lang="da-DK" sz="1400" dirty="0" err="1"/>
              <a:t>usage</a:t>
            </a:r>
            <a:r>
              <a:rPr lang="da-DK" sz="1400" dirty="0"/>
              <a:t> in rest </a:t>
            </a:r>
            <a:r>
              <a:rPr lang="da-DK" sz="1400" dirty="0" err="1"/>
              <a:t>api</a:t>
            </a:r>
            <a:r>
              <a:rPr lang="da-DK" sz="1400" dirty="0"/>
              <a:t>. I have not </a:t>
            </a:r>
            <a:r>
              <a:rPr lang="da-DK" sz="1400" dirty="0" err="1"/>
              <a:t>worked</a:t>
            </a:r>
            <a:r>
              <a:rPr lang="da-DK" sz="1400" dirty="0"/>
              <a:t> in the </a:t>
            </a:r>
            <a:r>
              <a:rPr lang="da-DK" sz="1400" dirty="0" err="1"/>
              <a:t>openId</a:t>
            </a:r>
            <a:r>
              <a:rPr lang="da-DK" sz="1400" dirty="0"/>
              <a:t> server on a </a:t>
            </a:r>
            <a:r>
              <a:rPr lang="da-DK" sz="1400" dirty="0" err="1"/>
              <a:t>usage</a:t>
            </a:r>
            <a:r>
              <a:rPr lang="da-DK" sz="1400" dirty="0"/>
              <a:t> part, so from </a:t>
            </a:r>
            <a:r>
              <a:rPr lang="da-DK" sz="1400" dirty="0" err="1"/>
              <a:t>my</a:t>
            </a:r>
            <a:r>
              <a:rPr lang="da-DK" sz="1400" dirty="0"/>
              <a:t> point of view </a:t>
            </a:r>
            <a:r>
              <a:rPr lang="da-DK" sz="1400" dirty="0" err="1"/>
              <a:t>its</a:t>
            </a:r>
            <a:r>
              <a:rPr lang="da-DK" sz="1400" dirty="0"/>
              <a:t> ”just” a service </a:t>
            </a:r>
            <a:r>
              <a:rPr lang="da-DK" sz="1400" dirty="0" err="1"/>
              <a:t>that</a:t>
            </a:r>
            <a:r>
              <a:rPr lang="da-DK" sz="1400" dirty="0"/>
              <a:t> provides a ID </a:t>
            </a:r>
            <a:r>
              <a:rPr lang="da-DK" sz="1400" dirty="0" err="1"/>
              <a:t>Token</a:t>
            </a:r>
            <a:r>
              <a:rPr lang="da-DK" sz="1400" dirty="0"/>
              <a:t> from </a:t>
            </a:r>
            <a:r>
              <a:rPr lang="da-DK" sz="1400" dirty="0" err="1"/>
              <a:t>frontend</a:t>
            </a:r>
            <a:r>
              <a:rPr lang="da-DK" sz="1400" dirty="0"/>
              <a:t> service,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will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passed</a:t>
            </a:r>
            <a:r>
              <a:rPr lang="da-DK" sz="1400" dirty="0"/>
              <a:t> to </a:t>
            </a:r>
            <a:r>
              <a:rPr lang="da-DK" sz="1400" dirty="0" err="1"/>
              <a:t>every</a:t>
            </a:r>
            <a:r>
              <a:rPr lang="da-DK" sz="1400" dirty="0"/>
              <a:t> </a:t>
            </a:r>
            <a:r>
              <a:rPr lang="da-DK" sz="1400" dirty="0" err="1"/>
              <a:t>call</a:t>
            </a:r>
            <a:r>
              <a:rPr lang="da-DK" sz="1400" dirty="0"/>
              <a:t> to rest </a:t>
            </a:r>
            <a:r>
              <a:rPr lang="da-DK" sz="1400" dirty="0" err="1"/>
              <a:t>api</a:t>
            </a:r>
            <a:r>
              <a:rPr lang="da-DK" sz="1400" dirty="0"/>
              <a:t>, to </a:t>
            </a:r>
            <a:r>
              <a:rPr lang="da-DK" sz="1400" dirty="0" err="1"/>
              <a:t>validate</a:t>
            </a:r>
            <a:r>
              <a:rPr lang="da-DK" sz="1400" dirty="0"/>
              <a:t> </a:t>
            </a:r>
            <a:r>
              <a:rPr lang="da-DK" sz="1400" dirty="0" err="1"/>
              <a:t>if</a:t>
            </a:r>
            <a:r>
              <a:rPr lang="da-DK" sz="1400" dirty="0"/>
              <a:t> the user has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specific</a:t>
            </a:r>
            <a:r>
              <a:rPr lang="da-DK" sz="1400" dirty="0"/>
              <a:t> </a:t>
            </a:r>
            <a:r>
              <a:rPr lang="da-DK" sz="1400" dirty="0" err="1"/>
              <a:t>endpoint</a:t>
            </a:r>
            <a:r>
              <a:rPr lang="da-DK" sz="1400" dirty="0"/>
              <a:t>. </a:t>
            </a:r>
          </a:p>
          <a:p>
            <a:endParaRPr lang="da-DK" sz="1400" dirty="0"/>
          </a:p>
          <a:p>
            <a:endParaRPr lang="da-DK" sz="1400" dirty="0"/>
          </a:p>
          <a:p>
            <a:pPr marL="457200" lvl="1" indent="0">
              <a:buNone/>
            </a:pPr>
            <a:endParaRPr lang="da-DK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2390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>
                <a:solidFill>
                  <a:srgbClr val="FFFFFF"/>
                </a:solidFill>
              </a:rPr>
              <a:t>Overview of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/>
              <a:t>Q4 Diagram at </a:t>
            </a:r>
            <a:r>
              <a:rPr lang="da-DK" sz="1400" dirty="0">
                <a:hlinkClick r:id="rId3"/>
              </a:rPr>
              <a:t>url</a:t>
            </a:r>
            <a:r>
              <a:rPr lang="da-DK" sz="1400" dirty="0"/>
              <a:t> </a:t>
            </a:r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03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Infrastucture solution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59A9389-291D-087A-F4FC-EBAADAD36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a-DK" sz="2200"/>
          </a:p>
          <a:p>
            <a:pPr lvl="1"/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481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 err="1">
                <a:solidFill>
                  <a:srgbClr val="FFFFFF"/>
                </a:solidFill>
              </a:rPr>
              <a:t>Infrastucture</a:t>
            </a:r>
            <a:r>
              <a:rPr lang="da-DK" sz="4600" dirty="0">
                <a:solidFill>
                  <a:srgbClr val="FFFFFF"/>
                </a:solidFill>
              </a:rPr>
              <a:t>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Autofit/>
          </a:bodyPr>
          <a:lstStyle/>
          <a:p>
            <a:r>
              <a:rPr lang="da-DK" sz="1400" dirty="0"/>
              <a:t>The solution is base </a:t>
            </a:r>
            <a:r>
              <a:rPr lang="da-DK" sz="1400" dirty="0" err="1"/>
              <a:t>consists</a:t>
            </a:r>
            <a:r>
              <a:rPr lang="da-DK" sz="1400" dirty="0"/>
              <a:t> of </a:t>
            </a:r>
            <a:r>
              <a:rPr lang="da-DK" sz="1400" dirty="0" err="1"/>
              <a:t>four</a:t>
            </a:r>
            <a:r>
              <a:rPr lang="da-DK" sz="1400" dirty="0"/>
              <a:t> </a:t>
            </a:r>
            <a:r>
              <a:rPr lang="da-DK" sz="1400" dirty="0" err="1"/>
              <a:t>main</a:t>
            </a:r>
            <a:r>
              <a:rPr lang="da-DK" sz="1400" dirty="0"/>
              <a:t> components</a:t>
            </a:r>
          </a:p>
          <a:p>
            <a:pPr marL="0" indent="0">
              <a:buNone/>
            </a:pPr>
            <a:endParaRPr lang="da-DK" sz="1400" dirty="0"/>
          </a:p>
          <a:p>
            <a:pPr lvl="1"/>
            <a:r>
              <a:rPr lang="da-DK" sz="1400" dirty="0" err="1"/>
              <a:t>Frontend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implements</a:t>
            </a:r>
            <a:r>
              <a:rPr lang="da-DK" sz="1400" dirty="0"/>
              <a:t> a </a:t>
            </a:r>
            <a:r>
              <a:rPr lang="da-DK" sz="1400" dirty="0" err="1"/>
              <a:t>Waf</a:t>
            </a:r>
            <a:r>
              <a:rPr lang="da-DK" sz="1400" dirty="0"/>
              <a:t>, </a:t>
            </a:r>
            <a:r>
              <a:rPr lang="da-DK" sz="1400" dirty="0" err="1"/>
              <a:t>application</a:t>
            </a:r>
            <a:r>
              <a:rPr lang="da-DK" sz="1400" dirty="0"/>
              <a:t> </a:t>
            </a:r>
            <a:r>
              <a:rPr lang="da-DK" sz="1400" dirty="0" err="1"/>
              <a:t>loadbalancer</a:t>
            </a:r>
            <a:r>
              <a:rPr lang="da-DK" sz="1400" dirty="0"/>
              <a:t> and </a:t>
            </a:r>
            <a:r>
              <a:rPr lang="da-DK" sz="1400" dirty="0" err="1"/>
              <a:t>ecs</a:t>
            </a:r>
            <a:r>
              <a:rPr lang="da-DK" sz="1400" dirty="0"/>
              <a:t> service.</a:t>
            </a:r>
          </a:p>
          <a:p>
            <a:pPr lvl="2"/>
            <a:r>
              <a:rPr lang="da-DK" sz="1400" dirty="0"/>
              <a:t>Security </a:t>
            </a:r>
            <a:r>
              <a:rPr lang="da-DK" sz="1400" dirty="0" err="1"/>
              <a:t>groups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resticts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of </a:t>
            </a:r>
            <a:r>
              <a:rPr lang="da-DK" sz="1400" dirty="0" err="1"/>
              <a:t>https</a:t>
            </a:r>
            <a:r>
              <a:rPr lang="da-DK" sz="1400" dirty="0"/>
              <a:t> </a:t>
            </a:r>
            <a:r>
              <a:rPr lang="da-DK" sz="1400" dirty="0" err="1"/>
              <a:t>between</a:t>
            </a:r>
            <a:r>
              <a:rPr lang="da-DK" sz="1400" dirty="0"/>
              <a:t> WAF, ALB, </a:t>
            </a:r>
            <a:r>
              <a:rPr lang="da-DK" sz="1400" dirty="0" err="1"/>
              <a:t>ecs</a:t>
            </a:r>
            <a:r>
              <a:rPr lang="da-DK" sz="1400" dirty="0"/>
              <a:t> service and </a:t>
            </a:r>
            <a:r>
              <a:rPr lang="da-DK" sz="1400" dirty="0" err="1"/>
              <a:t>outbound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to </a:t>
            </a:r>
            <a:r>
              <a:rPr lang="da-DK" sz="1400" dirty="0" err="1"/>
              <a:t>client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 If the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 is </a:t>
            </a:r>
            <a:r>
              <a:rPr lang="da-DK" sz="1400" dirty="0" err="1"/>
              <a:t>inside</a:t>
            </a:r>
            <a:r>
              <a:rPr lang="da-DK" sz="1400" dirty="0"/>
              <a:t> </a:t>
            </a:r>
          </a:p>
          <a:p>
            <a:pPr lvl="2"/>
            <a:r>
              <a:rPr lang="da-DK" sz="1400" dirty="0" err="1"/>
              <a:t>Secutity</a:t>
            </a:r>
            <a:r>
              <a:rPr lang="da-DK" sz="1400" dirty="0"/>
              <a:t> </a:t>
            </a:r>
            <a:r>
              <a:rPr lang="da-DK" sz="1400" dirty="0" err="1"/>
              <a:t>group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allows</a:t>
            </a:r>
            <a:r>
              <a:rPr lang="da-DK" sz="1400" dirty="0"/>
              <a:t> </a:t>
            </a:r>
            <a:r>
              <a:rPr lang="da-DK" sz="1400" dirty="0" err="1"/>
              <a:t>ecs</a:t>
            </a:r>
            <a:r>
              <a:rPr lang="da-DK" sz="1400" dirty="0"/>
              <a:t> service to </a:t>
            </a:r>
            <a:r>
              <a:rPr lang="da-DK" sz="1400" dirty="0" err="1"/>
              <a:t>call</a:t>
            </a:r>
            <a:r>
              <a:rPr lang="da-DK" sz="1400" dirty="0"/>
              <a:t> RDS</a:t>
            </a:r>
          </a:p>
          <a:p>
            <a:pPr lvl="2"/>
            <a:r>
              <a:rPr lang="da-DK" sz="1400" dirty="0"/>
              <a:t>IAM </a:t>
            </a:r>
            <a:r>
              <a:rPr lang="da-DK" sz="1400" dirty="0" err="1"/>
              <a:t>roles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lock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only</a:t>
            </a:r>
            <a:r>
              <a:rPr lang="da-DK" sz="1400" dirty="0"/>
              <a:t> the </a:t>
            </a:r>
            <a:r>
              <a:rPr lang="da-DK" sz="1400" dirty="0" err="1"/>
              <a:t>resources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accessed</a:t>
            </a:r>
            <a:r>
              <a:rPr lang="da-DK" sz="1400" dirty="0"/>
              <a:t>.</a:t>
            </a:r>
          </a:p>
          <a:p>
            <a:pPr lvl="2"/>
            <a:r>
              <a:rPr lang="da-DK" sz="1400" dirty="0" err="1"/>
              <a:t>Autoscaling</a:t>
            </a:r>
            <a:r>
              <a:rPr lang="da-DK" sz="1400" dirty="0"/>
              <a:t> on cpu / </a:t>
            </a:r>
            <a:r>
              <a:rPr lang="da-DK" sz="1400" dirty="0" err="1"/>
              <a:t>mem</a:t>
            </a:r>
            <a:endParaRPr lang="da-DK" sz="1400" dirty="0"/>
          </a:p>
          <a:p>
            <a:pPr marL="457200" lvl="1" indent="0">
              <a:buNone/>
            </a:pPr>
            <a:endParaRPr lang="da-DK" sz="1400" dirty="0"/>
          </a:p>
          <a:p>
            <a:pPr lvl="1"/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endParaRPr lang="da-DK" sz="1400" dirty="0"/>
          </a:p>
          <a:p>
            <a:pPr lvl="2"/>
            <a:r>
              <a:rPr lang="da-DK" sz="1400" b="0" i="0" u="none" strike="noStrike" dirty="0">
                <a:effectLst/>
                <a:latin typeface="Inter"/>
              </a:rPr>
              <a:t>AWS </a:t>
            </a:r>
            <a:r>
              <a:rPr lang="da-DK" sz="1400" b="0" i="0" u="none" strike="noStrike" dirty="0" err="1">
                <a:effectLst/>
                <a:latin typeface="Inter"/>
              </a:rPr>
              <a:t>identity</a:t>
            </a:r>
            <a:r>
              <a:rPr lang="da-DK" sz="1400" b="0" i="0" u="none" strike="noStrike" dirty="0">
                <a:effectLst/>
                <a:latin typeface="Inter"/>
              </a:rPr>
              <a:t> </a:t>
            </a:r>
            <a:r>
              <a:rPr lang="da-DK" sz="1400" b="0" i="0" u="none" strike="noStrike" dirty="0" err="1">
                <a:effectLst/>
                <a:latin typeface="Inter"/>
              </a:rPr>
              <a:t>provider</a:t>
            </a:r>
            <a:r>
              <a:rPr lang="da-DK" sz="1400" b="0" i="0" u="none" strike="noStrike" dirty="0">
                <a:effectLst/>
                <a:latin typeface="Inter"/>
              </a:rPr>
              <a:t> for auth0.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400478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>
                <a:solidFill>
                  <a:srgbClr val="FFFFFF"/>
                </a:solidFill>
              </a:rPr>
              <a:t>Infrastucture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Autofit/>
          </a:bodyPr>
          <a:lstStyle/>
          <a:p>
            <a:pPr lvl="1"/>
            <a:r>
              <a:rPr lang="da-DK" sz="1400" dirty="0"/>
              <a:t>Api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implements</a:t>
            </a:r>
            <a:r>
              <a:rPr lang="da-DK" sz="1400" dirty="0"/>
              <a:t> a </a:t>
            </a:r>
            <a:r>
              <a:rPr lang="da-DK" sz="1400" dirty="0" err="1"/>
              <a:t>Waf</a:t>
            </a:r>
            <a:r>
              <a:rPr lang="da-DK" sz="1400" dirty="0"/>
              <a:t>, </a:t>
            </a:r>
            <a:r>
              <a:rPr lang="da-DK" sz="1400" dirty="0" err="1"/>
              <a:t>network</a:t>
            </a:r>
            <a:r>
              <a:rPr lang="da-DK" sz="1400" dirty="0"/>
              <a:t> </a:t>
            </a:r>
            <a:r>
              <a:rPr lang="da-DK" sz="1400" dirty="0" err="1"/>
              <a:t>loadbalancer</a:t>
            </a:r>
            <a:r>
              <a:rPr lang="da-DK" sz="1400" dirty="0"/>
              <a:t> and </a:t>
            </a:r>
            <a:r>
              <a:rPr lang="da-DK" sz="1400" dirty="0" err="1"/>
              <a:t>ecs</a:t>
            </a:r>
            <a:r>
              <a:rPr lang="da-DK" sz="1400" dirty="0"/>
              <a:t> service.</a:t>
            </a:r>
          </a:p>
          <a:p>
            <a:pPr lvl="2"/>
            <a:r>
              <a:rPr lang="da-DK" sz="1400" dirty="0"/>
              <a:t>Security </a:t>
            </a:r>
            <a:r>
              <a:rPr lang="da-DK" sz="1400" dirty="0" err="1"/>
              <a:t>groups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resticts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of </a:t>
            </a:r>
            <a:r>
              <a:rPr lang="da-DK" sz="1400" dirty="0" err="1"/>
              <a:t>https</a:t>
            </a:r>
            <a:r>
              <a:rPr lang="da-DK" sz="1400" dirty="0"/>
              <a:t> </a:t>
            </a:r>
            <a:r>
              <a:rPr lang="da-DK" sz="1400" dirty="0" err="1"/>
              <a:t>between</a:t>
            </a:r>
            <a:r>
              <a:rPr lang="da-DK" sz="1400" dirty="0"/>
              <a:t> WAF, ALB, </a:t>
            </a:r>
            <a:r>
              <a:rPr lang="da-DK" sz="1400" dirty="0" err="1"/>
              <a:t>ecs</a:t>
            </a:r>
            <a:r>
              <a:rPr lang="da-DK" sz="1400" dirty="0"/>
              <a:t> service and </a:t>
            </a:r>
            <a:r>
              <a:rPr lang="da-DK" sz="1400" dirty="0" err="1"/>
              <a:t>outbound</a:t>
            </a:r>
            <a:r>
              <a:rPr lang="da-DK" sz="1400" dirty="0"/>
              <a:t> </a:t>
            </a:r>
            <a:r>
              <a:rPr lang="da-DK" sz="1400" dirty="0" err="1"/>
              <a:t>traffic</a:t>
            </a:r>
            <a:r>
              <a:rPr lang="da-DK" sz="1400" dirty="0"/>
              <a:t> to </a:t>
            </a:r>
            <a:r>
              <a:rPr lang="da-DK" sz="1400" dirty="0" err="1"/>
              <a:t>client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 If the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 is </a:t>
            </a:r>
            <a:r>
              <a:rPr lang="da-DK" sz="1400" dirty="0" err="1"/>
              <a:t>inside</a:t>
            </a:r>
            <a:r>
              <a:rPr lang="da-DK" sz="1400" dirty="0"/>
              <a:t> </a:t>
            </a:r>
          </a:p>
          <a:p>
            <a:pPr lvl="2"/>
            <a:r>
              <a:rPr lang="da-DK" sz="1400" dirty="0" err="1"/>
              <a:t>Secutity</a:t>
            </a:r>
            <a:r>
              <a:rPr lang="da-DK" sz="1400" dirty="0"/>
              <a:t> </a:t>
            </a:r>
            <a:r>
              <a:rPr lang="da-DK" sz="1400" dirty="0" err="1"/>
              <a:t>group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allows</a:t>
            </a:r>
            <a:r>
              <a:rPr lang="da-DK" sz="1400" dirty="0"/>
              <a:t> </a:t>
            </a:r>
            <a:r>
              <a:rPr lang="da-DK" sz="1400" dirty="0" err="1"/>
              <a:t>ecs</a:t>
            </a:r>
            <a:r>
              <a:rPr lang="da-DK" sz="1400" dirty="0"/>
              <a:t> service to </a:t>
            </a:r>
            <a:r>
              <a:rPr lang="da-DK" sz="1400" dirty="0" err="1"/>
              <a:t>call</a:t>
            </a:r>
            <a:r>
              <a:rPr lang="da-DK" sz="1400" dirty="0"/>
              <a:t> RDS</a:t>
            </a:r>
          </a:p>
          <a:p>
            <a:pPr lvl="2"/>
            <a:r>
              <a:rPr lang="da-DK" sz="1400" dirty="0"/>
              <a:t>IAM </a:t>
            </a:r>
            <a:r>
              <a:rPr lang="da-DK" sz="1400" dirty="0" err="1"/>
              <a:t>roles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lock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access</a:t>
            </a:r>
            <a:r>
              <a:rPr lang="da-DK" sz="1400" dirty="0"/>
              <a:t> to </a:t>
            </a:r>
            <a:r>
              <a:rPr lang="da-DK" sz="1400" dirty="0" err="1"/>
              <a:t>only</a:t>
            </a:r>
            <a:r>
              <a:rPr lang="da-DK" sz="1400" dirty="0"/>
              <a:t> the </a:t>
            </a:r>
            <a:r>
              <a:rPr lang="da-DK" sz="1400" dirty="0" err="1"/>
              <a:t>resources</a:t>
            </a:r>
            <a:r>
              <a:rPr lang="da-DK" sz="1400" dirty="0"/>
              <a:t>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accessed</a:t>
            </a:r>
            <a:r>
              <a:rPr lang="da-DK" sz="1400" dirty="0"/>
              <a:t>.</a:t>
            </a:r>
          </a:p>
          <a:p>
            <a:pPr lvl="2"/>
            <a:r>
              <a:rPr lang="da-DK" sz="1400" dirty="0"/>
              <a:t>Model on </a:t>
            </a:r>
            <a:r>
              <a:rPr lang="da-DK" sz="1400" dirty="0" err="1"/>
              <a:t>api</a:t>
            </a:r>
            <a:r>
              <a:rPr lang="da-DK" sz="1400" dirty="0"/>
              <a:t> gateway </a:t>
            </a:r>
            <a:r>
              <a:rPr lang="da-DK" sz="1400" dirty="0" err="1"/>
              <a:t>that</a:t>
            </a:r>
            <a:r>
              <a:rPr lang="da-DK" sz="1400" dirty="0"/>
              <a:t> </a:t>
            </a:r>
            <a:r>
              <a:rPr lang="da-DK" sz="1400" dirty="0" err="1"/>
              <a:t>does</a:t>
            </a:r>
            <a:r>
              <a:rPr lang="da-DK" sz="1400" dirty="0"/>
              <a:t> </a:t>
            </a:r>
            <a:r>
              <a:rPr lang="da-DK" sz="1400" dirty="0" err="1"/>
              <a:t>upfront</a:t>
            </a:r>
            <a:r>
              <a:rPr lang="da-DK" sz="1400" dirty="0"/>
              <a:t> </a:t>
            </a:r>
            <a:r>
              <a:rPr lang="da-DK" sz="1400" dirty="0" err="1"/>
              <a:t>validation</a:t>
            </a:r>
            <a:r>
              <a:rPr lang="da-DK" sz="1400" dirty="0"/>
              <a:t> of </a:t>
            </a:r>
            <a:r>
              <a:rPr lang="da-DK" sz="1400" dirty="0" err="1"/>
              <a:t>request</a:t>
            </a:r>
            <a:r>
              <a:rPr lang="da-DK" sz="1400" dirty="0"/>
              <a:t> and </a:t>
            </a:r>
            <a:r>
              <a:rPr lang="da-DK" sz="1400" dirty="0" err="1"/>
              <a:t>openId</a:t>
            </a:r>
            <a:r>
              <a:rPr lang="da-DK" sz="1400" dirty="0"/>
              <a:t>, so </a:t>
            </a:r>
            <a:r>
              <a:rPr lang="da-DK" sz="1400" dirty="0" err="1"/>
              <a:t>backend</a:t>
            </a:r>
            <a:r>
              <a:rPr lang="da-DK" sz="1400" dirty="0"/>
              <a:t> services </a:t>
            </a:r>
            <a:r>
              <a:rPr lang="da-DK" sz="1400" dirty="0" err="1"/>
              <a:t>are</a:t>
            </a:r>
            <a:r>
              <a:rPr lang="da-DK" sz="1400" dirty="0"/>
              <a:t> not </a:t>
            </a:r>
            <a:r>
              <a:rPr lang="da-DK" sz="1400" dirty="0" err="1"/>
              <a:t>being</a:t>
            </a:r>
            <a:r>
              <a:rPr lang="da-DK" sz="1400" dirty="0"/>
              <a:t> </a:t>
            </a:r>
            <a:r>
              <a:rPr lang="da-DK" sz="1400" dirty="0" err="1"/>
              <a:t>called</a:t>
            </a:r>
            <a:r>
              <a:rPr lang="da-DK" sz="1400" dirty="0"/>
              <a:t> </a:t>
            </a:r>
            <a:r>
              <a:rPr lang="da-DK" sz="1400" dirty="0" err="1"/>
              <a:t>if</a:t>
            </a:r>
            <a:r>
              <a:rPr lang="da-DK" sz="1400" dirty="0"/>
              <a:t> user is not </a:t>
            </a:r>
            <a:r>
              <a:rPr lang="da-DK" sz="1400" dirty="0" err="1"/>
              <a:t>validated</a:t>
            </a:r>
            <a:r>
              <a:rPr lang="da-DK" sz="1400" dirty="0"/>
              <a:t>. </a:t>
            </a:r>
          </a:p>
          <a:p>
            <a:pPr lvl="2"/>
            <a:r>
              <a:rPr lang="da-DK" sz="1400" dirty="0"/>
              <a:t>”Usage” of </a:t>
            </a:r>
            <a:r>
              <a:rPr lang="da-DK" sz="1400" dirty="0" err="1"/>
              <a:t>Aws</a:t>
            </a:r>
            <a:r>
              <a:rPr lang="da-DK" sz="1400" dirty="0"/>
              <a:t> </a:t>
            </a:r>
            <a:r>
              <a:rPr lang="da-DK" sz="1400" dirty="0" err="1"/>
              <a:t>identity</a:t>
            </a:r>
            <a:r>
              <a:rPr lang="da-DK" sz="1400" dirty="0"/>
              <a:t> </a:t>
            </a:r>
            <a:r>
              <a:rPr lang="da-DK" sz="1400" dirty="0" err="1"/>
              <a:t>provider</a:t>
            </a:r>
            <a:r>
              <a:rPr lang="da-DK" sz="1400" dirty="0"/>
              <a:t>.</a:t>
            </a:r>
          </a:p>
          <a:p>
            <a:pPr lvl="2"/>
            <a:r>
              <a:rPr lang="da-DK" sz="1400" dirty="0" err="1"/>
              <a:t>Autoscaling</a:t>
            </a:r>
            <a:r>
              <a:rPr lang="da-DK" sz="1400" dirty="0"/>
              <a:t> on cpu / </a:t>
            </a:r>
            <a:r>
              <a:rPr lang="da-DK" sz="1400" dirty="0" err="1"/>
              <a:t>mem</a:t>
            </a:r>
            <a:endParaRPr lang="da-DK" sz="1400" dirty="0"/>
          </a:p>
          <a:p>
            <a:pPr lvl="2"/>
            <a:endParaRPr lang="da-DK" sz="1400" dirty="0"/>
          </a:p>
          <a:p>
            <a:pPr lvl="1"/>
            <a:r>
              <a:rPr lang="da-DK" sz="1400" dirty="0"/>
              <a:t>RDS in a </a:t>
            </a:r>
            <a:r>
              <a:rPr lang="da-DK" sz="1400" dirty="0" err="1"/>
              <a:t>multi</a:t>
            </a:r>
            <a:r>
              <a:rPr lang="da-DK" sz="1400" dirty="0"/>
              <a:t> AZ </a:t>
            </a:r>
            <a:r>
              <a:rPr lang="da-DK" sz="1400" dirty="0" err="1"/>
              <a:t>setup</a:t>
            </a:r>
            <a:r>
              <a:rPr lang="da-DK" sz="1400" dirty="0"/>
              <a:t>.</a:t>
            </a:r>
          </a:p>
          <a:p>
            <a:pPr lvl="2"/>
            <a:r>
              <a:rPr lang="da-DK" sz="1400" dirty="0"/>
              <a:t>The RDS has </a:t>
            </a:r>
            <a:r>
              <a:rPr lang="da-DK" sz="1400" dirty="0" err="1"/>
              <a:t>encryption</a:t>
            </a:r>
            <a:r>
              <a:rPr lang="da-DK" sz="1400" dirty="0"/>
              <a:t> with a KMS </a:t>
            </a:r>
            <a:r>
              <a:rPr lang="da-DK" sz="1400" dirty="0" err="1"/>
              <a:t>key</a:t>
            </a:r>
            <a:r>
              <a:rPr lang="da-DK" sz="1400" dirty="0"/>
              <a:t>. The </a:t>
            </a:r>
            <a:r>
              <a:rPr lang="da-DK" sz="1400" dirty="0" err="1"/>
              <a:t>kms</a:t>
            </a:r>
            <a:r>
              <a:rPr lang="da-DK" sz="1400" dirty="0"/>
              <a:t> </a:t>
            </a:r>
            <a:r>
              <a:rPr lang="da-DK" sz="1400" dirty="0" err="1"/>
              <a:t>key</a:t>
            </a:r>
            <a:r>
              <a:rPr lang="da-DK" sz="1400" dirty="0"/>
              <a:t>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managed</a:t>
            </a:r>
            <a:r>
              <a:rPr lang="da-DK" sz="1400" dirty="0"/>
              <a:t> or </a:t>
            </a:r>
            <a:r>
              <a:rPr lang="da-DK" sz="1400" dirty="0" err="1"/>
              <a:t>unmanaged</a:t>
            </a:r>
            <a:r>
              <a:rPr lang="da-DK" sz="1400" dirty="0"/>
              <a:t> </a:t>
            </a:r>
            <a:r>
              <a:rPr lang="da-DK" sz="1400" dirty="0" err="1"/>
              <a:t>depending</a:t>
            </a:r>
            <a:r>
              <a:rPr lang="da-DK" sz="1400" dirty="0"/>
              <a:t> on </a:t>
            </a:r>
            <a:r>
              <a:rPr lang="da-DK" sz="1400" dirty="0" err="1"/>
              <a:t>what</a:t>
            </a:r>
            <a:r>
              <a:rPr lang="da-DK" sz="1400" dirty="0"/>
              <a:t> the </a:t>
            </a:r>
          </a:p>
          <a:p>
            <a:pPr lvl="2"/>
            <a:r>
              <a:rPr lang="da-DK" sz="1400" dirty="0" err="1"/>
              <a:t>Consider</a:t>
            </a:r>
            <a:r>
              <a:rPr lang="da-DK" sz="1400" dirty="0"/>
              <a:t> </a:t>
            </a:r>
            <a:r>
              <a:rPr lang="da-DK" sz="1400" dirty="0" err="1"/>
              <a:t>usage</a:t>
            </a:r>
            <a:r>
              <a:rPr lang="da-DK" sz="1400" dirty="0"/>
              <a:t> of </a:t>
            </a:r>
            <a:r>
              <a:rPr lang="da-DK" sz="1400" dirty="0" err="1"/>
              <a:t>serverless</a:t>
            </a:r>
            <a:r>
              <a:rPr lang="da-DK" sz="1400" dirty="0"/>
              <a:t> </a:t>
            </a:r>
            <a:r>
              <a:rPr lang="da-DK" sz="1400" dirty="0" err="1"/>
              <a:t>instance</a:t>
            </a:r>
            <a:r>
              <a:rPr lang="da-DK" sz="1400" dirty="0"/>
              <a:t> type to </a:t>
            </a:r>
            <a:r>
              <a:rPr lang="da-DK" sz="1400" dirty="0" err="1"/>
              <a:t>get</a:t>
            </a:r>
            <a:r>
              <a:rPr lang="da-DK" sz="1400" dirty="0"/>
              <a:t> faster </a:t>
            </a:r>
            <a:r>
              <a:rPr lang="da-DK" sz="1400" dirty="0" err="1"/>
              <a:t>scaling</a:t>
            </a:r>
            <a:r>
              <a:rPr lang="da-DK" sz="1400" dirty="0"/>
              <a:t> of </a:t>
            </a:r>
            <a:r>
              <a:rPr lang="da-DK" sz="1400" dirty="0" err="1"/>
              <a:t>capacity</a:t>
            </a:r>
            <a:r>
              <a:rPr lang="da-DK" sz="1400" dirty="0"/>
              <a:t> (ACU). </a:t>
            </a:r>
            <a:r>
              <a:rPr lang="da-DK" sz="1400" dirty="0" err="1"/>
              <a:t>Serverless</a:t>
            </a:r>
            <a:r>
              <a:rPr lang="da-DK" sz="1400" dirty="0"/>
              <a:t> </a:t>
            </a:r>
            <a:r>
              <a:rPr lang="da-DK" sz="1400" dirty="0" err="1"/>
              <a:t>should</a:t>
            </a:r>
            <a:r>
              <a:rPr lang="da-DK" sz="1400" dirty="0"/>
              <a:t> </a:t>
            </a:r>
            <a:r>
              <a:rPr lang="da-DK" sz="1400" dirty="0" err="1"/>
              <a:t>only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used</a:t>
            </a:r>
            <a:r>
              <a:rPr lang="da-DK" sz="1400" dirty="0"/>
              <a:t> server has time to </a:t>
            </a:r>
            <a:r>
              <a:rPr lang="da-DK" sz="1400" dirty="0" err="1"/>
              <a:t>scale</a:t>
            </a:r>
            <a:r>
              <a:rPr lang="da-DK" sz="1400" dirty="0"/>
              <a:t> </a:t>
            </a:r>
            <a:r>
              <a:rPr lang="da-DK" sz="1400" dirty="0" err="1"/>
              <a:t>down</a:t>
            </a:r>
            <a:r>
              <a:rPr lang="da-DK" sz="1400" dirty="0"/>
              <a:t> </a:t>
            </a:r>
            <a:r>
              <a:rPr lang="da-DK" sz="1400" dirty="0" err="1"/>
              <a:t>again</a:t>
            </a:r>
            <a:r>
              <a:rPr lang="da-DK" sz="1400" dirty="0"/>
              <a:t> and not </a:t>
            </a:r>
            <a:r>
              <a:rPr lang="da-DK" sz="1400" dirty="0" err="1"/>
              <a:t>always</a:t>
            </a:r>
            <a:r>
              <a:rPr lang="da-DK" sz="1400" dirty="0"/>
              <a:t> is on max.</a:t>
            </a:r>
          </a:p>
          <a:p>
            <a:pPr lvl="2"/>
            <a:endParaRPr lang="da-DK" sz="14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3687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C7F6A-3064-6712-B8F7-26E3BE4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sz="4600" dirty="0">
                <a:solidFill>
                  <a:srgbClr val="FFFFFF"/>
                </a:solidFill>
              </a:rPr>
              <a:t>Rest </a:t>
            </a:r>
            <a:r>
              <a:rPr lang="da-DK" sz="4600" dirty="0" err="1">
                <a:solidFill>
                  <a:srgbClr val="FFFFFF"/>
                </a:solidFill>
              </a:rPr>
              <a:t>api</a:t>
            </a:r>
            <a:r>
              <a:rPr lang="da-DK" sz="4600" dirty="0">
                <a:solidFill>
                  <a:srgbClr val="FFFFFF"/>
                </a:solidFill>
              </a:rPr>
              <a:t> 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64B8A9-43EA-665A-7052-5CAA16B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a-DK" sz="1400" dirty="0"/>
              <a:t>The rest </a:t>
            </a:r>
            <a:r>
              <a:rPr lang="da-DK" sz="1400" dirty="0" err="1"/>
              <a:t>api</a:t>
            </a:r>
            <a:r>
              <a:rPr lang="da-DK" sz="1400" dirty="0"/>
              <a:t> is </a:t>
            </a:r>
            <a:r>
              <a:rPr lang="da-DK" sz="1400" dirty="0" err="1"/>
              <a:t>implementated</a:t>
            </a:r>
            <a:r>
              <a:rPr lang="da-DK" sz="1400" dirty="0"/>
              <a:t> as a </a:t>
            </a:r>
            <a:r>
              <a:rPr lang="da-DK" sz="1400" dirty="0" err="1"/>
              <a:t>docker</a:t>
            </a:r>
            <a:r>
              <a:rPr lang="da-DK" sz="1400" dirty="0"/>
              <a:t> on .net core with the </a:t>
            </a:r>
            <a:r>
              <a:rPr lang="da-DK" sz="1400" dirty="0" err="1"/>
              <a:t>following</a:t>
            </a:r>
            <a:r>
              <a:rPr lang="da-DK" sz="1400" dirty="0"/>
              <a:t> </a:t>
            </a:r>
            <a:r>
              <a:rPr lang="da-DK" sz="1400" dirty="0" err="1"/>
              <a:t>openId</a:t>
            </a:r>
            <a:r>
              <a:rPr lang="da-DK" sz="1400" dirty="0"/>
              <a:t> </a:t>
            </a:r>
            <a:r>
              <a:rPr lang="da-DK" sz="1400" dirty="0" err="1"/>
              <a:t>scopes</a:t>
            </a:r>
            <a:r>
              <a:rPr lang="da-DK" sz="1400" dirty="0"/>
              <a:t> </a:t>
            </a:r>
            <a:r>
              <a:rPr lang="da-DK" sz="1400" dirty="0" err="1"/>
              <a:t>talker</a:t>
            </a:r>
            <a:r>
              <a:rPr lang="da-DK" sz="1400" dirty="0"/>
              <a:t>, participant and administrator. The </a:t>
            </a:r>
            <a:r>
              <a:rPr lang="da-DK" sz="1400" dirty="0" err="1"/>
              <a:t>brewer</a:t>
            </a:r>
            <a:r>
              <a:rPr lang="da-DK" sz="1400" dirty="0"/>
              <a:t> and </a:t>
            </a:r>
            <a:r>
              <a:rPr lang="da-DK" sz="1400" dirty="0" err="1"/>
              <a:t>topic</a:t>
            </a:r>
            <a:r>
              <a:rPr lang="da-DK" sz="1400" dirty="0"/>
              <a:t> </a:t>
            </a:r>
            <a:r>
              <a:rPr lang="da-DK" sz="1400" dirty="0" err="1"/>
              <a:t>api</a:t>
            </a:r>
            <a:r>
              <a:rPr lang="da-DK" sz="1400" dirty="0"/>
              <a:t> </a:t>
            </a:r>
            <a:r>
              <a:rPr lang="da-DK" sz="1400" dirty="0" err="1"/>
              <a:t>call</a:t>
            </a:r>
            <a:r>
              <a:rPr lang="da-DK" sz="1400" dirty="0"/>
              <a:t> </a:t>
            </a:r>
            <a:r>
              <a:rPr lang="da-DK" sz="1400" dirty="0" err="1"/>
              <a:t>could</a:t>
            </a:r>
            <a:r>
              <a:rPr lang="da-DK" sz="1400" dirty="0"/>
              <a:t> </a:t>
            </a:r>
            <a:r>
              <a:rPr lang="da-DK" sz="1400" dirty="0" err="1"/>
              <a:t>also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orchestrated</a:t>
            </a:r>
            <a:r>
              <a:rPr lang="da-DK" sz="1400" dirty="0"/>
              <a:t> in a </a:t>
            </a:r>
            <a:r>
              <a:rPr lang="da-DK" sz="1400" dirty="0" err="1"/>
              <a:t>node.js</a:t>
            </a:r>
            <a:r>
              <a:rPr lang="da-DK" sz="1400" dirty="0"/>
              <a:t> rest </a:t>
            </a:r>
            <a:r>
              <a:rPr lang="da-DK" sz="1400" dirty="0" err="1"/>
              <a:t>api</a:t>
            </a:r>
            <a:r>
              <a:rPr lang="da-DK" sz="1400" dirty="0"/>
              <a:t> </a:t>
            </a:r>
            <a:r>
              <a:rPr lang="da-DK" sz="1400" dirty="0" err="1"/>
              <a:t>since</a:t>
            </a:r>
            <a:r>
              <a:rPr lang="da-DK" sz="1400" dirty="0"/>
              <a:t> the </a:t>
            </a:r>
            <a:r>
              <a:rPr lang="da-DK" sz="1400" dirty="0" err="1"/>
              <a:t>are</a:t>
            </a:r>
            <a:r>
              <a:rPr lang="da-DK" sz="1400" dirty="0"/>
              <a:t> open but </a:t>
            </a:r>
            <a:r>
              <a:rPr lang="da-DK" sz="1400" dirty="0" err="1"/>
              <a:t>doing</a:t>
            </a:r>
            <a:r>
              <a:rPr lang="da-DK" sz="1400" dirty="0"/>
              <a:t> </a:t>
            </a:r>
            <a:r>
              <a:rPr lang="da-DK" sz="1400" dirty="0" err="1"/>
              <a:t>this</a:t>
            </a:r>
            <a:r>
              <a:rPr lang="da-DK" sz="1400" dirty="0"/>
              <a:t> </a:t>
            </a:r>
            <a:r>
              <a:rPr lang="da-DK" sz="1400" dirty="0" err="1"/>
              <a:t>will</a:t>
            </a:r>
            <a:r>
              <a:rPr lang="da-DK" sz="1400" dirty="0"/>
              <a:t> give a extra </a:t>
            </a:r>
            <a:r>
              <a:rPr lang="da-DK" sz="1400" dirty="0" err="1"/>
              <a:t>latency</a:t>
            </a:r>
            <a:r>
              <a:rPr lang="da-DK" sz="1400" dirty="0"/>
              <a:t> </a:t>
            </a:r>
            <a:r>
              <a:rPr lang="da-DK" sz="1400" dirty="0" err="1"/>
              <a:t>when</a:t>
            </a:r>
            <a:r>
              <a:rPr lang="da-DK" sz="1400" dirty="0"/>
              <a:t> </a:t>
            </a:r>
            <a:r>
              <a:rPr lang="da-DK" sz="1400" dirty="0" err="1"/>
              <a:t>calling</a:t>
            </a:r>
            <a:r>
              <a:rPr lang="da-DK" sz="1400" dirty="0"/>
              <a:t> and extra service. So the tought is </a:t>
            </a:r>
            <a:r>
              <a:rPr lang="da-DK" sz="1400" dirty="0" err="1"/>
              <a:t>that</a:t>
            </a:r>
            <a:r>
              <a:rPr lang="da-DK" sz="1400" dirty="0"/>
              <a:t> the administrator </a:t>
            </a:r>
            <a:r>
              <a:rPr lang="da-DK" sz="1400" dirty="0" err="1"/>
              <a:t>can</a:t>
            </a:r>
            <a:r>
              <a:rPr lang="da-DK" sz="1400" dirty="0"/>
              <a:t> import venues and </a:t>
            </a:r>
            <a:r>
              <a:rPr lang="da-DK" sz="1400" dirty="0" err="1"/>
              <a:t>topics</a:t>
            </a:r>
            <a:r>
              <a:rPr lang="da-DK" sz="1400" dirty="0"/>
              <a:t> from the </a:t>
            </a:r>
            <a:r>
              <a:rPr lang="da-DK" sz="1400" dirty="0" err="1"/>
              <a:t>api</a:t>
            </a:r>
            <a:r>
              <a:rPr lang="da-DK" sz="1400" dirty="0"/>
              <a:t> to the database. </a:t>
            </a:r>
          </a:p>
          <a:p>
            <a:pPr marL="0" indent="0">
              <a:buNone/>
            </a:pPr>
            <a:endParaRPr lang="da-DK" sz="1400" dirty="0"/>
          </a:p>
          <a:p>
            <a:endParaRPr lang="da-DK" sz="1400" dirty="0"/>
          </a:p>
          <a:p>
            <a:pPr lvl="1"/>
            <a:endParaRPr lang="da-DK" sz="1000" dirty="0"/>
          </a:p>
          <a:p>
            <a:pPr lvl="1"/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16071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538</Words>
  <Application>Microsoft Macintosh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Office-tema</vt:lpstr>
      <vt:lpstr>Convension case</vt:lpstr>
      <vt:lpstr>Agenda</vt:lpstr>
      <vt:lpstr>Case overview, scope and limitations</vt:lpstr>
      <vt:lpstr>Case overview, scope and limitations</vt:lpstr>
      <vt:lpstr>Overview of solution</vt:lpstr>
      <vt:lpstr>Infrastucture solution</vt:lpstr>
      <vt:lpstr>Infrastucture solution</vt:lpstr>
      <vt:lpstr>Infrastucture solution</vt:lpstr>
      <vt:lpstr>Rest api solution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Convension case</dc:title>
  <dc:creator>Karsten Storm Petersen</dc:creator>
  <cp:lastModifiedBy>Karsten Storm Petersen</cp:lastModifiedBy>
  <cp:revision>3</cp:revision>
  <dcterms:created xsi:type="dcterms:W3CDTF">2022-10-18T07:35:48Z</dcterms:created>
  <dcterms:modified xsi:type="dcterms:W3CDTF">2022-10-18T17:17:34Z</dcterms:modified>
</cp:coreProperties>
</file>