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Clock Project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Kate Strombom, Julia </a:t>
            </a:r>
            <a:r>
              <a:rPr lang="en-US" dirty="0" err="1" smtClean="0"/>
              <a:t>Drahozal</a:t>
            </a:r>
            <a:r>
              <a:rPr lang="en-US" dirty="0" smtClean="0"/>
              <a:t>, Quinton Wiley, Omar </a:t>
            </a:r>
            <a:r>
              <a:rPr lang="en-US" dirty="0" err="1" smtClean="0"/>
              <a:t>Alzubbi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4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Library </a:t>
            </a:r>
            <a:r>
              <a:rPr lang="en-US" dirty="0" err="1" smtClean="0"/>
              <a:t>Pygames</a:t>
            </a:r>
            <a:r>
              <a:rPr lang="en-US" dirty="0" smtClean="0"/>
              <a:t> for GUI and keystrokes</a:t>
            </a:r>
          </a:p>
        </p:txBody>
      </p:sp>
    </p:spTree>
    <p:extLst>
      <p:ext uri="{BB962C8B-B14F-4D97-AF65-F5344CB8AC3E}">
        <p14:creationId xmlns:p14="http://schemas.microsoft.com/office/powerpoint/2010/main" val="378960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Kate: Stopwatch</a:t>
            </a:r>
          </a:p>
          <a:p>
            <a:r>
              <a:rPr lang="en-US" dirty="0" smtClean="0"/>
              <a:t>Julia: Calendar, Documentation Clean Up</a:t>
            </a:r>
          </a:p>
          <a:p>
            <a:r>
              <a:rPr lang="en-US" dirty="0" smtClean="0"/>
              <a:t>Quinton: Getting the clock to run when on other screens</a:t>
            </a:r>
          </a:p>
          <a:p>
            <a:r>
              <a:rPr lang="en-US" dirty="0" smtClean="0"/>
              <a:t>Omar: Timer</a:t>
            </a:r>
          </a:p>
          <a:p>
            <a:r>
              <a:rPr lang="en-US" dirty="0" smtClean="0"/>
              <a:t>Shared: Blackout screen, Zoom, Code Clean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Initial: </a:t>
            </a:r>
          </a:p>
          <a:p>
            <a:pPr lvl="1"/>
            <a:r>
              <a:rPr lang="en-US" dirty="0" smtClean="0"/>
              <a:t>Python is a new language to some of us</a:t>
            </a:r>
          </a:p>
          <a:p>
            <a:pPr lvl="1"/>
            <a:r>
              <a:rPr lang="en-US" dirty="0" smtClean="0"/>
              <a:t>Understanding what the previous projects owner code was doing</a:t>
            </a:r>
          </a:p>
          <a:p>
            <a:pPr lvl="2"/>
            <a:r>
              <a:rPr lang="en-US" dirty="0" smtClean="0"/>
              <a:t>Comments weren’t as extensive as we would have like</a:t>
            </a:r>
          </a:p>
          <a:p>
            <a:pPr lvl="1"/>
            <a:r>
              <a:rPr lang="en-US" dirty="0" smtClean="0"/>
              <a:t>SOLUTION: sit down with the code and mess with it and take notes</a:t>
            </a:r>
          </a:p>
          <a:p>
            <a:r>
              <a:rPr lang="en-US" dirty="0" smtClean="0"/>
              <a:t>During:</a:t>
            </a:r>
          </a:p>
          <a:p>
            <a:pPr lvl="1"/>
            <a:r>
              <a:rPr lang="en-US" dirty="0" smtClean="0"/>
              <a:t>Zoom wouldn’t zoom the menu and wouldn’t zoom while on the screen</a:t>
            </a:r>
          </a:p>
          <a:p>
            <a:pPr lvl="2"/>
            <a:r>
              <a:rPr lang="en-US" dirty="0" smtClean="0"/>
              <a:t>SOLUTION: weren’t printing the screen</a:t>
            </a:r>
            <a:endParaRPr lang="en-US" dirty="0"/>
          </a:p>
          <a:p>
            <a:pPr lvl="1"/>
            <a:r>
              <a:rPr lang="en-US" dirty="0" smtClean="0"/>
              <a:t>Merging</a:t>
            </a:r>
          </a:p>
          <a:p>
            <a:pPr lvl="2"/>
            <a:r>
              <a:rPr lang="en-US" dirty="0" smtClean="0"/>
              <a:t>SOLUTION: Just sit down with everyone involved and merge together</a:t>
            </a:r>
          </a:p>
          <a:p>
            <a:pPr lvl="1"/>
            <a:r>
              <a:rPr lang="en-US" dirty="0" smtClean="0"/>
              <a:t>Time Constraints</a:t>
            </a:r>
          </a:p>
          <a:p>
            <a:pPr lvl="2"/>
            <a:r>
              <a:rPr lang="en-US" dirty="0" smtClean="0"/>
              <a:t>SOLUTION: Work on it whenever we can during day. Whole group didn’t need to be together. Utilized lab time.</a:t>
            </a:r>
          </a:p>
        </p:txBody>
      </p:sp>
    </p:spTree>
    <p:extLst>
      <p:ext uri="{BB962C8B-B14F-4D97-AF65-F5344CB8AC3E}">
        <p14:creationId xmlns:p14="http://schemas.microsoft.com/office/powerpoint/2010/main" val="276341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would have liked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the UI better</a:t>
            </a:r>
          </a:p>
          <a:p>
            <a:pPr lvl="1"/>
            <a:r>
              <a:rPr lang="en-US" dirty="0" smtClean="0"/>
              <a:t>Make less keystrokes</a:t>
            </a:r>
          </a:p>
          <a:p>
            <a:pPr lvl="1"/>
            <a:r>
              <a:rPr lang="en-US" dirty="0" smtClean="0"/>
              <a:t>Print the keystroke menu on each display (or at the very least how to return to menu)</a:t>
            </a:r>
          </a:p>
          <a:p>
            <a:r>
              <a:rPr lang="en-US" dirty="0" smtClean="0"/>
              <a:t>Make the sound work for timer and stopwatch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6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time around we worked really well together and handled challenges well, so nothing</a:t>
            </a:r>
          </a:p>
          <a:p>
            <a:r>
              <a:rPr lang="en-US" dirty="0" smtClean="0"/>
              <a:t>Going to use Slack instead of </a:t>
            </a:r>
            <a:r>
              <a:rPr lang="en-US" dirty="0" err="1" smtClean="0"/>
              <a:t>GroupMe</a:t>
            </a:r>
            <a:r>
              <a:rPr lang="en-US" dirty="0" smtClean="0"/>
              <a:t> for the next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79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227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Clock Project II</vt:lpstr>
      <vt:lpstr>Platform</vt:lpstr>
      <vt:lpstr>Work Split</vt:lpstr>
      <vt:lpstr>Challenges</vt:lpstr>
      <vt:lpstr>Features we would have liked to add</vt:lpstr>
      <vt:lpstr>Retrospective</vt:lpstr>
    </vt:vector>
  </TitlesOfParts>
  <Company>University of Kansas - 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Project II</dc:title>
  <dc:creator>Katherine Strombom</dc:creator>
  <cp:lastModifiedBy>Katherine Strombom</cp:lastModifiedBy>
  <cp:revision>3</cp:revision>
  <dcterms:created xsi:type="dcterms:W3CDTF">2016-03-11T12:55:58Z</dcterms:created>
  <dcterms:modified xsi:type="dcterms:W3CDTF">2016-03-11T13:13:11Z</dcterms:modified>
</cp:coreProperties>
</file>