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634-732D-A267-F44C-4CEFB70AB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3077-13EF-DCDD-441B-8958623B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R Shiny App to Create Preliminary Graphs for your Data</a:t>
            </a:r>
          </a:p>
        </p:txBody>
      </p:sp>
    </p:spTree>
    <p:extLst>
      <p:ext uri="{BB962C8B-B14F-4D97-AF65-F5344CB8AC3E}">
        <p14:creationId xmlns:p14="http://schemas.microsoft.com/office/powerpoint/2010/main" val="30639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A74-AD63-DAC5-B8D9-999EC2F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26F4-C971-F085-45BB-54B9953A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9394921" cy="51400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data were generated for my dissertation project. Because this class is requiring us to publish our apps and presentations, and because these data are not published, I have anonymized certain aspects of the data, including the names of the compounds and the names of the genes of interest.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project is focused on liver-critical nuclear receptor transcription factors that are important in the development of liver cancer. Wild type and knock out rats are treated with known activators for each transcription factor. </a:t>
            </a:r>
          </a:p>
          <a:p>
            <a:endParaRPr lang="en-US" dirty="0"/>
          </a:p>
          <a:p>
            <a:r>
              <a:rPr lang="en-US" dirty="0"/>
              <a:t>After the treatment period ends, the animals are euthanized, and tissues are collected. Initial measurements include Pre- and post-euthanasia body weight, liver weight, liver to body weight ratio, and serum ALT levels.</a:t>
            </a:r>
          </a:p>
          <a:p>
            <a:endParaRPr lang="en-US" dirty="0"/>
          </a:p>
          <a:p>
            <a:r>
              <a:rPr lang="en-US" dirty="0"/>
              <a:t>Why are these data interesting?</a:t>
            </a:r>
          </a:p>
          <a:p>
            <a:pPr lvl="1"/>
            <a:r>
              <a:rPr lang="en-US" dirty="0"/>
              <a:t>Observations from these data can tell us more about how activation of liver-critical transcription factors can affect liver function, and therefore liver health.</a:t>
            </a:r>
          </a:p>
          <a:p>
            <a:endParaRPr lang="en-US" dirty="0"/>
          </a:p>
          <a:p>
            <a:r>
              <a:rPr lang="en-US" dirty="0"/>
              <a:t>The data include categorical variables and continuous numerical variables. I believe this allows for sufficient complexity to justify its use.</a:t>
            </a:r>
          </a:p>
          <a:p>
            <a:endParaRPr lang="en-US" dirty="0"/>
          </a:p>
          <a:p>
            <a:r>
              <a:rPr lang="en-US" dirty="0"/>
              <a:t>I chose this dataset despite having to anonymize it because the goal was to build an app that would be useful for myself as well as for others who need a quick tool to graph and analyze their own preliminary data. </a:t>
            </a:r>
          </a:p>
        </p:txBody>
      </p:sp>
    </p:spTree>
    <p:extLst>
      <p:ext uri="{BB962C8B-B14F-4D97-AF65-F5344CB8AC3E}">
        <p14:creationId xmlns:p14="http://schemas.microsoft.com/office/powerpoint/2010/main" val="37825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B1B7-DEF6-F250-09CF-109CE25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PlotPal is a data visualization tool. It allows users to upload their own data and create graphs in order to draw preliminary insights from that data.</a:t>
            </a:r>
          </a:p>
          <a:p>
            <a:endParaRPr lang="en-US" dirty="0"/>
          </a:p>
          <a:p>
            <a:r>
              <a:rPr lang="en-US" dirty="0"/>
              <a:t>PlotPal is versatile in that it allows users to graph several different types of plots, including scatter, bar, box, and line plots as well as histograms</a:t>
            </a:r>
          </a:p>
          <a:p>
            <a:endParaRPr lang="en-US" dirty="0"/>
          </a:p>
          <a:p>
            <a:r>
              <a:rPr lang="en-US" dirty="0"/>
              <a:t>The bar and box plots have been set up to calculate the mean of the user’s chosen Y value in order to generate the plot. This is because there is likely multiple individuals represented in a variable such as liver-to-body weight (LW-BW) ratio. </a:t>
            </a:r>
          </a:p>
        </p:txBody>
      </p:sp>
    </p:spTree>
    <p:extLst>
      <p:ext uri="{BB962C8B-B14F-4D97-AF65-F5344CB8AC3E}">
        <p14:creationId xmlns:p14="http://schemas.microsoft.com/office/powerpoint/2010/main" val="147000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085D46-6DF6-CC92-3FA5-694C8E76C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136533"/>
            <a:ext cx="7856537" cy="404038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5199947"/>
            <a:ext cx="11140594" cy="15563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this bar plot utilizes the “Grouping Variable” to specify genotype. There are five individuals in each compound/genotype group. The mean value has been calculated for each group.</a:t>
            </a:r>
          </a:p>
          <a:p>
            <a:r>
              <a:rPr lang="en-US" dirty="0"/>
              <a:t>With this, we can see that knockout individuals have higher LW-BW ratios with compounds 1 and vehicle, but the opposite is true for compound 2. This indicates that compound 2 is potentially activating compensatory mechanisms that prevent the increase in LW-BW ratio seen in KO animals treated with compound 1 or the vehicle.</a:t>
            </a:r>
          </a:p>
        </p:txBody>
      </p:sp>
    </p:spTree>
    <p:extLst>
      <p:ext uri="{BB962C8B-B14F-4D97-AF65-F5344CB8AC3E}">
        <p14:creationId xmlns:p14="http://schemas.microsoft.com/office/powerpoint/2010/main" val="9067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5176920"/>
            <a:ext cx="8785321" cy="15563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filter options have been used for added versatility. In the case above, the data is filtered to show only LW-BW ratio for females given compound 2 and vehicle.</a:t>
            </a:r>
          </a:p>
          <a:p>
            <a:r>
              <a:rPr lang="en-US" dirty="0"/>
              <a:t>In addition, it has been filtered so the user is able to see the difference between a single group and the vehicle control rather than all three groups.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D32463-E9F2-1879-1341-A2E6F6C01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3" y="1287971"/>
            <a:ext cx="7704137" cy="3888949"/>
          </a:xfrm>
        </p:spPr>
      </p:pic>
    </p:spTree>
    <p:extLst>
      <p:ext uri="{BB962C8B-B14F-4D97-AF65-F5344CB8AC3E}">
        <p14:creationId xmlns:p14="http://schemas.microsoft.com/office/powerpoint/2010/main" val="9142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5176920"/>
            <a:ext cx="12095018" cy="16810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also an option for a second grouping variable, which could be necessary for more complex data and plot types.</a:t>
            </a:r>
          </a:p>
          <a:p>
            <a:r>
              <a:rPr lang="en-US" dirty="0"/>
              <a:t>In the image above, a second grouping variable is used for the scatter plot so we see WT and KO animals as well as whether the animals were given compound 2 or vehicle. This lets us more closely analyze each group.</a:t>
            </a:r>
          </a:p>
          <a:p>
            <a:r>
              <a:rPr lang="en-US" dirty="0"/>
              <a:t>Here, we can see that body weight appears to have increased for WT animals more so than KO animals with or without treatment. In addition, KO animals treated with compound 2 appear to have increased in weight more so than KO animals treated with vehicle only. This increase in weight could give some insight into why LW:BW ratio decreased in compound 2 treated KO animals compared to the other groups.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FAE097-5176-9FAC-CD51-F7C086EB7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189215"/>
            <a:ext cx="7780337" cy="3982743"/>
          </a:xfrm>
        </p:spPr>
      </p:pic>
    </p:spTree>
    <p:extLst>
      <p:ext uri="{BB962C8B-B14F-4D97-AF65-F5344CB8AC3E}">
        <p14:creationId xmlns:p14="http://schemas.microsoft.com/office/powerpoint/2010/main" val="32316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33799-E6D4-1C69-2D92-8BAAF1B8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43BC6-24C3-D68D-689C-29290658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825"/>
            <a:ext cx="8596668" cy="4586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from biological studies can be exceedingly complex and require grouping and filtering versatility.</a:t>
            </a:r>
          </a:p>
          <a:p>
            <a:endParaRPr lang="en-US" dirty="0"/>
          </a:p>
          <a:p>
            <a:r>
              <a:rPr lang="en-US" dirty="0"/>
              <a:t>The idea behind PlotPal is to provide this versatility in a way that allows it to be customizable to the dataset uploaded by the user.</a:t>
            </a:r>
          </a:p>
          <a:p>
            <a:endParaRPr lang="en-US" dirty="0"/>
          </a:p>
          <a:p>
            <a:r>
              <a:rPr lang="en-US" dirty="0"/>
              <a:t>The user is not required to use the Grouping and Filter functions, but they are available if the data visualization requires them. </a:t>
            </a:r>
          </a:p>
          <a:p>
            <a:endParaRPr lang="en-US" dirty="0"/>
          </a:p>
          <a:p>
            <a:r>
              <a:rPr lang="en-US" dirty="0"/>
              <a:t>Preliminary visualizations can help identify early patterns in research data, which can help researchers fine-tune future directions for experiments. </a:t>
            </a:r>
          </a:p>
          <a:p>
            <a:pPr lvl="1"/>
            <a:r>
              <a:rPr lang="en-US" dirty="0"/>
              <a:t>For example, I have identified a pattern that shows a decrease in LW-BW ratio in KO animals treated with compound 2 as well as an increase in Post-euthanasia body weight.</a:t>
            </a:r>
          </a:p>
          <a:p>
            <a:pPr lvl="1"/>
            <a:r>
              <a:rPr lang="en-US" dirty="0"/>
              <a:t>Does this mean compound 2 is disrupting metabolism (causing weight gain) but not impacting the liver directly?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1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805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PlotPal</vt:lpstr>
      <vt:lpstr>Background</vt:lpstr>
      <vt:lpstr>What does PlotPal Do?</vt:lpstr>
      <vt:lpstr>What does PlotPal Do?</vt:lpstr>
      <vt:lpstr>What does PlotPal Do?</vt:lpstr>
      <vt:lpstr>What does PlotPal Do?</vt:lpstr>
      <vt:lpstr>What does PlotPal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</dc:creator>
  <cp:lastModifiedBy>.</cp:lastModifiedBy>
  <cp:revision>1</cp:revision>
  <dcterms:created xsi:type="dcterms:W3CDTF">2024-07-21T21:05:25Z</dcterms:created>
  <dcterms:modified xsi:type="dcterms:W3CDTF">2024-07-21T22:21:42Z</dcterms:modified>
</cp:coreProperties>
</file>