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0433D0-2551-4642-9C61-1841FDD514B2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01F1-8955-124F-401E-7EC065579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5493A-7455-6513-994B-26CF6CEC0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35B5-4EB5-437D-04D9-32939C49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9D5A-152C-77DB-86E6-D3E14193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2673C-5ABF-E652-9F36-96679ACB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5D3E-3550-C3F7-8CB8-07A44B18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08E41-DD5B-BED0-E403-9A0076F7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23F5-F55C-F55B-6980-2A55DD83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7F962-E16D-8248-3844-FD49169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8D6F-4E36-8D59-1797-B46D1D53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09E9A-6A73-22D2-DBE6-F7126A8CC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EB9E-3AD9-BDF5-74CC-8D8A7FD1B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A363C-11FD-38F0-D763-A4F0226E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6DFD-3BD0-A170-19E6-14E7EEE6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0CA22-634E-C6CE-EE1F-1176F254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2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F267-61B2-B97D-E4D3-2CF67904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F5EC-8703-D12A-5C05-D995B411B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A226-3072-9F01-EEC1-B39002A5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A056-77B2-C7C9-6091-EAE4280B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774C-C989-540A-8C3E-8E5E9CE8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18BA-9DC3-A8CD-2E1A-89E95554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568B5-ABE4-605C-F187-0F1D767AF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0297-6DDC-CEA2-5D6B-B363A3F3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1FEF1-10B7-AC51-4D19-DFB6C393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BF569-2CF9-A8B0-006D-BF7DFA3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6234-B6BB-C822-E828-67A557E6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C1E6F-4BA6-A642-C8FE-3DBEE39C9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8EC91-9D1C-9D3E-C8BF-6E0786A6C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B06FB-133C-426E-2ED6-39BFB0DB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0B1C-EF1B-0B5C-8518-17A655A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BFB7-4943-739D-8133-385EB945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F31E-E74A-A33F-3CEF-8C92D4CF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8A6C1-5255-E88D-941D-9A40E1A9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31C00-048B-ACD6-B6A0-BADDFF782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066A7-62E3-4E66-4D5D-3D8E47328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F5185-5CCC-96C8-0439-2E9D7977A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D11D-45DD-CE46-37DE-26399EAA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D4D11-4F12-C1DB-1877-9C2F3EE8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4EEF3-0004-4F26-10E8-00161F1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7CF6-74A9-9BD2-A0CA-B311DC76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78040-F240-5532-C29E-D8101C56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749D2-1B99-88FD-2E41-1D0F233C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B9DBB-E236-5B1A-A547-3D05F2A6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B1A2C-2803-E6F8-457B-3F4E13ACA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46B7A-00ED-584A-FC4D-2E7A32FA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5FD5B-1DBE-C986-9289-48A92CD5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D754-B40F-2570-D3D8-24B93E11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7BF0-31D4-3B08-83EC-BE68AD29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7BCDB-C908-45DF-3B7A-B007DE1D2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713A-4461-1D7D-1399-AE0F9BCF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5FFE-1A14-603C-9D18-C8C84C91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54EF0-2D68-7673-234D-77A1C12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A8E6-DCDA-DD70-213D-3243ED13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E205D-0B2E-D80E-382B-CB809736D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1C2F3-5FD6-1B5C-AC2B-38D52C1A7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7DF9-B20B-5E97-EFE5-833B79D3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0898-9D66-1247-6647-9D969371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A4F7C-7B0F-D32D-6FFA-152CE2FF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2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EC810-67E2-7C40-B82E-583413C2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E0E7-B675-6203-42A3-EA2BA842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268-911E-6CC2-95A2-044CC2FA8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745B-8185-485E-B505-8B3D38522E5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67DF-1B46-CE3B-15D2-03B815B0F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4AB1-FBC9-21DF-112C-9822F712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1BF9-DD84-4229-B5E1-CF8B2AE8C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2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D1261D-AC97-AD70-59E0-6272C9C0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7522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/>
              <a:t>PPT Test file</a:t>
            </a:r>
          </a:p>
        </p:txBody>
      </p:sp>
    </p:spTree>
    <p:extLst>
      <p:ext uri="{BB962C8B-B14F-4D97-AF65-F5344CB8AC3E}">
        <p14:creationId xmlns:p14="http://schemas.microsoft.com/office/powerpoint/2010/main" val="210392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63BA-A680-BF5D-AA51-FA35C290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37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Convert an Entire PowerPoint Presentation to PDF with Python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FC92-2253-7F2B-3FA5-3C0CDB65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5876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Presentation.SaveToFile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(str,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FileFormat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function provided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Spire.Presentation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for Python enables you to convert PowerPoint presentations to various file formats, including PDF, HTML, ODP, DPS, DPT, PCL, PS, XPS, and more.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Here is a simple example that shows how to convert a PowerPoint presentation in PPTX or PPT format to PDF using Python and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Spire.Presentation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for Python: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7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sohne</vt:lpstr>
      <vt:lpstr>source-serif-pro</vt:lpstr>
      <vt:lpstr>Arial</vt:lpstr>
      <vt:lpstr>Calibri</vt:lpstr>
      <vt:lpstr>Calibri Light</vt:lpstr>
      <vt:lpstr>Office Theme</vt:lpstr>
      <vt:lpstr>PowerPoint Presentation</vt:lpstr>
      <vt:lpstr>Convert an Entire PowerPoint Presentation to PDF with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Jongbae Kim</dc:creator>
  <cp:lastModifiedBy>Jongbae Kim</cp:lastModifiedBy>
  <cp:revision>1</cp:revision>
  <dcterms:created xsi:type="dcterms:W3CDTF">2024-10-03T01:31:54Z</dcterms:created>
  <dcterms:modified xsi:type="dcterms:W3CDTF">2024-10-03T01:32:11Z</dcterms:modified>
</cp:coreProperties>
</file>