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9"/>
  </p:notesMasterIdLst>
  <p:sldIdLst>
    <p:sldId id="257" r:id="rId5"/>
    <p:sldId id="325" r:id="rId6"/>
    <p:sldId id="259" r:id="rId7"/>
    <p:sldId id="326" r:id="rId8"/>
    <p:sldId id="327" r:id="rId9"/>
    <p:sldId id="328" r:id="rId10"/>
    <p:sldId id="330" r:id="rId11"/>
    <p:sldId id="329" r:id="rId12"/>
    <p:sldId id="331" r:id="rId13"/>
    <p:sldId id="332" r:id="rId14"/>
    <p:sldId id="333" r:id="rId15"/>
    <p:sldId id="334" r:id="rId16"/>
    <p:sldId id="335" r:id="rId17"/>
    <p:sldId id="336" r:id="rId18"/>
    <p:sldId id="337" r:id="rId19"/>
    <p:sldId id="338" r:id="rId20"/>
    <p:sldId id="339" r:id="rId21"/>
    <p:sldId id="340" r:id="rId22"/>
    <p:sldId id="341" r:id="rId23"/>
    <p:sldId id="342" r:id="rId24"/>
    <p:sldId id="343" r:id="rId25"/>
    <p:sldId id="345" r:id="rId26"/>
    <p:sldId id="346" r:id="rId27"/>
    <p:sldId id="347" r:id="rId28"/>
    <p:sldId id="348" r:id="rId29"/>
    <p:sldId id="349" r:id="rId30"/>
    <p:sldId id="350" r:id="rId31"/>
    <p:sldId id="351" r:id="rId32"/>
    <p:sldId id="352" r:id="rId33"/>
    <p:sldId id="353" r:id="rId34"/>
    <p:sldId id="354" r:id="rId35"/>
    <p:sldId id="355" r:id="rId36"/>
    <p:sldId id="356" r:id="rId37"/>
    <p:sldId id="357" r:id="rId38"/>
    <p:sldId id="358" r:id="rId39"/>
    <p:sldId id="359" r:id="rId40"/>
    <p:sldId id="360" r:id="rId41"/>
    <p:sldId id="361" r:id="rId42"/>
    <p:sldId id="362" r:id="rId43"/>
    <p:sldId id="363" r:id="rId44"/>
    <p:sldId id="364" r:id="rId45"/>
    <p:sldId id="365" r:id="rId46"/>
    <p:sldId id="368" r:id="rId47"/>
    <p:sldId id="366" r:id="rId48"/>
    <p:sldId id="372" r:id="rId49"/>
    <p:sldId id="370" r:id="rId50"/>
    <p:sldId id="371" r:id="rId51"/>
    <p:sldId id="374" r:id="rId52"/>
    <p:sldId id="373" r:id="rId53"/>
    <p:sldId id="375" r:id="rId54"/>
    <p:sldId id="376" r:id="rId55"/>
    <p:sldId id="378" r:id="rId56"/>
    <p:sldId id="380" r:id="rId57"/>
    <p:sldId id="381"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ott A. Deloach" initials="SAD" lastIdx="1" clrIdx="0">
    <p:extLst>
      <p:ext uri="{19B8F6BF-5375-455C-9EA6-DF929625EA0E}">
        <p15:presenceInfo xmlns:p15="http://schemas.microsoft.com/office/powerpoint/2012/main" userId="Scott A. Deloac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9966FF"/>
    <a:srgbClr val="D9D9D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587" autoAdjust="0"/>
  </p:normalViewPr>
  <p:slideViewPr>
    <p:cSldViewPr snapToGrid="0">
      <p:cViewPr varScale="1">
        <p:scale>
          <a:sx n="85" d="100"/>
          <a:sy n="85" d="100"/>
        </p:scale>
        <p:origin x="155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5C686-E975-4851-995B-B3B455D4CBEA}" type="datetimeFigureOut">
              <a:rPr lang="en-US" smtClean="0"/>
              <a:t>3/20/2020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4883D-7433-4936-953B-ADB591C14B73}" type="slidenum">
              <a:rPr lang="en-US" smtClean="0"/>
              <a:t>‹#›</a:t>
            </a:fld>
            <a:endParaRPr lang="en-US"/>
          </a:p>
        </p:txBody>
      </p:sp>
    </p:spTree>
    <p:extLst>
      <p:ext uri="{BB962C8B-B14F-4D97-AF65-F5344CB8AC3E}">
        <p14:creationId xmlns:p14="http://schemas.microsoft.com/office/powerpoint/2010/main" val="725757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dirty="0"/>
          </a:p>
        </p:txBody>
      </p:sp>
    </p:spTree>
    <p:extLst>
      <p:ext uri="{BB962C8B-B14F-4D97-AF65-F5344CB8AC3E}">
        <p14:creationId xmlns:p14="http://schemas.microsoft.com/office/powerpoint/2010/main" val="212145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5 is less than 6 so we copy 5 into the temporary array.</a:t>
            </a:r>
          </a:p>
        </p:txBody>
      </p:sp>
      <p:sp>
        <p:nvSpPr>
          <p:cNvPr id="4" name="Slide Number Placeholder 3"/>
          <p:cNvSpPr>
            <a:spLocks noGrp="1"/>
          </p:cNvSpPr>
          <p:nvPr>
            <p:ph type="sldNum" sz="quarter" idx="5"/>
          </p:nvPr>
        </p:nvSpPr>
        <p:spPr/>
        <p:txBody>
          <a:bodyPr/>
          <a:lstStyle/>
          <a:p>
            <a:fld id="{1A44883D-7433-4936-953B-ADB591C14B73}" type="slidenum">
              <a:rPr lang="en-US" smtClean="0"/>
              <a:t>10</a:t>
            </a:fld>
            <a:endParaRPr lang="en-US"/>
          </a:p>
        </p:txBody>
      </p:sp>
    </p:spTree>
    <p:extLst>
      <p:ext uri="{BB962C8B-B14F-4D97-AF65-F5344CB8AC3E}">
        <p14:creationId xmlns:p14="http://schemas.microsoft.com/office/powerpoint/2010/main" val="2555431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compare 8 and 6. </a:t>
            </a:r>
          </a:p>
        </p:txBody>
      </p:sp>
      <p:sp>
        <p:nvSpPr>
          <p:cNvPr id="4" name="Slide Number Placeholder 3"/>
          <p:cNvSpPr>
            <a:spLocks noGrp="1"/>
          </p:cNvSpPr>
          <p:nvPr>
            <p:ph type="sldNum" sz="quarter" idx="5"/>
          </p:nvPr>
        </p:nvSpPr>
        <p:spPr/>
        <p:txBody>
          <a:bodyPr/>
          <a:lstStyle/>
          <a:p>
            <a:fld id="{1A44883D-7433-4936-953B-ADB591C14B73}" type="slidenum">
              <a:rPr lang="en-US" smtClean="0"/>
              <a:t>11</a:t>
            </a:fld>
            <a:endParaRPr lang="en-US"/>
          </a:p>
        </p:txBody>
      </p:sp>
    </p:spTree>
    <p:extLst>
      <p:ext uri="{BB962C8B-B14F-4D97-AF65-F5344CB8AC3E}">
        <p14:creationId xmlns:p14="http://schemas.microsoft.com/office/powerpoint/2010/main" val="1485021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6 is less so we copy it into the temporary array. Now that we have copied all the items in the second subarray into the temporary array, we just need to copy the remaining items from the first subarray into the temporary array.</a:t>
            </a:r>
          </a:p>
        </p:txBody>
      </p:sp>
      <p:sp>
        <p:nvSpPr>
          <p:cNvPr id="4" name="Slide Number Placeholder 3"/>
          <p:cNvSpPr>
            <a:spLocks noGrp="1"/>
          </p:cNvSpPr>
          <p:nvPr>
            <p:ph type="sldNum" sz="quarter" idx="5"/>
          </p:nvPr>
        </p:nvSpPr>
        <p:spPr/>
        <p:txBody>
          <a:bodyPr/>
          <a:lstStyle/>
          <a:p>
            <a:fld id="{1A44883D-7433-4936-953B-ADB591C14B73}" type="slidenum">
              <a:rPr lang="en-US" smtClean="0"/>
              <a:t>12</a:t>
            </a:fld>
            <a:endParaRPr lang="en-US"/>
          </a:p>
        </p:txBody>
      </p:sp>
    </p:spTree>
    <p:extLst>
      <p:ext uri="{BB962C8B-B14F-4D97-AF65-F5344CB8AC3E}">
        <p14:creationId xmlns:p14="http://schemas.microsoft.com/office/powerpoint/2010/main" val="1759265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copying the 8, we now have the temporary array completely sorted, so we copy those values from the temporary array into the first half of our original array.</a:t>
            </a:r>
          </a:p>
        </p:txBody>
      </p:sp>
      <p:sp>
        <p:nvSpPr>
          <p:cNvPr id="4" name="Slide Number Placeholder 3"/>
          <p:cNvSpPr>
            <a:spLocks noGrp="1"/>
          </p:cNvSpPr>
          <p:nvPr>
            <p:ph type="sldNum" sz="quarter" idx="5"/>
          </p:nvPr>
        </p:nvSpPr>
        <p:spPr/>
        <p:txBody>
          <a:bodyPr/>
          <a:lstStyle/>
          <a:p>
            <a:fld id="{1A44883D-7433-4936-953B-ADB591C14B73}" type="slidenum">
              <a:rPr lang="en-US" smtClean="0"/>
              <a:t>13</a:t>
            </a:fld>
            <a:endParaRPr lang="en-US"/>
          </a:p>
        </p:txBody>
      </p:sp>
    </p:spTree>
    <p:extLst>
      <p:ext uri="{BB962C8B-B14F-4D97-AF65-F5344CB8AC3E}">
        <p14:creationId xmlns:p14="http://schemas.microsoft.com/office/powerpoint/2010/main" val="11486660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we’ve sorted the first half of the array, we can turn our focus on the second half.</a:t>
            </a:r>
          </a:p>
        </p:txBody>
      </p:sp>
      <p:sp>
        <p:nvSpPr>
          <p:cNvPr id="4" name="Slide Number Placeholder 3"/>
          <p:cNvSpPr>
            <a:spLocks noGrp="1"/>
          </p:cNvSpPr>
          <p:nvPr>
            <p:ph type="sldNum" sz="quarter" idx="5"/>
          </p:nvPr>
        </p:nvSpPr>
        <p:spPr/>
        <p:txBody>
          <a:bodyPr/>
          <a:lstStyle/>
          <a:p>
            <a:fld id="{1A44883D-7433-4936-953B-ADB591C14B73}" type="slidenum">
              <a:rPr lang="en-US" smtClean="0"/>
              <a:t>14</a:t>
            </a:fld>
            <a:endParaRPr lang="en-US"/>
          </a:p>
        </p:txBody>
      </p:sp>
    </p:spTree>
    <p:extLst>
      <p:ext uri="{BB962C8B-B14F-4D97-AF65-F5344CB8AC3E}">
        <p14:creationId xmlns:p14="http://schemas.microsoft.com/office/powerpoint/2010/main" val="38537704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again divide the array into two subarrays, and, since they are both of size 2, we can stop dividing.</a:t>
            </a:r>
          </a:p>
        </p:txBody>
      </p:sp>
      <p:sp>
        <p:nvSpPr>
          <p:cNvPr id="4" name="Slide Number Placeholder 3"/>
          <p:cNvSpPr>
            <a:spLocks noGrp="1"/>
          </p:cNvSpPr>
          <p:nvPr>
            <p:ph type="sldNum" sz="quarter" idx="5"/>
          </p:nvPr>
        </p:nvSpPr>
        <p:spPr/>
        <p:txBody>
          <a:bodyPr/>
          <a:lstStyle/>
          <a:p>
            <a:fld id="{1A44883D-7433-4936-953B-ADB591C14B73}" type="slidenum">
              <a:rPr lang="en-US" smtClean="0"/>
              <a:t>15</a:t>
            </a:fld>
            <a:endParaRPr lang="en-US"/>
          </a:p>
        </p:txBody>
      </p:sp>
    </p:spTree>
    <p:extLst>
      <p:ext uri="{BB962C8B-B14F-4D97-AF65-F5344CB8AC3E}">
        <p14:creationId xmlns:p14="http://schemas.microsoft.com/office/powerpoint/2010/main" val="17588817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look at the elements in the first subarray, which are already sorted.</a:t>
            </a:r>
          </a:p>
        </p:txBody>
      </p:sp>
      <p:sp>
        <p:nvSpPr>
          <p:cNvPr id="4" name="Slide Number Placeholder 3"/>
          <p:cNvSpPr>
            <a:spLocks noGrp="1"/>
          </p:cNvSpPr>
          <p:nvPr>
            <p:ph type="sldNum" sz="quarter" idx="5"/>
          </p:nvPr>
        </p:nvSpPr>
        <p:spPr/>
        <p:txBody>
          <a:bodyPr/>
          <a:lstStyle/>
          <a:p>
            <a:fld id="{1A44883D-7433-4936-953B-ADB591C14B73}" type="slidenum">
              <a:rPr lang="en-US" smtClean="0"/>
              <a:t>16</a:t>
            </a:fld>
            <a:endParaRPr lang="en-US"/>
          </a:p>
        </p:txBody>
      </p:sp>
    </p:spTree>
    <p:extLst>
      <p:ext uri="{BB962C8B-B14F-4D97-AF65-F5344CB8AC3E}">
        <p14:creationId xmlns:p14="http://schemas.microsoft.com/office/powerpoint/2010/main" val="27716352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look at the second subarray.</a:t>
            </a:r>
          </a:p>
        </p:txBody>
      </p:sp>
      <p:sp>
        <p:nvSpPr>
          <p:cNvPr id="4" name="Slide Number Placeholder 3"/>
          <p:cNvSpPr>
            <a:spLocks noGrp="1"/>
          </p:cNvSpPr>
          <p:nvPr>
            <p:ph type="sldNum" sz="quarter" idx="5"/>
          </p:nvPr>
        </p:nvSpPr>
        <p:spPr/>
        <p:txBody>
          <a:bodyPr/>
          <a:lstStyle/>
          <a:p>
            <a:fld id="{1A44883D-7433-4936-953B-ADB591C14B73}" type="slidenum">
              <a:rPr lang="en-US" smtClean="0"/>
              <a:t>17</a:t>
            </a:fld>
            <a:endParaRPr lang="en-US"/>
          </a:p>
        </p:txBody>
      </p:sp>
    </p:spTree>
    <p:extLst>
      <p:ext uri="{BB962C8B-B14F-4D97-AF65-F5344CB8AC3E}">
        <p14:creationId xmlns:p14="http://schemas.microsoft.com/office/powerpoint/2010/main" val="21647040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the second subarray is out of order, so we swap the elements.</a:t>
            </a:r>
          </a:p>
        </p:txBody>
      </p:sp>
      <p:sp>
        <p:nvSpPr>
          <p:cNvPr id="4" name="Slide Number Placeholder 3"/>
          <p:cNvSpPr>
            <a:spLocks noGrp="1"/>
          </p:cNvSpPr>
          <p:nvPr>
            <p:ph type="sldNum" sz="quarter" idx="5"/>
          </p:nvPr>
        </p:nvSpPr>
        <p:spPr/>
        <p:txBody>
          <a:bodyPr/>
          <a:lstStyle/>
          <a:p>
            <a:fld id="{1A44883D-7433-4936-953B-ADB591C14B73}" type="slidenum">
              <a:rPr lang="en-US" smtClean="0"/>
              <a:t>18</a:t>
            </a:fld>
            <a:endParaRPr lang="en-US"/>
          </a:p>
        </p:txBody>
      </p:sp>
    </p:spTree>
    <p:extLst>
      <p:ext uri="{BB962C8B-B14F-4D97-AF65-F5344CB8AC3E}">
        <p14:creationId xmlns:p14="http://schemas.microsoft.com/office/powerpoint/2010/main" val="24012290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both subarrays are sorted, we begin the process of merging them into our temporary array. We compare the first two elements in the subarray, 2 and 0.</a:t>
            </a:r>
          </a:p>
        </p:txBody>
      </p:sp>
      <p:sp>
        <p:nvSpPr>
          <p:cNvPr id="4" name="Slide Number Placeholder 3"/>
          <p:cNvSpPr>
            <a:spLocks noGrp="1"/>
          </p:cNvSpPr>
          <p:nvPr>
            <p:ph type="sldNum" sz="quarter" idx="5"/>
          </p:nvPr>
        </p:nvSpPr>
        <p:spPr/>
        <p:txBody>
          <a:bodyPr/>
          <a:lstStyle/>
          <a:p>
            <a:fld id="{1A44883D-7433-4936-953B-ADB591C14B73}" type="slidenum">
              <a:rPr lang="en-US" smtClean="0"/>
              <a:t>19</a:t>
            </a:fld>
            <a:endParaRPr lang="en-US"/>
          </a:p>
        </p:txBody>
      </p:sp>
    </p:spTree>
    <p:extLst>
      <p:ext uri="{BB962C8B-B14F-4D97-AF65-F5344CB8AC3E}">
        <p14:creationId xmlns:p14="http://schemas.microsoft.com/office/powerpoint/2010/main" val="1396982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Now we will look at another common sorting algorithm called </a:t>
            </a:r>
            <a:r>
              <a:rPr lang="en-US" sz="1200" i="1" kern="1200" dirty="0">
                <a:solidFill>
                  <a:schemeClr val="tx1"/>
                </a:solidFill>
                <a:effectLst/>
                <a:latin typeface="+mn-lt"/>
                <a:ea typeface="+mn-ea"/>
                <a:cs typeface="+mn-cs"/>
              </a:rPr>
              <a:t>merge sort</a:t>
            </a:r>
            <a:r>
              <a:rPr lang="en-US" sz="1200" kern="1200" dirty="0">
                <a:solidFill>
                  <a:schemeClr val="tx1"/>
                </a:solidFill>
                <a:effectLst/>
                <a:latin typeface="+mn-lt"/>
                <a:ea typeface="+mn-ea"/>
                <a:cs typeface="+mn-cs"/>
              </a:rPr>
              <a:t>. Merge sort is a recursive process that uses a </a:t>
            </a:r>
            <a:r>
              <a:rPr lang="en-US" sz="1200" i="1" kern="1200" dirty="0">
                <a:solidFill>
                  <a:schemeClr val="tx1"/>
                </a:solidFill>
                <a:effectLst/>
                <a:latin typeface="+mn-lt"/>
                <a:ea typeface="+mn-ea"/>
                <a:cs typeface="+mn-cs"/>
              </a:rPr>
              <a:t>divide and conquer </a:t>
            </a:r>
            <a:r>
              <a:rPr lang="en-US" sz="1200" kern="1200" dirty="0">
                <a:solidFill>
                  <a:schemeClr val="tx1"/>
                </a:solidFill>
                <a:effectLst/>
                <a:latin typeface="+mn-lt"/>
                <a:ea typeface="+mn-ea"/>
                <a:cs typeface="+mn-cs"/>
              </a:rPr>
              <a:t>approach to sorting.</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basic idea of the merge sort algorithm is to divide our container in half over and over until we get to the point where we have a container with only 1 or 2 elements in it. Then we swap those elements if they are out of order.</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Once both halves are sorted, we merge them back together into a single ordered container.</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A44883D-7433-4936-953B-ADB591C14B73}" type="slidenum">
              <a:rPr lang="en-US" smtClean="0"/>
              <a:t>2</a:t>
            </a:fld>
            <a:endParaRPr lang="en-US"/>
          </a:p>
        </p:txBody>
      </p:sp>
    </p:spTree>
    <p:extLst>
      <p:ext uri="{BB962C8B-B14F-4D97-AF65-F5344CB8AC3E}">
        <p14:creationId xmlns:p14="http://schemas.microsoft.com/office/powerpoint/2010/main" val="13919086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copying 0 into the temporary array, we compare 2 and 1.</a:t>
            </a:r>
          </a:p>
        </p:txBody>
      </p:sp>
      <p:sp>
        <p:nvSpPr>
          <p:cNvPr id="4" name="Slide Number Placeholder 3"/>
          <p:cNvSpPr>
            <a:spLocks noGrp="1"/>
          </p:cNvSpPr>
          <p:nvPr>
            <p:ph type="sldNum" sz="quarter" idx="5"/>
          </p:nvPr>
        </p:nvSpPr>
        <p:spPr/>
        <p:txBody>
          <a:bodyPr/>
          <a:lstStyle/>
          <a:p>
            <a:fld id="{1A44883D-7433-4936-953B-ADB591C14B73}" type="slidenum">
              <a:rPr lang="en-US" smtClean="0"/>
              <a:t>20</a:t>
            </a:fld>
            <a:endParaRPr lang="en-US"/>
          </a:p>
        </p:txBody>
      </p:sp>
    </p:spTree>
    <p:extLst>
      <p:ext uri="{BB962C8B-B14F-4D97-AF65-F5344CB8AC3E}">
        <p14:creationId xmlns:p14="http://schemas.microsoft.com/office/powerpoint/2010/main" val="29812728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copy 1 into the temporary array, we can now just copy the rest of first subarray since the second subarray has been completely copied.</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21</a:t>
            </a:fld>
            <a:endParaRPr lang="en-US"/>
          </a:p>
        </p:txBody>
      </p:sp>
    </p:spTree>
    <p:extLst>
      <p:ext uri="{BB962C8B-B14F-4D97-AF65-F5344CB8AC3E}">
        <p14:creationId xmlns:p14="http://schemas.microsoft.com/office/powerpoint/2010/main" val="35367888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copying the 2 and the 9 into our temporary array we are done.</a:t>
            </a:r>
          </a:p>
        </p:txBody>
      </p:sp>
      <p:sp>
        <p:nvSpPr>
          <p:cNvPr id="4" name="Slide Number Placeholder 3"/>
          <p:cNvSpPr>
            <a:spLocks noGrp="1"/>
          </p:cNvSpPr>
          <p:nvPr>
            <p:ph type="sldNum" sz="quarter" idx="5"/>
          </p:nvPr>
        </p:nvSpPr>
        <p:spPr/>
        <p:txBody>
          <a:bodyPr/>
          <a:lstStyle/>
          <a:p>
            <a:fld id="{1A44883D-7433-4936-953B-ADB591C14B73}" type="slidenum">
              <a:rPr lang="en-US" smtClean="0"/>
              <a:t>22</a:t>
            </a:fld>
            <a:endParaRPr lang="en-US"/>
          </a:p>
        </p:txBody>
      </p:sp>
    </p:spTree>
    <p:extLst>
      <p:ext uri="{BB962C8B-B14F-4D97-AF65-F5344CB8AC3E}">
        <p14:creationId xmlns:p14="http://schemas.microsoft.com/office/powerpoint/2010/main" val="22395615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copy the temporary array into the second half of our array leaving use with the two halves of the array being sorted.</a:t>
            </a:r>
          </a:p>
        </p:txBody>
      </p:sp>
      <p:sp>
        <p:nvSpPr>
          <p:cNvPr id="4" name="Slide Number Placeholder 3"/>
          <p:cNvSpPr>
            <a:spLocks noGrp="1"/>
          </p:cNvSpPr>
          <p:nvPr>
            <p:ph type="sldNum" sz="quarter" idx="5"/>
          </p:nvPr>
        </p:nvSpPr>
        <p:spPr/>
        <p:txBody>
          <a:bodyPr/>
          <a:lstStyle/>
          <a:p>
            <a:fld id="{1A44883D-7433-4936-953B-ADB591C14B73}" type="slidenum">
              <a:rPr lang="en-US" smtClean="0"/>
              <a:t>23</a:t>
            </a:fld>
            <a:endParaRPr lang="en-US"/>
          </a:p>
        </p:txBody>
      </p:sp>
    </p:spTree>
    <p:extLst>
      <p:ext uri="{BB962C8B-B14F-4D97-AF65-F5344CB8AC3E}">
        <p14:creationId xmlns:p14="http://schemas.microsoft.com/office/powerpoint/2010/main" val="15290635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again, we create a temporary array, this time large enough to hold the entire contents of our original array.</a:t>
            </a:r>
          </a:p>
        </p:txBody>
      </p:sp>
      <p:sp>
        <p:nvSpPr>
          <p:cNvPr id="4" name="Slide Number Placeholder 3"/>
          <p:cNvSpPr>
            <a:spLocks noGrp="1"/>
          </p:cNvSpPr>
          <p:nvPr>
            <p:ph type="sldNum" sz="quarter" idx="5"/>
          </p:nvPr>
        </p:nvSpPr>
        <p:spPr/>
        <p:txBody>
          <a:bodyPr/>
          <a:lstStyle/>
          <a:p>
            <a:fld id="{1A44883D-7433-4936-953B-ADB591C14B73}" type="slidenum">
              <a:rPr lang="en-US" smtClean="0"/>
              <a:t>24</a:t>
            </a:fld>
            <a:endParaRPr lang="en-US"/>
          </a:p>
        </p:txBody>
      </p:sp>
    </p:spTree>
    <p:extLst>
      <p:ext uri="{BB962C8B-B14F-4D97-AF65-F5344CB8AC3E}">
        <p14:creationId xmlns:p14="http://schemas.microsoft.com/office/powerpoint/2010/main" val="28019580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being our merging process by looking at the first two elements in the two halves of the array.</a:t>
            </a:r>
          </a:p>
        </p:txBody>
      </p:sp>
      <p:sp>
        <p:nvSpPr>
          <p:cNvPr id="4" name="Slide Number Placeholder 3"/>
          <p:cNvSpPr>
            <a:spLocks noGrp="1"/>
          </p:cNvSpPr>
          <p:nvPr>
            <p:ph type="sldNum" sz="quarter" idx="5"/>
          </p:nvPr>
        </p:nvSpPr>
        <p:spPr/>
        <p:txBody>
          <a:bodyPr/>
          <a:lstStyle/>
          <a:p>
            <a:fld id="{1A44883D-7433-4936-953B-ADB591C14B73}" type="slidenum">
              <a:rPr lang="en-US" smtClean="0"/>
              <a:t>25</a:t>
            </a:fld>
            <a:endParaRPr lang="en-US"/>
          </a:p>
        </p:txBody>
      </p:sp>
    </p:spTree>
    <p:extLst>
      <p:ext uri="{BB962C8B-B14F-4D97-AF65-F5344CB8AC3E}">
        <p14:creationId xmlns:p14="http://schemas.microsoft.com/office/powerpoint/2010/main" val="28546532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0 is the smallest so we copy it into temp. </a:t>
            </a:r>
          </a:p>
        </p:txBody>
      </p:sp>
      <p:sp>
        <p:nvSpPr>
          <p:cNvPr id="4" name="Slide Number Placeholder 3"/>
          <p:cNvSpPr>
            <a:spLocks noGrp="1"/>
          </p:cNvSpPr>
          <p:nvPr>
            <p:ph type="sldNum" sz="quarter" idx="5"/>
          </p:nvPr>
        </p:nvSpPr>
        <p:spPr/>
        <p:txBody>
          <a:bodyPr/>
          <a:lstStyle/>
          <a:p>
            <a:fld id="{1A44883D-7433-4936-953B-ADB591C14B73}" type="slidenum">
              <a:rPr lang="en-US" smtClean="0"/>
              <a:t>26</a:t>
            </a:fld>
            <a:endParaRPr lang="en-US"/>
          </a:p>
        </p:txBody>
      </p:sp>
    </p:spTree>
    <p:extLst>
      <p:ext uri="{BB962C8B-B14F-4D97-AF65-F5344CB8AC3E}">
        <p14:creationId xmlns:p14="http://schemas.microsoft.com/office/powerpoint/2010/main" val="29029560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copy 1 …</a:t>
            </a:r>
          </a:p>
        </p:txBody>
      </p:sp>
      <p:sp>
        <p:nvSpPr>
          <p:cNvPr id="4" name="Slide Number Placeholder 3"/>
          <p:cNvSpPr>
            <a:spLocks noGrp="1"/>
          </p:cNvSpPr>
          <p:nvPr>
            <p:ph type="sldNum" sz="quarter" idx="5"/>
          </p:nvPr>
        </p:nvSpPr>
        <p:spPr/>
        <p:txBody>
          <a:bodyPr/>
          <a:lstStyle/>
          <a:p>
            <a:fld id="{1A44883D-7433-4936-953B-ADB591C14B73}" type="slidenum">
              <a:rPr lang="en-US" smtClean="0"/>
              <a:t>27</a:t>
            </a:fld>
            <a:endParaRPr lang="en-US"/>
          </a:p>
        </p:txBody>
      </p:sp>
    </p:spTree>
    <p:extLst>
      <p:ext uri="{BB962C8B-B14F-4D97-AF65-F5344CB8AC3E}">
        <p14:creationId xmlns:p14="http://schemas.microsoft.com/office/powerpoint/2010/main" val="40031467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Followed by 2 …</a:t>
            </a:r>
          </a:p>
        </p:txBody>
      </p:sp>
      <p:sp>
        <p:nvSpPr>
          <p:cNvPr id="4" name="Slide Number Placeholder 3"/>
          <p:cNvSpPr>
            <a:spLocks noGrp="1"/>
          </p:cNvSpPr>
          <p:nvPr>
            <p:ph type="sldNum" sz="quarter" idx="5"/>
          </p:nvPr>
        </p:nvSpPr>
        <p:spPr/>
        <p:txBody>
          <a:bodyPr/>
          <a:lstStyle/>
          <a:p>
            <a:fld id="{1A44883D-7433-4936-953B-ADB591C14B73}" type="slidenum">
              <a:rPr lang="en-US" smtClean="0"/>
              <a:t>28</a:t>
            </a:fld>
            <a:endParaRPr lang="en-US"/>
          </a:p>
        </p:txBody>
      </p:sp>
    </p:spTree>
    <p:extLst>
      <p:ext uri="{BB962C8B-B14F-4D97-AF65-F5344CB8AC3E}">
        <p14:creationId xmlns:p14="http://schemas.microsoft.com/office/powerpoint/2010/main" val="14637321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a:t>
            </a:r>
          </a:p>
        </p:txBody>
      </p:sp>
      <p:sp>
        <p:nvSpPr>
          <p:cNvPr id="4" name="Slide Number Placeholder 3"/>
          <p:cNvSpPr>
            <a:spLocks noGrp="1"/>
          </p:cNvSpPr>
          <p:nvPr>
            <p:ph type="sldNum" sz="quarter" idx="5"/>
          </p:nvPr>
        </p:nvSpPr>
        <p:spPr/>
        <p:txBody>
          <a:bodyPr/>
          <a:lstStyle/>
          <a:p>
            <a:fld id="{1A44883D-7433-4936-953B-ADB591C14B73}" type="slidenum">
              <a:rPr lang="en-US" smtClean="0"/>
              <a:t>29</a:t>
            </a:fld>
            <a:endParaRPr lang="en-US"/>
          </a:p>
        </p:txBody>
      </p:sp>
    </p:spTree>
    <p:extLst>
      <p:ext uri="{BB962C8B-B14F-4D97-AF65-F5344CB8AC3E}">
        <p14:creationId xmlns:p14="http://schemas.microsoft.com/office/powerpoint/2010/main" val="798038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look at an example to help us understand the merge sort a little better.</a:t>
            </a:r>
          </a:p>
          <a:p>
            <a:endParaRPr lang="en-US" dirty="0"/>
          </a:p>
          <a:p>
            <a:r>
              <a:rPr lang="en-US" dirty="0"/>
              <a:t>For our example, we’ll use an unsorted array of numbers.</a:t>
            </a:r>
          </a:p>
        </p:txBody>
      </p:sp>
      <p:sp>
        <p:nvSpPr>
          <p:cNvPr id="4" name="Slide Number Placeholder 3"/>
          <p:cNvSpPr>
            <a:spLocks noGrp="1"/>
          </p:cNvSpPr>
          <p:nvPr>
            <p:ph type="sldNum" sz="quarter" idx="5"/>
          </p:nvPr>
        </p:nvSpPr>
        <p:spPr/>
        <p:txBody>
          <a:bodyPr/>
          <a:lstStyle/>
          <a:p>
            <a:fld id="{1A44883D-7433-4936-953B-ADB591C14B73}" type="slidenum">
              <a:rPr lang="en-US" smtClean="0"/>
              <a:t>3</a:t>
            </a:fld>
            <a:endParaRPr lang="en-US"/>
          </a:p>
        </p:txBody>
      </p:sp>
    </p:spTree>
    <p:extLst>
      <p:ext uri="{BB962C8B-B14F-4D97-AF65-F5344CB8AC3E}">
        <p14:creationId xmlns:p14="http://schemas.microsoft.com/office/powerpoint/2010/main" val="34379187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a:t>
            </a:r>
          </a:p>
        </p:txBody>
      </p:sp>
      <p:sp>
        <p:nvSpPr>
          <p:cNvPr id="4" name="Slide Number Placeholder 3"/>
          <p:cNvSpPr>
            <a:spLocks noGrp="1"/>
          </p:cNvSpPr>
          <p:nvPr>
            <p:ph type="sldNum" sz="quarter" idx="5"/>
          </p:nvPr>
        </p:nvSpPr>
        <p:spPr/>
        <p:txBody>
          <a:bodyPr/>
          <a:lstStyle/>
          <a:p>
            <a:fld id="{1A44883D-7433-4936-953B-ADB591C14B73}" type="slidenum">
              <a:rPr lang="en-US" smtClean="0"/>
              <a:t>30</a:t>
            </a:fld>
            <a:endParaRPr lang="en-US"/>
          </a:p>
        </p:txBody>
      </p:sp>
    </p:spTree>
    <p:extLst>
      <p:ext uri="{BB962C8B-B14F-4D97-AF65-F5344CB8AC3E}">
        <p14:creationId xmlns:p14="http://schemas.microsoft.com/office/powerpoint/2010/main" val="8520034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a:t>
            </a:r>
          </a:p>
        </p:txBody>
      </p:sp>
      <p:sp>
        <p:nvSpPr>
          <p:cNvPr id="4" name="Slide Number Placeholder 3"/>
          <p:cNvSpPr>
            <a:spLocks noGrp="1"/>
          </p:cNvSpPr>
          <p:nvPr>
            <p:ph type="sldNum" sz="quarter" idx="5"/>
          </p:nvPr>
        </p:nvSpPr>
        <p:spPr/>
        <p:txBody>
          <a:bodyPr/>
          <a:lstStyle/>
          <a:p>
            <a:fld id="{1A44883D-7433-4936-953B-ADB591C14B73}" type="slidenum">
              <a:rPr lang="en-US" smtClean="0"/>
              <a:t>31</a:t>
            </a:fld>
            <a:endParaRPr lang="en-US"/>
          </a:p>
        </p:txBody>
      </p:sp>
    </p:spTree>
    <p:extLst>
      <p:ext uri="{BB962C8B-B14F-4D97-AF65-F5344CB8AC3E}">
        <p14:creationId xmlns:p14="http://schemas.microsoft.com/office/powerpoint/2010/main" val="18133448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8. </a:t>
            </a:r>
          </a:p>
        </p:txBody>
      </p:sp>
      <p:sp>
        <p:nvSpPr>
          <p:cNvPr id="4" name="Slide Number Placeholder 3"/>
          <p:cNvSpPr>
            <a:spLocks noGrp="1"/>
          </p:cNvSpPr>
          <p:nvPr>
            <p:ph type="sldNum" sz="quarter" idx="5"/>
          </p:nvPr>
        </p:nvSpPr>
        <p:spPr/>
        <p:txBody>
          <a:bodyPr/>
          <a:lstStyle/>
          <a:p>
            <a:fld id="{1A44883D-7433-4936-953B-ADB591C14B73}" type="slidenum">
              <a:rPr lang="en-US" smtClean="0"/>
              <a:t>32</a:t>
            </a:fld>
            <a:endParaRPr lang="en-US"/>
          </a:p>
        </p:txBody>
      </p:sp>
    </p:spTree>
    <p:extLst>
      <p:ext uri="{BB962C8B-B14F-4D97-AF65-F5344CB8AC3E}">
        <p14:creationId xmlns:p14="http://schemas.microsoft.com/office/powerpoint/2010/main" val="26218763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copy the remaining elements from the second half of the array into temp, which is just the number 9.</a:t>
            </a:r>
          </a:p>
        </p:txBody>
      </p:sp>
      <p:sp>
        <p:nvSpPr>
          <p:cNvPr id="4" name="Slide Number Placeholder 3"/>
          <p:cNvSpPr>
            <a:spLocks noGrp="1"/>
          </p:cNvSpPr>
          <p:nvPr>
            <p:ph type="sldNum" sz="quarter" idx="5"/>
          </p:nvPr>
        </p:nvSpPr>
        <p:spPr/>
        <p:txBody>
          <a:bodyPr/>
          <a:lstStyle/>
          <a:p>
            <a:fld id="{1A44883D-7433-4936-953B-ADB591C14B73}" type="slidenum">
              <a:rPr lang="en-US" smtClean="0"/>
              <a:t>33</a:t>
            </a:fld>
            <a:endParaRPr lang="en-US"/>
          </a:p>
        </p:txBody>
      </p:sp>
    </p:spTree>
    <p:extLst>
      <p:ext uri="{BB962C8B-B14F-4D97-AF65-F5344CB8AC3E}">
        <p14:creationId xmlns:p14="http://schemas.microsoft.com/office/powerpoint/2010/main" val="3343506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copying the values from temp back into our array, our array is sorted.</a:t>
            </a:r>
          </a:p>
        </p:txBody>
      </p:sp>
      <p:sp>
        <p:nvSpPr>
          <p:cNvPr id="4" name="Slide Number Placeholder 3"/>
          <p:cNvSpPr>
            <a:spLocks noGrp="1"/>
          </p:cNvSpPr>
          <p:nvPr>
            <p:ph type="sldNum" sz="quarter" idx="5"/>
          </p:nvPr>
        </p:nvSpPr>
        <p:spPr/>
        <p:txBody>
          <a:bodyPr/>
          <a:lstStyle/>
          <a:p>
            <a:fld id="{1A44883D-7433-4936-953B-ADB591C14B73}" type="slidenum">
              <a:rPr lang="en-US" smtClean="0"/>
              <a:t>34</a:t>
            </a:fld>
            <a:endParaRPr lang="en-US"/>
          </a:p>
        </p:txBody>
      </p:sp>
    </p:spTree>
    <p:extLst>
      <p:ext uri="{BB962C8B-B14F-4D97-AF65-F5344CB8AC3E}">
        <p14:creationId xmlns:p14="http://schemas.microsoft.com/office/powerpoint/2010/main" val="33370970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 we do this in code?</a:t>
            </a:r>
          </a:p>
          <a:p>
            <a:endParaRPr lang="en-US" dirty="0"/>
          </a:p>
          <a:p>
            <a:r>
              <a:rPr lang="en-US" dirty="0"/>
              <a:t>First of all, we are going to use a </a:t>
            </a:r>
            <a:r>
              <a:rPr lang="en-US" i="1" dirty="0"/>
              <a:t>recursive</a:t>
            </a:r>
            <a:r>
              <a:rPr lang="en-US" i="0" dirty="0"/>
              <a:t> algorithm, which means we need 1 or more base cases and a case where the function calls itself.</a:t>
            </a:r>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35</a:t>
            </a:fld>
            <a:endParaRPr lang="en-US"/>
          </a:p>
        </p:txBody>
      </p:sp>
    </p:spTree>
    <p:extLst>
      <p:ext uri="{BB962C8B-B14F-4D97-AF65-F5344CB8AC3E}">
        <p14:creationId xmlns:p14="http://schemas.microsoft.com/office/powerpoint/2010/main" val="20531573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base case is when the size of the array we are sorting is exactly one. Of course, no sorting is actually needed, so the function simply returns.</a:t>
            </a:r>
          </a:p>
        </p:txBody>
      </p:sp>
      <p:sp>
        <p:nvSpPr>
          <p:cNvPr id="4" name="Slide Number Placeholder 3"/>
          <p:cNvSpPr>
            <a:spLocks noGrp="1"/>
          </p:cNvSpPr>
          <p:nvPr>
            <p:ph type="sldNum" sz="quarter" idx="5"/>
          </p:nvPr>
        </p:nvSpPr>
        <p:spPr/>
        <p:txBody>
          <a:bodyPr/>
          <a:lstStyle/>
          <a:p>
            <a:fld id="{1A44883D-7433-4936-953B-ADB591C14B73}" type="slidenum">
              <a:rPr lang="en-US" smtClean="0"/>
              <a:t>36</a:t>
            </a:fld>
            <a:endParaRPr lang="en-US"/>
          </a:p>
        </p:txBody>
      </p:sp>
    </p:spTree>
    <p:extLst>
      <p:ext uri="{BB962C8B-B14F-4D97-AF65-F5344CB8AC3E}">
        <p14:creationId xmlns:p14="http://schemas.microsoft.com/office/powerpoint/2010/main" val="4572395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base case occurs when there are exactly two elements left in the array. In this case, all we need to do is check to see if they are out of order in line 6 and then swap the values in lines 7 through 9 if they are. </a:t>
            </a:r>
          </a:p>
        </p:txBody>
      </p:sp>
      <p:sp>
        <p:nvSpPr>
          <p:cNvPr id="4" name="Slide Number Placeholder 3"/>
          <p:cNvSpPr>
            <a:spLocks noGrp="1"/>
          </p:cNvSpPr>
          <p:nvPr>
            <p:ph type="sldNum" sz="quarter" idx="5"/>
          </p:nvPr>
        </p:nvSpPr>
        <p:spPr/>
        <p:txBody>
          <a:bodyPr/>
          <a:lstStyle/>
          <a:p>
            <a:fld id="{1A44883D-7433-4936-953B-ADB591C14B73}" type="slidenum">
              <a:rPr lang="en-US" smtClean="0"/>
              <a:t>37</a:t>
            </a:fld>
            <a:endParaRPr lang="en-US"/>
          </a:p>
        </p:txBody>
      </p:sp>
    </p:spTree>
    <p:extLst>
      <p:ext uri="{BB962C8B-B14F-4D97-AF65-F5344CB8AC3E}">
        <p14:creationId xmlns:p14="http://schemas.microsoft.com/office/powerpoint/2010/main" val="38334095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have our recursive case. First, we find the middle of the array in line 13. Then we call MERGESORT recursively on the first half of the array in line 14 and the second half of the array in live 15.</a:t>
            </a:r>
          </a:p>
          <a:p>
            <a:endParaRPr lang="en-US" dirty="0"/>
          </a:p>
          <a:p>
            <a:r>
              <a:rPr lang="en-US" dirty="0"/>
              <a:t>Then, once those merge sorts have completed, we simply merge the two halves together via a helper function call to MERGE in line 16.</a:t>
            </a:r>
          </a:p>
          <a:p>
            <a:endParaRPr lang="en-US" dirty="0"/>
          </a:p>
          <a:p>
            <a:r>
              <a:rPr lang="en-US" dirty="0"/>
              <a:t>Thinking back on our example, you’ll find that this algorithm implements that process exactly.</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38</a:t>
            </a:fld>
            <a:endParaRPr lang="en-US"/>
          </a:p>
        </p:txBody>
      </p:sp>
    </p:spTree>
    <p:extLst>
      <p:ext uri="{BB962C8B-B14F-4D97-AF65-F5344CB8AC3E}">
        <p14:creationId xmlns:p14="http://schemas.microsoft.com/office/powerpoint/2010/main" val="13877207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kern="1200" dirty="0">
                <a:solidFill>
                  <a:schemeClr val="tx1"/>
                </a:solidFill>
                <a:effectLst/>
                <a:latin typeface="+mn-lt"/>
                <a:ea typeface="+mn-ea"/>
                <a:cs typeface="+mn-cs"/>
              </a:rPr>
              <a:t>Of course, the MERGE function plays a major role in our MERGESORT. It looks a litttle daunting, but it is fairly straightforward.</a:t>
            </a:r>
          </a:p>
          <a:p>
            <a:endParaRPr lang="it-IT"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A44883D-7433-4936-953B-ADB591C14B73}" type="slidenum">
              <a:rPr lang="en-US" smtClean="0"/>
              <a:t>39</a:t>
            </a:fld>
            <a:endParaRPr lang="en-US"/>
          </a:p>
        </p:txBody>
      </p:sp>
    </p:spTree>
    <p:extLst>
      <p:ext uri="{BB962C8B-B14F-4D97-AF65-F5344CB8AC3E}">
        <p14:creationId xmlns:p14="http://schemas.microsoft.com/office/powerpoint/2010/main" val="2349070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step is to divide our container into two parts. </a:t>
            </a:r>
          </a:p>
          <a:p>
            <a:endParaRPr lang="en-US" dirty="0"/>
          </a:p>
          <a:p>
            <a:r>
              <a:rPr lang="en-US" dirty="0"/>
              <a:t>We will use the thick lines around our container elements to show which elements were are currently working on.</a:t>
            </a:r>
          </a:p>
          <a:p>
            <a:endParaRPr lang="en-US" dirty="0"/>
          </a:p>
          <a:p>
            <a:r>
              <a:rPr lang="en-US" dirty="0"/>
              <a:t>Since the first half of the array has more than 2 elements, we will divide it again.</a:t>
            </a:r>
          </a:p>
        </p:txBody>
      </p:sp>
      <p:sp>
        <p:nvSpPr>
          <p:cNvPr id="4" name="Slide Number Placeholder 3"/>
          <p:cNvSpPr>
            <a:spLocks noGrp="1"/>
          </p:cNvSpPr>
          <p:nvPr>
            <p:ph type="sldNum" sz="quarter" idx="5"/>
          </p:nvPr>
        </p:nvSpPr>
        <p:spPr/>
        <p:txBody>
          <a:bodyPr/>
          <a:lstStyle/>
          <a:p>
            <a:fld id="{1A44883D-7433-4936-953B-ADB591C14B73}" type="slidenum">
              <a:rPr lang="en-US" smtClean="0"/>
              <a:t>4</a:t>
            </a:fld>
            <a:endParaRPr lang="en-US"/>
          </a:p>
        </p:txBody>
      </p:sp>
    </p:spTree>
    <p:extLst>
      <p:ext uri="{BB962C8B-B14F-4D97-AF65-F5344CB8AC3E}">
        <p14:creationId xmlns:p14="http://schemas.microsoft.com/office/powerpoint/2010/main" val="17097061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kern="1200" dirty="0">
                <a:solidFill>
                  <a:schemeClr val="tx1"/>
                </a:solidFill>
                <a:effectLst/>
                <a:latin typeface="+mn-lt"/>
                <a:ea typeface="+mn-ea"/>
                <a:cs typeface="+mn-cs"/>
              </a:rPr>
              <a:t>It begins by creating some variables to help us keep track of what we’re doing. The tempArray variable will hold the newly merged array, while Index1 points to the element being considered in the first half of the array, while index2 points to the element we are considering in the the second half. Finally, newIndex keeps track of our where wee are inserting the value into tempArray. </a:t>
            </a:r>
          </a:p>
        </p:txBody>
      </p:sp>
      <p:sp>
        <p:nvSpPr>
          <p:cNvPr id="4" name="Slide Number Placeholder 3"/>
          <p:cNvSpPr>
            <a:spLocks noGrp="1"/>
          </p:cNvSpPr>
          <p:nvPr>
            <p:ph type="sldNum" sz="quarter" idx="5"/>
          </p:nvPr>
        </p:nvSpPr>
        <p:spPr/>
        <p:txBody>
          <a:bodyPr/>
          <a:lstStyle/>
          <a:p>
            <a:fld id="{1A44883D-7433-4936-953B-ADB591C14B73}" type="slidenum">
              <a:rPr lang="en-US" smtClean="0"/>
              <a:t>40</a:t>
            </a:fld>
            <a:endParaRPr lang="en-US"/>
          </a:p>
        </p:txBody>
      </p:sp>
    </p:spTree>
    <p:extLst>
      <p:ext uri="{BB962C8B-B14F-4D97-AF65-F5344CB8AC3E}">
        <p14:creationId xmlns:p14="http://schemas.microsoft.com/office/powerpoint/2010/main" val="7100840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kern="1200" dirty="0">
                <a:solidFill>
                  <a:schemeClr val="tx1"/>
                </a:solidFill>
                <a:effectLst/>
                <a:latin typeface="+mn-lt"/>
                <a:ea typeface="+mn-ea"/>
                <a:cs typeface="+mn-cs"/>
              </a:rPr>
              <a:t>The first loop compares items from the two halves of the array and adds them to temparray. This continues until one of the halves of our array has been completely added to the tempArray. It simply compares the two elements under consideration in the two halves of the array in line 7 and then copies the smallest of those values into tempArray in either line 8 or 9.</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41</a:t>
            </a:fld>
            <a:endParaRPr lang="en-US"/>
          </a:p>
        </p:txBody>
      </p:sp>
    </p:spTree>
    <p:extLst>
      <p:ext uri="{BB962C8B-B14F-4D97-AF65-F5344CB8AC3E}">
        <p14:creationId xmlns:p14="http://schemas.microsoft.com/office/powerpoint/2010/main" val="23794394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kern="1200" dirty="0">
                <a:solidFill>
                  <a:schemeClr val="tx1"/>
                </a:solidFill>
                <a:effectLst/>
                <a:latin typeface="+mn-lt"/>
                <a:ea typeface="+mn-ea"/>
                <a:cs typeface="+mn-cs"/>
              </a:rPr>
              <a:t>Once the first loop has completed, one of the two following loops need to be executed. Which loops is executed depends on which half of the array has elements left to be added to tempArray. If </a:t>
            </a:r>
            <a:r>
              <a:rPr lang="it-IT" sz="1200" b="1" kern="1200" dirty="0">
                <a:solidFill>
                  <a:schemeClr val="tx1"/>
                </a:solidFill>
                <a:effectLst/>
                <a:latin typeface="+mn-lt"/>
                <a:ea typeface="+mn-ea"/>
                <a:cs typeface="+mn-cs"/>
              </a:rPr>
              <a:t>index1</a:t>
            </a:r>
            <a:r>
              <a:rPr lang="it-IT" sz="1200" kern="1200" dirty="0">
                <a:solidFill>
                  <a:schemeClr val="tx1"/>
                </a:solidFill>
                <a:effectLst/>
                <a:latin typeface="+mn-lt"/>
                <a:ea typeface="+mn-ea"/>
                <a:cs typeface="+mn-cs"/>
              </a:rPr>
              <a:t> is less than </a:t>
            </a:r>
            <a:r>
              <a:rPr lang="it-IT" sz="1200" b="1" i="0" kern="1200" dirty="0">
                <a:solidFill>
                  <a:schemeClr val="tx1"/>
                </a:solidFill>
                <a:effectLst/>
                <a:latin typeface="+mn-lt"/>
                <a:ea typeface="+mn-ea"/>
                <a:cs typeface="+mn-cs"/>
              </a:rPr>
              <a:t>half</a:t>
            </a:r>
            <a:r>
              <a:rPr lang="it-IT" sz="1200" b="0" i="0" kern="1200" dirty="0">
                <a:solidFill>
                  <a:schemeClr val="tx1"/>
                </a:solidFill>
                <a:effectLst/>
                <a:latin typeface="+mn-lt"/>
                <a:ea typeface="+mn-ea"/>
                <a:cs typeface="+mn-cs"/>
              </a:rPr>
              <a:t>, that means that there are still items left in the first half of the array that need to be copied into tempArray. The loop then causes those items to be copied. The second loop works the same way as the first, it just checks the second half of the array instead of the first. </a:t>
            </a:r>
          </a:p>
          <a:p>
            <a:endParaRPr lang="it-IT"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A44883D-7433-4936-953B-ADB591C14B73}" type="slidenum">
              <a:rPr lang="en-US" smtClean="0"/>
              <a:t>42</a:t>
            </a:fld>
            <a:endParaRPr lang="en-US"/>
          </a:p>
        </p:txBody>
      </p:sp>
    </p:spTree>
    <p:extLst>
      <p:ext uri="{BB962C8B-B14F-4D97-AF65-F5344CB8AC3E}">
        <p14:creationId xmlns:p14="http://schemas.microsoft.com/office/powerpoint/2010/main" val="10486984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b="0" i="0" kern="1200" dirty="0">
                <a:solidFill>
                  <a:schemeClr val="tx1"/>
                </a:solidFill>
                <a:effectLst/>
                <a:latin typeface="+mn-lt"/>
                <a:ea typeface="+mn-ea"/>
                <a:cs typeface="+mn-cs"/>
              </a:rPr>
              <a:t>Notice that exactly one of these two loops will execute. </a:t>
            </a:r>
          </a:p>
          <a:p>
            <a:endParaRPr lang="it-IT" sz="1200" b="0" i="0" kern="1200" dirty="0">
              <a:solidFill>
                <a:schemeClr val="tx1"/>
              </a:solidFill>
              <a:effectLst/>
              <a:latin typeface="+mn-lt"/>
              <a:ea typeface="+mn-ea"/>
              <a:cs typeface="+mn-cs"/>
            </a:endParaRPr>
          </a:p>
          <a:p>
            <a:r>
              <a:rPr lang="it-IT" sz="1200" b="0" i="0" kern="1200" dirty="0">
                <a:solidFill>
                  <a:schemeClr val="tx1"/>
                </a:solidFill>
                <a:effectLst/>
                <a:latin typeface="+mn-lt"/>
                <a:ea typeface="+mn-ea"/>
                <a:cs typeface="+mn-cs"/>
              </a:rPr>
              <a:t>The first loop continues exits when either index1 greater than half, or index2 is greater than end. So, when we exit the first loop, we know that one of these two conditions are false. Also notice that only 1 of these conditions will be false since we increment either index1 or index2 inside the loop, but never both at the same time. Thus, when we exit the first loop, we know that one of these conditons will be false and one will be true.</a:t>
            </a:r>
          </a:p>
          <a:p>
            <a:endParaRPr lang="it-IT" sz="1200" b="0" i="0" kern="1200" dirty="0">
              <a:solidFill>
                <a:schemeClr val="tx1"/>
              </a:solidFill>
              <a:effectLst/>
              <a:latin typeface="+mn-lt"/>
              <a:ea typeface="+mn-ea"/>
              <a:cs typeface="+mn-cs"/>
            </a:endParaRPr>
          </a:p>
          <a:p>
            <a:r>
              <a:rPr lang="it-IT" sz="1200" b="0" i="0" kern="1200" dirty="0">
                <a:solidFill>
                  <a:schemeClr val="tx1"/>
                </a:solidFill>
                <a:effectLst/>
                <a:latin typeface="+mn-lt"/>
                <a:ea typeface="+mn-ea"/>
                <a:cs typeface="+mn-cs"/>
              </a:rPr>
              <a:t>Now, since the the first loops conditions are the same as the conditions required to enter the two subsequent loops, one of them will not be met while the other will.</a:t>
            </a:r>
            <a:endParaRPr lang="it-IT"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A44883D-7433-4936-953B-ADB591C14B73}" type="slidenum">
              <a:rPr lang="en-US" smtClean="0"/>
              <a:t>43</a:t>
            </a:fld>
            <a:endParaRPr lang="en-US"/>
          </a:p>
        </p:txBody>
      </p:sp>
    </p:spTree>
    <p:extLst>
      <p:ext uri="{BB962C8B-B14F-4D97-AF65-F5344CB8AC3E}">
        <p14:creationId xmlns:p14="http://schemas.microsoft.com/office/powerpoint/2010/main" val="5754947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kern="1200" dirty="0">
                <a:solidFill>
                  <a:schemeClr val="tx1"/>
                </a:solidFill>
                <a:effectLst/>
                <a:latin typeface="+mn-lt"/>
                <a:ea typeface="+mn-ea"/>
                <a:cs typeface="+mn-cs"/>
              </a:rPr>
              <a:t>Finally, the last loop starting on line 26 copies the sorted elements from the temporary array back into the original array. </a:t>
            </a:r>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44</a:t>
            </a:fld>
            <a:endParaRPr lang="en-US"/>
          </a:p>
        </p:txBody>
      </p:sp>
    </p:spTree>
    <p:extLst>
      <p:ext uri="{BB962C8B-B14F-4D97-AF65-F5344CB8AC3E}">
        <p14:creationId xmlns:p14="http://schemas.microsoft.com/office/powerpoint/2010/main" val="38783414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that we understand merge sort, we also need to understand the time that it will take to execute.</a:t>
            </a:r>
          </a:p>
          <a:p>
            <a:endParaRPr lang="en-US" dirty="0"/>
          </a:p>
          <a:p>
            <a:r>
              <a:rPr lang="en-US" dirty="0"/>
              <a:t>Instead of delving into the detailed mathematics, we will try to develop an intuition for the algorithm.</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45</a:t>
            </a:fld>
            <a:endParaRPr lang="en-US"/>
          </a:p>
        </p:txBody>
      </p:sp>
    </p:spTree>
    <p:extLst>
      <p:ext uri="{BB962C8B-B14F-4D97-AF65-F5344CB8AC3E}">
        <p14:creationId xmlns:p14="http://schemas.microsoft.com/office/powerpoint/2010/main" val="2555976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begin by looking at all the recursive calls made by the algorithm on a given array. As you can see, the top array is divided into two, each of those is divided into 2 and so on until we get to subarrays with a length of either 1 or 2. Each divided array or subarray represents a recursive call.</a:t>
            </a:r>
          </a:p>
          <a:p>
            <a:endParaRPr lang="en-US" dirty="0"/>
          </a:p>
          <a:p>
            <a:r>
              <a:rPr lang="en-US" dirty="0"/>
              <a:t>If we consider the worst-case scenario, the array would be in reverse order forcing us to swap all our numbers each time we got to an array size of 2.</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46</a:t>
            </a:fld>
            <a:endParaRPr lang="en-US"/>
          </a:p>
        </p:txBody>
      </p:sp>
    </p:spTree>
    <p:extLst>
      <p:ext uri="{BB962C8B-B14F-4D97-AF65-F5344CB8AC3E}">
        <p14:creationId xmlns:p14="http://schemas.microsoft.com/office/powerpoint/2010/main" val="194538289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example, we have to consider swapping values at each of the size 2 subarrays as highlighted in our figure. In this case, we only have to make 2 swaps, while in the worst case, we would have to make all 4 swaps.</a:t>
            </a:r>
          </a:p>
          <a:p>
            <a:endParaRPr lang="en-US" dirty="0"/>
          </a:p>
          <a:p>
            <a:r>
              <a:rPr lang="en-US" sz="1200" kern="1200" dirty="0">
                <a:solidFill>
                  <a:schemeClr val="tx1"/>
                </a:solidFill>
                <a:effectLst/>
                <a:latin typeface="+mn-lt"/>
                <a:ea typeface="+mn-ea"/>
                <a:cs typeface="+mn-cs"/>
              </a:rPr>
              <a:t>So, how many swaps would that be? As it turns out, a good estimate would be N / 2 times. If we have an array with exactly 16 elements, there are at most 8 swaps we could make. With 10 elements, we can make at most 4. </a:t>
            </a:r>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47</a:t>
            </a:fld>
            <a:endParaRPr lang="en-US"/>
          </a:p>
        </p:txBody>
      </p:sp>
    </p:spTree>
    <p:extLst>
      <p:ext uri="{BB962C8B-B14F-4D97-AF65-F5344CB8AC3E}">
        <p14:creationId xmlns:p14="http://schemas.microsoft.com/office/powerpoint/2010/main" val="11549012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 the number of swaps is on the order of N time complexity.</a:t>
            </a:r>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48</a:t>
            </a:fld>
            <a:endParaRPr lang="en-US"/>
          </a:p>
        </p:txBody>
      </p:sp>
    </p:spTree>
    <p:extLst>
      <p:ext uri="{BB962C8B-B14F-4D97-AF65-F5344CB8AC3E}">
        <p14:creationId xmlns:p14="http://schemas.microsoft.com/office/powerpoint/2010/main" val="5043823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what about the complexity of the merge operation? Let’s look at our 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have 4 rows in our example. In each of these rows, we will need to merge all N elements at least once. The worst case for the last row would be the situation where we had two element subarrays that held all N numbers as we saw in our previous 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we just need to multiply N by the number of rows. It turns out that the number of rows will be equal to the number of times we can divide N in half. So, for an array of size 8, we can divide it in half exactly 3 times. But what about 57, 234 thousand, or 1.36 million?</a:t>
            </a:r>
          </a:p>
        </p:txBody>
      </p:sp>
      <p:sp>
        <p:nvSpPr>
          <p:cNvPr id="4" name="Slide Number Placeholder 3"/>
          <p:cNvSpPr>
            <a:spLocks noGrp="1"/>
          </p:cNvSpPr>
          <p:nvPr>
            <p:ph type="sldNum" sz="quarter" idx="5"/>
          </p:nvPr>
        </p:nvSpPr>
        <p:spPr/>
        <p:txBody>
          <a:bodyPr/>
          <a:lstStyle/>
          <a:p>
            <a:fld id="{1A44883D-7433-4936-953B-ADB591C14B73}" type="slidenum">
              <a:rPr lang="en-US" smtClean="0"/>
              <a:t>49</a:t>
            </a:fld>
            <a:endParaRPr lang="en-US"/>
          </a:p>
        </p:txBody>
      </p:sp>
    </p:spTree>
    <p:extLst>
      <p:ext uri="{BB962C8B-B14F-4D97-AF65-F5344CB8AC3E}">
        <p14:creationId xmlns:p14="http://schemas.microsoft.com/office/powerpoint/2010/main" val="184522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have divided the container down to the point where we have exactly two elements in a container. At this point, sorting the container simply requires us to compare the two values in the container and swap them if necessary.</a:t>
            </a:r>
          </a:p>
        </p:txBody>
      </p:sp>
      <p:sp>
        <p:nvSpPr>
          <p:cNvPr id="4" name="Slide Number Placeholder 3"/>
          <p:cNvSpPr>
            <a:spLocks noGrp="1"/>
          </p:cNvSpPr>
          <p:nvPr>
            <p:ph type="sldNum" sz="quarter" idx="5"/>
          </p:nvPr>
        </p:nvSpPr>
        <p:spPr/>
        <p:txBody>
          <a:bodyPr/>
          <a:lstStyle/>
          <a:p>
            <a:fld id="{1A44883D-7433-4936-953B-ADB591C14B73}" type="slidenum">
              <a:rPr lang="en-US" smtClean="0"/>
              <a:t>5</a:t>
            </a:fld>
            <a:endParaRPr lang="en-US"/>
          </a:p>
        </p:txBody>
      </p:sp>
    </p:spTree>
    <p:extLst>
      <p:ext uri="{BB962C8B-B14F-4D97-AF65-F5344CB8AC3E}">
        <p14:creationId xmlns:p14="http://schemas.microsoft.com/office/powerpoint/2010/main" val="310880634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It turns out that the number we are looking for is log 2 of 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You can look at your textbook for a more detailed explanation of logarithms.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A44883D-7433-4936-953B-ADB591C14B73}" type="slidenum">
              <a:rPr lang="en-US" smtClean="0"/>
              <a:t>50</a:t>
            </a:fld>
            <a:endParaRPr lang="en-US"/>
          </a:p>
        </p:txBody>
      </p:sp>
    </p:spTree>
    <p:extLst>
      <p:ext uri="{BB962C8B-B14F-4D97-AF65-F5344CB8AC3E}">
        <p14:creationId xmlns:p14="http://schemas.microsoft.com/office/powerpoint/2010/main" val="31331824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easiest way to think about the value of log2 of N is that it is the solution of x in the equation of 2 to the x equals 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A44883D-7433-4936-953B-ADB591C14B73}" type="slidenum">
              <a:rPr lang="en-US" smtClean="0"/>
              <a:t>51</a:t>
            </a:fld>
            <a:endParaRPr lang="en-US"/>
          </a:p>
        </p:txBody>
      </p:sp>
    </p:spTree>
    <p:extLst>
      <p:ext uri="{BB962C8B-B14F-4D97-AF65-F5344CB8AC3E}">
        <p14:creationId xmlns:p14="http://schemas.microsoft.com/office/powerpoint/2010/main" val="29295357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this example, our N is 8, so the solution is 2^3 = 8, which gives us our answer of 3 rows.</a:t>
            </a:r>
          </a:p>
        </p:txBody>
      </p:sp>
      <p:sp>
        <p:nvSpPr>
          <p:cNvPr id="4" name="Slide Number Placeholder 3"/>
          <p:cNvSpPr>
            <a:spLocks noGrp="1"/>
          </p:cNvSpPr>
          <p:nvPr>
            <p:ph type="sldNum" sz="quarter" idx="5"/>
          </p:nvPr>
        </p:nvSpPr>
        <p:spPr/>
        <p:txBody>
          <a:bodyPr/>
          <a:lstStyle/>
          <a:p>
            <a:fld id="{1A44883D-7433-4936-953B-ADB591C14B73}" type="slidenum">
              <a:rPr lang="en-US" smtClean="0"/>
              <a:t>52</a:t>
            </a:fld>
            <a:endParaRPr lang="en-US"/>
          </a:p>
        </p:txBody>
      </p:sp>
    </p:spTree>
    <p:extLst>
      <p:ext uri="{BB962C8B-B14F-4D97-AF65-F5344CB8AC3E}">
        <p14:creationId xmlns:p14="http://schemas.microsoft.com/office/powerpoint/2010/main" val="31482967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we put that all together, we have N from the number of swaps and log N from the number of rows, so we get an overall time complexity of N * lg(N).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N * lg(N) is larger than N, it will always be smaller than N squared, which makes it a sort algorithm to be considered for the right applications.</a:t>
            </a:r>
          </a:p>
        </p:txBody>
      </p:sp>
      <p:sp>
        <p:nvSpPr>
          <p:cNvPr id="4" name="Slide Number Placeholder 3"/>
          <p:cNvSpPr>
            <a:spLocks noGrp="1"/>
          </p:cNvSpPr>
          <p:nvPr>
            <p:ph type="sldNum" sz="quarter" idx="5"/>
          </p:nvPr>
        </p:nvSpPr>
        <p:spPr/>
        <p:txBody>
          <a:bodyPr/>
          <a:lstStyle/>
          <a:p>
            <a:fld id="{1A44883D-7433-4936-953B-ADB591C14B73}" type="slidenum">
              <a:rPr lang="en-US" smtClean="0"/>
              <a:t>53</a:t>
            </a:fld>
            <a:endParaRPr lang="en-US"/>
          </a:p>
        </p:txBody>
      </p:sp>
    </p:spTree>
    <p:extLst>
      <p:ext uri="{BB962C8B-B14F-4D97-AF65-F5344CB8AC3E}">
        <p14:creationId xmlns:p14="http://schemas.microsoft.com/office/powerpoint/2010/main" val="299220100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video, we have discussed merge sort, which recursively divides a data structure into 2 until it gets to the place where it can easily compare 2 values against each other. Once it orders the 2 element arrays, it merges them back together to form the original array in sorted order.</a:t>
            </a:r>
          </a:p>
          <a:p>
            <a:endParaRPr lang="en-US" dirty="0"/>
          </a:p>
          <a:p>
            <a:r>
              <a:rPr lang="en-US" dirty="0"/>
              <a:t>We also looked at the time complexity of merge sort and found it to be on the order of N * lg(N).</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54</a:t>
            </a:fld>
            <a:endParaRPr lang="en-US"/>
          </a:p>
        </p:txBody>
      </p:sp>
    </p:spTree>
    <p:extLst>
      <p:ext uri="{BB962C8B-B14F-4D97-AF65-F5344CB8AC3E}">
        <p14:creationId xmlns:p14="http://schemas.microsoft.com/office/powerpoint/2010/main" val="3053476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5 is less than 8, we swapped the values to get a sorted subarray.</a:t>
            </a:r>
          </a:p>
        </p:txBody>
      </p:sp>
      <p:sp>
        <p:nvSpPr>
          <p:cNvPr id="4" name="Slide Number Placeholder 3"/>
          <p:cNvSpPr>
            <a:spLocks noGrp="1"/>
          </p:cNvSpPr>
          <p:nvPr>
            <p:ph type="sldNum" sz="quarter" idx="5"/>
          </p:nvPr>
        </p:nvSpPr>
        <p:spPr/>
        <p:txBody>
          <a:bodyPr/>
          <a:lstStyle/>
          <a:p>
            <a:fld id="{1A44883D-7433-4936-953B-ADB591C14B73}" type="slidenum">
              <a:rPr lang="en-US" smtClean="0"/>
              <a:t>6</a:t>
            </a:fld>
            <a:endParaRPr lang="en-US"/>
          </a:p>
        </p:txBody>
      </p:sp>
    </p:spTree>
    <p:extLst>
      <p:ext uri="{BB962C8B-B14F-4D97-AF65-F5344CB8AC3E}">
        <p14:creationId xmlns:p14="http://schemas.microsoft.com/office/powerpoint/2010/main" val="3128469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move on to the next subarray. However, the elements in this subarray are already sorted, so we do not have to do any swapping.</a:t>
            </a:r>
          </a:p>
        </p:txBody>
      </p:sp>
      <p:sp>
        <p:nvSpPr>
          <p:cNvPr id="4" name="Slide Number Placeholder 3"/>
          <p:cNvSpPr>
            <a:spLocks noGrp="1"/>
          </p:cNvSpPr>
          <p:nvPr>
            <p:ph type="sldNum" sz="quarter" idx="5"/>
          </p:nvPr>
        </p:nvSpPr>
        <p:spPr/>
        <p:txBody>
          <a:bodyPr/>
          <a:lstStyle/>
          <a:p>
            <a:fld id="{1A44883D-7433-4936-953B-ADB591C14B73}" type="slidenum">
              <a:rPr lang="en-US" smtClean="0"/>
              <a:t>7</a:t>
            </a:fld>
            <a:endParaRPr lang="en-US"/>
          </a:p>
        </p:txBody>
      </p:sp>
    </p:spTree>
    <p:extLst>
      <p:ext uri="{BB962C8B-B14F-4D97-AF65-F5344CB8AC3E}">
        <p14:creationId xmlns:p14="http://schemas.microsoft.com/office/powerpoint/2010/main" val="1690624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to merge our two subarrays back into a single array of size 4. We do this by looking at the first elements of both subarrays and copying the smallest of the two into our temporary array.</a:t>
            </a:r>
          </a:p>
        </p:txBody>
      </p:sp>
      <p:sp>
        <p:nvSpPr>
          <p:cNvPr id="4" name="Slide Number Placeholder 3"/>
          <p:cNvSpPr>
            <a:spLocks noGrp="1"/>
          </p:cNvSpPr>
          <p:nvPr>
            <p:ph type="sldNum" sz="quarter" idx="5"/>
          </p:nvPr>
        </p:nvSpPr>
        <p:spPr/>
        <p:txBody>
          <a:bodyPr/>
          <a:lstStyle/>
          <a:p>
            <a:fld id="{1A44883D-7433-4936-953B-ADB591C14B73}" type="slidenum">
              <a:rPr lang="en-US" smtClean="0"/>
              <a:t>8</a:t>
            </a:fld>
            <a:endParaRPr lang="en-US"/>
          </a:p>
        </p:txBody>
      </p:sp>
    </p:spTree>
    <p:extLst>
      <p:ext uri="{BB962C8B-B14F-4D97-AF65-F5344CB8AC3E}">
        <p14:creationId xmlns:p14="http://schemas.microsoft.com/office/powerpoint/2010/main" val="1014563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3 was less than 5, so we copied the 3 into the temporary array. Next, we compare the current element in the first subarray, which is still 5, against the next element in the second subarray, which is 6. </a:t>
            </a:r>
          </a:p>
        </p:txBody>
      </p:sp>
      <p:sp>
        <p:nvSpPr>
          <p:cNvPr id="4" name="Slide Number Placeholder 3"/>
          <p:cNvSpPr>
            <a:spLocks noGrp="1"/>
          </p:cNvSpPr>
          <p:nvPr>
            <p:ph type="sldNum" sz="quarter" idx="5"/>
          </p:nvPr>
        </p:nvSpPr>
        <p:spPr/>
        <p:txBody>
          <a:bodyPr/>
          <a:lstStyle/>
          <a:p>
            <a:fld id="{1A44883D-7433-4936-953B-ADB591C14B73}" type="slidenum">
              <a:rPr lang="en-US" smtClean="0"/>
              <a:t>9</a:t>
            </a:fld>
            <a:endParaRPr lang="en-US"/>
          </a:p>
        </p:txBody>
      </p:sp>
    </p:spTree>
    <p:extLst>
      <p:ext uri="{BB962C8B-B14F-4D97-AF65-F5344CB8AC3E}">
        <p14:creationId xmlns:p14="http://schemas.microsoft.com/office/powerpoint/2010/main" val="482190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1193473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98659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76643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62766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5589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59627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01062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71083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365759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070692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6B9CC98C-563E-4F7D-9927-73EC4AAC1618}" type="datetimeFigureOut">
              <a:rPr lang="en-US" smtClean="0"/>
              <a:t>3/20/2020</a:t>
            </a:fld>
            <a:endParaRPr lang="en-US"/>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9403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C0C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CC98C-563E-4F7D-9927-73EC4AAC1618}" type="datetimeFigureOut">
              <a:rPr lang="en-US" smtClean="0"/>
              <a:t>3/20/2020</a:t>
            </a:fld>
            <a:endParaRPr lang="en-US"/>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F958E-7B8F-4EBF-90B1-6C1DA9F53C9C}" type="slidenum">
              <a:rPr lang="en-US" smtClean="0"/>
              <a:t>‹#›</a:t>
            </a:fld>
            <a:endParaRPr lang="en-US"/>
          </a:p>
        </p:txBody>
      </p:sp>
    </p:spTree>
    <p:extLst>
      <p:ext uri="{BB962C8B-B14F-4D97-AF65-F5344CB8AC3E}">
        <p14:creationId xmlns:p14="http://schemas.microsoft.com/office/powerpoint/2010/main" val="866830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pixabay.com/service/license/"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hyperlink" Target="https://pixabay.com/service/license/" TargetMode="Externa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hyperlink" Target="https://pixabay.com/service/license/" TargetMode="External"/><Relationship Id="rId2" Type="http://schemas.openxmlformats.org/officeDocument/2006/relationships/notesSlide" Target="../notesSlides/notesSlide5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dirty="0">
                <a:solidFill>
                  <a:srgbClr val="512888"/>
                </a:solidFill>
              </a:rPr>
              <a:t>Merge Sort</a:t>
            </a:r>
            <a:endParaRPr lang="en-US" sz="5400" dirty="0">
              <a:solidFill>
                <a:srgbClr val="512888"/>
              </a:solidFill>
              <a:latin typeface="Myriad Pro" panose="020B0503030403020204" pitchFamily="34" charset="0"/>
            </a:endParaRP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C53D60-0FA6-4C09-B36D-7C904E10789E}"/>
              </a:ext>
            </a:extLst>
          </p:cNvPr>
          <p:cNvSpPr/>
          <p:nvPr/>
        </p:nvSpPr>
        <p:spPr>
          <a:xfrm>
            <a:off x="1603824"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5" name="Rectangle 4">
            <a:extLst>
              <a:ext uri="{FF2B5EF4-FFF2-40B4-BE49-F238E27FC236}">
                <a16:creationId xmlns:a16="http://schemas.microsoft.com/office/drawing/2014/main" id="{2DB9B2E8-16D9-45B5-AB39-99E013FF582C}"/>
              </a:ext>
            </a:extLst>
          </p:cNvPr>
          <p:cNvSpPr/>
          <p:nvPr/>
        </p:nvSpPr>
        <p:spPr>
          <a:xfrm>
            <a:off x="2234445"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8" name="Rectangle 7">
            <a:extLst>
              <a:ext uri="{FF2B5EF4-FFF2-40B4-BE49-F238E27FC236}">
                <a16:creationId xmlns:a16="http://schemas.microsoft.com/office/drawing/2014/main" id="{2863F0EB-9569-4EDC-8EB5-9B443C6F7C25}"/>
              </a:ext>
            </a:extLst>
          </p:cNvPr>
          <p:cNvSpPr/>
          <p:nvPr/>
        </p:nvSpPr>
        <p:spPr>
          <a:xfrm>
            <a:off x="5150068"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5780689"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6411310"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7041931"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13" name="TextBox 12">
            <a:extLst>
              <a:ext uri="{FF2B5EF4-FFF2-40B4-BE49-F238E27FC236}">
                <a16:creationId xmlns:a16="http://schemas.microsoft.com/office/drawing/2014/main" id="{08D1AD2A-EDF1-4AA6-9E5D-9FDCEAF82735}"/>
              </a:ext>
            </a:extLst>
          </p:cNvPr>
          <p:cNvSpPr txBox="1"/>
          <p:nvPr/>
        </p:nvSpPr>
        <p:spPr>
          <a:xfrm>
            <a:off x="914400" y="1543234"/>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55560" y="1097280"/>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86180" y="1097280"/>
            <a:ext cx="301686" cy="369332"/>
          </a:xfrm>
          <a:prstGeom prst="rect">
            <a:avLst/>
          </a:prstGeom>
          <a:noFill/>
        </p:spPr>
        <p:txBody>
          <a:bodyPr wrap="none" rtlCol="0">
            <a:spAutoFit/>
          </a:bodyPr>
          <a:lstStyle/>
          <a:p>
            <a:r>
              <a:rPr lang="en-US" dirty="0"/>
              <a:t>1</a:t>
            </a:r>
          </a:p>
        </p:txBody>
      </p:sp>
      <p:sp>
        <p:nvSpPr>
          <p:cNvPr id="23" name="TextBox 22">
            <a:extLst>
              <a:ext uri="{FF2B5EF4-FFF2-40B4-BE49-F238E27FC236}">
                <a16:creationId xmlns:a16="http://schemas.microsoft.com/office/drawing/2014/main" id="{BD79D731-70AB-49E3-827B-A6646E684F7E}"/>
              </a:ext>
            </a:extLst>
          </p:cNvPr>
          <p:cNvSpPr txBox="1"/>
          <p:nvPr/>
        </p:nvSpPr>
        <p:spPr>
          <a:xfrm>
            <a:off x="5314532" y="1097280"/>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5945152" y="1097280"/>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6575772" y="1097280"/>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7206392" y="1097280"/>
            <a:ext cx="301686" cy="369332"/>
          </a:xfrm>
          <a:prstGeom prst="rect">
            <a:avLst/>
          </a:prstGeom>
          <a:noFill/>
        </p:spPr>
        <p:txBody>
          <a:bodyPr wrap="none" rtlCol="0">
            <a:spAutoFit/>
          </a:bodyPr>
          <a:lstStyle/>
          <a:p>
            <a:r>
              <a:rPr lang="en-US" dirty="0"/>
              <a:t>7</a:t>
            </a:r>
          </a:p>
        </p:txBody>
      </p:sp>
      <p:sp>
        <p:nvSpPr>
          <p:cNvPr id="27" name="Rectangle 26">
            <a:extLst>
              <a:ext uri="{FF2B5EF4-FFF2-40B4-BE49-F238E27FC236}">
                <a16:creationId xmlns:a16="http://schemas.microsoft.com/office/drawing/2014/main" id="{2EDE9FBC-4894-4D53-8119-9A3410EFAA7F}"/>
              </a:ext>
            </a:extLst>
          </p:cNvPr>
          <p:cNvSpPr/>
          <p:nvPr/>
        </p:nvSpPr>
        <p:spPr>
          <a:xfrm>
            <a:off x="1683487"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28" name="Rectangle 27">
            <a:extLst>
              <a:ext uri="{FF2B5EF4-FFF2-40B4-BE49-F238E27FC236}">
                <a16:creationId xmlns:a16="http://schemas.microsoft.com/office/drawing/2014/main" id="{8102AACB-3EAE-4AAE-BF26-DB36B4F07897}"/>
              </a:ext>
            </a:extLst>
          </p:cNvPr>
          <p:cNvSpPr/>
          <p:nvPr/>
        </p:nvSpPr>
        <p:spPr>
          <a:xfrm>
            <a:off x="2314108"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29" name="Rectangle 28">
            <a:extLst>
              <a:ext uri="{FF2B5EF4-FFF2-40B4-BE49-F238E27FC236}">
                <a16:creationId xmlns:a16="http://schemas.microsoft.com/office/drawing/2014/main" id="{EB263BA1-238E-4AA5-86AA-EB0994702E48}"/>
              </a:ext>
            </a:extLst>
          </p:cNvPr>
          <p:cNvSpPr/>
          <p:nvPr/>
        </p:nvSpPr>
        <p:spPr>
          <a:xfrm>
            <a:off x="2941862"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0" name="Rectangle 29">
            <a:extLst>
              <a:ext uri="{FF2B5EF4-FFF2-40B4-BE49-F238E27FC236}">
                <a16:creationId xmlns:a16="http://schemas.microsoft.com/office/drawing/2014/main" id="{65DFFA25-FE70-462F-A791-828F5E62D93F}"/>
              </a:ext>
            </a:extLst>
          </p:cNvPr>
          <p:cNvSpPr/>
          <p:nvPr/>
        </p:nvSpPr>
        <p:spPr>
          <a:xfrm>
            <a:off x="3572483"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1" name="TextBox 30">
            <a:extLst>
              <a:ext uri="{FF2B5EF4-FFF2-40B4-BE49-F238E27FC236}">
                <a16:creationId xmlns:a16="http://schemas.microsoft.com/office/drawing/2014/main" id="{FF09ACD3-31D6-4FC1-B74E-564A22E4323F}"/>
              </a:ext>
            </a:extLst>
          </p:cNvPr>
          <p:cNvSpPr txBox="1"/>
          <p:nvPr/>
        </p:nvSpPr>
        <p:spPr>
          <a:xfrm>
            <a:off x="1835223" y="2483069"/>
            <a:ext cx="301686" cy="369332"/>
          </a:xfrm>
          <a:prstGeom prst="rect">
            <a:avLst/>
          </a:prstGeom>
          <a:noFill/>
        </p:spPr>
        <p:txBody>
          <a:bodyPr wrap="none" rtlCol="0">
            <a:spAutoFit/>
          </a:bodyPr>
          <a:lstStyle/>
          <a:p>
            <a:r>
              <a:rPr lang="en-US" dirty="0"/>
              <a:t>0</a:t>
            </a:r>
          </a:p>
        </p:txBody>
      </p:sp>
      <p:sp>
        <p:nvSpPr>
          <p:cNvPr id="32" name="TextBox 31">
            <a:extLst>
              <a:ext uri="{FF2B5EF4-FFF2-40B4-BE49-F238E27FC236}">
                <a16:creationId xmlns:a16="http://schemas.microsoft.com/office/drawing/2014/main" id="{E188D5BA-CC74-4F14-9517-7A91E4AB0F79}"/>
              </a:ext>
            </a:extLst>
          </p:cNvPr>
          <p:cNvSpPr txBox="1"/>
          <p:nvPr/>
        </p:nvSpPr>
        <p:spPr>
          <a:xfrm>
            <a:off x="2465843" y="2483069"/>
            <a:ext cx="301686" cy="369332"/>
          </a:xfrm>
          <a:prstGeom prst="rect">
            <a:avLst/>
          </a:prstGeom>
          <a:noFill/>
        </p:spPr>
        <p:txBody>
          <a:bodyPr wrap="none" rtlCol="0">
            <a:spAutoFit/>
          </a:bodyPr>
          <a:lstStyle/>
          <a:p>
            <a:r>
              <a:rPr lang="en-US" dirty="0"/>
              <a:t>1</a:t>
            </a:r>
          </a:p>
        </p:txBody>
      </p:sp>
      <p:sp>
        <p:nvSpPr>
          <p:cNvPr id="33" name="TextBox 32">
            <a:extLst>
              <a:ext uri="{FF2B5EF4-FFF2-40B4-BE49-F238E27FC236}">
                <a16:creationId xmlns:a16="http://schemas.microsoft.com/office/drawing/2014/main" id="{44E575C3-8CBD-4270-A6A7-D34A72C0E335}"/>
              </a:ext>
            </a:extLst>
          </p:cNvPr>
          <p:cNvSpPr txBox="1"/>
          <p:nvPr/>
        </p:nvSpPr>
        <p:spPr>
          <a:xfrm>
            <a:off x="3124769" y="2483069"/>
            <a:ext cx="301686" cy="369332"/>
          </a:xfrm>
          <a:prstGeom prst="rect">
            <a:avLst/>
          </a:prstGeom>
          <a:noFill/>
          <a:ln w="12700">
            <a:noFill/>
          </a:ln>
        </p:spPr>
        <p:txBody>
          <a:bodyPr wrap="none" rtlCol="0">
            <a:spAutoFit/>
          </a:bodyPr>
          <a:lstStyle/>
          <a:p>
            <a:r>
              <a:rPr lang="en-US" dirty="0"/>
              <a:t>2</a:t>
            </a:r>
          </a:p>
        </p:txBody>
      </p:sp>
      <p:sp>
        <p:nvSpPr>
          <p:cNvPr id="34" name="TextBox 33">
            <a:extLst>
              <a:ext uri="{FF2B5EF4-FFF2-40B4-BE49-F238E27FC236}">
                <a16:creationId xmlns:a16="http://schemas.microsoft.com/office/drawing/2014/main" id="{2549E27E-7E46-4222-AD8C-F4DB5BFCC542}"/>
              </a:ext>
            </a:extLst>
          </p:cNvPr>
          <p:cNvSpPr txBox="1"/>
          <p:nvPr/>
        </p:nvSpPr>
        <p:spPr>
          <a:xfrm>
            <a:off x="3755389" y="2483069"/>
            <a:ext cx="301686" cy="369332"/>
          </a:xfrm>
          <a:prstGeom prst="rect">
            <a:avLst/>
          </a:prstGeom>
          <a:noFill/>
          <a:ln w="12700">
            <a:noFill/>
          </a:ln>
        </p:spPr>
        <p:txBody>
          <a:bodyPr wrap="none" rtlCol="0">
            <a:spAutoFit/>
          </a:bodyPr>
          <a:lstStyle/>
          <a:p>
            <a:r>
              <a:rPr lang="en-US" dirty="0"/>
              <a:t>3</a:t>
            </a:r>
          </a:p>
        </p:txBody>
      </p:sp>
      <p:sp>
        <p:nvSpPr>
          <p:cNvPr id="35" name="Rectangle 34">
            <a:extLst>
              <a:ext uri="{FF2B5EF4-FFF2-40B4-BE49-F238E27FC236}">
                <a16:creationId xmlns:a16="http://schemas.microsoft.com/office/drawing/2014/main" id="{96D7B0DD-240F-4F57-BD82-F88FFE924E3C}"/>
              </a:ext>
            </a:extLst>
          </p:cNvPr>
          <p:cNvSpPr/>
          <p:nvPr/>
        </p:nvSpPr>
        <p:spPr>
          <a:xfrm>
            <a:off x="3288346"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36" name="Rectangle 35">
            <a:extLst>
              <a:ext uri="{FF2B5EF4-FFF2-40B4-BE49-F238E27FC236}">
                <a16:creationId xmlns:a16="http://schemas.microsoft.com/office/drawing/2014/main" id="{CAE46EA1-7A5F-43B7-A6F8-9D5DCAA0A8D3}"/>
              </a:ext>
            </a:extLst>
          </p:cNvPr>
          <p:cNvSpPr/>
          <p:nvPr/>
        </p:nvSpPr>
        <p:spPr>
          <a:xfrm>
            <a:off x="3918967"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37" name="TextBox 36">
            <a:extLst>
              <a:ext uri="{FF2B5EF4-FFF2-40B4-BE49-F238E27FC236}">
                <a16:creationId xmlns:a16="http://schemas.microsoft.com/office/drawing/2014/main" id="{3B6BD85E-B858-43B1-8348-39188B178A42}"/>
              </a:ext>
            </a:extLst>
          </p:cNvPr>
          <p:cNvSpPr txBox="1"/>
          <p:nvPr/>
        </p:nvSpPr>
        <p:spPr>
          <a:xfrm>
            <a:off x="3440080" y="1097280"/>
            <a:ext cx="301686" cy="369332"/>
          </a:xfrm>
          <a:prstGeom prst="rect">
            <a:avLst/>
          </a:prstGeom>
          <a:noFill/>
        </p:spPr>
        <p:txBody>
          <a:bodyPr wrap="none" rtlCol="0">
            <a:spAutoFit/>
          </a:bodyPr>
          <a:lstStyle/>
          <a:p>
            <a:r>
              <a:rPr lang="en-US" dirty="0"/>
              <a:t>2</a:t>
            </a:r>
          </a:p>
        </p:txBody>
      </p:sp>
      <p:sp>
        <p:nvSpPr>
          <p:cNvPr id="38" name="TextBox 37">
            <a:extLst>
              <a:ext uri="{FF2B5EF4-FFF2-40B4-BE49-F238E27FC236}">
                <a16:creationId xmlns:a16="http://schemas.microsoft.com/office/drawing/2014/main" id="{BB2C0C60-E6B0-4117-808E-83683BB90F32}"/>
              </a:ext>
            </a:extLst>
          </p:cNvPr>
          <p:cNvSpPr txBox="1"/>
          <p:nvPr/>
        </p:nvSpPr>
        <p:spPr>
          <a:xfrm>
            <a:off x="4070700" y="1097280"/>
            <a:ext cx="301686" cy="369332"/>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720208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C53D60-0FA6-4C09-B36D-7C904E10789E}"/>
              </a:ext>
            </a:extLst>
          </p:cNvPr>
          <p:cNvSpPr/>
          <p:nvPr/>
        </p:nvSpPr>
        <p:spPr>
          <a:xfrm>
            <a:off x="1603824"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5" name="Rectangle 4">
            <a:extLst>
              <a:ext uri="{FF2B5EF4-FFF2-40B4-BE49-F238E27FC236}">
                <a16:creationId xmlns:a16="http://schemas.microsoft.com/office/drawing/2014/main" id="{2DB9B2E8-16D9-45B5-AB39-99E013FF582C}"/>
              </a:ext>
            </a:extLst>
          </p:cNvPr>
          <p:cNvSpPr/>
          <p:nvPr/>
        </p:nvSpPr>
        <p:spPr>
          <a:xfrm>
            <a:off x="2234445"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8" name="Rectangle 7">
            <a:extLst>
              <a:ext uri="{FF2B5EF4-FFF2-40B4-BE49-F238E27FC236}">
                <a16:creationId xmlns:a16="http://schemas.microsoft.com/office/drawing/2014/main" id="{2863F0EB-9569-4EDC-8EB5-9B443C6F7C25}"/>
              </a:ext>
            </a:extLst>
          </p:cNvPr>
          <p:cNvSpPr/>
          <p:nvPr/>
        </p:nvSpPr>
        <p:spPr>
          <a:xfrm>
            <a:off x="5150068"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5780689"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6411310"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7041931"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13" name="TextBox 12">
            <a:extLst>
              <a:ext uri="{FF2B5EF4-FFF2-40B4-BE49-F238E27FC236}">
                <a16:creationId xmlns:a16="http://schemas.microsoft.com/office/drawing/2014/main" id="{08D1AD2A-EDF1-4AA6-9E5D-9FDCEAF82735}"/>
              </a:ext>
            </a:extLst>
          </p:cNvPr>
          <p:cNvSpPr txBox="1"/>
          <p:nvPr/>
        </p:nvSpPr>
        <p:spPr>
          <a:xfrm>
            <a:off x="914400" y="1543234"/>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55560" y="1097280"/>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86180" y="1097280"/>
            <a:ext cx="301686" cy="369332"/>
          </a:xfrm>
          <a:prstGeom prst="rect">
            <a:avLst/>
          </a:prstGeom>
          <a:noFill/>
        </p:spPr>
        <p:txBody>
          <a:bodyPr wrap="none" rtlCol="0">
            <a:spAutoFit/>
          </a:bodyPr>
          <a:lstStyle/>
          <a:p>
            <a:r>
              <a:rPr lang="en-US" dirty="0"/>
              <a:t>1</a:t>
            </a:r>
          </a:p>
        </p:txBody>
      </p:sp>
      <p:sp>
        <p:nvSpPr>
          <p:cNvPr id="23" name="TextBox 22">
            <a:extLst>
              <a:ext uri="{FF2B5EF4-FFF2-40B4-BE49-F238E27FC236}">
                <a16:creationId xmlns:a16="http://schemas.microsoft.com/office/drawing/2014/main" id="{BD79D731-70AB-49E3-827B-A6646E684F7E}"/>
              </a:ext>
            </a:extLst>
          </p:cNvPr>
          <p:cNvSpPr txBox="1"/>
          <p:nvPr/>
        </p:nvSpPr>
        <p:spPr>
          <a:xfrm>
            <a:off x="5314532" y="1097280"/>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5945152" y="1097280"/>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6575772" y="1097280"/>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7206392" y="1097280"/>
            <a:ext cx="301686" cy="369332"/>
          </a:xfrm>
          <a:prstGeom prst="rect">
            <a:avLst/>
          </a:prstGeom>
          <a:noFill/>
        </p:spPr>
        <p:txBody>
          <a:bodyPr wrap="none" rtlCol="0">
            <a:spAutoFit/>
          </a:bodyPr>
          <a:lstStyle/>
          <a:p>
            <a:r>
              <a:rPr lang="en-US" dirty="0"/>
              <a:t>7</a:t>
            </a:r>
          </a:p>
        </p:txBody>
      </p:sp>
      <p:sp>
        <p:nvSpPr>
          <p:cNvPr id="27" name="Rectangle 26">
            <a:extLst>
              <a:ext uri="{FF2B5EF4-FFF2-40B4-BE49-F238E27FC236}">
                <a16:creationId xmlns:a16="http://schemas.microsoft.com/office/drawing/2014/main" id="{2EDE9FBC-4894-4D53-8119-9A3410EFAA7F}"/>
              </a:ext>
            </a:extLst>
          </p:cNvPr>
          <p:cNvSpPr/>
          <p:nvPr/>
        </p:nvSpPr>
        <p:spPr>
          <a:xfrm>
            <a:off x="1683487"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28" name="Rectangle 27">
            <a:extLst>
              <a:ext uri="{FF2B5EF4-FFF2-40B4-BE49-F238E27FC236}">
                <a16:creationId xmlns:a16="http://schemas.microsoft.com/office/drawing/2014/main" id="{8102AACB-3EAE-4AAE-BF26-DB36B4F07897}"/>
              </a:ext>
            </a:extLst>
          </p:cNvPr>
          <p:cNvSpPr/>
          <p:nvPr/>
        </p:nvSpPr>
        <p:spPr>
          <a:xfrm>
            <a:off x="2314108"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29" name="Rectangle 28">
            <a:extLst>
              <a:ext uri="{FF2B5EF4-FFF2-40B4-BE49-F238E27FC236}">
                <a16:creationId xmlns:a16="http://schemas.microsoft.com/office/drawing/2014/main" id="{EB263BA1-238E-4AA5-86AA-EB0994702E48}"/>
              </a:ext>
            </a:extLst>
          </p:cNvPr>
          <p:cNvSpPr/>
          <p:nvPr/>
        </p:nvSpPr>
        <p:spPr>
          <a:xfrm>
            <a:off x="2941862"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0" name="Rectangle 29">
            <a:extLst>
              <a:ext uri="{FF2B5EF4-FFF2-40B4-BE49-F238E27FC236}">
                <a16:creationId xmlns:a16="http://schemas.microsoft.com/office/drawing/2014/main" id="{65DFFA25-FE70-462F-A791-828F5E62D93F}"/>
              </a:ext>
            </a:extLst>
          </p:cNvPr>
          <p:cNvSpPr/>
          <p:nvPr/>
        </p:nvSpPr>
        <p:spPr>
          <a:xfrm>
            <a:off x="3572483"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1" name="TextBox 30">
            <a:extLst>
              <a:ext uri="{FF2B5EF4-FFF2-40B4-BE49-F238E27FC236}">
                <a16:creationId xmlns:a16="http://schemas.microsoft.com/office/drawing/2014/main" id="{FF09ACD3-31D6-4FC1-B74E-564A22E4323F}"/>
              </a:ext>
            </a:extLst>
          </p:cNvPr>
          <p:cNvSpPr txBox="1"/>
          <p:nvPr/>
        </p:nvSpPr>
        <p:spPr>
          <a:xfrm>
            <a:off x="1835223" y="2483069"/>
            <a:ext cx="301686" cy="369332"/>
          </a:xfrm>
          <a:prstGeom prst="rect">
            <a:avLst/>
          </a:prstGeom>
          <a:noFill/>
        </p:spPr>
        <p:txBody>
          <a:bodyPr wrap="none" rtlCol="0">
            <a:spAutoFit/>
          </a:bodyPr>
          <a:lstStyle/>
          <a:p>
            <a:r>
              <a:rPr lang="en-US" dirty="0"/>
              <a:t>0</a:t>
            </a:r>
          </a:p>
        </p:txBody>
      </p:sp>
      <p:sp>
        <p:nvSpPr>
          <p:cNvPr id="32" name="TextBox 31">
            <a:extLst>
              <a:ext uri="{FF2B5EF4-FFF2-40B4-BE49-F238E27FC236}">
                <a16:creationId xmlns:a16="http://schemas.microsoft.com/office/drawing/2014/main" id="{E188D5BA-CC74-4F14-9517-7A91E4AB0F79}"/>
              </a:ext>
            </a:extLst>
          </p:cNvPr>
          <p:cNvSpPr txBox="1"/>
          <p:nvPr/>
        </p:nvSpPr>
        <p:spPr>
          <a:xfrm>
            <a:off x="2465843" y="2483069"/>
            <a:ext cx="301686" cy="369332"/>
          </a:xfrm>
          <a:prstGeom prst="rect">
            <a:avLst/>
          </a:prstGeom>
          <a:noFill/>
        </p:spPr>
        <p:txBody>
          <a:bodyPr wrap="none" rtlCol="0">
            <a:spAutoFit/>
          </a:bodyPr>
          <a:lstStyle/>
          <a:p>
            <a:r>
              <a:rPr lang="en-US" dirty="0"/>
              <a:t>1</a:t>
            </a:r>
          </a:p>
        </p:txBody>
      </p:sp>
      <p:sp>
        <p:nvSpPr>
          <p:cNvPr id="33" name="TextBox 32">
            <a:extLst>
              <a:ext uri="{FF2B5EF4-FFF2-40B4-BE49-F238E27FC236}">
                <a16:creationId xmlns:a16="http://schemas.microsoft.com/office/drawing/2014/main" id="{44E575C3-8CBD-4270-A6A7-D34A72C0E335}"/>
              </a:ext>
            </a:extLst>
          </p:cNvPr>
          <p:cNvSpPr txBox="1"/>
          <p:nvPr/>
        </p:nvSpPr>
        <p:spPr>
          <a:xfrm>
            <a:off x="3124769" y="2483069"/>
            <a:ext cx="301686" cy="369332"/>
          </a:xfrm>
          <a:prstGeom prst="rect">
            <a:avLst/>
          </a:prstGeom>
          <a:noFill/>
          <a:ln w="12700">
            <a:noFill/>
          </a:ln>
        </p:spPr>
        <p:txBody>
          <a:bodyPr wrap="none" rtlCol="0">
            <a:spAutoFit/>
          </a:bodyPr>
          <a:lstStyle/>
          <a:p>
            <a:r>
              <a:rPr lang="en-US" dirty="0"/>
              <a:t>2</a:t>
            </a:r>
          </a:p>
        </p:txBody>
      </p:sp>
      <p:sp>
        <p:nvSpPr>
          <p:cNvPr id="34" name="TextBox 33">
            <a:extLst>
              <a:ext uri="{FF2B5EF4-FFF2-40B4-BE49-F238E27FC236}">
                <a16:creationId xmlns:a16="http://schemas.microsoft.com/office/drawing/2014/main" id="{2549E27E-7E46-4222-AD8C-F4DB5BFCC542}"/>
              </a:ext>
            </a:extLst>
          </p:cNvPr>
          <p:cNvSpPr txBox="1"/>
          <p:nvPr/>
        </p:nvSpPr>
        <p:spPr>
          <a:xfrm>
            <a:off x="3755389" y="2483069"/>
            <a:ext cx="301686" cy="369332"/>
          </a:xfrm>
          <a:prstGeom prst="rect">
            <a:avLst/>
          </a:prstGeom>
          <a:noFill/>
          <a:ln w="12700">
            <a:noFill/>
          </a:ln>
        </p:spPr>
        <p:txBody>
          <a:bodyPr wrap="none" rtlCol="0">
            <a:spAutoFit/>
          </a:bodyPr>
          <a:lstStyle/>
          <a:p>
            <a:r>
              <a:rPr lang="en-US" dirty="0"/>
              <a:t>3</a:t>
            </a:r>
          </a:p>
        </p:txBody>
      </p:sp>
      <p:sp>
        <p:nvSpPr>
          <p:cNvPr id="35" name="Rectangle 34">
            <a:extLst>
              <a:ext uri="{FF2B5EF4-FFF2-40B4-BE49-F238E27FC236}">
                <a16:creationId xmlns:a16="http://schemas.microsoft.com/office/drawing/2014/main" id="{96D7B0DD-240F-4F57-BD82-F88FFE924E3C}"/>
              </a:ext>
            </a:extLst>
          </p:cNvPr>
          <p:cNvSpPr/>
          <p:nvPr/>
        </p:nvSpPr>
        <p:spPr>
          <a:xfrm>
            <a:off x="3288346"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36" name="Rectangle 35">
            <a:extLst>
              <a:ext uri="{FF2B5EF4-FFF2-40B4-BE49-F238E27FC236}">
                <a16:creationId xmlns:a16="http://schemas.microsoft.com/office/drawing/2014/main" id="{CAE46EA1-7A5F-43B7-A6F8-9D5DCAA0A8D3}"/>
              </a:ext>
            </a:extLst>
          </p:cNvPr>
          <p:cNvSpPr/>
          <p:nvPr/>
        </p:nvSpPr>
        <p:spPr>
          <a:xfrm>
            <a:off x="3918967"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37" name="TextBox 36">
            <a:extLst>
              <a:ext uri="{FF2B5EF4-FFF2-40B4-BE49-F238E27FC236}">
                <a16:creationId xmlns:a16="http://schemas.microsoft.com/office/drawing/2014/main" id="{3B6BD85E-B858-43B1-8348-39188B178A42}"/>
              </a:ext>
            </a:extLst>
          </p:cNvPr>
          <p:cNvSpPr txBox="1"/>
          <p:nvPr/>
        </p:nvSpPr>
        <p:spPr>
          <a:xfrm>
            <a:off x="3440080" y="1097280"/>
            <a:ext cx="301686" cy="369332"/>
          </a:xfrm>
          <a:prstGeom prst="rect">
            <a:avLst/>
          </a:prstGeom>
          <a:noFill/>
        </p:spPr>
        <p:txBody>
          <a:bodyPr wrap="none" rtlCol="0">
            <a:spAutoFit/>
          </a:bodyPr>
          <a:lstStyle/>
          <a:p>
            <a:r>
              <a:rPr lang="en-US" dirty="0"/>
              <a:t>2</a:t>
            </a:r>
          </a:p>
        </p:txBody>
      </p:sp>
      <p:sp>
        <p:nvSpPr>
          <p:cNvPr id="38" name="TextBox 37">
            <a:extLst>
              <a:ext uri="{FF2B5EF4-FFF2-40B4-BE49-F238E27FC236}">
                <a16:creationId xmlns:a16="http://schemas.microsoft.com/office/drawing/2014/main" id="{BB2C0C60-E6B0-4117-808E-83683BB90F32}"/>
              </a:ext>
            </a:extLst>
          </p:cNvPr>
          <p:cNvSpPr txBox="1"/>
          <p:nvPr/>
        </p:nvSpPr>
        <p:spPr>
          <a:xfrm>
            <a:off x="4070700" y="1097280"/>
            <a:ext cx="301686" cy="369332"/>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2564097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C53D60-0FA6-4C09-B36D-7C904E10789E}"/>
              </a:ext>
            </a:extLst>
          </p:cNvPr>
          <p:cNvSpPr/>
          <p:nvPr/>
        </p:nvSpPr>
        <p:spPr>
          <a:xfrm>
            <a:off x="1603824"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5" name="Rectangle 4">
            <a:extLst>
              <a:ext uri="{FF2B5EF4-FFF2-40B4-BE49-F238E27FC236}">
                <a16:creationId xmlns:a16="http://schemas.microsoft.com/office/drawing/2014/main" id="{2DB9B2E8-16D9-45B5-AB39-99E013FF582C}"/>
              </a:ext>
            </a:extLst>
          </p:cNvPr>
          <p:cNvSpPr/>
          <p:nvPr/>
        </p:nvSpPr>
        <p:spPr>
          <a:xfrm>
            <a:off x="2234445"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8" name="Rectangle 7">
            <a:extLst>
              <a:ext uri="{FF2B5EF4-FFF2-40B4-BE49-F238E27FC236}">
                <a16:creationId xmlns:a16="http://schemas.microsoft.com/office/drawing/2014/main" id="{2863F0EB-9569-4EDC-8EB5-9B443C6F7C25}"/>
              </a:ext>
            </a:extLst>
          </p:cNvPr>
          <p:cNvSpPr/>
          <p:nvPr/>
        </p:nvSpPr>
        <p:spPr>
          <a:xfrm>
            <a:off x="5150068"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5780689"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6411310"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7041931"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13" name="TextBox 12">
            <a:extLst>
              <a:ext uri="{FF2B5EF4-FFF2-40B4-BE49-F238E27FC236}">
                <a16:creationId xmlns:a16="http://schemas.microsoft.com/office/drawing/2014/main" id="{08D1AD2A-EDF1-4AA6-9E5D-9FDCEAF82735}"/>
              </a:ext>
            </a:extLst>
          </p:cNvPr>
          <p:cNvSpPr txBox="1"/>
          <p:nvPr/>
        </p:nvSpPr>
        <p:spPr>
          <a:xfrm>
            <a:off x="914400" y="1543234"/>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55560" y="1097280"/>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86180" y="1097280"/>
            <a:ext cx="301686" cy="369332"/>
          </a:xfrm>
          <a:prstGeom prst="rect">
            <a:avLst/>
          </a:prstGeom>
          <a:noFill/>
        </p:spPr>
        <p:txBody>
          <a:bodyPr wrap="none" rtlCol="0">
            <a:spAutoFit/>
          </a:bodyPr>
          <a:lstStyle/>
          <a:p>
            <a:r>
              <a:rPr lang="en-US" dirty="0"/>
              <a:t>1</a:t>
            </a:r>
          </a:p>
        </p:txBody>
      </p:sp>
      <p:sp>
        <p:nvSpPr>
          <p:cNvPr id="23" name="TextBox 22">
            <a:extLst>
              <a:ext uri="{FF2B5EF4-FFF2-40B4-BE49-F238E27FC236}">
                <a16:creationId xmlns:a16="http://schemas.microsoft.com/office/drawing/2014/main" id="{BD79D731-70AB-49E3-827B-A6646E684F7E}"/>
              </a:ext>
            </a:extLst>
          </p:cNvPr>
          <p:cNvSpPr txBox="1"/>
          <p:nvPr/>
        </p:nvSpPr>
        <p:spPr>
          <a:xfrm>
            <a:off x="5314532" y="1097280"/>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5945152" y="1097280"/>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6575772" y="1097280"/>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7206392" y="1097280"/>
            <a:ext cx="301686" cy="369332"/>
          </a:xfrm>
          <a:prstGeom prst="rect">
            <a:avLst/>
          </a:prstGeom>
          <a:noFill/>
        </p:spPr>
        <p:txBody>
          <a:bodyPr wrap="none" rtlCol="0">
            <a:spAutoFit/>
          </a:bodyPr>
          <a:lstStyle/>
          <a:p>
            <a:r>
              <a:rPr lang="en-US" dirty="0"/>
              <a:t>7</a:t>
            </a:r>
          </a:p>
        </p:txBody>
      </p:sp>
      <p:sp>
        <p:nvSpPr>
          <p:cNvPr id="27" name="Rectangle 26">
            <a:extLst>
              <a:ext uri="{FF2B5EF4-FFF2-40B4-BE49-F238E27FC236}">
                <a16:creationId xmlns:a16="http://schemas.microsoft.com/office/drawing/2014/main" id="{2EDE9FBC-4894-4D53-8119-9A3410EFAA7F}"/>
              </a:ext>
            </a:extLst>
          </p:cNvPr>
          <p:cNvSpPr/>
          <p:nvPr/>
        </p:nvSpPr>
        <p:spPr>
          <a:xfrm>
            <a:off x="1683487"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28" name="Rectangle 27">
            <a:extLst>
              <a:ext uri="{FF2B5EF4-FFF2-40B4-BE49-F238E27FC236}">
                <a16:creationId xmlns:a16="http://schemas.microsoft.com/office/drawing/2014/main" id="{8102AACB-3EAE-4AAE-BF26-DB36B4F07897}"/>
              </a:ext>
            </a:extLst>
          </p:cNvPr>
          <p:cNvSpPr/>
          <p:nvPr/>
        </p:nvSpPr>
        <p:spPr>
          <a:xfrm>
            <a:off x="2314108"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29" name="Rectangle 28">
            <a:extLst>
              <a:ext uri="{FF2B5EF4-FFF2-40B4-BE49-F238E27FC236}">
                <a16:creationId xmlns:a16="http://schemas.microsoft.com/office/drawing/2014/main" id="{EB263BA1-238E-4AA5-86AA-EB0994702E48}"/>
              </a:ext>
            </a:extLst>
          </p:cNvPr>
          <p:cNvSpPr/>
          <p:nvPr/>
        </p:nvSpPr>
        <p:spPr>
          <a:xfrm>
            <a:off x="2941862"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30" name="Rectangle 29">
            <a:extLst>
              <a:ext uri="{FF2B5EF4-FFF2-40B4-BE49-F238E27FC236}">
                <a16:creationId xmlns:a16="http://schemas.microsoft.com/office/drawing/2014/main" id="{65DFFA25-FE70-462F-A791-828F5E62D93F}"/>
              </a:ext>
            </a:extLst>
          </p:cNvPr>
          <p:cNvSpPr/>
          <p:nvPr/>
        </p:nvSpPr>
        <p:spPr>
          <a:xfrm>
            <a:off x="3572483"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1" name="TextBox 30">
            <a:extLst>
              <a:ext uri="{FF2B5EF4-FFF2-40B4-BE49-F238E27FC236}">
                <a16:creationId xmlns:a16="http://schemas.microsoft.com/office/drawing/2014/main" id="{FF09ACD3-31D6-4FC1-B74E-564A22E4323F}"/>
              </a:ext>
            </a:extLst>
          </p:cNvPr>
          <p:cNvSpPr txBox="1"/>
          <p:nvPr/>
        </p:nvSpPr>
        <p:spPr>
          <a:xfrm>
            <a:off x="1835223" y="2483069"/>
            <a:ext cx="301686" cy="369332"/>
          </a:xfrm>
          <a:prstGeom prst="rect">
            <a:avLst/>
          </a:prstGeom>
          <a:noFill/>
        </p:spPr>
        <p:txBody>
          <a:bodyPr wrap="none" rtlCol="0">
            <a:spAutoFit/>
          </a:bodyPr>
          <a:lstStyle/>
          <a:p>
            <a:r>
              <a:rPr lang="en-US" dirty="0"/>
              <a:t>0</a:t>
            </a:r>
          </a:p>
        </p:txBody>
      </p:sp>
      <p:sp>
        <p:nvSpPr>
          <p:cNvPr id="32" name="TextBox 31">
            <a:extLst>
              <a:ext uri="{FF2B5EF4-FFF2-40B4-BE49-F238E27FC236}">
                <a16:creationId xmlns:a16="http://schemas.microsoft.com/office/drawing/2014/main" id="{E188D5BA-CC74-4F14-9517-7A91E4AB0F79}"/>
              </a:ext>
            </a:extLst>
          </p:cNvPr>
          <p:cNvSpPr txBox="1"/>
          <p:nvPr/>
        </p:nvSpPr>
        <p:spPr>
          <a:xfrm>
            <a:off x="2465843" y="2483069"/>
            <a:ext cx="301686" cy="369332"/>
          </a:xfrm>
          <a:prstGeom prst="rect">
            <a:avLst/>
          </a:prstGeom>
          <a:noFill/>
        </p:spPr>
        <p:txBody>
          <a:bodyPr wrap="none" rtlCol="0">
            <a:spAutoFit/>
          </a:bodyPr>
          <a:lstStyle/>
          <a:p>
            <a:r>
              <a:rPr lang="en-US" dirty="0"/>
              <a:t>1</a:t>
            </a:r>
          </a:p>
        </p:txBody>
      </p:sp>
      <p:sp>
        <p:nvSpPr>
          <p:cNvPr id="33" name="TextBox 32">
            <a:extLst>
              <a:ext uri="{FF2B5EF4-FFF2-40B4-BE49-F238E27FC236}">
                <a16:creationId xmlns:a16="http://schemas.microsoft.com/office/drawing/2014/main" id="{44E575C3-8CBD-4270-A6A7-D34A72C0E335}"/>
              </a:ext>
            </a:extLst>
          </p:cNvPr>
          <p:cNvSpPr txBox="1"/>
          <p:nvPr/>
        </p:nvSpPr>
        <p:spPr>
          <a:xfrm>
            <a:off x="3124769" y="2483069"/>
            <a:ext cx="301686" cy="369332"/>
          </a:xfrm>
          <a:prstGeom prst="rect">
            <a:avLst/>
          </a:prstGeom>
          <a:noFill/>
          <a:ln w="12700">
            <a:noFill/>
          </a:ln>
        </p:spPr>
        <p:txBody>
          <a:bodyPr wrap="none" rtlCol="0">
            <a:spAutoFit/>
          </a:bodyPr>
          <a:lstStyle/>
          <a:p>
            <a:r>
              <a:rPr lang="en-US" dirty="0"/>
              <a:t>2</a:t>
            </a:r>
          </a:p>
        </p:txBody>
      </p:sp>
      <p:sp>
        <p:nvSpPr>
          <p:cNvPr id="34" name="TextBox 33">
            <a:extLst>
              <a:ext uri="{FF2B5EF4-FFF2-40B4-BE49-F238E27FC236}">
                <a16:creationId xmlns:a16="http://schemas.microsoft.com/office/drawing/2014/main" id="{2549E27E-7E46-4222-AD8C-F4DB5BFCC542}"/>
              </a:ext>
            </a:extLst>
          </p:cNvPr>
          <p:cNvSpPr txBox="1"/>
          <p:nvPr/>
        </p:nvSpPr>
        <p:spPr>
          <a:xfrm>
            <a:off x="3755389" y="2483069"/>
            <a:ext cx="301686" cy="369332"/>
          </a:xfrm>
          <a:prstGeom prst="rect">
            <a:avLst/>
          </a:prstGeom>
          <a:noFill/>
          <a:ln w="12700">
            <a:noFill/>
          </a:ln>
        </p:spPr>
        <p:txBody>
          <a:bodyPr wrap="none" rtlCol="0">
            <a:spAutoFit/>
          </a:bodyPr>
          <a:lstStyle/>
          <a:p>
            <a:r>
              <a:rPr lang="en-US" dirty="0"/>
              <a:t>3</a:t>
            </a:r>
          </a:p>
        </p:txBody>
      </p:sp>
      <p:sp>
        <p:nvSpPr>
          <p:cNvPr id="35" name="Rectangle 34">
            <a:extLst>
              <a:ext uri="{FF2B5EF4-FFF2-40B4-BE49-F238E27FC236}">
                <a16:creationId xmlns:a16="http://schemas.microsoft.com/office/drawing/2014/main" id="{96D7B0DD-240F-4F57-BD82-F88FFE924E3C}"/>
              </a:ext>
            </a:extLst>
          </p:cNvPr>
          <p:cNvSpPr/>
          <p:nvPr/>
        </p:nvSpPr>
        <p:spPr>
          <a:xfrm>
            <a:off x="3288346"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36" name="Rectangle 35">
            <a:extLst>
              <a:ext uri="{FF2B5EF4-FFF2-40B4-BE49-F238E27FC236}">
                <a16:creationId xmlns:a16="http://schemas.microsoft.com/office/drawing/2014/main" id="{CAE46EA1-7A5F-43B7-A6F8-9D5DCAA0A8D3}"/>
              </a:ext>
            </a:extLst>
          </p:cNvPr>
          <p:cNvSpPr/>
          <p:nvPr/>
        </p:nvSpPr>
        <p:spPr>
          <a:xfrm>
            <a:off x="3918967"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37" name="TextBox 36">
            <a:extLst>
              <a:ext uri="{FF2B5EF4-FFF2-40B4-BE49-F238E27FC236}">
                <a16:creationId xmlns:a16="http://schemas.microsoft.com/office/drawing/2014/main" id="{3B6BD85E-B858-43B1-8348-39188B178A42}"/>
              </a:ext>
            </a:extLst>
          </p:cNvPr>
          <p:cNvSpPr txBox="1"/>
          <p:nvPr/>
        </p:nvSpPr>
        <p:spPr>
          <a:xfrm>
            <a:off x="3440080" y="1097280"/>
            <a:ext cx="301686" cy="369332"/>
          </a:xfrm>
          <a:prstGeom prst="rect">
            <a:avLst/>
          </a:prstGeom>
          <a:noFill/>
        </p:spPr>
        <p:txBody>
          <a:bodyPr wrap="none" rtlCol="0">
            <a:spAutoFit/>
          </a:bodyPr>
          <a:lstStyle/>
          <a:p>
            <a:r>
              <a:rPr lang="en-US" dirty="0"/>
              <a:t>2</a:t>
            </a:r>
          </a:p>
        </p:txBody>
      </p:sp>
      <p:sp>
        <p:nvSpPr>
          <p:cNvPr id="38" name="TextBox 37">
            <a:extLst>
              <a:ext uri="{FF2B5EF4-FFF2-40B4-BE49-F238E27FC236}">
                <a16:creationId xmlns:a16="http://schemas.microsoft.com/office/drawing/2014/main" id="{BB2C0C60-E6B0-4117-808E-83683BB90F32}"/>
              </a:ext>
            </a:extLst>
          </p:cNvPr>
          <p:cNvSpPr txBox="1"/>
          <p:nvPr/>
        </p:nvSpPr>
        <p:spPr>
          <a:xfrm>
            <a:off x="4070700" y="1097280"/>
            <a:ext cx="301686" cy="369332"/>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173734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C53D60-0FA6-4C09-B36D-7C904E10789E}"/>
              </a:ext>
            </a:extLst>
          </p:cNvPr>
          <p:cNvSpPr/>
          <p:nvPr/>
        </p:nvSpPr>
        <p:spPr>
          <a:xfrm>
            <a:off x="1603824"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5" name="Rectangle 4">
            <a:extLst>
              <a:ext uri="{FF2B5EF4-FFF2-40B4-BE49-F238E27FC236}">
                <a16:creationId xmlns:a16="http://schemas.microsoft.com/office/drawing/2014/main" id="{2DB9B2E8-16D9-45B5-AB39-99E013FF582C}"/>
              </a:ext>
            </a:extLst>
          </p:cNvPr>
          <p:cNvSpPr/>
          <p:nvPr/>
        </p:nvSpPr>
        <p:spPr>
          <a:xfrm>
            <a:off x="2234445"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8" name="Rectangle 7">
            <a:extLst>
              <a:ext uri="{FF2B5EF4-FFF2-40B4-BE49-F238E27FC236}">
                <a16:creationId xmlns:a16="http://schemas.microsoft.com/office/drawing/2014/main" id="{2863F0EB-9569-4EDC-8EB5-9B443C6F7C25}"/>
              </a:ext>
            </a:extLst>
          </p:cNvPr>
          <p:cNvSpPr/>
          <p:nvPr/>
        </p:nvSpPr>
        <p:spPr>
          <a:xfrm>
            <a:off x="5150068"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5780689"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6411310"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7041931"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13" name="TextBox 12">
            <a:extLst>
              <a:ext uri="{FF2B5EF4-FFF2-40B4-BE49-F238E27FC236}">
                <a16:creationId xmlns:a16="http://schemas.microsoft.com/office/drawing/2014/main" id="{08D1AD2A-EDF1-4AA6-9E5D-9FDCEAF82735}"/>
              </a:ext>
            </a:extLst>
          </p:cNvPr>
          <p:cNvSpPr txBox="1"/>
          <p:nvPr/>
        </p:nvSpPr>
        <p:spPr>
          <a:xfrm>
            <a:off x="914400" y="1543234"/>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55560" y="1097280"/>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86180" y="1097280"/>
            <a:ext cx="301686" cy="369332"/>
          </a:xfrm>
          <a:prstGeom prst="rect">
            <a:avLst/>
          </a:prstGeom>
          <a:noFill/>
        </p:spPr>
        <p:txBody>
          <a:bodyPr wrap="none" rtlCol="0">
            <a:spAutoFit/>
          </a:bodyPr>
          <a:lstStyle/>
          <a:p>
            <a:r>
              <a:rPr lang="en-US" dirty="0"/>
              <a:t>1</a:t>
            </a:r>
          </a:p>
        </p:txBody>
      </p:sp>
      <p:sp>
        <p:nvSpPr>
          <p:cNvPr id="23" name="TextBox 22">
            <a:extLst>
              <a:ext uri="{FF2B5EF4-FFF2-40B4-BE49-F238E27FC236}">
                <a16:creationId xmlns:a16="http://schemas.microsoft.com/office/drawing/2014/main" id="{BD79D731-70AB-49E3-827B-A6646E684F7E}"/>
              </a:ext>
            </a:extLst>
          </p:cNvPr>
          <p:cNvSpPr txBox="1"/>
          <p:nvPr/>
        </p:nvSpPr>
        <p:spPr>
          <a:xfrm>
            <a:off x="5314532" y="1097280"/>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5945152" y="1097280"/>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6575772" y="1097280"/>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7206392" y="1097280"/>
            <a:ext cx="301686" cy="369332"/>
          </a:xfrm>
          <a:prstGeom prst="rect">
            <a:avLst/>
          </a:prstGeom>
          <a:noFill/>
        </p:spPr>
        <p:txBody>
          <a:bodyPr wrap="none" rtlCol="0">
            <a:spAutoFit/>
          </a:bodyPr>
          <a:lstStyle/>
          <a:p>
            <a:r>
              <a:rPr lang="en-US" dirty="0"/>
              <a:t>7</a:t>
            </a:r>
          </a:p>
        </p:txBody>
      </p:sp>
      <p:sp>
        <p:nvSpPr>
          <p:cNvPr id="27" name="Rectangle 26">
            <a:extLst>
              <a:ext uri="{FF2B5EF4-FFF2-40B4-BE49-F238E27FC236}">
                <a16:creationId xmlns:a16="http://schemas.microsoft.com/office/drawing/2014/main" id="{2EDE9FBC-4894-4D53-8119-9A3410EFAA7F}"/>
              </a:ext>
            </a:extLst>
          </p:cNvPr>
          <p:cNvSpPr/>
          <p:nvPr/>
        </p:nvSpPr>
        <p:spPr>
          <a:xfrm>
            <a:off x="1683487"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28" name="Rectangle 27">
            <a:extLst>
              <a:ext uri="{FF2B5EF4-FFF2-40B4-BE49-F238E27FC236}">
                <a16:creationId xmlns:a16="http://schemas.microsoft.com/office/drawing/2014/main" id="{8102AACB-3EAE-4AAE-BF26-DB36B4F07897}"/>
              </a:ext>
            </a:extLst>
          </p:cNvPr>
          <p:cNvSpPr/>
          <p:nvPr/>
        </p:nvSpPr>
        <p:spPr>
          <a:xfrm>
            <a:off x="2314108"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29" name="Rectangle 28">
            <a:extLst>
              <a:ext uri="{FF2B5EF4-FFF2-40B4-BE49-F238E27FC236}">
                <a16:creationId xmlns:a16="http://schemas.microsoft.com/office/drawing/2014/main" id="{EB263BA1-238E-4AA5-86AA-EB0994702E48}"/>
              </a:ext>
            </a:extLst>
          </p:cNvPr>
          <p:cNvSpPr/>
          <p:nvPr/>
        </p:nvSpPr>
        <p:spPr>
          <a:xfrm>
            <a:off x="2941862"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30" name="Rectangle 29">
            <a:extLst>
              <a:ext uri="{FF2B5EF4-FFF2-40B4-BE49-F238E27FC236}">
                <a16:creationId xmlns:a16="http://schemas.microsoft.com/office/drawing/2014/main" id="{65DFFA25-FE70-462F-A791-828F5E62D93F}"/>
              </a:ext>
            </a:extLst>
          </p:cNvPr>
          <p:cNvSpPr/>
          <p:nvPr/>
        </p:nvSpPr>
        <p:spPr>
          <a:xfrm>
            <a:off x="3572483"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31" name="TextBox 30">
            <a:extLst>
              <a:ext uri="{FF2B5EF4-FFF2-40B4-BE49-F238E27FC236}">
                <a16:creationId xmlns:a16="http://schemas.microsoft.com/office/drawing/2014/main" id="{FF09ACD3-31D6-4FC1-B74E-564A22E4323F}"/>
              </a:ext>
            </a:extLst>
          </p:cNvPr>
          <p:cNvSpPr txBox="1"/>
          <p:nvPr/>
        </p:nvSpPr>
        <p:spPr>
          <a:xfrm>
            <a:off x="1835223" y="2483069"/>
            <a:ext cx="301686" cy="369332"/>
          </a:xfrm>
          <a:prstGeom prst="rect">
            <a:avLst/>
          </a:prstGeom>
          <a:noFill/>
        </p:spPr>
        <p:txBody>
          <a:bodyPr wrap="none" rtlCol="0">
            <a:spAutoFit/>
          </a:bodyPr>
          <a:lstStyle/>
          <a:p>
            <a:r>
              <a:rPr lang="en-US" dirty="0"/>
              <a:t>0</a:t>
            </a:r>
          </a:p>
        </p:txBody>
      </p:sp>
      <p:sp>
        <p:nvSpPr>
          <p:cNvPr id="32" name="TextBox 31">
            <a:extLst>
              <a:ext uri="{FF2B5EF4-FFF2-40B4-BE49-F238E27FC236}">
                <a16:creationId xmlns:a16="http://schemas.microsoft.com/office/drawing/2014/main" id="{E188D5BA-CC74-4F14-9517-7A91E4AB0F79}"/>
              </a:ext>
            </a:extLst>
          </p:cNvPr>
          <p:cNvSpPr txBox="1"/>
          <p:nvPr/>
        </p:nvSpPr>
        <p:spPr>
          <a:xfrm>
            <a:off x="2465843" y="2483069"/>
            <a:ext cx="301686" cy="369332"/>
          </a:xfrm>
          <a:prstGeom prst="rect">
            <a:avLst/>
          </a:prstGeom>
          <a:noFill/>
        </p:spPr>
        <p:txBody>
          <a:bodyPr wrap="none" rtlCol="0">
            <a:spAutoFit/>
          </a:bodyPr>
          <a:lstStyle/>
          <a:p>
            <a:r>
              <a:rPr lang="en-US" dirty="0"/>
              <a:t>1</a:t>
            </a:r>
          </a:p>
        </p:txBody>
      </p:sp>
      <p:sp>
        <p:nvSpPr>
          <p:cNvPr id="33" name="TextBox 32">
            <a:extLst>
              <a:ext uri="{FF2B5EF4-FFF2-40B4-BE49-F238E27FC236}">
                <a16:creationId xmlns:a16="http://schemas.microsoft.com/office/drawing/2014/main" id="{44E575C3-8CBD-4270-A6A7-D34A72C0E335}"/>
              </a:ext>
            </a:extLst>
          </p:cNvPr>
          <p:cNvSpPr txBox="1"/>
          <p:nvPr/>
        </p:nvSpPr>
        <p:spPr>
          <a:xfrm>
            <a:off x="3124769" y="2483069"/>
            <a:ext cx="301686" cy="369332"/>
          </a:xfrm>
          <a:prstGeom prst="rect">
            <a:avLst/>
          </a:prstGeom>
          <a:noFill/>
          <a:ln w="12700">
            <a:noFill/>
          </a:ln>
        </p:spPr>
        <p:txBody>
          <a:bodyPr wrap="none" rtlCol="0">
            <a:spAutoFit/>
          </a:bodyPr>
          <a:lstStyle/>
          <a:p>
            <a:r>
              <a:rPr lang="en-US" dirty="0"/>
              <a:t>2</a:t>
            </a:r>
          </a:p>
        </p:txBody>
      </p:sp>
      <p:sp>
        <p:nvSpPr>
          <p:cNvPr id="34" name="TextBox 33">
            <a:extLst>
              <a:ext uri="{FF2B5EF4-FFF2-40B4-BE49-F238E27FC236}">
                <a16:creationId xmlns:a16="http://schemas.microsoft.com/office/drawing/2014/main" id="{2549E27E-7E46-4222-AD8C-F4DB5BFCC542}"/>
              </a:ext>
            </a:extLst>
          </p:cNvPr>
          <p:cNvSpPr txBox="1"/>
          <p:nvPr/>
        </p:nvSpPr>
        <p:spPr>
          <a:xfrm>
            <a:off x="3755389" y="2483069"/>
            <a:ext cx="301686" cy="369332"/>
          </a:xfrm>
          <a:prstGeom prst="rect">
            <a:avLst/>
          </a:prstGeom>
          <a:noFill/>
          <a:ln w="12700">
            <a:noFill/>
          </a:ln>
        </p:spPr>
        <p:txBody>
          <a:bodyPr wrap="none" rtlCol="0">
            <a:spAutoFit/>
          </a:bodyPr>
          <a:lstStyle/>
          <a:p>
            <a:r>
              <a:rPr lang="en-US" dirty="0"/>
              <a:t>3</a:t>
            </a:r>
          </a:p>
        </p:txBody>
      </p:sp>
      <p:sp>
        <p:nvSpPr>
          <p:cNvPr id="35" name="Rectangle 34">
            <a:extLst>
              <a:ext uri="{FF2B5EF4-FFF2-40B4-BE49-F238E27FC236}">
                <a16:creationId xmlns:a16="http://schemas.microsoft.com/office/drawing/2014/main" id="{96D7B0DD-240F-4F57-BD82-F88FFE924E3C}"/>
              </a:ext>
            </a:extLst>
          </p:cNvPr>
          <p:cNvSpPr/>
          <p:nvPr/>
        </p:nvSpPr>
        <p:spPr>
          <a:xfrm>
            <a:off x="3288346"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36" name="Rectangle 35">
            <a:extLst>
              <a:ext uri="{FF2B5EF4-FFF2-40B4-BE49-F238E27FC236}">
                <a16:creationId xmlns:a16="http://schemas.microsoft.com/office/drawing/2014/main" id="{CAE46EA1-7A5F-43B7-A6F8-9D5DCAA0A8D3}"/>
              </a:ext>
            </a:extLst>
          </p:cNvPr>
          <p:cNvSpPr/>
          <p:nvPr/>
        </p:nvSpPr>
        <p:spPr>
          <a:xfrm>
            <a:off x="3918967"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37" name="TextBox 36">
            <a:extLst>
              <a:ext uri="{FF2B5EF4-FFF2-40B4-BE49-F238E27FC236}">
                <a16:creationId xmlns:a16="http://schemas.microsoft.com/office/drawing/2014/main" id="{3B6BD85E-B858-43B1-8348-39188B178A42}"/>
              </a:ext>
            </a:extLst>
          </p:cNvPr>
          <p:cNvSpPr txBox="1"/>
          <p:nvPr/>
        </p:nvSpPr>
        <p:spPr>
          <a:xfrm>
            <a:off x="3440080" y="1097280"/>
            <a:ext cx="301686" cy="369332"/>
          </a:xfrm>
          <a:prstGeom prst="rect">
            <a:avLst/>
          </a:prstGeom>
          <a:noFill/>
        </p:spPr>
        <p:txBody>
          <a:bodyPr wrap="none" rtlCol="0">
            <a:spAutoFit/>
          </a:bodyPr>
          <a:lstStyle/>
          <a:p>
            <a:r>
              <a:rPr lang="en-US" dirty="0"/>
              <a:t>2</a:t>
            </a:r>
          </a:p>
        </p:txBody>
      </p:sp>
      <p:sp>
        <p:nvSpPr>
          <p:cNvPr id="38" name="TextBox 37">
            <a:extLst>
              <a:ext uri="{FF2B5EF4-FFF2-40B4-BE49-F238E27FC236}">
                <a16:creationId xmlns:a16="http://schemas.microsoft.com/office/drawing/2014/main" id="{BB2C0C60-E6B0-4117-808E-83683BB90F32}"/>
              </a:ext>
            </a:extLst>
          </p:cNvPr>
          <p:cNvSpPr txBox="1"/>
          <p:nvPr/>
        </p:nvSpPr>
        <p:spPr>
          <a:xfrm>
            <a:off x="4070700" y="1097280"/>
            <a:ext cx="301686" cy="369332"/>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225926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863F0EB-9569-4EDC-8EB5-9B443C6F7C25}"/>
              </a:ext>
            </a:extLst>
          </p:cNvPr>
          <p:cNvSpPr/>
          <p:nvPr/>
        </p:nvSpPr>
        <p:spPr>
          <a:xfrm>
            <a:off x="5150068"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5780689"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6411310"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7041931"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3" name="TextBox 22">
            <a:extLst>
              <a:ext uri="{FF2B5EF4-FFF2-40B4-BE49-F238E27FC236}">
                <a16:creationId xmlns:a16="http://schemas.microsoft.com/office/drawing/2014/main" id="{BD79D731-70AB-49E3-827B-A6646E684F7E}"/>
              </a:ext>
            </a:extLst>
          </p:cNvPr>
          <p:cNvSpPr txBox="1"/>
          <p:nvPr/>
        </p:nvSpPr>
        <p:spPr>
          <a:xfrm>
            <a:off x="5314532" y="1097280"/>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5945152" y="1097280"/>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6575772" y="1097280"/>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7206392" y="1097280"/>
            <a:ext cx="301686" cy="369332"/>
          </a:xfrm>
          <a:prstGeom prst="rect">
            <a:avLst/>
          </a:prstGeom>
          <a:noFill/>
        </p:spPr>
        <p:txBody>
          <a:bodyPr wrap="none" rtlCol="0">
            <a:spAutoFit/>
          </a:bodyPr>
          <a:lstStyle/>
          <a:p>
            <a:r>
              <a:rPr lang="en-US" dirty="0"/>
              <a:t>7</a:t>
            </a:r>
          </a:p>
        </p:txBody>
      </p:sp>
      <p:sp>
        <p:nvSpPr>
          <p:cNvPr id="39" name="Rectangle 38">
            <a:extLst>
              <a:ext uri="{FF2B5EF4-FFF2-40B4-BE49-F238E27FC236}">
                <a16:creationId xmlns:a16="http://schemas.microsoft.com/office/drawing/2014/main" id="{C798E644-5D90-435C-9153-FC8DFCDF1A51}"/>
              </a:ext>
            </a:extLst>
          </p:cNvPr>
          <p:cNvSpPr/>
          <p:nvPr/>
        </p:nvSpPr>
        <p:spPr>
          <a:xfrm>
            <a:off x="1603824"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40" name="Rectangle 39">
            <a:extLst>
              <a:ext uri="{FF2B5EF4-FFF2-40B4-BE49-F238E27FC236}">
                <a16:creationId xmlns:a16="http://schemas.microsoft.com/office/drawing/2014/main" id="{4427266D-D03E-4DCA-8096-DE8A07826B6B}"/>
              </a:ext>
            </a:extLst>
          </p:cNvPr>
          <p:cNvSpPr/>
          <p:nvPr/>
        </p:nvSpPr>
        <p:spPr>
          <a:xfrm>
            <a:off x="2234445"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41" name="Rectangle 40">
            <a:extLst>
              <a:ext uri="{FF2B5EF4-FFF2-40B4-BE49-F238E27FC236}">
                <a16:creationId xmlns:a16="http://schemas.microsoft.com/office/drawing/2014/main" id="{748CBAEE-4AF0-46B9-9B18-2E63DFF92E7A}"/>
              </a:ext>
            </a:extLst>
          </p:cNvPr>
          <p:cNvSpPr/>
          <p:nvPr/>
        </p:nvSpPr>
        <p:spPr>
          <a:xfrm>
            <a:off x="2865066"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42" name="Rectangle 41">
            <a:extLst>
              <a:ext uri="{FF2B5EF4-FFF2-40B4-BE49-F238E27FC236}">
                <a16:creationId xmlns:a16="http://schemas.microsoft.com/office/drawing/2014/main" id="{90B7583D-F6B5-44B6-B198-8207FE22F2F9}"/>
              </a:ext>
            </a:extLst>
          </p:cNvPr>
          <p:cNvSpPr/>
          <p:nvPr/>
        </p:nvSpPr>
        <p:spPr>
          <a:xfrm>
            <a:off x="3495687"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43" name="TextBox 42">
            <a:extLst>
              <a:ext uri="{FF2B5EF4-FFF2-40B4-BE49-F238E27FC236}">
                <a16:creationId xmlns:a16="http://schemas.microsoft.com/office/drawing/2014/main" id="{A596F5DA-585C-40F4-B11C-61F4982D69E5}"/>
              </a:ext>
            </a:extLst>
          </p:cNvPr>
          <p:cNvSpPr txBox="1"/>
          <p:nvPr/>
        </p:nvSpPr>
        <p:spPr>
          <a:xfrm>
            <a:off x="914400" y="1543234"/>
            <a:ext cx="661335" cy="369332"/>
          </a:xfrm>
          <a:prstGeom prst="rect">
            <a:avLst/>
          </a:prstGeom>
          <a:noFill/>
        </p:spPr>
        <p:txBody>
          <a:bodyPr wrap="none" rtlCol="0">
            <a:spAutoFit/>
          </a:bodyPr>
          <a:lstStyle/>
          <a:p>
            <a:r>
              <a:rPr lang="en-US" dirty="0"/>
              <a:t>array</a:t>
            </a:r>
          </a:p>
        </p:txBody>
      </p:sp>
      <p:sp>
        <p:nvSpPr>
          <p:cNvPr id="44" name="TextBox 43">
            <a:extLst>
              <a:ext uri="{FF2B5EF4-FFF2-40B4-BE49-F238E27FC236}">
                <a16:creationId xmlns:a16="http://schemas.microsoft.com/office/drawing/2014/main" id="{02B4F7D4-76D9-4349-97FB-EA01EC0AEADE}"/>
              </a:ext>
            </a:extLst>
          </p:cNvPr>
          <p:cNvSpPr txBox="1"/>
          <p:nvPr/>
        </p:nvSpPr>
        <p:spPr>
          <a:xfrm>
            <a:off x="1755560" y="1097280"/>
            <a:ext cx="301686" cy="369332"/>
          </a:xfrm>
          <a:prstGeom prst="rect">
            <a:avLst/>
          </a:prstGeom>
          <a:noFill/>
        </p:spPr>
        <p:txBody>
          <a:bodyPr wrap="none" rtlCol="0">
            <a:spAutoFit/>
          </a:bodyPr>
          <a:lstStyle/>
          <a:p>
            <a:r>
              <a:rPr lang="en-US" dirty="0"/>
              <a:t>0</a:t>
            </a:r>
          </a:p>
        </p:txBody>
      </p:sp>
      <p:sp>
        <p:nvSpPr>
          <p:cNvPr id="45" name="TextBox 44">
            <a:extLst>
              <a:ext uri="{FF2B5EF4-FFF2-40B4-BE49-F238E27FC236}">
                <a16:creationId xmlns:a16="http://schemas.microsoft.com/office/drawing/2014/main" id="{B54756BF-972A-48C9-BECC-B68E4A7C4DC8}"/>
              </a:ext>
            </a:extLst>
          </p:cNvPr>
          <p:cNvSpPr txBox="1"/>
          <p:nvPr/>
        </p:nvSpPr>
        <p:spPr>
          <a:xfrm>
            <a:off x="2386180" y="1097280"/>
            <a:ext cx="301686" cy="369332"/>
          </a:xfrm>
          <a:prstGeom prst="rect">
            <a:avLst/>
          </a:prstGeom>
          <a:noFill/>
        </p:spPr>
        <p:txBody>
          <a:bodyPr wrap="none" rtlCol="0">
            <a:spAutoFit/>
          </a:bodyPr>
          <a:lstStyle/>
          <a:p>
            <a:r>
              <a:rPr lang="en-US" dirty="0"/>
              <a:t>1</a:t>
            </a:r>
          </a:p>
        </p:txBody>
      </p:sp>
      <p:sp>
        <p:nvSpPr>
          <p:cNvPr id="46" name="TextBox 45">
            <a:extLst>
              <a:ext uri="{FF2B5EF4-FFF2-40B4-BE49-F238E27FC236}">
                <a16:creationId xmlns:a16="http://schemas.microsoft.com/office/drawing/2014/main" id="{AD985070-792E-4E45-A5A6-69881B997E5F}"/>
              </a:ext>
            </a:extLst>
          </p:cNvPr>
          <p:cNvSpPr txBox="1"/>
          <p:nvPr/>
        </p:nvSpPr>
        <p:spPr>
          <a:xfrm>
            <a:off x="3016800" y="1097280"/>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8F69929D-439A-422C-A98B-F58BE9A32369}"/>
              </a:ext>
            </a:extLst>
          </p:cNvPr>
          <p:cNvSpPr txBox="1"/>
          <p:nvPr/>
        </p:nvSpPr>
        <p:spPr>
          <a:xfrm>
            <a:off x="3647420" y="1097280"/>
            <a:ext cx="301686" cy="369332"/>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243643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863F0EB-9569-4EDC-8EB5-9B443C6F7C25}"/>
              </a:ext>
            </a:extLst>
          </p:cNvPr>
          <p:cNvSpPr/>
          <p:nvPr/>
        </p:nvSpPr>
        <p:spPr>
          <a:xfrm>
            <a:off x="5150068"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5780689"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6981644"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7612265"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3" name="TextBox 22">
            <a:extLst>
              <a:ext uri="{FF2B5EF4-FFF2-40B4-BE49-F238E27FC236}">
                <a16:creationId xmlns:a16="http://schemas.microsoft.com/office/drawing/2014/main" id="{BD79D731-70AB-49E3-827B-A6646E684F7E}"/>
              </a:ext>
            </a:extLst>
          </p:cNvPr>
          <p:cNvSpPr txBox="1"/>
          <p:nvPr/>
        </p:nvSpPr>
        <p:spPr>
          <a:xfrm>
            <a:off x="5314532" y="1097280"/>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5945152" y="1097280"/>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7146106" y="1097280"/>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7776726" y="1097280"/>
            <a:ext cx="301686" cy="369332"/>
          </a:xfrm>
          <a:prstGeom prst="rect">
            <a:avLst/>
          </a:prstGeom>
          <a:noFill/>
        </p:spPr>
        <p:txBody>
          <a:bodyPr wrap="none" rtlCol="0">
            <a:spAutoFit/>
          </a:bodyPr>
          <a:lstStyle/>
          <a:p>
            <a:r>
              <a:rPr lang="en-US" dirty="0"/>
              <a:t>7</a:t>
            </a:r>
          </a:p>
        </p:txBody>
      </p:sp>
      <p:sp>
        <p:nvSpPr>
          <p:cNvPr id="39" name="Rectangle 38">
            <a:extLst>
              <a:ext uri="{FF2B5EF4-FFF2-40B4-BE49-F238E27FC236}">
                <a16:creationId xmlns:a16="http://schemas.microsoft.com/office/drawing/2014/main" id="{C798E644-5D90-435C-9153-FC8DFCDF1A51}"/>
              </a:ext>
            </a:extLst>
          </p:cNvPr>
          <p:cNvSpPr/>
          <p:nvPr/>
        </p:nvSpPr>
        <p:spPr>
          <a:xfrm>
            <a:off x="1603824"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40" name="Rectangle 39">
            <a:extLst>
              <a:ext uri="{FF2B5EF4-FFF2-40B4-BE49-F238E27FC236}">
                <a16:creationId xmlns:a16="http://schemas.microsoft.com/office/drawing/2014/main" id="{4427266D-D03E-4DCA-8096-DE8A07826B6B}"/>
              </a:ext>
            </a:extLst>
          </p:cNvPr>
          <p:cNvSpPr/>
          <p:nvPr/>
        </p:nvSpPr>
        <p:spPr>
          <a:xfrm>
            <a:off x="2234445"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41" name="Rectangle 40">
            <a:extLst>
              <a:ext uri="{FF2B5EF4-FFF2-40B4-BE49-F238E27FC236}">
                <a16:creationId xmlns:a16="http://schemas.microsoft.com/office/drawing/2014/main" id="{748CBAEE-4AF0-46B9-9B18-2E63DFF92E7A}"/>
              </a:ext>
            </a:extLst>
          </p:cNvPr>
          <p:cNvSpPr/>
          <p:nvPr/>
        </p:nvSpPr>
        <p:spPr>
          <a:xfrm>
            <a:off x="2865066"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42" name="Rectangle 41">
            <a:extLst>
              <a:ext uri="{FF2B5EF4-FFF2-40B4-BE49-F238E27FC236}">
                <a16:creationId xmlns:a16="http://schemas.microsoft.com/office/drawing/2014/main" id="{90B7583D-F6B5-44B6-B198-8207FE22F2F9}"/>
              </a:ext>
            </a:extLst>
          </p:cNvPr>
          <p:cNvSpPr/>
          <p:nvPr/>
        </p:nvSpPr>
        <p:spPr>
          <a:xfrm>
            <a:off x="3495687"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43" name="TextBox 42">
            <a:extLst>
              <a:ext uri="{FF2B5EF4-FFF2-40B4-BE49-F238E27FC236}">
                <a16:creationId xmlns:a16="http://schemas.microsoft.com/office/drawing/2014/main" id="{A596F5DA-585C-40F4-B11C-61F4982D69E5}"/>
              </a:ext>
            </a:extLst>
          </p:cNvPr>
          <p:cNvSpPr txBox="1"/>
          <p:nvPr/>
        </p:nvSpPr>
        <p:spPr>
          <a:xfrm>
            <a:off x="914400" y="1543234"/>
            <a:ext cx="661335" cy="369332"/>
          </a:xfrm>
          <a:prstGeom prst="rect">
            <a:avLst/>
          </a:prstGeom>
          <a:noFill/>
        </p:spPr>
        <p:txBody>
          <a:bodyPr wrap="none" rtlCol="0">
            <a:spAutoFit/>
          </a:bodyPr>
          <a:lstStyle/>
          <a:p>
            <a:r>
              <a:rPr lang="en-US" dirty="0"/>
              <a:t>array</a:t>
            </a:r>
          </a:p>
        </p:txBody>
      </p:sp>
      <p:sp>
        <p:nvSpPr>
          <p:cNvPr id="44" name="TextBox 43">
            <a:extLst>
              <a:ext uri="{FF2B5EF4-FFF2-40B4-BE49-F238E27FC236}">
                <a16:creationId xmlns:a16="http://schemas.microsoft.com/office/drawing/2014/main" id="{02B4F7D4-76D9-4349-97FB-EA01EC0AEADE}"/>
              </a:ext>
            </a:extLst>
          </p:cNvPr>
          <p:cNvSpPr txBox="1"/>
          <p:nvPr/>
        </p:nvSpPr>
        <p:spPr>
          <a:xfrm>
            <a:off x="1755560" y="1097280"/>
            <a:ext cx="301686" cy="369332"/>
          </a:xfrm>
          <a:prstGeom prst="rect">
            <a:avLst/>
          </a:prstGeom>
          <a:noFill/>
        </p:spPr>
        <p:txBody>
          <a:bodyPr wrap="none" rtlCol="0">
            <a:spAutoFit/>
          </a:bodyPr>
          <a:lstStyle/>
          <a:p>
            <a:r>
              <a:rPr lang="en-US" dirty="0"/>
              <a:t>0</a:t>
            </a:r>
          </a:p>
        </p:txBody>
      </p:sp>
      <p:sp>
        <p:nvSpPr>
          <p:cNvPr id="45" name="TextBox 44">
            <a:extLst>
              <a:ext uri="{FF2B5EF4-FFF2-40B4-BE49-F238E27FC236}">
                <a16:creationId xmlns:a16="http://schemas.microsoft.com/office/drawing/2014/main" id="{B54756BF-972A-48C9-BECC-B68E4A7C4DC8}"/>
              </a:ext>
            </a:extLst>
          </p:cNvPr>
          <p:cNvSpPr txBox="1"/>
          <p:nvPr/>
        </p:nvSpPr>
        <p:spPr>
          <a:xfrm>
            <a:off x="2386180" y="1097280"/>
            <a:ext cx="301686" cy="369332"/>
          </a:xfrm>
          <a:prstGeom prst="rect">
            <a:avLst/>
          </a:prstGeom>
          <a:noFill/>
        </p:spPr>
        <p:txBody>
          <a:bodyPr wrap="none" rtlCol="0">
            <a:spAutoFit/>
          </a:bodyPr>
          <a:lstStyle/>
          <a:p>
            <a:r>
              <a:rPr lang="en-US" dirty="0"/>
              <a:t>1</a:t>
            </a:r>
          </a:p>
        </p:txBody>
      </p:sp>
      <p:sp>
        <p:nvSpPr>
          <p:cNvPr id="46" name="TextBox 45">
            <a:extLst>
              <a:ext uri="{FF2B5EF4-FFF2-40B4-BE49-F238E27FC236}">
                <a16:creationId xmlns:a16="http://schemas.microsoft.com/office/drawing/2014/main" id="{AD985070-792E-4E45-A5A6-69881B997E5F}"/>
              </a:ext>
            </a:extLst>
          </p:cNvPr>
          <p:cNvSpPr txBox="1"/>
          <p:nvPr/>
        </p:nvSpPr>
        <p:spPr>
          <a:xfrm>
            <a:off x="3016800" y="1097280"/>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8F69929D-439A-422C-A98B-F58BE9A32369}"/>
              </a:ext>
            </a:extLst>
          </p:cNvPr>
          <p:cNvSpPr txBox="1"/>
          <p:nvPr/>
        </p:nvSpPr>
        <p:spPr>
          <a:xfrm>
            <a:off x="3647420" y="1097280"/>
            <a:ext cx="301686" cy="369332"/>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926784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863F0EB-9569-4EDC-8EB5-9B443C6F7C25}"/>
              </a:ext>
            </a:extLst>
          </p:cNvPr>
          <p:cNvSpPr/>
          <p:nvPr/>
        </p:nvSpPr>
        <p:spPr>
          <a:xfrm>
            <a:off x="5150068"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5780689"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6981644"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7612265"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3" name="TextBox 22">
            <a:extLst>
              <a:ext uri="{FF2B5EF4-FFF2-40B4-BE49-F238E27FC236}">
                <a16:creationId xmlns:a16="http://schemas.microsoft.com/office/drawing/2014/main" id="{BD79D731-70AB-49E3-827B-A6646E684F7E}"/>
              </a:ext>
            </a:extLst>
          </p:cNvPr>
          <p:cNvSpPr txBox="1"/>
          <p:nvPr/>
        </p:nvSpPr>
        <p:spPr>
          <a:xfrm>
            <a:off x="5314532" y="1097280"/>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5945152" y="1097280"/>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7146106" y="1097280"/>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7776726" y="1097280"/>
            <a:ext cx="301686" cy="369332"/>
          </a:xfrm>
          <a:prstGeom prst="rect">
            <a:avLst/>
          </a:prstGeom>
          <a:noFill/>
        </p:spPr>
        <p:txBody>
          <a:bodyPr wrap="none" rtlCol="0">
            <a:spAutoFit/>
          </a:bodyPr>
          <a:lstStyle/>
          <a:p>
            <a:r>
              <a:rPr lang="en-US" dirty="0"/>
              <a:t>7</a:t>
            </a:r>
          </a:p>
        </p:txBody>
      </p:sp>
      <p:sp>
        <p:nvSpPr>
          <p:cNvPr id="39" name="Rectangle 38">
            <a:extLst>
              <a:ext uri="{FF2B5EF4-FFF2-40B4-BE49-F238E27FC236}">
                <a16:creationId xmlns:a16="http://schemas.microsoft.com/office/drawing/2014/main" id="{C798E644-5D90-435C-9153-FC8DFCDF1A51}"/>
              </a:ext>
            </a:extLst>
          </p:cNvPr>
          <p:cNvSpPr/>
          <p:nvPr/>
        </p:nvSpPr>
        <p:spPr>
          <a:xfrm>
            <a:off x="1603824"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40" name="Rectangle 39">
            <a:extLst>
              <a:ext uri="{FF2B5EF4-FFF2-40B4-BE49-F238E27FC236}">
                <a16:creationId xmlns:a16="http://schemas.microsoft.com/office/drawing/2014/main" id="{4427266D-D03E-4DCA-8096-DE8A07826B6B}"/>
              </a:ext>
            </a:extLst>
          </p:cNvPr>
          <p:cNvSpPr/>
          <p:nvPr/>
        </p:nvSpPr>
        <p:spPr>
          <a:xfrm>
            <a:off x="2234445"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41" name="Rectangle 40">
            <a:extLst>
              <a:ext uri="{FF2B5EF4-FFF2-40B4-BE49-F238E27FC236}">
                <a16:creationId xmlns:a16="http://schemas.microsoft.com/office/drawing/2014/main" id="{748CBAEE-4AF0-46B9-9B18-2E63DFF92E7A}"/>
              </a:ext>
            </a:extLst>
          </p:cNvPr>
          <p:cNvSpPr/>
          <p:nvPr/>
        </p:nvSpPr>
        <p:spPr>
          <a:xfrm>
            <a:off x="2865066"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42" name="Rectangle 41">
            <a:extLst>
              <a:ext uri="{FF2B5EF4-FFF2-40B4-BE49-F238E27FC236}">
                <a16:creationId xmlns:a16="http://schemas.microsoft.com/office/drawing/2014/main" id="{90B7583D-F6B5-44B6-B198-8207FE22F2F9}"/>
              </a:ext>
            </a:extLst>
          </p:cNvPr>
          <p:cNvSpPr/>
          <p:nvPr/>
        </p:nvSpPr>
        <p:spPr>
          <a:xfrm>
            <a:off x="3495687"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43" name="TextBox 42">
            <a:extLst>
              <a:ext uri="{FF2B5EF4-FFF2-40B4-BE49-F238E27FC236}">
                <a16:creationId xmlns:a16="http://schemas.microsoft.com/office/drawing/2014/main" id="{A596F5DA-585C-40F4-B11C-61F4982D69E5}"/>
              </a:ext>
            </a:extLst>
          </p:cNvPr>
          <p:cNvSpPr txBox="1"/>
          <p:nvPr/>
        </p:nvSpPr>
        <p:spPr>
          <a:xfrm>
            <a:off x="914400" y="1543234"/>
            <a:ext cx="661335" cy="369332"/>
          </a:xfrm>
          <a:prstGeom prst="rect">
            <a:avLst/>
          </a:prstGeom>
          <a:noFill/>
        </p:spPr>
        <p:txBody>
          <a:bodyPr wrap="none" rtlCol="0">
            <a:spAutoFit/>
          </a:bodyPr>
          <a:lstStyle/>
          <a:p>
            <a:r>
              <a:rPr lang="en-US" dirty="0"/>
              <a:t>array</a:t>
            </a:r>
          </a:p>
        </p:txBody>
      </p:sp>
      <p:sp>
        <p:nvSpPr>
          <p:cNvPr id="44" name="TextBox 43">
            <a:extLst>
              <a:ext uri="{FF2B5EF4-FFF2-40B4-BE49-F238E27FC236}">
                <a16:creationId xmlns:a16="http://schemas.microsoft.com/office/drawing/2014/main" id="{02B4F7D4-76D9-4349-97FB-EA01EC0AEADE}"/>
              </a:ext>
            </a:extLst>
          </p:cNvPr>
          <p:cNvSpPr txBox="1"/>
          <p:nvPr/>
        </p:nvSpPr>
        <p:spPr>
          <a:xfrm>
            <a:off x="1755560" y="1097280"/>
            <a:ext cx="301686" cy="369332"/>
          </a:xfrm>
          <a:prstGeom prst="rect">
            <a:avLst/>
          </a:prstGeom>
          <a:noFill/>
        </p:spPr>
        <p:txBody>
          <a:bodyPr wrap="none" rtlCol="0">
            <a:spAutoFit/>
          </a:bodyPr>
          <a:lstStyle/>
          <a:p>
            <a:r>
              <a:rPr lang="en-US" dirty="0"/>
              <a:t>0</a:t>
            </a:r>
          </a:p>
        </p:txBody>
      </p:sp>
      <p:sp>
        <p:nvSpPr>
          <p:cNvPr id="45" name="TextBox 44">
            <a:extLst>
              <a:ext uri="{FF2B5EF4-FFF2-40B4-BE49-F238E27FC236}">
                <a16:creationId xmlns:a16="http://schemas.microsoft.com/office/drawing/2014/main" id="{B54756BF-972A-48C9-BECC-B68E4A7C4DC8}"/>
              </a:ext>
            </a:extLst>
          </p:cNvPr>
          <p:cNvSpPr txBox="1"/>
          <p:nvPr/>
        </p:nvSpPr>
        <p:spPr>
          <a:xfrm>
            <a:off x="2386180" y="1097280"/>
            <a:ext cx="301686" cy="369332"/>
          </a:xfrm>
          <a:prstGeom prst="rect">
            <a:avLst/>
          </a:prstGeom>
          <a:noFill/>
        </p:spPr>
        <p:txBody>
          <a:bodyPr wrap="none" rtlCol="0">
            <a:spAutoFit/>
          </a:bodyPr>
          <a:lstStyle/>
          <a:p>
            <a:r>
              <a:rPr lang="en-US" dirty="0"/>
              <a:t>1</a:t>
            </a:r>
          </a:p>
        </p:txBody>
      </p:sp>
      <p:sp>
        <p:nvSpPr>
          <p:cNvPr id="46" name="TextBox 45">
            <a:extLst>
              <a:ext uri="{FF2B5EF4-FFF2-40B4-BE49-F238E27FC236}">
                <a16:creationId xmlns:a16="http://schemas.microsoft.com/office/drawing/2014/main" id="{AD985070-792E-4E45-A5A6-69881B997E5F}"/>
              </a:ext>
            </a:extLst>
          </p:cNvPr>
          <p:cNvSpPr txBox="1"/>
          <p:nvPr/>
        </p:nvSpPr>
        <p:spPr>
          <a:xfrm>
            <a:off x="3016800" y="1097280"/>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8F69929D-439A-422C-A98B-F58BE9A32369}"/>
              </a:ext>
            </a:extLst>
          </p:cNvPr>
          <p:cNvSpPr txBox="1"/>
          <p:nvPr/>
        </p:nvSpPr>
        <p:spPr>
          <a:xfrm>
            <a:off x="3647420" y="1097280"/>
            <a:ext cx="301686" cy="369332"/>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1396277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863F0EB-9569-4EDC-8EB5-9B443C6F7C25}"/>
              </a:ext>
            </a:extLst>
          </p:cNvPr>
          <p:cNvSpPr/>
          <p:nvPr/>
        </p:nvSpPr>
        <p:spPr>
          <a:xfrm>
            <a:off x="5150068"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5780689"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6981644"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7612265"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3" name="TextBox 22">
            <a:extLst>
              <a:ext uri="{FF2B5EF4-FFF2-40B4-BE49-F238E27FC236}">
                <a16:creationId xmlns:a16="http://schemas.microsoft.com/office/drawing/2014/main" id="{BD79D731-70AB-49E3-827B-A6646E684F7E}"/>
              </a:ext>
            </a:extLst>
          </p:cNvPr>
          <p:cNvSpPr txBox="1"/>
          <p:nvPr/>
        </p:nvSpPr>
        <p:spPr>
          <a:xfrm>
            <a:off x="5314532" y="1097280"/>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5945152" y="1097280"/>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7146106" y="1097280"/>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7776726" y="1097280"/>
            <a:ext cx="301686" cy="369332"/>
          </a:xfrm>
          <a:prstGeom prst="rect">
            <a:avLst/>
          </a:prstGeom>
          <a:noFill/>
        </p:spPr>
        <p:txBody>
          <a:bodyPr wrap="none" rtlCol="0">
            <a:spAutoFit/>
          </a:bodyPr>
          <a:lstStyle/>
          <a:p>
            <a:r>
              <a:rPr lang="en-US" dirty="0"/>
              <a:t>7</a:t>
            </a:r>
          </a:p>
        </p:txBody>
      </p:sp>
      <p:sp>
        <p:nvSpPr>
          <p:cNvPr id="39" name="Rectangle 38">
            <a:extLst>
              <a:ext uri="{FF2B5EF4-FFF2-40B4-BE49-F238E27FC236}">
                <a16:creationId xmlns:a16="http://schemas.microsoft.com/office/drawing/2014/main" id="{C798E644-5D90-435C-9153-FC8DFCDF1A51}"/>
              </a:ext>
            </a:extLst>
          </p:cNvPr>
          <p:cNvSpPr/>
          <p:nvPr/>
        </p:nvSpPr>
        <p:spPr>
          <a:xfrm>
            <a:off x="1603824"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40" name="Rectangle 39">
            <a:extLst>
              <a:ext uri="{FF2B5EF4-FFF2-40B4-BE49-F238E27FC236}">
                <a16:creationId xmlns:a16="http://schemas.microsoft.com/office/drawing/2014/main" id="{4427266D-D03E-4DCA-8096-DE8A07826B6B}"/>
              </a:ext>
            </a:extLst>
          </p:cNvPr>
          <p:cNvSpPr/>
          <p:nvPr/>
        </p:nvSpPr>
        <p:spPr>
          <a:xfrm>
            <a:off x="2234445"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41" name="Rectangle 40">
            <a:extLst>
              <a:ext uri="{FF2B5EF4-FFF2-40B4-BE49-F238E27FC236}">
                <a16:creationId xmlns:a16="http://schemas.microsoft.com/office/drawing/2014/main" id="{748CBAEE-4AF0-46B9-9B18-2E63DFF92E7A}"/>
              </a:ext>
            </a:extLst>
          </p:cNvPr>
          <p:cNvSpPr/>
          <p:nvPr/>
        </p:nvSpPr>
        <p:spPr>
          <a:xfrm>
            <a:off x="2865066"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42" name="Rectangle 41">
            <a:extLst>
              <a:ext uri="{FF2B5EF4-FFF2-40B4-BE49-F238E27FC236}">
                <a16:creationId xmlns:a16="http://schemas.microsoft.com/office/drawing/2014/main" id="{90B7583D-F6B5-44B6-B198-8207FE22F2F9}"/>
              </a:ext>
            </a:extLst>
          </p:cNvPr>
          <p:cNvSpPr/>
          <p:nvPr/>
        </p:nvSpPr>
        <p:spPr>
          <a:xfrm>
            <a:off x="3495687"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43" name="TextBox 42">
            <a:extLst>
              <a:ext uri="{FF2B5EF4-FFF2-40B4-BE49-F238E27FC236}">
                <a16:creationId xmlns:a16="http://schemas.microsoft.com/office/drawing/2014/main" id="{A596F5DA-585C-40F4-B11C-61F4982D69E5}"/>
              </a:ext>
            </a:extLst>
          </p:cNvPr>
          <p:cNvSpPr txBox="1"/>
          <p:nvPr/>
        </p:nvSpPr>
        <p:spPr>
          <a:xfrm>
            <a:off x="914400" y="1543234"/>
            <a:ext cx="661335" cy="369332"/>
          </a:xfrm>
          <a:prstGeom prst="rect">
            <a:avLst/>
          </a:prstGeom>
          <a:noFill/>
        </p:spPr>
        <p:txBody>
          <a:bodyPr wrap="none" rtlCol="0">
            <a:spAutoFit/>
          </a:bodyPr>
          <a:lstStyle/>
          <a:p>
            <a:r>
              <a:rPr lang="en-US" dirty="0"/>
              <a:t>array</a:t>
            </a:r>
          </a:p>
        </p:txBody>
      </p:sp>
      <p:sp>
        <p:nvSpPr>
          <p:cNvPr id="44" name="TextBox 43">
            <a:extLst>
              <a:ext uri="{FF2B5EF4-FFF2-40B4-BE49-F238E27FC236}">
                <a16:creationId xmlns:a16="http://schemas.microsoft.com/office/drawing/2014/main" id="{02B4F7D4-76D9-4349-97FB-EA01EC0AEADE}"/>
              </a:ext>
            </a:extLst>
          </p:cNvPr>
          <p:cNvSpPr txBox="1"/>
          <p:nvPr/>
        </p:nvSpPr>
        <p:spPr>
          <a:xfrm>
            <a:off x="1755560" y="1097280"/>
            <a:ext cx="301686" cy="369332"/>
          </a:xfrm>
          <a:prstGeom prst="rect">
            <a:avLst/>
          </a:prstGeom>
          <a:noFill/>
        </p:spPr>
        <p:txBody>
          <a:bodyPr wrap="none" rtlCol="0">
            <a:spAutoFit/>
          </a:bodyPr>
          <a:lstStyle/>
          <a:p>
            <a:r>
              <a:rPr lang="en-US" dirty="0"/>
              <a:t>0</a:t>
            </a:r>
          </a:p>
        </p:txBody>
      </p:sp>
      <p:sp>
        <p:nvSpPr>
          <p:cNvPr id="45" name="TextBox 44">
            <a:extLst>
              <a:ext uri="{FF2B5EF4-FFF2-40B4-BE49-F238E27FC236}">
                <a16:creationId xmlns:a16="http://schemas.microsoft.com/office/drawing/2014/main" id="{B54756BF-972A-48C9-BECC-B68E4A7C4DC8}"/>
              </a:ext>
            </a:extLst>
          </p:cNvPr>
          <p:cNvSpPr txBox="1"/>
          <p:nvPr/>
        </p:nvSpPr>
        <p:spPr>
          <a:xfrm>
            <a:off x="2386180" y="1097280"/>
            <a:ext cx="301686" cy="369332"/>
          </a:xfrm>
          <a:prstGeom prst="rect">
            <a:avLst/>
          </a:prstGeom>
          <a:noFill/>
        </p:spPr>
        <p:txBody>
          <a:bodyPr wrap="none" rtlCol="0">
            <a:spAutoFit/>
          </a:bodyPr>
          <a:lstStyle/>
          <a:p>
            <a:r>
              <a:rPr lang="en-US" dirty="0"/>
              <a:t>1</a:t>
            </a:r>
          </a:p>
        </p:txBody>
      </p:sp>
      <p:sp>
        <p:nvSpPr>
          <p:cNvPr id="46" name="TextBox 45">
            <a:extLst>
              <a:ext uri="{FF2B5EF4-FFF2-40B4-BE49-F238E27FC236}">
                <a16:creationId xmlns:a16="http://schemas.microsoft.com/office/drawing/2014/main" id="{AD985070-792E-4E45-A5A6-69881B997E5F}"/>
              </a:ext>
            </a:extLst>
          </p:cNvPr>
          <p:cNvSpPr txBox="1"/>
          <p:nvPr/>
        </p:nvSpPr>
        <p:spPr>
          <a:xfrm>
            <a:off x="3016800" y="1097280"/>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8F69929D-439A-422C-A98B-F58BE9A32369}"/>
              </a:ext>
            </a:extLst>
          </p:cNvPr>
          <p:cNvSpPr txBox="1"/>
          <p:nvPr/>
        </p:nvSpPr>
        <p:spPr>
          <a:xfrm>
            <a:off x="3647420" y="1097280"/>
            <a:ext cx="301686" cy="369332"/>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1914851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863F0EB-9569-4EDC-8EB5-9B443C6F7C25}"/>
              </a:ext>
            </a:extLst>
          </p:cNvPr>
          <p:cNvSpPr/>
          <p:nvPr/>
        </p:nvSpPr>
        <p:spPr>
          <a:xfrm>
            <a:off x="5150068"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5780689"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6981644"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accent2"/>
                </a:solidFill>
              </a:rPr>
              <a:t>0</a:t>
            </a:r>
          </a:p>
        </p:txBody>
      </p:sp>
      <p:sp>
        <p:nvSpPr>
          <p:cNvPr id="11" name="Rectangle 10">
            <a:extLst>
              <a:ext uri="{FF2B5EF4-FFF2-40B4-BE49-F238E27FC236}">
                <a16:creationId xmlns:a16="http://schemas.microsoft.com/office/drawing/2014/main" id="{E8D107B1-FD29-4268-BE28-F72B13C46E48}"/>
              </a:ext>
            </a:extLst>
          </p:cNvPr>
          <p:cNvSpPr/>
          <p:nvPr/>
        </p:nvSpPr>
        <p:spPr>
          <a:xfrm>
            <a:off x="7612265"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accent2"/>
                </a:solidFill>
              </a:rPr>
              <a:t>1</a:t>
            </a:r>
          </a:p>
        </p:txBody>
      </p:sp>
      <p:sp>
        <p:nvSpPr>
          <p:cNvPr id="23" name="TextBox 22">
            <a:extLst>
              <a:ext uri="{FF2B5EF4-FFF2-40B4-BE49-F238E27FC236}">
                <a16:creationId xmlns:a16="http://schemas.microsoft.com/office/drawing/2014/main" id="{BD79D731-70AB-49E3-827B-A6646E684F7E}"/>
              </a:ext>
            </a:extLst>
          </p:cNvPr>
          <p:cNvSpPr txBox="1"/>
          <p:nvPr/>
        </p:nvSpPr>
        <p:spPr>
          <a:xfrm>
            <a:off x="5314532" y="1097280"/>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5945152" y="1097280"/>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7146106" y="1097280"/>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7776726" y="1097280"/>
            <a:ext cx="301686" cy="369332"/>
          </a:xfrm>
          <a:prstGeom prst="rect">
            <a:avLst/>
          </a:prstGeom>
          <a:noFill/>
        </p:spPr>
        <p:txBody>
          <a:bodyPr wrap="none" rtlCol="0">
            <a:spAutoFit/>
          </a:bodyPr>
          <a:lstStyle/>
          <a:p>
            <a:r>
              <a:rPr lang="en-US" dirty="0"/>
              <a:t>7</a:t>
            </a:r>
          </a:p>
        </p:txBody>
      </p:sp>
      <p:sp>
        <p:nvSpPr>
          <p:cNvPr id="39" name="Rectangle 38">
            <a:extLst>
              <a:ext uri="{FF2B5EF4-FFF2-40B4-BE49-F238E27FC236}">
                <a16:creationId xmlns:a16="http://schemas.microsoft.com/office/drawing/2014/main" id="{C798E644-5D90-435C-9153-FC8DFCDF1A51}"/>
              </a:ext>
            </a:extLst>
          </p:cNvPr>
          <p:cNvSpPr/>
          <p:nvPr/>
        </p:nvSpPr>
        <p:spPr>
          <a:xfrm>
            <a:off x="1603824"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40" name="Rectangle 39">
            <a:extLst>
              <a:ext uri="{FF2B5EF4-FFF2-40B4-BE49-F238E27FC236}">
                <a16:creationId xmlns:a16="http://schemas.microsoft.com/office/drawing/2014/main" id="{4427266D-D03E-4DCA-8096-DE8A07826B6B}"/>
              </a:ext>
            </a:extLst>
          </p:cNvPr>
          <p:cNvSpPr/>
          <p:nvPr/>
        </p:nvSpPr>
        <p:spPr>
          <a:xfrm>
            <a:off x="2234445"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41" name="Rectangle 40">
            <a:extLst>
              <a:ext uri="{FF2B5EF4-FFF2-40B4-BE49-F238E27FC236}">
                <a16:creationId xmlns:a16="http://schemas.microsoft.com/office/drawing/2014/main" id="{748CBAEE-4AF0-46B9-9B18-2E63DFF92E7A}"/>
              </a:ext>
            </a:extLst>
          </p:cNvPr>
          <p:cNvSpPr/>
          <p:nvPr/>
        </p:nvSpPr>
        <p:spPr>
          <a:xfrm>
            <a:off x="2865066"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42" name="Rectangle 41">
            <a:extLst>
              <a:ext uri="{FF2B5EF4-FFF2-40B4-BE49-F238E27FC236}">
                <a16:creationId xmlns:a16="http://schemas.microsoft.com/office/drawing/2014/main" id="{90B7583D-F6B5-44B6-B198-8207FE22F2F9}"/>
              </a:ext>
            </a:extLst>
          </p:cNvPr>
          <p:cNvSpPr/>
          <p:nvPr/>
        </p:nvSpPr>
        <p:spPr>
          <a:xfrm>
            <a:off x="3495687"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43" name="TextBox 42">
            <a:extLst>
              <a:ext uri="{FF2B5EF4-FFF2-40B4-BE49-F238E27FC236}">
                <a16:creationId xmlns:a16="http://schemas.microsoft.com/office/drawing/2014/main" id="{A596F5DA-585C-40F4-B11C-61F4982D69E5}"/>
              </a:ext>
            </a:extLst>
          </p:cNvPr>
          <p:cNvSpPr txBox="1"/>
          <p:nvPr/>
        </p:nvSpPr>
        <p:spPr>
          <a:xfrm>
            <a:off x="914400" y="1543234"/>
            <a:ext cx="661335" cy="369332"/>
          </a:xfrm>
          <a:prstGeom prst="rect">
            <a:avLst/>
          </a:prstGeom>
          <a:noFill/>
        </p:spPr>
        <p:txBody>
          <a:bodyPr wrap="none" rtlCol="0">
            <a:spAutoFit/>
          </a:bodyPr>
          <a:lstStyle/>
          <a:p>
            <a:r>
              <a:rPr lang="en-US" dirty="0"/>
              <a:t>array</a:t>
            </a:r>
          </a:p>
        </p:txBody>
      </p:sp>
      <p:sp>
        <p:nvSpPr>
          <p:cNvPr id="44" name="TextBox 43">
            <a:extLst>
              <a:ext uri="{FF2B5EF4-FFF2-40B4-BE49-F238E27FC236}">
                <a16:creationId xmlns:a16="http://schemas.microsoft.com/office/drawing/2014/main" id="{02B4F7D4-76D9-4349-97FB-EA01EC0AEADE}"/>
              </a:ext>
            </a:extLst>
          </p:cNvPr>
          <p:cNvSpPr txBox="1"/>
          <p:nvPr/>
        </p:nvSpPr>
        <p:spPr>
          <a:xfrm>
            <a:off x="1755560" y="1097280"/>
            <a:ext cx="301686" cy="369332"/>
          </a:xfrm>
          <a:prstGeom prst="rect">
            <a:avLst/>
          </a:prstGeom>
          <a:noFill/>
        </p:spPr>
        <p:txBody>
          <a:bodyPr wrap="none" rtlCol="0">
            <a:spAutoFit/>
          </a:bodyPr>
          <a:lstStyle/>
          <a:p>
            <a:r>
              <a:rPr lang="en-US" dirty="0"/>
              <a:t>0</a:t>
            </a:r>
          </a:p>
        </p:txBody>
      </p:sp>
      <p:sp>
        <p:nvSpPr>
          <p:cNvPr id="45" name="TextBox 44">
            <a:extLst>
              <a:ext uri="{FF2B5EF4-FFF2-40B4-BE49-F238E27FC236}">
                <a16:creationId xmlns:a16="http://schemas.microsoft.com/office/drawing/2014/main" id="{B54756BF-972A-48C9-BECC-B68E4A7C4DC8}"/>
              </a:ext>
            </a:extLst>
          </p:cNvPr>
          <p:cNvSpPr txBox="1"/>
          <p:nvPr/>
        </p:nvSpPr>
        <p:spPr>
          <a:xfrm>
            <a:off x="2386180" y="1097280"/>
            <a:ext cx="301686" cy="369332"/>
          </a:xfrm>
          <a:prstGeom prst="rect">
            <a:avLst/>
          </a:prstGeom>
          <a:noFill/>
        </p:spPr>
        <p:txBody>
          <a:bodyPr wrap="none" rtlCol="0">
            <a:spAutoFit/>
          </a:bodyPr>
          <a:lstStyle/>
          <a:p>
            <a:r>
              <a:rPr lang="en-US" dirty="0"/>
              <a:t>1</a:t>
            </a:r>
          </a:p>
        </p:txBody>
      </p:sp>
      <p:sp>
        <p:nvSpPr>
          <p:cNvPr id="46" name="TextBox 45">
            <a:extLst>
              <a:ext uri="{FF2B5EF4-FFF2-40B4-BE49-F238E27FC236}">
                <a16:creationId xmlns:a16="http://schemas.microsoft.com/office/drawing/2014/main" id="{AD985070-792E-4E45-A5A6-69881B997E5F}"/>
              </a:ext>
            </a:extLst>
          </p:cNvPr>
          <p:cNvSpPr txBox="1"/>
          <p:nvPr/>
        </p:nvSpPr>
        <p:spPr>
          <a:xfrm>
            <a:off x="3016800" y="1097280"/>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8F69929D-439A-422C-A98B-F58BE9A32369}"/>
              </a:ext>
            </a:extLst>
          </p:cNvPr>
          <p:cNvSpPr txBox="1"/>
          <p:nvPr/>
        </p:nvSpPr>
        <p:spPr>
          <a:xfrm>
            <a:off x="3647420" y="1097280"/>
            <a:ext cx="301686" cy="369332"/>
          </a:xfrm>
          <a:prstGeom prst="rect">
            <a:avLst/>
          </a:prstGeom>
          <a:noFill/>
        </p:spPr>
        <p:txBody>
          <a:bodyPr wrap="none" rtlCol="0">
            <a:spAutoFit/>
          </a:bodyPr>
          <a:lstStyle/>
          <a:p>
            <a:r>
              <a:rPr lang="en-US" dirty="0"/>
              <a:t>3</a:t>
            </a:r>
          </a:p>
        </p:txBody>
      </p:sp>
      <p:cxnSp>
        <p:nvCxnSpPr>
          <p:cNvPr id="19" name="Connector: Elbow 18">
            <a:extLst>
              <a:ext uri="{FF2B5EF4-FFF2-40B4-BE49-F238E27FC236}">
                <a16:creationId xmlns:a16="http://schemas.microsoft.com/office/drawing/2014/main" id="{89FF8965-AE0F-46B9-8A70-F8712B9A7DD9}"/>
              </a:ext>
            </a:extLst>
          </p:cNvPr>
          <p:cNvCxnSpPr/>
          <p:nvPr/>
        </p:nvCxnSpPr>
        <p:spPr>
          <a:xfrm rot="5400000" flipH="1" flipV="1">
            <a:off x="7580701" y="781970"/>
            <a:ext cx="12700" cy="630620"/>
          </a:xfrm>
          <a:prstGeom prst="bentConnector3">
            <a:avLst>
              <a:gd name="adj1" fmla="val 1800000"/>
            </a:avLst>
          </a:prstGeom>
          <a:ln w="38100">
            <a:headEnd type="triangle"/>
            <a:tailEnd type="triangle"/>
          </a:ln>
        </p:spPr>
        <p:style>
          <a:lnRef idx="3">
            <a:schemeClr val="accent2"/>
          </a:lnRef>
          <a:fillRef idx="0">
            <a:schemeClr val="accent2"/>
          </a:fillRef>
          <a:effectRef idx="2">
            <a:schemeClr val="accent2"/>
          </a:effectRef>
          <a:fontRef idx="minor">
            <a:schemeClr val="tx1"/>
          </a:fontRef>
        </p:style>
      </p:cxnSp>
      <p:sp>
        <p:nvSpPr>
          <p:cNvPr id="20" name="TextBox 19">
            <a:extLst>
              <a:ext uri="{FF2B5EF4-FFF2-40B4-BE49-F238E27FC236}">
                <a16:creationId xmlns:a16="http://schemas.microsoft.com/office/drawing/2014/main" id="{800E34CC-5CB1-4704-A578-412D1BE1E68C}"/>
              </a:ext>
            </a:extLst>
          </p:cNvPr>
          <p:cNvSpPr txBox="1"/>
          <p:nvPr/>
        </p:nvSpPr>
        <p:spPr>
          <a:xfrm>
            <a:off x="7278122" y="514331"/>
            <a:ext cx="668260" cy="369332"/>
          </a:xfrm>
          <a:prstGeom prst="rect">
            <a:avLst/>
          </a:prstGeom>
          <a:noFill/>
        </p:spPr>
        <p:txBody>
          <a:bodyPr wrap="none" rtlCol="0">
            <a:spAutoFit/>
          </a:bodyPr>
          <a:lstStyle/>
          <a:p>
            <a:r>
              <a:rPr lang="en-US" dirty="0">
                <a:solidFill>
                  <a:schemeClr val="accent2"/>
                </a:solidFill>
              </a:rPr>
              <a:t>swap</a:t>
            </a:r>
          </a:p>
        </p:txBody>
      </p:sp>
    </p:spTree>
    <p:extLst>
      <p:ext uri="{BB962C8B-B14F-4D97-AF65-F5344CB8AC3E}">
        <p14:creationId xmlns:p14="http://schemas.microsoft.com/office/powerpoint/2010/main" val="22801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60EE0B-A489-47A4-82D3-BF975E12A472}"/>
              </a:ext>
            </a:extLst>
          </p:cNvPr>
          <p:cNvSpPr/>
          <p:nvPr/>
        </p:nvSpPr>
        <p:spPr>
          <a:xfrm>
            <a:off x="5780689"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11" name="Rectangle 10">
            <a:extLst>
              <a:ext uri="{FF2B5EF4-FFF2-40B4-BE49-F238E27FC236}">
                <a16:creationId xmlns:a16="http://schemas.microsoft.com/office/drawing/2014/main" id="{E8D107B1-FD29-4268-BE28-F72B13C46E48}"/>
              </a:ext>
            </a:extLst>
          </p:cNvPr>
          <p:cNvSpPr/>
          <p:nvPr/>
        </p:nvSpPr>
        <p:spPr>
          <a:xfrm>
            <a:off x="7612265"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tx1"/>
                </a:solidFill>
              </a:rPr>
              <a:t>1</a:t>
            </a:r>
          </a:p>
        </p:txBody>
      </p:sp>
      <p:sp>
        <p:nvSpPr>
          <p:cNvPr id="23" name="TextBox 22">
            <a:extLst>
              <a:ext uri="{FF2B5EF4-FFF2-40B4-BE49-F238E27FC236}">
                <a16:creationId xmlns:a16="http://schemas.microsoft.com/office/drawing/2014/main" id="{BD79D731-70AB-49E3-827B-A6646E684F7E}"/>
              </a:ext>
            </a:extLst>
          </p:cNvPr>
          <p:cNvSpPr txBox="1"/>
          <p:nvPr/>
        </p:nvSpPr>
        <p:spPr>
          <a:xfrm>
            <a:off x="5314532" y="1097280"/>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5945152" y="1097280"/>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7146106" y="1097280"/>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7776726" y="1097280"/>
            <a:ext cx="301686" cy="369332"/>
          </a:xfrm>
          <a:prstGeom prst="rect">
            <a:avLst/>
          </a:prstGeom>
          <a:noFill/>
        </p:spPr>
        <p:txBody>
          <a:bodyPr wrap="none" rtlCol="0">
            <a:spAutoFit/>
          </a:bodyPr>
          <a:lstStyle/>
          <a:p>
            <a:r>
              <a:rPr lang="en-US" dirty="0"/>
              <a:t>7</a:t>
            </a:r>
          </a:p>
        </p:txBody>
      </p:sp>
      <p:sp>
        <p:nvSpPr>
          <p:cNvPr id="39" name="Rectangle 38">
            <a:extLst>
              <a:ext uri="{FF2B5EF4-FFF2-40B4-BE49-F238E27FC236}">
                <a16:creationId xmlns:a16="http://schemas.microsoft.com/office/drawing/2014/main" id="{C798E644-5D90-435C-9153-FC8DFCDF1A51}"/>
              </a:ext>
            </a:extLst>
          </p:cNvPr>
          <p:cNvSpPr/>
          <p:nvPr/>
        </p:nvSpPr>
        <p:spPr>
          <a:xfrm>
            <a:off x="1603824"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40" name="Rectangle 39">
            <a:extLst>
              <a:ext uri="{FF2B5EF4-FFF2-40B4-BE49-F238E27FC236}">
                <a16:creationId xmlns:a16="http://schemas.microsoft.com/office/drawing/2014/main" id="{4427266D-D03E-4DCA-8096-DE8A07826B6B}"/>
              </a:ext>
            </a:extLst>
          </p:cNvPr>
          <p:cNvSpPr/>
          <p:nvPr/>
        </p:nvSpPr>
        <p:spPr>
          <a:xfrm>
            <a:off x="2234445"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41" name="Rectangle 40">
            <a:extLst>
              <a:ext uri="{FF2B5EF4-FFF2-40B4-BE49-F238E27FC236}">
                <a16:creationId xmlns:a16="http://schemas.microsoft.com/office/drawing/2014/main" id="{748CBAEE-4AF0-46B9-9B18-2E63DFF92E7A}"/>
              </a:ext>
            </a:extLst>
          </p:cNvPr>
          <p:cNvSpPr/>
          <p:nvPr/>
        </p:nvSpPr>
        <p:spPr>
          <a:xfrm>
            <a:off x="2865066"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42" name="Rectangle 41">
            <a:extLst>
              <a:ext uri="{FF2B5EF4-FFF2-40B4-BE49-F238E27FC236}">
                <a16:creationId xmlns:a16="http://schemas.microsoft.com/office/drawing/2014/main" id="{90B7583D-F6B5-44B6-B198-8207FE22F2F9}"/>
              </a:ext>
            </a:extLst>
          </p:cNvPr>
          <p:cNvSpPr/>
          <p:nvPr/>
        </p:nvSpPr>
        <p:spPr>
          <a:xfrm>
            <a:off x="3495687"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43" name="TextBox 42">
            <a:extLst>
              <a:ext uri="{FF2B5EF4-FFF2-40B4-BE49-F238E27FC236}">
                <a16:creationId xmlns:a16="http://schemas.microsoft.com/office/drawing/2014/main" id="{A596F5DA-585C-40F4-B11C-61F4982D69E5}"/>
              </a:ext>
            </a:extLst>
          </p:cNvPr>
          <p:cNvSpPr txBox="1"/>
          <p:nvPr/>
        </p:nvSpPr>
        <p:spPr>
          <a:xfrm>
            <a:off x="914400" y="1543234"/>
            <a:ext cx="661335" cy="369332"/>
          </a:xfrm>
          <a:prstGeom prst="rect">
            <a:avLst/>
          </a:prstGeom>
          <a:noFill/>
        </p:spPr>
        <p:txBody>
          <a:bodyPr wrap="none" rtlCol="0">
            <a:spAutoFit/>
          </a:bodyPr>
          <a:lstStyle/>
          <a:p>
            <a:r>
              <a:rPr lang="en-US" dirty="0"/>
              <a:t>array</a:t>
            </a:r>
          </a:p>
        </p:txBody>
      </p:sp>
      <p:sp>
        <p:nvSpPr>
          <p:cNvPr id="44" name="TextBox 43">
            <a:extLst>
              <a:ext uri="{FF2B5EF4-FFF2-40B4-BE49-F238E27FC236}">
                <a16:creationId xmlns:a16="http://schemas.microsoft.com/office/drawing/2014/main" id="{02B4F7D4-76D9-4349-97FB-EA01EC0AEADE}"/>
              </a:ext>
            </a:extLst>
          </p:cNvPr>
          <p:cNvSpPr txBox="1"/>
          <p:nvPr/>
        </p:nvSpPr>
        <p:spPr>
          <a:xfrm>
            <a:off x="1755560" y="1097280"/>
            <a:ext cx="301686" cy="369332"/>
          </a:xfrm>
          <a:prstGeom prst="rect">
            <a:avLst/>
          </a:prstGeom>
          <a:noFill/>
        </p:spPr>
        <p:txBody>
          <a:bodyPr wrap="none" rtlCol="0">
            <a:spAutoFit/>
          </a:bodyPr>
          <a:lstStyle/>
          <a:p>
            <a:r>
              <a:rPr lang="en-US" dirty="0"/>
              <a:t>0</a:t>
            </a:r>
          </a:p>
        </p:txBody>
      </p:sp>
      <p:sp>
        <p:nvSpPr>
          <p:cNvPr id="45" name="TextBox 44">
            <a:extLst>
              <a:ext uri="{FF2B5EF4-FFF2-40B4-BE49-F238E27FC236}">
                <a16:creationId xmlns:a16="http://schemas.microsoft.com/office/drawing/2014/main" id="{B54756BF-972A-48C9-BECC-B68E4A7C4DC8}"/>
              </a:ext>
            </a:extLst>
          </p:cNvPr>
          <p:cNvSpPr txBox="1"/>
          <p:nvPr/>
        </p:nvSpPr>
        <p:spPr>
          <a:xfrm>
            <a:off x="2386180" y="1097280"/>
            <a:ext cx="301686" cy="369332"/>
          </a:xfrm>
          <a:prstGeom prst="rect">
            <a:avLst/>
          </a:prstGeom>
          <a:noFill/>
        </p:spPr>
        <p:txBody>
          <a:bodyPr wrap="none" rtlCol="0">
            <a:spAutoFit/>
          </a:bodyPr>
          <a:lstStyle/>
          <a:p>
            <a:r>
              <a:rPr lang="en-US" dirty="0"/>
              <a:t>1</a:t>
            </a:r>
          </a:p>
        </p:txBody>
      </p:sp>
      <p:sp>
        <p:nvSpPr>
          <p:cNvPr id="46" name="TextBox 45">
            <a:extLst>
              <a:ext uri="{FF2B5EF4-FFF2-40B4-BE49-F238E27FC236}">
                <a16:creationId xmlns:a16="http://schemas.microsoft.com/office/drawing/2014/main" id="{AD985070-792E-4E45-A5A6-69881B997E5F}"/>
              </a:ext>
            </a:extLst>
          </p:cNvPr>
          <p:cNvSpPr txBox="1"/>
          <p:nvPr/>
        </p:nvSpPr>
        <p:spPr>
          <a:xfrm>
            <a:off x="3016800" y="1097280"/>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8F69929D-439A-422C-A98B-F58BE9A32369}"/>
              </a:ext>
            </a:extLst>
          </p:cNvPr>
          <p:cNvSpPr txBox="1"/>
          <p:nvPr/>
        </p:nvSpPr>
        <p:spPr>
          <a:xfrm>
            <a:off x="3647420" y="1097280"/>
            <a:ext cx="301686" cy="369332"/>
          </a:xfrm>
          <a:prstGeom prst="rect">
            <a:avLst/>
          </a:prstGeom>
          <a:noFill/>
        </p:spPr>
        <p:txBody>
          <a:bodyPr wrap="none" rtlCol="0">
            <a:spAutoFit/>
          </a:bodyPr>
          <a:lstStyle/>
          <a:p>
            <a:r>
              <a:rPr lang="en-US" dirty="0"/>
              <a:t>3</a:t>
            </a:r>
          </a:p>
        </p:txBody>
      </p:sp>
      <p:sp>
        <p:nvSpPr>
          <p:cNvPr id="21" name="Rectangle 20">
            <a:extLst>
              <a:ext uri="{FF2B5EF4-FFF2-40B4-BE49-F238E27FC236}">
                <a16:creationId xmlns:a16="http://schemas.microsoft.com/office/drawing/2014/main" id="{C3316018-C6A1-4C73-8404-8BF017CACDE2}"/>
              </a:ext>
            </a:extLst>
          </p:cNvPr>
          <p:cNvSpPr/>
          <p:nvPr/>
        </p:nvSpPr>
        <p:spPr>
          <a:xfrm>
            <a:off x="5150068"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2" name="Rectangle 21">
            <a:extLst>
              <a:ext uri="{FF2B5EF4-FFF2-40B4-BE49-F238E27FC236}">
                <a16:creationId xmlns:a16="http://schemas.microsoft.com/office/drawing/2014/main" id="{C2EF1B5F-0A4B-46A8-A27A-F723A2132426}"/>
              </a:ext>
            </a:extLst>
          </p:cNvPr>
          <p:cNvSpPr/>
          <p:nvPr/>
        </p:nvSpPr>
        <p:spPr>
          <a:xfrm>
            <a:off x="5780689"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7" name="Rectangle 26">
            <a:extLst>
              <a:ext uri="{FF2B5EF4-FFF2-40B4-BE49-F238E27FC236}">
                <a16:creationId xmlns:a16="http://schemas.microsoft.com/office/drawing/2014/main" id="{B145852B-F4AB-4CA4-AA00-69A7FFE11E49}"/>
              </a:ext>
            </a:extLst>
          </p:cNvPr>
          <p:cNvSpPr/>
          <p:nvPr/>
        </p:nvSpPr>
        <p:spPr>
          <a:xfrm>
            <a:off x="6411310"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8" name="Rectangle 27">
            <a:extLst>
              <a:ext uri="{FF2B5EF4-FFF2-40B4-BE49-F238E27FC236}">
                <a16:creationId xmlns:a16="http://schemas.microsoft.com/office/drawing/2014/main" id="{AEC5D131-53AE-4FCA-BD49-AEE9F6D697B0}"/>
              </a:ext>
            </a:extLst>
          </p:cNvPr>
          <p:cNvSpPr/>
          <p:nvPr/>
        </p:nvSpPr>
        <p:spPr>
          <a:xfrm>
            <a:off x="7041931"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9" name="TextBox 28">
            <a:extLst>
              <a:ext uri="{FF2B5EF4-FFF2-40B4-BE49-F238E27FC236}">
                <a16:creationId xmlns:a16="http://schemas.microsoft.com/office/drawing/2014/main" id="{CCC1100B-06EA-41C9-A451-AD5A812AA97C}"/>
              </a:ext>
            </a:extLst>
          </p:cNvPr>
          <p:cNvSpPr txBox="1"/>
          <p:nvPr/>
        </p:nvSpPr>
        <p:spPr>
          <a:xfrm>
            <a:off x="5314532" y="2483069"/>
            <a:ext cx="301686" cy="369332"/>
          </a:xfrm>
          <a:prstGeom prst="rect">
            <a:avLst/>
          </a:prstGeom>
          <a:noFill/>
        </p:spPr>
        <p:txBody>
          <a:bodyPr wrap="none" rtlCol="0">
            <a:spAutoFit/>
          </a:bodyPr>
          <a:lstStyle/>
          <a:p>
            <a:r>
              <a:rPr lang="en-US" dirty="0"/>
              <a:t>4</a:t>
            </a:r>
          </a:p>
        </p:txBody>
      </p:sp>
      <p:sp>
        <p:nvSpPr>
          <p:cNvPr id="30" name="TextBox 29">
            <a:extLst>
              <a:ext uri="{FF2B5EF4-FFF2-40B4-BE49-F238E27FC236}">
                <a16:creationId xmlns:a16="http://schemas.microsoft.com/office/drawing/2014/main" id="{49DA3F01-0FA7-40DD-88B2-434FB94FD877}"/>
              </a:ext>
            </a:extLst>
          </p:cNvPr>
          <p:cNvSpPr txBox="1"/>
          <p:nvPr/>
        </p:nvSpPr>
        <p:spPr>
          <a:xfrm>
            <a:off x="5945152" y="2483069"/>
            <a:ext cx="301686" cy="369332"/>
          </a:xfrm>
          <a:prstGeom prst="rect">
            <a:avLst/>
          </a:prstGeom>
          <a:noFill/>
        </p:spPr>
        <p:txBody>
          <a:bodyPr wrap="none" rtlCol="0">
            <a:spAutoFit/>
          </a:bodyPr>
          <a:lstStyle/>
          <a:p>
            <a:r>
              <a:rPr lang="en-US" dirty="0"/>
              <a:t>5</a:t>
            </a:r>
          </a:p>
        </p:txBody>
      </p:sp>
      <p:sp>
        <p:nvSpPr>
          <p:cNvPr id="31" name="TextBox 30">
            <a:extLst>
              <a:ext uri="{FF2B5EF4-FFF2-40B4-BE49-F238E27FC236}">
                <a16:creationId xmlns:a16="http://schemas.microsoft.com/office/drawing/2014/main" id="{3550AFC0-7395-46D2-ACE5-98076486E5D3}"/>
              </a:ext>
            </a:extLst>
          </p:cNvPr>
          <p:cNvSpPr txBox="1"/>
          <p:nvPr/>
        </p:nvSpPr>
        <p:spPr>
          <a:xfrm>
            <a:off x="6575772" y="2483069"/>
            <a:ext cx="301686" cy="369332"/>
          </a:xfrm>
          <a:prstGeom prst="rect">
            <a:avLst/>
          </a:prstGeom>
          <a:noFill/>
        </p:spPr>
        <p:txBody>
          <a:bodyPr wrap="none" rtlCol="0">
            <a:spAutoFit/>
          </a:bodyPr>
          <a:lstStyle/>
          <a:p>
            <a:r>
              <a:rPr lang="en-US" dirty="0"/>
              <a:t>6</a:t>
            </a:r>
          </a:p>
        </p:txBody>
      </p:sp>
      <p:sp>
        <p:nvSpPr>
          <p:cNvPr id="32" name="TextBox 31">
            <a:extLst>
              <a:ext uri="{FF2B5EF4-FFF2-40B4-BE49-F238E27FC236}">
                <a16:creationId xmlns:a16="http://schemas.microsoft.com/office/drawing/2014/main" id="{63779462-76D5-4E37-A02F-650A4933BC48}"/>
              </a:ext>
            </a:extLst>
          </p:cNvPr>
          <p:cNvSpPr txBox="1"/>
          <p:nvPr/>
        </p:nvSpPr>
        <p:spPr>
          <a:xfrm>
            <a:off x="7206392" y="2483069"/>
            <a:ext cx="301686" cy="369332"/>
          </a:xfrm>
          <a:prstGeom prst="rect">
            <a:avLst/>
          </a:prstGeom>
          <a:noFill/>
        </p:spPr>
        <p:txBody>
          <a:bodyPr wrap="none" rtlCol="0">
            <a:spAutoFit/>
          </a:bodyPr>
          <a:lstStyle/>
          <a:p>
            <a:r>
              <a:rPr lang="en-US" dirty="0"/>
              <a:t>7</a:t>
            </a:r>
          </a:p>
        </p:txBody>
      </p:sp>
      <p:sp>
        <p:nvSpPr>
          <p:cNvPr id="8" name="Rectangle 7">
            <a:extLst>
              <a:ext uri="{FF2B5EF4-FFF2-40B4-BE49-F238E27FC236}">
                <a16:creationId xmlns:a16="http://schemas.microsoft.com/office/drawing/2014/main" id="{2863F0EB-9569-4EDC-8EB5-9B443C6F7C25}"/>
              </a:ext>
            </a:extLst>
          </p:cNvPr>
          <p:cNvSpPr/>
          <p:nvPr/>
        </p:nvSpPr>
        <p:spPr>
          <a:xfrm>
            <a:off x="5150068"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10" name="Rectangle 9">
            <a:extLst>
              <a:ext uri="{FF2B5EF4-FFF2-40B4-BE49-F238E27FC236}">
                <a16:creationId xmlns:a16="http://schemas.microsoft.com/office/drawing/2014/main" id="{1FC40AB3-F458-4F73-94A3-6C0D68C28C14}"/>
              </a:ext>
            </a:extLst>
          </p:cNvPr>
          <p:cNvSpPr/>
          <p:nvPr/>
        </p:nvSpPr>
        <p:spPr>
          <a:xfrm>
            <a:off x="6981644"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tx1"/>
                </a:solidFill>
              </a:rPr>
              <a:t>0</a:t>
            </a:r>
          </a:p>
        </p:txBody>
      </p:sp>
    </p:spTree>
    <p:extLst>
      <p:ext uri="{BB962C8B-B14F-4D97-AF65-F5344CB8AC3E}">
        <p14:creationId xmlns:p14="http://schemas.microsoft.com/office/powerpoint/2010/main" val="3709127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7C6C87-3C4F-4C51-B106-352E71012946}"/>
              </a:ext>
            </a:extLst>
          </p:cNvPr>
          <p:cNvSpPr txBox="1"/>
          <p:nvPr/>
        </p:nvSpPr>
        <p:spPr>
          <a:xfrm>
            <a:off x="2244436" y="777482"/>
            <a:ext cx="2517036" cy="707886"/>
          </a:xfrm>
          <a:prstGeom prst="rect">
            <a:avLst/>
          </a:prstGeom>
          <a:noFill/>
        </p:spPr>
        <p:txBody>
          <a:bodyPr wrap="none" rtlCol="0">
            <a:spAutoFit/>
          </a:bodyPr>
          <a:lstStyle/>
          <a:p>
            <a:r>
              <a:rPr lang="en-US" sz="4000" dirty="0"/>
              <a:t>Merge Sort</a:t>
            </a:r>
          </a:p>
        </p:txBody>
      </p:sp>
      <p:sp>
        <p:nvSpPr>
          <p:cNvPr id="10" name="TextBox 9">
            <a:extLst>
              <a:ext uri="{FF2B5EF4-FFF2-40B4-BE49-F238E27FC236}">
                <a16:creationId xmlns:a16="http://schemas.microsoft.com/office/drawing/2014/main" id="{69E20CC7-2C4F-48A8-9027-1CF14A20438A}"/>
              </a:ext>
            </a:extLst>
          </p:cNvPr>
          <p:cNvSpPr txBox="1"/>
          <p:nvPr/>
        </p:nvSpPr>
        <p:spPr>
          <a:xfrm rot="2694335">
            <a:off x="704690" y="4792315"/>
            <a:ext cx="3291126" cy="307777"/>
          </a:xfrm>
          <a:prstGeom prst="rect">
            <a:avLst/>
          </a:prstGeom>
          <a:noFill/>
        </p:spPr>
        <p:txBody>
          <a:bodyPr wrap="square" rtlCol="0">
            <a:spAutoFit/>
          </a:bodyPr>
          <a:lstStyle/>
          <a:p>
            <a:r>
              <a:rPr lang="en-US" sz="1400" u="sng" dirty="0">
                <a:solidFill>
                  <a:schemeClr val="bg1">
                    <a:lumMod val="65000"/>
                  </a:schemeClr>
                </a:solidFill>
                <a:hlinkClick r:id="rId3">
                  <a:extLst>
                    <a:ext uri="{A12FA001-AC4F-418D-AE19-62706E023703}">
                      <ahyp:hlinkClr xmlns:ahyp="http://schemas.microsoft.com/office/drawing/2018/hyperlinkcolor" val="tx"/>
                    </a:ext>
                  </a:extLst>
                </a:hlinkClick>
              </a:rPr>
              <a:t>Pixabay License</a:t>
            </a:r>
            <a:r>
              <a:rPr lang="en-US" sz="1400" u="sng" dirty="0">
                <a:solidFill>
                  <a:schemeClr val="bg1">
                    <a:lumMod val="65000"/>
                  </a:schemeClr>
                </a:solidFill>
              </a:rPr>
              <a:t>.</a:t>
            </a:r>
            <a:r>
              <a:rPr lang="en-US" sz="1400" dirty="0">
                <a:solidFill>
                  <a:schemeClr val="bg1">
                    <a:lumMod val="65000"/>
                  </a:schemeClr>
                </a:solidFill>
              </a:rPr>
              <a:t> Free for commercial use.</a:t>
            </a:r>
          </a:p>
        </p:txBody>
      </p:sp>
      <p:pic>
        <p:nvPicPr>
          <p:cNvPr id="1026" name="Picture 2" descr="Merging, Traffic, Signs, Road, Transportation, Highway">
            <a:extLst>
              <a:ext uri="{FF2B5EF4-FFF2-40B4-BE49-F238E27FC236}">
                <a16:creationId xmlns:a16="http://schemas.microsoft.com/office/drawing/2014/main" id="{77D96548-4CD1-44B2-807F-14D8CF4D6D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2781" y="1485368"/>
            <a:ext cx="4380345" cy="438034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FB5894F-A9CE-43A0-943F-FFF5F3654EE9}"/>
              </a:ext>
            </a:extLst>
          </p:cNvPr>
          <p:cNvSpPr txBox="1"/>
          <p:nvPr/>
        </p:nvSpPr>
        <p:spPr>
          <a:xfrm rot="18866391" flipH="1">
            <a:off x="3329807" y="5144949"/>
            <a:ext cx="1887808" cy="307777"/>
          </a:xfrm>
          <a:prstGeom prst="rect">
            <a:avLst/>
          </a:prstGeom>
          <a:noFill/>
        </p:spPr>
        <p:txBody>
          <a:bodyPr wrap="square" rtlCol="0">
            <a:spAutoFit/>
          </a:bodyPr>
          <a:lstStyle/>
          <a:p>
            <a:r>
              <a:rPr lang="en-US" sz="1400" dirty="0">
                <a:solidFill>
                  <a:schemeClr val="bg1">
                    <a:lumMod val="65000"/>
                  </a:schemeClr>
                </a:solidFill>
              </a:rPr>
              <a:t>No attribution required</a:t>
            </a:r>
          </a:p>
        </p:txBody>
      </p:sp>
    </p:spTree>
    <p:extLst>
      <p:ext uri="{BB962C8B-B14F-4D97-AF65-F5344CB8AC3E}">
        <p14:creationId xmlns:p14="http://schemas.microsoft.com/office/powerpoint/2010/main" val="3302344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60EE0B-A489-47A4-82D3-BF975E12A472}"/>
              </a:ext>
            </a:extLst>
          </p:cNvPr>
          <p:cNvSpPr/>
          <p:nvPr/>
        </p:nvSpPr>
        <p:spPr>
          <a:xfrm>
            <a:off x="5780689"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23" name="TextBox 22">
            <a:extLst>
              <a:ext uri="{FF2B5EF4-FFF2-40B4-BE49-F238E27FC236}">
                <a16:creationId xmlns:a16="http://schemas.microsoft.com/office/drawing/2014/main" id="{BD79D731-70AB-49E3-827B-A6646E684F7E}"/>
              </a:ext>
            </a:extLst>
          </p:cNvPr>
          <p:cNvSpPr txBox="1"/>
          <p:nvPr/>
        </p:nvSpPr>
        <p:spPr>
          <a:xfrm>
            <a:off x="5314532" y="1097280"/>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5945152" y="1097280"/>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7146106" y="1097280"/>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7776726" y="1097280"/>
            <a:ext cx="301686" cy="369332"/>
          </a:xfrm>
          <a:prstGeom prst="rect">
            <a:avLst/>
          </a:prstGeom>
          <a:noFill/>
        </p:spPr>
        <p:txBody>
          <a:bodyPr wrap="none" rtlCol="0">
            <a:spAutoFit/>
          </a:bodyPr>
          <a:lstStyle/>
          <a:p>
            <a:r>
              <a:rPr lang="en-US" dirty="0"/>
              <a:t>7</a:t>
            </a:r>
          </a:p>
        </p:txBody>
      </p:sp>
      <p:sp>
        <p:nvSpPr>
          <p:cNvPr id="39" name="Rectangle 38">
            <a:extLst>
              <a:ext uri="{FF2B5EF4-FFF2-40B4-BE49-F238E27FC236}">
                <a16:creationId xmlns:a16="http://schemas.microsoft.com/office/drawing/2014/main" id="{C798E644-5D90-435C-9153-FC8DFCDF1A51}"/>
              </a:ext>
            </a:extLst>
          </p:cNvPr>
          <p:cNvSpPr/>
          <p:nvPr/>
        </p:nvSpPr>
        <p:spPr>
          <a:xfrm>
            <a:off x="1603824"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40" name="Rectangle 39">
            <a:extLst>
              <a:ext uri="{FF2B5EF4-FFF2-40B4-BE49-F238E27FC236}">
                <a16:creationId xmlns:a16="http://schemas.microsoft.com/office/drawing/2014/main" id="{4427266D-D03E-4DCA-8096-DE8A07826B6B}"/>
              </a:ext>
            </a:extLst>
          </p:cNvPr>
          <p:cNvSpPr/>
          <p:nvPr/>
        </p:nvSpPr>
        <p:spPr>
          <a:xfrm>
            <a:off x="2234445"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41" name="Rectangle 40">
            <a:extLst>
              <a:ext uri="{FF2B5EF4-FFF2-40B4-BE49-F238E27FC236}">
                <a16:creationId xmlns:a16="http://schemas.microsoft.com/office/drawing/2014/main" id="{748CBAEE-4AF0-46B9-9B18-2E63DFF92E7A}"/>
              </a:ext>
            </a:extLst>
          </p:cNvPr>
          <p:cNvSpPr/>
          <p:nvPr/>
        </p:nvSpPr>
        <p:spPr>
          <a:xfrm>
            <a:off x="2865066"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42" name="Rectangle 41">
            <a:extLst>
              <a:ext uri="{FF2B5EF4-FFF2-40B4-BE49-F238E27FC236}">
                <a16:creationId xmlns:a16="http://schemas.microsoft.com/office/drawing/2014/main" id="{90B7583D-F6B5-44B6-B198-8207FE22F2F9}"/>
              </a:ext>
            </a:extLst>
          </p:cNvPr>
          <p:cNvSpPr/>
          <p:nvPr/>
        </p:nvSpPr>
        <p:spPr>
          <a:xfrm>
            <a:off x="3495687"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43" name="TextBox 42">
            <a:extLst>
              <a:ext uri="{FF2B5EF4-FFF2-40B4-BE49-F238E27FC236}">
                <a16:creationId xmlns:a16="http://schemas.microsoft.com/office/drawing/2014/main" id="{A596F5DA-585C-40F4-B11C-61F4982D69E5}"/>
              </a:ext>
            </a:extLst>
          </p:cNvPr>
          <p:cNvSpPr txBox="1"/>
          <p:nvPr/>
        </p:nvSpPr>
        <p:spPr>
          <a:xfrm>
            <a:off x="914400" y="1543234"/>
            <a:ext cx="661335" cy="369332"/>
          </a:xfrm>
          <a:prstGeom prst="rect">
            <a:avLst/>
          </a:prstGeom>
          <a:noFill/>
        </p:spPr>
        <p:txBody>
          <a:bodyPr wrap="none" rtlCol="0">
            <a:spAutoFit/>
          </a:bodyPr>
          <a:lstStyle/>
          <a:p>
            <a:r>
              <a:rPr lang="en-US" dirty="0"/>
              <a:t>array</a:t>
            </a:r>
          </a:p>
        </p:txBody>
      </p:sp>
      <p:sp>
        <p:nvSpPr>
          <p:cNvPr id="44" name="TextBox 43">
            <a:extLst>
              <a:ext uri="{FF2B5EF4-FFF2-40B4-BE49-F238E27FC236}">
                <a16:creationId xmlns:a16="http://schemas.microsoft.com/office/drawing/2014/main" id="{02B4F7D4-76D9-4349-97FB-EA01EC0AEADE}"/>
              </a:ext>
            </a:extLst>
          </p:cNvPr>
          <p:cNvSpPr txBox="1"/>
          <p:nvPr/>
        </p:nvSpPr>
        <p:spPr>
          <a:xfrm>
            <a:off x="1755560" y="1097280"/>
            <a:ext cx="301686" cy="369332"/>
          </a:xfrm>
          <a:prstGeom prst="rect">
            <a:avLst/>
          </a:prstGeom>
          <a:noFill/>
        </p:spPr>
        <p:txBody>
          <a:bodyPr wrap="none" rtlCol="0">
            <a:spAutoFit/>
          </a:bodyPr>
          <a:lstStyle/>
          <a:p>
            <a:r>
              <a:rPr lang="en-US" dirty="0"/>
              <a:t>0</a:t>
            </a:r>
          </a:p>
        </p:txBody>
      </p:sp>
      <p:sp>
        <p:nvSpPr>
          <p:cNvPr id="45" name="TextBox 44">
            <a:extLst>
              <a:ext uri="{FF2B5EF4-FFF2-40B4-BE49-F238E27FC236}">
                <a16:creationId xmlns:a16="http://schemas.microsoft.com/office/drawing/2014/main" id="{B54756BF-972A-48C9-BECC-B68E4A7C4DC8}"/>
              </a:ext>
            </a:extLst>
          </p:cNvPr>
          <p:cNvSpPr txBox="1"/>
          <p:nvPr/>
        </p:nvSpPr>
        <p:spPr>
          <a:xfrm>
            <a:off x="2386180" y="1097280"/>
            <a:ext cx="301686" cy="369332"/>
          </a:xfrm>
          <a:prstGeom prst="rect">
            <a:avLst/>
          </a:prstGeom>
          <a:noFill/>
        </p:spPr>
        <p:txBody>
          <a:bodyPr wrap="none" rtlCol="0">
            <a:spAutoFit/>
          </a:bodyPr>
          <a:lstStyle/>
          <a:p>
            <a:r>
              <a:rPr lang="en-US" dirty="0"/>
              <a:t>1</a:t>
            </a:r>
          </a:p>
        </p:txBody>
      </p:sp>
      <p:sp>
        <p:nvSpPr>
          <p:cNvPr id="46" name="TextBox 45">
            <a:extLst>
              <a:ext uri="{FF2B5EF4-FFF2-40B4-BE49-F238E27FC236}">
                <a16:creationId xmlns:a16="http://schemas.microsoft.com/office/drawing/2014/main" id="{AD985070-792E-4E45-A5A6-69881B997E5F}"/>
              </a:ext>
            </a:extLst>
          </p:cNvPr>
          <p:cNvSpPr txBox="1"/>
          <p:nvPr/>
        </p:nvSpPr>
        <p:spPr>
          <a:xfrm>
            <a:off x="3016800" y="1097280"/>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8F69929D-439A-422C-A98B-F58BE9A32369}"/>
              </a:ext>
            </a:extLst>
          </p:cNvPr>
          <p:cNvSpPr txBox="1"/>
          <p:nvPr/>
        </p:nvSpPr>
        <p:spPr>
          <a:xfrm>
            <a:off x="3647420" y="1097280"/>
            <a:ext cx="301686" cy="369332"/>
          </a:xfrm>
          <a:prstGeom prst="rect">
            <a:avLst/>
          </a:prstGeom>
          <a:noFill/>
        </p:spPr>
        <p:txBody>
          <a:bodyPr wrap="none" rtlCol="0">
            <a:spAutoFit/>
          </a:bodyPr>
          <a:lstStyle/>
          <a:p>
            <a:r>
              <a:rPr lang="en-US" dirty="0"/>
              <a:t>3</a:t>
            </a:r>
          </a:p>
        </p:txBody>
      </p:sp>
      <p:sp>
        <p:nvSpPr>
          <p:cNvPr id="21" name="Rectangle 20">
            <a:extLst>
              <a:ext uri="{FF2B5EF4-FFF2-40B4-BE49-F238E27FC236}">
                <a16:creationId xmlns:a16="http://schemas.microsoft.com/office/drawing/2014/main" id="{C3316018-C6A1-4C73-8404-8BF017CACDE2}"/>
              </a:ext>
            </a:extLst>
          </p:cNvPr>
          <p:cNvSpPr/>
          <p:nvPr/>
        </p:nvSpPr>
        <p:spPr>
          <a:xfrm>
            <a:off x="5150068"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2" name="Rectangle 21">
            <a:extLst>
              <a:ext uri="{FF2B5EF4-FFF2-40B4-BE49-F238E27FC236}">
                <a16:creationId xmlns:a16="http://schemas.microsoft.com/office/drawing/2014/main" id="{C2EF1B5F-0A4B-46A8-A27A-F723A2132426}"/>
              </a:ext>
            </a:extLst>
          </p:cNvPr>
          <p:cNvSpPr/>
          <p:nvPr/>
        </p:nvSpPr>
        <p:spPr>
          <a:xfrm>
            <a:off x="5780689"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7" name="Rectangle 26">
            <a:extLst>
              <a:ext uri="{FF2B5EF4-FFF2-40B4-BE49-F238E27FC236}">
                <a16:creationId xmlns:a16="http://schemas.microsoft.com/office/drawing/2014/main" id="{B145852B-F4AB-4CA4-AA00-69A7FFE11E49}"/>
              </a:ext>
            </a:extLst>
          </p:cNvPr>
          <p:cNvSpPr/>
          <p:nvPr/>
        </p:nvSpPr>
        <p:spPr>
          <a:xfrm>
            <a:off x="6411310"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8" name="Rectangle 27">
            <a:extLst>
              <a:ext uri="{FF2B5EF4-FFF2-40B4-BE49-F238E27FC236}">
                <a16:creationId xmlns:a16="http://schemas.microsoft.com/office/drawing/2014/main" id="{AEC5D131-53AE-4FCA-BD49-AEE9F6D697B0}"/>
              </a:ext>
            </a:extLst>
          </p:cNvPr>
          <p:cNvSpPr/>
          <p:nvPr/>
        </p:nvSpPr>
        <p:spPr>
          <a:xfrm>
            <a:off x="7041931"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9" name="TextBox 28">
            <a:extLst>
              <a:ext uri="{FF2B5EF4-FFF2-40B4-BE49-F238E27FC236}">
                <a16:creationId xmlns:a16="http://schemas.microsoft.com/office/drawing/2014/main" id="{CCC1100B-06EA-41C9-A451-AD5A812AA97C}"/>
              </a:ext>
            </a:extLst>
          </p:cNvPr>
          <p:cNvSpPr txBox="1"/>
          <p:nvPr/>
        </p:nvSpPr>
        <p:spPr>
          <a:xfrm>
            <a:off x="5314532" y="2483069"/>
            <a:ext cx="301686" cy="369332"/>
          </a:xfrm>
          <a:prstGeom prst="rect">
            <a:avLst/>
          </a:prstGeom>
          <a:noFill/>
        </p:spPr>
        <p:txBody>
          <a:bodyPr wrap="none" rtlCol="0">
            <a:spAutoFit/>
          </a:bodyPr>
          <a:lstStyle/>
          <a:p>
            <a:r>
              <a:rPr lang="en-US" dirty="0"/>
              <a:t>4</a:t>
            </a:r>
          </a:p>
        </p:txBody>
      </p:sp>
      <p:sp>
        <p:nvSpPr>
          <p:cNvPr id="30" name="TextBox 29">
            <a:extLst>
              <a:ext uri="{FF2B5EF4-FFF2-40B4-BE49-F238E27FC236}">
                <a16:creationId xmlns:a16="http://schemas.microsoft.com/office/drawing/2014/main" id="{49DA3F01-0FA7-40DD-88B2-434FB94FD877}"/>
              </a:ext>
            </a:extLst>
          </p:cNvPr>
          <p:cNvSpPr txBox="1"/>
          <p:nvPr/>
        </p:nvSpPr>
        <p:spPr>
          <a:xfrm>
            <a:off x="5945152" y="2483069"/>
            <a:ext cx="301686" cy="369332"/>
          </a:xfrm>
          <a:prstGeom prst="rect">
            <a:avLst/>
          </a:prstGeom>
          <a:noFill/>
        </p:spPr>
        <p:txBody>
          <a:bodyPr wrap="none" rtlCol="0">
            <a:spAutoFit/>
          </a:bodyPr>
          <a:lstStyle/>
          <a:p>
            <a:r>
              <a:rPr lang="en-US" dirty="0"/>
              <a:t>5</a:t>
            </a:r>
          </a:p>
        </p:txBody>
      </p:sp>
      <p:sp>
        <p:nvSpPr>
          <p:cNvPr id="31" name="TextBox 30">
            <a:extLst>
              <a:ext uri="{FF2B5EF4-FFF2-40B4-BE49-F238E27FC236}">
                <a16:creationId xmlns:a16="http://schemas.microsoft.com/office/drawing/2014/main" id="{3550AFC0-7395-46D2-ACE5-98076486E5D3}"/>
              </a:ext>
            </a:extLst>
          </p:cNvPr>
          <p:cNvSpPr txBox="1"/>
          <p:nvPr/>
        </p:nvSpPr>
        <p:spPr>
          <a:xfrm>
            <a:off x="6575772" y="2483069"/>
            <a:ext cx="301686" cy="369332"/>
          </a:xfrm>
          <a:prstGeom prst="rect">
            <a:avLst/>
          </a:prstGeom>
          <a:noFill/>
        </p:spPr>
        <p:txBody>
          <a:bodyPr wrap="none" rtlCol="0">
            <a:spAutoFit/>
          </a:bodyPr>
          <a:lstStyle/>
          <a:p>
            <a:r>
              <a:rPr lang="en-US" dirty="0"/>
              <a:t>6</a:t>
            </a:r>
          </a:p>
        </p:txBody>
      </p:sp>
      <p:sp>
        <p:nvSpPr>
          <p:cNvPr id="32" name="TextBox 31">
            <a:extLst>
              <a:ext uri="{FF2B5EF4-FFF2-40B4-BE49-F238E27FC236}">
                <a16:creationId xmlns:a16="http://schemas.microsoft.com/office/drawing/2014/main" id="{63779462-76D5-4E37-A02F-650A4933BC48}"/>
              </a:ext>
            </a:extLst>
          </p:cNvPr>
          <p:cNvSpPr txBox="1"/>
          <p:nvPr/>
        </p:nvSpPr>
        <p:spPr>
          <a:xfrm>
            <a:off x="7206392" y="2483069"/>
            <a:ext cx="301686" cy="369332"/>
          </a:xfrm>
          <a:prstGeom prst="rect">
            <a:avLst/>
          </a:prstGeom>
          <a:noFill/>
        </p:spPr>
        <p:txBody>
          <a:bodyPr wrap="none" rtlCol="0">
            <a:spAutoFit/>
          </a:bodyPr>
          <a:lstStyle/>
          <a:p>
            <a:r>
              <a:rPr lang="en-US" dirty="0"/>
              <a:t>7</a:t>
            </a:r>
          </a:p>
        </p:txBody>
      </p:sp>
      <p:sp>
        <p:nvSpPr>
          <p:cNvPr id="10" name="Rectangle 9">
            <a:extLst>
              <a:ext uri="{FF2B5EF4-FFF2-40B4-BE49-F238E27FC236}">
                <a16:creationId xmlns:a16="http://schemas.microsoft.com/office/drawing/2014/main" id="{1FC40AB3-F458-4F73-94A3-6C0D68C28C14}"/>
              </a:ext>
            </a:extLst>
          </p:cNvPr>
          <p:cNvSpPr/>
          <p:nvPr/>
        </p:nvSpPr>
        <p:spPr>
          <a:xfrm>
            <a:off x="6981644"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tx1"/>
                </a:solidFill>
              </a:rPr>
              <a:t>0</a:t>
            </a:r>
          </a:p>
        </p:txBody>
      </p:sp>
      <p:sp>
        <p:nvSpPr>
          <p:cNvPr id="11" name="Rectangle 10">
            <a:extLst>
              <a:ext uri="{FF2B5EF4-FFF2-40B4-BE49-F238E27FC236}">
                <a16:creationId xmlns:a16="http://schemas.microsoft.com/office/drawing/2014/main" id="{E8D107B1-FD29-4268-BE28-F72B13C46E48}"/>
              </a:ext>
            </a:extLst>
          </p:cNvPr>
          <p:cNvSpPr/>
          <p:nvPr/>
        </p:nvSpPr>
        <p:spPr>
          <a:xfrm>
            <a:off x="7612265"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tx1"/>
                </a:solidFill>
              </a:rPr>
              <a:t>1</a:t>
            </a:r>
          </a:p>
        </p:txBody>
      </p:sp>
      <p:sp>
        <p:nvSpPr>
          <p:cNvPr id="8" name="Rectangle 7">
            <a:extLst>
              <a:ext uri="{FF2B5EF4-FFF2-40B4-BE49-F238E27FC236}">
                <a16:creationId xmlns:a16="http://schemas.microsoft.com/office/drawing/2014/main" id="{2863F0EB-9569-4EDC-8EB5-9B443C6F7C25}"/>
              </a:ext>
            </a:extLst>
          </p:cNvPr>
          <p:cNvSpPr/>
          <p:nvPr/>
        </p:nvSpPr>
        <p:spPr>
          <a:xfrm>
            <a:off x="5150068"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Tree>
    <p:extLst>
      <p:ext uri="{BB962C8B-B14F-4D97-AF65-F5344CB8AC3E}">
        <p14:creationId xmlns:p14="http://schemas.microsoft.com/office/powerpoint/2010/main" val="2055310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60EE0B-A489-47A4-82D3-BF975E12A472}"/>
              </a:ext>
            </a:extLst>
          </p:cNvPr>
          <p:cNvSpPr/>
          <p:nvPr/>
        </p:nvSpPr>
        <p:spPr>
          <a:xfrm>
            <a:off x="5780689"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23" name="TextBox 22">
            <a:extLst>
              <a:ext uri="{FF2B5EF4-FFF2-40B4-BE49-F238E27FC236}">
                <a16:creationId xmlns:a16="http://schemas.microsoft.com/office/drawing/2014/main" id="{BD79D731-70AB-49E3-827B-A6646E684F7E}"/>
              </a:ext>
            </a:extLst>
          </p:cNvPr>
          <p:cNvSpPr txBox="1"/>
          <p:nvPr/>
        </p:nvSpPr>
        <p:spPr>
          <a:xfrm>
            <a:off x="5314532" y="1097280"/>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5945152" y="1097280"/>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7146106" y="1097280"/>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7776726" y="1097280"/>
            <a:ext cx="301686" cy="369332"/>
          </a:xfrm>
          <a:prstGeom prst="rect">
            <a:avLst/>
          </a:prstGeom>
          <a:noFill/>
        </p:spPr>
        <p:txBody>
          <a:bodyPr wrap="none" rtlCol="0">
            <a:spAutoFit/>
          </a:bodyPr>
          <a:lstStyle/>
          <a:p>
            <a:r>
              <a:rPr lang="en-US" dirty="0"/>
              <a:t>7</a:t>
            </a:r>
          </a:p>
        </p:txBody>
      </p:sp>
      <p:sp>
        <p:nvSpPr>
          <p:cNvPr id="39" name="Rectangle 38">
            <a:extLst>
              <a:ext uri="{FF2B5EF4-FFF2-40B4-BE49-F238E27FC236}">
                <a16:creationId xmlns:a16="http://schemas.microsoft.com/office/drawing/2014/main" id="{C798E644-5D90-435C-9153-FC8DFCDF1A51}"/>
              </a:ext>
            </a:extLst>
          </p:cNvPr>
          <p:cNvSpPr/>
          <p:nvPr/>
        </p:nvSpPr>
        <p:spPr>
          <a:xfrm>
            <a:off x="1603824"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40" name="Rectangle 39">
            <a:extLst>
              <a:ext uri="{FF2B5EF4-FFF2-40B4-BE49-F238E27FC236}">
                <a16:creationId xmlns:a16="http://schemas.microsoft.com/office/drawing/2014/main" id="{4427266D-D03E-4DCA-8096-DE8A07826B6B}"/>
              </a:ext>
            </a:extLst>
          </p:cNvPr>
          <p:cNvSpPr/>
          <p:nvPr/>
        </p:nvSpPr>
        <p:spPr>
          <a:xfrm>
            <a:off x="2234445"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41" name="Rectangle 40">
            <a:extLst>
              <a:ext uri="{FF2B5EF4-FFF2-40B4-BE49-F238E27FC236}">
                <a16:creationId xmlns:a16="http://schemas.microsoft.com/office/drawing/2014/main" id="{748CBAEE-4AF0-46B9-9B18-2E63DFF92E7A}"/>
              </a:ext>
            </a:extLst>
          </p:cNvPr>
          <p:cNvSpPr/>
          <p:nvPr/>
        </p:nvSpPr>
        <p:spPr>
          <a:xfrm>
            <a:off x="2865066"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42" name="Rectangle 41">
            <a:extLst>
              <a:ext uri="{FF2B5EF4-FFF2-40B4-BE49-F238E27FC236}">
                <a16:creationId xmlns:a16="http://schemas.microsoft.com/office/drawing/2014/main" id="{90B7583D-F6B5-44B6-B198-8207FE22F2F9}"/>
              </a:ext>
            </a:extLst>
          </p:cNvPr>
          <p:cNvSpPr/>
          <p:nvPr/>
        </p:nvSpPr>
        <p:spPr>
          <a:xfrm>
            <a:off x="3495687"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43" name="TextBox 42">
            <a:extLst>
              <a:ext uri="{FF2B5EF4-FFF2-40B4-BE49-F238E27FC236}">
                <a16:creationId xmlns:a16="http://schemas.microsoft.com/office/drawing/2014/main" id="{A596F5DA-585C-40F4-B11C-61F4982D69E5}"/>
              </a:ext>
            </a:extLst>
          </p:cNvPr>
          <p:cNvSpPr txBox="1"/>
          <p:nvPr/>
        </p:nvSpPr>
        <p:spPr>
          <a:xfrm>
            <a:off x="914400" y="1543234"/>
            <a:ext cx="661335" cy="369332"/>
          </a:xfrm>
          <a:prstGeom prst="rect">
            <a:avLst/>
          </a:prstGeom>
          <a:noFill/>
        </p:spPr>
        <p:txBody>
          <a:bodyPr wrap="none" rtlCol="0">
            <a:spAutoFit/>
          </a:bodyPr>
          <a:lstStyle/>
          <a:p>
            <a:r>
              <a:rPr lang="en-US" dirty="0"/>
              <a:t>array</a:t>
            </a:r>
          </a:p>
        </p:txBody>
      </p:sp>
      <p:sp>
        <p:nvSpPr>
          <p:cNvPr id="44" name="TextBox 43">
            <a:extLst>
              <a:ext uri="{FF2B5EF4-FFF2-40B4-BE49-F238E27FC236}">
                <a16:creationId xmlns:a16="http://schemas.microsoft.com/office/drawing/2014/main" id="{02B4F7D4-76D9-4349-97FB-EA01EC0AEADE}"/>
              </a:ext>
            </a:extLst>
          </p:cNvPr>
          <p:cNvSpPr txBox="1"/>
          <p:nvPr/>
        </p:nvSpPr>
        <p:spPr>
          <a:xfrm>
            <a:off x="1755560" y="1097280"/>
            <a:ext cx="301686" cy="369332"/>
          </a:xfrm>
          <a:prstGeom prst="rect">
            <a:avLst/>
          </a:prstGeom>
          <a:noFill/>
        </p:spPr>
        <p:txBody>
          <a:bodyPr wrap="none" rtlCol="0">
            <a:spAutoFit/>
          </a:bodyPr>
          <a:lstStyle/>
          <a:p>
            <a:r>
              <a:rPr lang="en-US" dirty="0"/>
              <a:t>0</a:t>
            </a:r>
          </a:p>
        </p:txBody>
      </p:sp>
      <p:sp>
        <p:nvSpPr>
          <p:cNvPr id="45" name="TextBox 44">
            <a:extLst>
              <a:ext uri="{FF2B5EF4-FFF2-40B4-BE49-F238E27FC236}">
                <a16:creationId xmlns:a16="http://schemas.microsoft.com/office/drawing/2014/main" id="{B54756BF-972A-48C9-BECC-B68E4A7C4DC8}"/>
              </a:ext>
            </a:extLst>
          </p:cNvPr>
          <p:cNvSpPr txBox="1"/>
          <p:nvPr/>
        </p:nvSpPr>
        <p:spPr>
          <a:xfrm>
            <a:off x="2386180" y="1097280"/>
            <a:ext cx="301686" cy="369332"/>
          </a:xfrm>
          <a:prstGeom prst="rect">
            <a:avLst/>
          </a:prstGeom>
          <a:noFill/>
        </p:spPr>
        <p:txBody>
          <a:bodyPr wrap="none" rtlCol="0">
            <a:spAutoFit/>
          </a:bodyPr>
          <a:lstStyle/>
          <a:p>
            <a:r>
              <a:rPr lang="en-US" dirty="0"/>
              <a:t>1</a:t>
            </a:r>
          </a:p>
        </p:txBody>
      </p:sp>
      <p:sp>
        <p:nvSpPr>
          <p:cNvPr id="46" name="TextBox 45">
            <a:extLst>
              <a:ext uri="{FF2B5EF4-FFF2-40B4-BE49-F238E27FC236}">
                <a16:creationId xmlns:a16="http://schemas.microsoft.com/office/drawing/2014/main" id="{AD985070-792E-4E45-A5A6-69881B997E5F}"/>
              </a:ext>
            </a:extLst>
          </p:cNvPr>
          <p:cNvSpPr txBox="1"/>
          <p:nvPr/>
        </p:nvSpPr>
        <p:spPr>
          <a:xfrm>
            <a:off x="3016800" y="1097280"/>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8F69929D-439A-422C-A98B-F58BE9A32369}"/>
              </a:ext>
            </a:extLst>
          </p:cNvPr>
          <p:cNvSpPr txBox="1"/>
          <p:nvPr/>
        </p:nvSpPr>
        <p:spPr>
          <a:xfrm>
            <a:off x="3647420" y="1097280"/>
            <a:ext cx="301686" cy="369332"/>
          </a:xfrm>
          <a:prstGeom prst="rect">
            <a:avLst/>
          </a:prstGeom>
          <a:noFill/>
        </p:spPr>
        <p:txBody>
          <a:bodyPr wrap="none" rtlCol="0">
            <a:spAutoFit/>
          </a:bodyPr>
          <a:lstStyle/>
          <a:p>
            <a:r>
              <a:rPr lang="en-US" dirty="0"/>
              <a:t>3</a:t>
            </a:r>
          </a:p>
        </p:txBody>
      </p:sp>
      <p:sp>
        <p:nvSpPr>
          <p:cNvPr id="21" name="Rectangle 20">
            <a:extLst>
              <a:ext uri="{FF2B5EF4-FFF2-40B4-BE49-F238E27FC236}">
                <a16:creationId xmlns:a16="http://schemas.microsoft.com/office/drawing/2014/main" id="{C3316018-C6A1-4C73-8404-8BF017CACDE2}"/>
              </a:ext>
            </a:extLst>
          </p:cNvPr>
          <p:cNvSpPr/>
          <p:nvPr/>
        </p:nvSpPr>
        <p:spPr>
          <a:xfrm>
            <a:off x="5150068"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2" name="Rectangle 21">
            <a:extLst>
              <a:ext uri="{FF2B5EF4-FFF2-40B4-BE49-F238E27FC236}">
                <a16:creationId xmlns:a16="http://schemas.microsoft.com/office/drawing/2014/main" id="{C2EF1B5F-0A4B-46A8-A27A-F723A2132426}"/>
              </a:ext>
            </a:extLst>
          </p:cNvPr>
          <p:cNvSpPr/>
          <p:nvPr/>
        </p:nvSpPr>
        <p:spPr>
          <a:xfrm>
            <a:off x="5780689"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27" name="Rectangle 26">
            <a:extLst>
              <a:ext uri="{FF2B5EF4-FFF2-40B4-BE49-F238E27FC236}">
                <a16:creationId xmlns:a16="http://schemas.microsoft.com/office/drawing/2014/main" id="{B145852B-F4AB-4CA4-AA00-69A7FFE11E49}"/>
              </a:ext>
            </a:extLst>
          </p:cNvPr>
          <p:cNvSpPr/>
          <p:nvPr/>
        </p:nvSpPr>
        <p:spPr>
          <a:xfrm>
            <a:off x="6411310"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8" name="Rectangle 27">
            <a:extLst>
              <a:ext uri="{FF2B5EF4-FFF2-40B4-BE49-F238E27FC236}">
                <a16:creationId xmlns:a16="http://schemas.microsoft.com/office/drawing/2014/main" id="{AEC5D131-53AE-4FCA-BD49-AEE9F6D697B0}"/>
              </a:ext>
            </a:extLst>
          </p:cNvPr>
          <p:cNvSpPr/>
          <p:nvPr/>
        </p:nvSpPr>
        <p:spPr>
          <a:xfrm>
            <a:off x="7041931"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9" name="TextBox 28">
            <a:extLst>
              <a:ext uri="{FF2B5EF4-FFF2-40B4-BE49-F238E27FC236}">
                <a16:creationId xmlns:a16="http://schemas.microsoft.com/office/drawing/2014/main" id="{CCC1100B-06EA-41C9-A451-AD5A812AA97C}"/>
              </a:ext>
            </a:extLst>
          </p:cNvPr>
          <p:cNvSpPr txBox="1"/>
          <p:nvPr/>
        </p:nvSpPr>
        <p:spPr>
          <a:xfrm>
            <a:off x="5314532" y="2483069"/>
            <a:ext cx="301686" cy="369332"/>
          </a:xfrm>
          <a:prstGeom prst="rect">
            <a:avLst/>
          </a:prstGeom>
          <a:noFill/>
        </p:spPr>
        <p:txBody>
          <a:bodyPr wrap="none" rtlCol="0">
            <a:spAutoFit/>
          </a:bodyPr>
          <a:lstStyle/>
          <a:p>
            <a:r>
              <a:rPr lang="en-US" dirty="0"/>
              <a:t>4</a:t>
            </a:r>
          </a:p>
        </p:txBody>
      </p:sp>
      <p:sp>
        <p:nvSpPr>
          <p:cNvPr id="30" name="TextBox 29">
            <a:extLst>
              <a:ext uri="{FF2B5EF4-FFF2-40B4-BE49-F238E27FC236}">
                <a16:creationId xmlns:a16="http://schemas.microsoft.com/office/drawing/2014/main" id="{49DA3F01-0FA7-40DD-88B2-434FB94FD877}"/>
              </a:ext>
            </a:extLst>
          </p:cNvPr>
          <p:cNvSpPr txBox="1"/>
          <p:nvPr/>
        </p:nvSpPr>
        <p:spPr>
          <a:xfrm>
            <a:off x="5945152" y="2483069"/>
            <a:ext cx="301686" cy="369332"/>
          </a:xfrm>
          <a:prstGeom prst="rect">
            <a:avLst/>
          </a:prstGeom>
          <a:noFill/>
        </p:spPr>
        <p:txBody>
          <a:bodyPr wrap="none" rtlCol="0">
            <a:spAutoFit/>
          </a:bodyPr>
          <a:lstStyle/>
          <a:p>
            <a:r>
              <a:rPr lang="en-US" dirty="0"/>
              <a:t>5</a:t>
            </a:r>
          </a:p>
        </p:txBody>
      </p:sp>
      <p:sp>
        <p:nvSpPr>
          <p:cNvPr id="31" name="TextBox 30">
            <a:extLst>
              <a:ext uri="{FF2B5EF4-FFF2-40B4-BE49-F238E27FC236}">
                <a16:creationId xmlns:a16="http://schemas.microsoft.com/office/drawing/2014/main" id="{3550AFC0-7395-46D2-ACE5-98076486E5D3}"/>
              </a:ext>
            </a:extLst>
          </p:cNvPr>
          <p:cNvSpPr txBox="1"/>
          <p:nvPr/>
        </p:nvSpPr>
        <p:spPr>
          <a:xfrm>
            <a:off x="6575772" y="2483069"/>
            <a:ext cx="301686" cy="369332"/>
          </a:xfrm>
          <a:prstGeom prst="rect">
            <a:avLst/>
          </a:prstGeom>
          <a:noFill/>
        </p:spPr>
        <p:txBody>
          <a:bodyPr wrap="none" rtlCol="0">
            <a:spAutoFit/>
          </a:bodyPr>
          <a:lstStyle/>
          <a:p>
            <a:r>
              <a:rPr lang="en-US" dirty="0"/>
              <a:t>6</a:t>
            </a:r>
          </a:p>
        </p:txBody>
      </p:sp>
      <p:sp>
        <p:nvSpPr>
          <p:cNvPr id="32" name="TextBox 31">
            <a:extLst>
              <a:ext uri="{FF2B5EF4-FFF2-40B4-BE49-F238E27FC236}">
                <a16:creationId xmlns:a16="http://schemas.microsoft.com/office/drawing/2014/main" id="{63779462-76D5-4E37-A02F-650A4933BC48}"/>
              </a:ext>
            </a:extLst>
          </p:cNvPr>
          <p:cNvSpPr txBox="1"/>
          <p:nvPr/>
        </p:nvSpPr>
        <p:spPr>
          <a:xfrm>
            <a:off x="7206392" y="2483069"/>
            <a:ext cx="301686" cy="369332"/>
          </a:xfrm>
          <a:prstGeom prst="rect">
            <a:avLst/>
          </a:prstGeom>
          <a:noFill/>
        </p:spPr>
        <p:txBody>
          <a:bodyPr wrap="none" rtlCol="0">
            <a:spAutoFit/>
          </a:bodyPr>
          <a:lstStyle/>
          <a:p>
            <a:r>
              <a:rPr lang="en-US" dirty="0"/>
              <a:t>7</a:t>
            </a:r>
          </a:p>
        </p:txBody>
      </p:sp>
      <p:sp>
        <p:nvSpPr>
          <p:cNvPr id="10" name="Rectangle 9">
            <a:extLst>
              <a:ext uri="{FF2B5EF4-FFF2-40B4-BE49-F238E27FC236}">
                <a16:creationId xmlns:a16="http://schemas.microsoft.com/office/drawing/2014/main" id="{1FC40AB3-F458-4F73-94A3-6C0D68C28C14}"/>
              </a:ext>
            </a:extLst>
          </p:cNvPr>
          <p:cNvSpPr/>
          <p:nvPr/>
        </p:nvSpPr>
        <p:spPr>
          <a:xfrm>
            <a:off x="6981644"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tx1"/>
                </a:solidFill>
              </a:rPr>
              <a:t>0</a:t>
            </a:r>
          </a:p>
        </p:txBody>
      </p:sp>
      <p:sp>
        <p:nvSpPr>
          <p:cNvPr id="11" name="Rectangle 10">
            <a:extLst>
              <a:ext uri="{FF2B5EF4-FFF2-40B4-BE49-F238E27FC236}">
                <a16:creationId xmlns:a16="http://schemas.microsoft.com/office/drawing/2014/main" id="{E8D107B1-FD29-4268-BE28-F72B13C46E48}"/>
              </a:ext>
            </a:extLst>
          </p:cNvPr>
          <p:cNvSpPr/>
          <p:nvPr/>
        </p:nvSpPr>
        <p:spPr>
          <a:xfrm>
            <a:off x="7612265"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tx1"/>
                </a:solidFill>
              </a:rPr>
              <a:t>1</a:t>
            </a:r>
          </a:p>
        </p:txBody>
      </p:sp>
      <p:sp>
        <p:nvSpPr>
          <p:cNvPr id="8" name="Rectangle 7">
            <a:extLst>
              <a:ext uri="{FF2B5EF4-FFF2-40B4-BE49-F238E27FC236}">
                <a16:creationId xmlns:a16="http://schemas.microsoft.com/office/drawing/2014/main" id="{2863F0EB-9569-4EDC-8EB5-9B443C6F7C25}"/>
              </a:ext>
            </a:extLst>
          </p:cNvPr>
          <p:cNvSpPr/>
          <p:nvPr/>
        </p:nvSpPr>
        <p:spPr>
          <a:xfrm>
            <a:off x="5150068"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Tree>
    <p:extLst>
      <p:ext uri="{BB962C8B-B14F-4D97-AF65-F5344CB8AC3E}">
        <p14:creationId xmlns:p14="http://schemas.microsoft.com/office/powerpoint/2010/main" val="573707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863F0EB-9569-4EDC-8EB5-9B443C6F7C25}"/>
              </a:ext>
            </a:extLst>
          </p:cNvPr>
          <p:cNvSpPr/>
          <p:nvPr/>
        </p:nvSpPr>
        <p:spPr>
          <a:xfrm>
            <a:off x="5150068"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5780689"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23" name="TextBox 22">
            <a:extLst>
              <a:ext uri="{FF2B5EF4-FFF2-40B4-BE49-F238E27FC236}">
                <a16:creationId xmlns:a16="http://schemas.microsoft.com/office/drawing/2014/main" id="{BD79D731-70AB-49E3-827B-A6646E684F7E}"/>
              </a:ext>
            </a:extLst>
          </p:cNvPr>
          <p:cNvSpPr txBox="1"/>
          <p:nvPr/>
        </p:nvSpPr>
        <p:spPr>
          <a:xfrm>
            <a:off x="5314532" y="1097280"/>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5945152" y="1097280"/>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7146106" y="1097280"/>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7776726" y="1097280"/>
            <a:ext cx="301686" cy="369332"/>
          </a:xfrm>
          <a:prstGeom prst="rect">
            <a:avLst/>
          </a:prstGeom>
          <a:noFill/>
        </p:spPr>
        <p:txBody>
          <a:bodyPr wrap="none" rtlCol="0">
            <a:spAutoFit/>
          </a:bodyPr>
          <a:lstStyle/>
          <a:p>
            <a:r>
              <a:rPr lang="en-US" dirty="0"/>
              <a:t>7</a:t>
            </a:r>
          </a:p>
        </p:txBody>
      </p:sp>
      <p:sp>
        <p:nvSpPr>
          <p:cNvPr id="39" name="Rectangle 38">
            <a:extLst>
              <a:ext uri="{FF2B5EF4-FFF2-40B4-BE49-F238E27FC236}">
                <a16:creationId xmlns:a16="http://schemas.microsoft.com/office/drawing/2014/main" id="{C798E644-5D90-435C-9153-FC8DFCDF1A51}"/>
              </a:ext>
            </a:extLst>
          </p:cNvPr>
          <p:cNvSpPr/>
          <p:nvPr/>
        </p:nvSpPr>
        <p:spPr>
          <a:xfrm>
            <a:off x="1603824"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40" name="Rectangle 39">
            <a:extLst>
              <a:ext uri="{FF2B5EF4-FFF2-40B4-BE49-F238E27FC236}">
                <a16:creationId xmlns:a16="http://schemas.microsoft.com/office/drawing/2014/main" id="{4427266D-D03E-4DCA-8096-DE8A07826B6B}"/>
              </a:ext>
            </a:extLst>
          </p:cNvPr>
          <p:cNvSpPr/>
          <p:nvPr/>
        </p:nvSpPr>
        <p:spPr>
          <a:xfrm>
            <a:off x="2234445"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41" name="Rectangle 40">
            <a:extLst>
              <a:ext uri="{FF2B5EF4-FFF2-40B4-BE49-F238E27FC236}">
                <a16:creationId xmlns:a16="http://schemas.microsoft.com/office/drawing/2014/main" id="{748CBAEE-4AF0-46B9-9B18-2E63DFF92E7A}"/>
              </a:ext>
            </a:extLst>
          </p:cNvPr>
          <p:cNvSpPr/>
          <p:nvPr/>
        </p:nvSpPr>
        <p:spPr>
          <a:xfrm>
            <a:off x="2865066"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42" name="Rectangle 41">
            <a:extLst>
              <a:ext uri="{FF2B5EF4-FFF2-40B4-BE49-F238E27FC236}">
                <a16:creationId xmlns:a16="http://schemas.microsoft.com/office/drawing/2014/main" id="{90B7583D-F6B5-44B6-B198-8207FE22F2F9}"/>
              </a:ext>
            </a:extLst>
          </p:cNvPr>
          <p:cNvSpPr/>
          <p:nvPr/>
        </p:nvSpPr>
        <p:spPr>
          <a:xfrm>
            <a:off x="3495687"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43" name="TextBox 42">
            <a:extLst>
              <a:ext uri="{FF2B5EF4-FFF2-40B4-BE49-F238E27FC236}">
                <a16:creationId xmlns:a16="http://schemas.microsoft.com/office/drawing/2014/main" id="{A596F5DA-585C-40F4-B11C-61F4982D69E5}"/>
              </a:ext>
            </a:extLst>
          </p:cNvPr>
          <p:cNvSpPr txBox="1"/>
          <p:nvPr/>
        </p:nvSpPr>
        <p:spPr>
          <a:xfrm>
            <a:off x="914400" y="1543234"/>
            <a:ext cx="661335" cy="369332"/>
          </a:xfrm>
          <a:prstGeom prst="rect">
            <a:avLst/>
          </a:prstGeom>
          <a:noFill/>
        </p:spPr>
        <p:txBody>
          <a:bodyPr wrap="none" rtlCol="0">
            <a:spAutoFit/>
          </a:bodyPr>
          <a:lstStyle/>
          <a:p>
            <a:r>
              <a:rPr lang="en-US" dirty="0"/>
              <a:t>array</a:t>
            </a:r>
          </a:p>
        </p:txBody>
      </p:sp>
      <p:sp>
        <p:nvSpPr>
          <p:cNvPr id="44" name="TextBox 43">
            <a:extLst>
              <a:ext uri="{FF2B5EF4-FFF2-40B4-BE49-F238E27FC236}">
                <a16:creationId xmlns:a16="http://schemas.microsoft.com/office/drawing/2014/main" id="{02B4F7D4-76D9-4349-97FB-EA01EC0AEADE}"/>
              </a:ext>
            </a:extLst>
          </p:cNvPr>
          <p:cNvSpPr txBox="1"/>
          <p:nvPr/>
        </p:nvSpPr>
        <p:spPr>
          <a:xfrm>
            <a:off x="1755560" y="1097280"/>
            <a:ext cx="301686" cy="369332"/>
          </a:xfrm>
          <a:prstGeom prst="rect">
            <a:avLst/>
          </a:prstGeom>
          <a:noFill/>
        </p:spPr>
        <p:txBody>
          <a:bodyPr wrap="none" rtlCol="0">
            <a:spAutoFit/>
          </a:bodyPr>
          <a:lstStyle/>
          <a:p>
            <a:r>
              <a:rPr lang="en-US" dirty="0"/>
              <a:t>0</a:t>
            </a:r>
          </a:p>
        </p:txBody>
      </p:sp>
      <p:sp>
        <p:nvSpPr>
          <p:cNvPr id="45" name="TextBox 44">
            <a:extLst>
              <a:ext uri="{FF2B5EF4-FFF2-40B4-BE49-F238E27FC236}">
                <a16:creationId xmlns:a16="http://schemas.microsoft.com/office/drawing/2014/main" id="{B54756BF-972A-48C9-BECC-B68E4A7C4DC8}"/>
              </a:ext>
            </a:extLst>
          </p:cNvPr>
          <p:cNvSpPr txBox="1"/>
          <p:nvPr/>
        </p:nvSpPr>
        <p:spPr>
          <a:xfrm>
            <a:off x="2386180" y="1097280"/>
            <a:ext cx="301686" cy="369332"/>
          </a:xfrm>
          <a:prstGeom prst="rect">
            <a:avLst/>
          </a:prstGeom>
          <a:noFill/>
        </p:spPr>
        <p:txBody>
          <a:bodyPr wrap="none" rtlCol="0">
            <a:spAutoFit/>
          </a:bodyPr>
          <a:lstStyle/>
          <a:p>
            <a:r>
              <a:rPr lang="en-US" dirty="0"/>
              <a:t>1</a:t>
            </a:r>
          </a:p>
        </p:txBody>
      </p:sp>
      <p:sp>
        <p:nvSpPr>
          <p:cNvPr id="46" name="TextBox 45">
            <a:extLst>
              <a:ext uri="{FF2B5EF4-FFF2-40B4-BE49-F238E27FC236}">
                <a16:creationId xmlns:a16="http://schemas.microsoft.com/office/drawing/2014/main" id="{AD985070-792E-4E45-A5A6-69881B997E5F}"/>
              </a:ext>
            </a:extLst>
          </p:cNvPr>
          <p:cNvSpPr txBox="1"/>
          <p:nvPr/>
        </p:nvSpPr>
        <p:spPr>
          <a:xfrm>
            <a:off x="3016800" y="1097280"/>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8F69929D-439A-422C-A98B-F58BE9A32369}"/>
              </a:ext>
            </a:extLst>
          </p:cNvPr>
          <p:cNvSpPr txBox="1"/>
          <p:nvPr/>
        </p:nvSpPr>
        <p:spPr>
          <a:xfrm>
            <a:off x="3647420" y="1097280"/>
            <a:ext cx="301686" cy="369332"/>
          </a:xfrm>
          <a:prstGeom prst="rect">
            <a:avLst/>
          </a:prstGeom>
          <a:noFill/>
        </p:spPr>
        <p:txBody>
          <a:bodyPr wrap="none" rtlCol="0">
            <a:spAutoFit/>
          </a:bodyPr>
          <a:lstStyle/>
          <a:p>
            <a:r>
              <a:rPr lang="en-US" dirty="0"/>
              <a:t>3</a:t>
            </a:r>
          </a:p>
        </p:txBody>
      </p:sp>
      <p:sp>
        <p:nvSpPr>
          <p:cNvPr id="21" name="Rectangle 20">
            <a:extLst>
              <a:ext uri="{FF2B5EF4-FFF2-40B4-BE49-F238E27FC236}">
                <a16:creationId xmlns:a16="http://schemas.microsoft.com/office/drawing/2014/main" id="{C3316018-C6A1-4C73-8404-8BF017CACDE2}"/>
              </a:ext>
            </a:extLst>
          </p:cNvPr>
          <p:cNvSpPr/>
          <p:nvPr/>
        </p:nvSpPr>
        <p:spPr>
          <a:xfrm>
            <a:off x="5150068"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2" name="Rectangle 21">
            <a:extLst>
              <a:ext uri="{FF2B5EF4-FFF2-40B4-BE49-F238E27FC236}">
                <a16:creationId xmlns:a16="http://schemas.microsoft.com/office/drawing/2014/main" id="{C2EF1B5F-0A4B-46A8-A27A-F723A2132426}"/>
              </a:ext>
            </a:extLst>
          </p:cNvPr>
          <p:cNvSpPr/>
          <p:nvPr/>
        </p:nvSpPr>
        <p:spPr>
          <a:xfrm>
            <a:off x="5780689"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27" name="Rectangle 26">
            <a:extLst>
              <a:ext uri="{FF2B5EF4-FFF2-40B4-BE49-F238E27FC236}">
                <a16:creationId xmlns:a16="http://schemas.microsoft.com/office/drawing/2014/main" id="{B145852B-F4AB-4CA4-AA00-69A7FFE11E49}"/>
              </a:ext>
            </a:extLst>
          </p:cNvPr>
          <p:cNvSpPr/>
          <p:nvPr/>
        </p:nvSpPr>
        <p:spPr>
          <a:xfrm>
            <a:off x="6411310"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28" name="Rectangle 27">
            <a:extLst>
              <a:ext uri="{FF2B5EF4-FFF2-40B4-BE49-F238E27FC236}">
                <a16:creationId xmlns:a16="http://schemas.microsoft.com/office/drawing/2014/main" id="{AEC5D131-53AE-4FCA-BD49-AEE9F6D697B0}"/>
              </a:ext>
            </a:extLst>
          </p:cNvPr>
          <p:cNvSpPr/>
          <p:nvPr/>
        </p:nvSpPr>
        <p:spPr>
          <a:xfrm>
            <a:off x="7041931"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29" name="TextBox 28">
            <a:extLst>
              <a:ext uri="{FF2B5EF4-FFF2-40B4-BE49-F238E27FC236}">
                <a16:creationId xmlns:a16="http://schemas.microsoft.com/office/drawing/2014/main" id="{CCC1100B-06EA-41C9-A451-AD5A812AA97C}"/>
              </a:ext>
            </a:extLst>
          </p:cNvPr>
          <p:cNvSpPr txBox="1"/>
          <p:nvPr/>
        </p:nvSpPr>
        <p:spPr>
          <a:xfrm>
            <a:off x="5314532" y="2483069"/>
            <a:ext cx="301686" cy="369332"/>
          </a:xfrm>
          <a:prstGeom prst="rect">
            <a:avLst/>
          </a:prstGeom>
          <a:noFill/>
        </p:spPr>
        <p:txBody>
          <a:bodyPr wrap="none" rtlCol="0">
            <a:spAutoFit/>
          </a:bodyPr>
          <a:lstStyle/>
          <a:p>
            <a:r>
              <a:rPr lang="en-US" dirty="0"/>
              <a:t>4</a:t>
            </a:r>
          </a:p>
        </p:txBody>
      </p:sp>
      <p:sp>
        <p:nvSpPr>
          <p:cNvPr id="30" name="TextBox 29">
            <a:extLst>
              <a:ext uri="{FF2B5EF4-FFF2-40B4-BE49-F238E27FC236}">
                <a16:creationId xmlns:a16="http://schemas.microsoft.com/office/drawing/2014/main" id="{49DA3F01-0FA7-40DD-88B2-434FB94FD877}"/>
              </a:ext>
            </a:extLst>
          </p:cNvPr>
          <p:cNvSpPr txBox="1"/>
          <p:nvPr/>
        </p:nvSpPr>
        <p:spPr>
          <a:xfrm>
            <a:off x="5945152" y="2483069"/>
            <a:ext cx="301686" cy="369332"/>
          </a:xfrm>
          <a:prstGeom prst="rect">
            <a:avLst/>
          </a:prstGeom>
          <a:noFill/>
        </p:spPr>
        <p:txBody>
          <a:bodyPr wrap="none" rtlCol="0">
            <a:spAutoFit/>
          </a:bodyPr>
          <a:lstStyle/>
          <a:p>
            <a:r>
              <a:rPr lang="en-US" dirty="0"/>
              <a:t>5</a:t>
            </a:r>
          </a:p>
        </p:txBody>
      </p:sp>
      <p:sp>
        <p:nvSpPr>
          <p:cNvPr id="31" name="TextBox 30">
            <a:extLst>
              <a:ext uri="{FF2B5EF4-FFF2-40B4-BE49-F238E27FC236}">
                <a16:creationId xmlns:a16="http://schemas.microsoft.com/office/drawing/2014/main" id="{3550AFC0-7395-46D2-ACE5-98076486E5D3}"/>
              </a:ext>
            </a:extLst>
          </p:cNvPr>
          <p:cNvSpPr txBox="1"/>
          <p:nvPr/>
        </p:nvSpPr>
        <p:spPr>
          <a:xfrm>
            <a:off x="6575772" y="2483069"/>
            <a:ext cx="301686" cy="369332"/>
          </a:xfrm>
          <a:prstGeom prst="rect">
            <a:avLst/>
          </a:prstGeom>
          <a:noFill/>
        </p:spPr>
        <p:txBody>
          <a:bodyPr wrap="none" rtlCol="0">
            <a:spAutoFit/>
          </a:bodyPr>
          <a:lstStyle/>
          <a:p>
            <a:r>
              <a:rPr lang="en-US" dirty="0"/>
              <a:t>6</a:t>
            </a:r>
          </a:p>
        </p:txBody>
      </p:sp>
      <p:sp>
        <p:nvSpPr>
          <p:cNvPr id="32" name="TextBox 31">
            <a:extLst>
              <a:ext uri="{FF2B5EF4-FFF2-40B4-BE49-F238E27FC236}">
                <a16:creationId xmlns:a16="http://schemas.microsoft.com/office/drawing/2014/main" id="{63779462-76D5-4E37-A02F-650A4933BC48}"/>
              </a:ext>
            </a:extLst>
          </p:cNvPr>
          <p:cNvSpPr txBox="1"/>
          <p:nvPr/>
        </p:nvSpPr>
        <p:spPr>
          <a:xfrm>
            <a:off x="7206392" y="2483069"/>
            <a:ext cx="301686" cy="369332"/>
          </a:xfrm>
          <a:prstGeom prst="rect">
            <a:avLst/>
          </a:prstGeom>
          <a:noFill/>
        </p:spPr>
        <p:txBody>
          <a:bodyPr wrap="none" rtlCol="0">
            <a:spAutoFit/>
          </a:bodyPr>
          <a:lstStyle/>
          <a:p>
            <a:r>
              <a:rPr lang="en-US" dirty="0"/>
              <a:t>7</a:t>
            </a:r>
          </a:p>
        </p:txBody>
      </p:sp>
      <p:sp>
        <p:nvSpPr>
          <p:cNvPr id="10" name="Rectangle 9">
            <a:extLst>
              <a:ext uri="{FF2B5EF4-FFF2-40B4-BE49-F238E27FC236}">
                <a16:creationId xmlns:a16="http://schemas.microsoft.com/office/drawing/2014/main" id="{1FC40AB3-F458-4F73-94A3-6C0D68C28C14}"/>
              </a:ext>
            </a:extLst>
          </p:cNvPr>
          <p:cNvSpPr/>
          <p:nvPr/>
        </p:nvSpPr>
        <p:spPr>
          <a:xfrm>
            <a:off x="6981644"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tx1"/>
                </a:solidFill>
              </a:rPr>
              <a:t>0</a:t>
            </a:r>
          </a:p>
        </p:txBody>
      </p:sp>
      <p:sp>
        <p:nvSpPr>
          <p:cNvPr id="11" name="Rectangle 10">
            <a:extLst>
              <a:ext uri="{FF2B5EF4-FFF2-40B4-BE49-F238E27FC236}">
                <a16:creationId xmlns:a16="http://schemas.microsoft.com/office/drawing/2014/main" id="{E8D107B1-FD29-4268-BE28-F72B13C46E48}"/>
              </a:ext>
            </a:extLst>
          </p:cNvPr>
          <p:cNvSpPr/>
          <p:nvPr/>
        </p:nvSpPr>
        <p:spPr>
          <a:xfrm>
            <a:off x="7612265"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tx1"/>
                </a:solidFill>
              </a:rPr>
              <a:t>1</a:t>
            </a:r>
          </a:p>
        </p:txBody>
      </p:sp>
    </p:spTree>
    <p:extLst>
      <p:ext uri="{BB962C8B-B14F-4D97-AF65-F5344CB8AC3E}">
        <p14:creationId xmlns:p14="http://schemas.microsoft.com/office/powerpoint/2010/main" val="262617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798E644-5D90-435C-9153-FC8DFCDF1A51}"/>
              </a:ext>
            </a:extLst>
          </p:cNvPr>
          <p:cNvSpPr/>
          <p:nvPr/>
        </p:nvSpPr>
        <p:spPr>
          <a:xfrm>
            <a:off x="1603824"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40" name="Rectangle 39">
            <a:extLst>
              <a:ext uri="{FF2B5EF4-FFF2-40B4-BE49-F238E27FC236}">
                <a16:creationId xmlns:a16="http://schemas.microsoft.com/office/drawing/2014/main" id="{4427266D-D03E-4DCA-8096-DE8A07826B6B}"/>
              </a:ext>
            </a:extLst>
          </p:cNvPr>
          <p:cNvSpPr/>
          <p:nvPr/>
        </p:nvSpPr>
        <p:spPr>
          <a:xfrm>
            <a:off x="2234445"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41" name="Rectangle 40">
            <a:extLst>
              <a:ext uri="{FF2B5EF4-FFF2-40B4-BE49-F238E27FC236}">
                <a16:creationId xmlns:a16="http://schemas.microsoft.com/office/drawing/2014/main" id="{748CBAEE-4AF0-46B9-9B18-2E63DFF92E7A}"/>
              </a:ext>
            </a:extLst>
          </p:cNvPr>
          <p:cNvSpPr/>
          <p:nvPr/>
        </p:nvSpPr>
        <p:spPr>
          <a:xfrm>
            <a:off x="2865066"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42" name="Rectangle 41">
            <a:extLst>
              <a:ext uri="{FF2B5EF4-FFF2-40B4-BE49-F238E27FC236}">
                <a16:creationId xmlns:a16="http://schemas.microsoft.com/office/drawing/2014/main" id="{90B7583D-F6B5-44B6-B198-8207FE22F2F9}"/>
              </a:ext>
            </a:extLst>
          </p:cNvPr>
          <p:cNvSpPr/>
          <p:nvPr/>
        </p:nvSpPr>
        <p:spPr>
          <a:xfrm>
            <a:off x="3495687"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43" name="TextBox 42">
            <a:extLst>
              <a:ext uri="{FF2B5EF4-FFF2-40B4-BE49-F238E27FC236}">
                <a16:creationId xmlns:a16="http://schemas.microsoft.com/office/drawing/2014/main" id="{A596F5DA-585C-40F4-B11C-61F4982D69E5}"/>
              </a:ext>
            </a:extLst>
          </p:cNvPr>
          <p:cNvSpPr txBox="1"/>
          <p:nvPr/>
        </p:nvSpPr>
        <p:spPr>
          <a:xfrm>
            <a:off x="914400" y="1543234"/>
            <a:ext cx="661335" cy="369332"/>
          </a:xfrm>
          <a:prstGeom prst="rect">
            <a:avLst/>
          </a:prstGeom>
          <a:noFill/>
        </p:spPr>
        <p:txBody>
          <a:bodyPr wrap="none" rtlCol="0">
            <a:spAutoFit/>
          </a:bodyPr>
          <a:lstStyle/>
          <a:p>
            <a:r>
              <a:rPr lang="en-US" dirty="0"/>
              <a:t>array</a:t>
            </a:r>
          </a:p>
        </p:txBody>
      </p:sp>
      <p:sp>
        <p:nvSpPr>
          <p:cNvPr id="44" name="TextBox 43">
            <a:extLst>
              <a:ext uri="{FF2B5EF4-FFF2-40B4-BE49-F238E27FC236}">
                <a16:creationId xmlns:a16="http://schemas.microsoft.com/office/drawing/2014/main" id="{02B4F7D4-76D9-4349-97FB-EA01EC0AEADE}"/>
              </a:ext>
            </a:extLst>
          </p:cNvPr>
          <p:cNvSpPr txBox="1"/>
          <p:nvPr/>
        </p:nvSpPr>
        <p:spPr>
          <a:xfrm>
            <a:off x="1755560" y="1097280"/>
            <a:ext cx="301686" cy="369332"/>
          </a:xfrm>
          <a:prstGeom prst="rect">
            <a:avLst/>
          </a:prstGeom>
          <a:noFill/>
        </p:spPr>
        <p:txBody>
          <a:bodyPr wrap="none" rtlCol="0">
            <a:spAutoFit/>
          </a:bodyPr>
          <a:lstStyle/>
          <a:p>
            <a:r>
              <a:rPr lang="en-US" dirty="0"/>
              <a:t>0</a:t>
            </a:r>
          </a:p>
        </p:txBody>
      </p:sp>
      <p:sp>
        <p:nvSpPr>
          <p:cNvPr id="45" name="TextBox 44">
            <a:extLst>
              <a:ext uri="{FF2B5EF4-FFF2-40B4-BE49-F238E27FC236}">
                <a16:creationId xmlns:a16="http://schemas.microsoft.com/office/drawing/2014/main" id="{B54756BF-972A-48C9-BECC-B68E4A7C4DC8}"/>
              </a:ext>
            </a:extLst>
          </p:cNvPr>
          <p:cNvSpPr txBox="1"/>
          <p:nvPr/>
        </p:nvSpPr>
        <p:spPr>
          <a:xfrm>
            <a:off x="2386180" y="1097280"/>
            <a:ext cx="301686" cy="369332"/>
          </a:xfrm>
          <a:prstGeom prst="rect">
            <a:avLst/>
          </a:prstGeom>
          <a:noFill/>
        </p:spPr>
        <p:txBody>
          <a:bodyPr wrap="none" rtlCol="0">
            <a:spAutoFit/>
          </a:bodyPr>
          <a:lstStyle/>
          <a:p>
            <a:r>
              <a:rPr lang="en-US" dirty="0"/>
              <a:t>1</a:t>
            </a:r>
          </a:p>
        </p:txBody>
      </p:sp>
      <p:sp>
        <p:nvSpPr>
          <p:cNvPr id="46" name="TextBox 45">
            <a:extLst>
              <a:ext uri="{FF2B5EF4-FFF2-40B4-BE49-F238E27FC236}">
                <a16:creationId xmlns:a16="http://schemas.microsoft.com/office/drawing/2014/main" id="{AD985070-792E-4E45-A5A6-69881B997E5F}"/>
              </a:ext>
            </a:extLst>
          </p:cNvPr>
          <p:cNvSpPr txBox="1"/>
          <p:nvPr/>
        </p:nvSpPr>
        <p:spPr>
          <a:xfrm>
            <a:off x="3016800" y="1097280"/>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8F69929D-439A-422C-A98B-F58BE9A32369}"/>
              </a:ext>
            </a:extLst>
          </p:cNvPr>
          <p:cNvSpPr txBox="1"/>
          <p:nvPr/>
        </p:nvSpPr>
        <p:spPr>
          <a:xfrm>
            <a:off x="3647420" y="1097280"/>
            <a:ext cx="301686" cy="369332"/>
          </a:xfrm>
          <a:prstGeom prst="rect">
            <a:avLst/>
          </a:prstGeom>
          <a:noFill/>
        </p:spPr>
        <p:txBody>
          <a:bodyPr wrap="none" rtlCol="0">
            <a:spAutoFit/>
          </a:bodyPr>
          <a:lstStyle/>
          <a:p>
            <a:r>
              <a:rPr lang="en-US" dirty="0"/>
              <a:t>3</a:t>
            </a:r>
          </a:p>
        </p:txBody>
      </p:sp>
      <p:sp>
        <p:nvSpPr>
          <p:cNvPr id="21" name="Rectangle 20">
            <a:extLst>
              <a:ext uri="{FF2B5EF4-FFF2-40B4-BE49-F238E27FC236}">
                <a16:creationId xmlns:a16="http://schemas.microsoft.com/office/drawing/2014/main" id="{C3316018-C6A1-4C73-8404-8BF017CACDE2}"/>
              </a:ext>
            </a:extLst>
          </p:cNvPr>
          <p:cNvSpPr/>
          <p:nvPr/>
        </p:nvSpPr>
        <p:spPr>
          <a:xfrm>
            <a:off x="5150068"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2" name="Rectangle 21">
            <a:extLst>
              <a:ext uri="{FF2B5EF4-FFF2-40B4-BE49-F238E27FC236}">
                <a16:creationId xmlns:a16="http://schemas.microsoft.com/office/drawing/2014/main" id="{C2EF1B5F-0A4B-46A8-A27A-F723A2132426}"/>
              </a:ext>
            </a:extLst>
          </p:cNvPr>
          <p:cNvSpPr/>
          <p:nvPr/>
        </p:nvSpPr>
        <p:spPr>
          <a:xfrm>
            <a:off x="5780689"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27" name="Rectangle 26">
            <a:extLst>
              <a:ext uri="{FF2B5EF4-FFF2-40B4-BE49-F238E27FC236}">
                <a16:creationId xmlns:a16="http://schemas.microsoft.com/office/drawing/2014/main" id="{B145852B-F4AB-4CA4-AA00-69A7FFE11E49}"/>
              </a:ext>
            </a:extLst>
          </p:cNvPr>
          <p:cNvSpPr/>
          <p:nvPr/>
        </p:nvSpPr>
        <p:spPr>
          <a:xfrm>
            <a:off x="6411310"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28" name="Rectangle 27">
            <a:extLst>
              <a:ext uri="{FF2B5EF4-FFF2-40B4-BE49-F238E27FC236}">
                <a16:creationId xmlns:a16="http://schemas.microsoft.com/office/drawing/2014/main" id="{AEC5D131-53AE-4FCA-BD49-AEE9F6D697B0}"/>
              </a:ext>
            </a:extLst>
          </p:cNvPr>
          <p:cNvSpPr/>
          <p:nvPr/>
        </p:nvSpPr>
        <p:spPr>
          <a:xfrm>
            <a:off x="7041931"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29" name="TextBox 28">
            <a:extLst>
              <a:ext uri="{FF2B5EF4-FFF2-40B4-BE49-F238E27FC236}">
                <a16:creationId xmlns:a16="http://schemas.microsoft.com/office/drawing/2014/main" id="{CCC1100B-06EA-41C9-A451-AD5A812AA97C}"/>
              </a:ext>
            </a:extLst>
          </p:cNvPr>
          <p:cNvSpPr txBox="1"/>
          <p:nvPr/>
        </p:nvSpPr>
        <p:spPr>
          <a:xfrm>
            <a:off x="5314532" y="1097280"/>
            <a:ext cx="301686" cy="369332"/>
          </a:xfrm>
          <a:prstGeom prst="rect">
            <a:avLst/>
          </a:prstGeom>
          <a:noFill/>
        </p:spPr>
        <p:txBody>
          <a:bodyPr wrap="none" rtlCol="0">
            <a:spAutoFit/>
          </a:bodyPr>
          <a:lstStyle/>
          <a:p>
            <a:r>
              <a:rPr lang="en-US" dirty="0"/>
              <a:t>4</a:t>
            </a:r>
          </a:p>
        </p:txBody>
      </p:sp>
      <p:sp>
        <p:nvSpPr>
          <p:cNvPr id="30" name="TextBox 29">
            <a:extLst>
              <a:ext uri="{FF2B5EF4-FFF2-40B4-BE49-F238E27FC236}">
                <a16:creationId xmlns:a16="http://schemas.microsoft.com/office/drawing/2014/main" id="{49DA3F01-0FA7-40DD-88B2-434FB94FD877}"/>
              </a:ext>
            </a:extLst>
          </p:cNvPr>
          <p:cNvSpPr txBox="1"/>
          <p:nvPr/>
        </p:nvSpPr>
        <p:spPr>
          <a:xfrm>
            <a:off x="5945152" y="1097280"/>
            <a:ext cx="301686" cy="369332"/>
          </a:xfrm>
          <a:prstGeom prst="rect">
            <a:avLst/>
          </a:prstGeom>
          <a:noFill/>
        </p:spPr>
        <p:txBody>
          <a:bodyPr wrap="none" rtlCol="0">
            <a:spAutoFit/>
          </a:bodyPr>
          <a:lstStyle/>
          <a:p>
            <a:r>
              <a:rPr lang="en-US" dirty="0"/>
              <a:t>5</a:t>
            </a:r>
          </a:p>
        </p:txBody>
      </p:sp>
      <p:sp>
        <p:nvSpPr>
          <p:cNvPr id="31" name="TextBox 30">
            <a:extLst>
              <a:ext uri="{FF2B5EF4-FFF2-40B4-BE49-F238E27FC236}">
                <a16:creationId xmlns:a16="http://schemas.microsoft.com/office/drawing/2014/main" id="{3550AFC0-7395-46D2-ACE5-98076486E5D3}"/>
              </a:ext>
            </a:extLst>
          </p:cNvPr>
          <p:cNvSpPr txBox="1"/>
          <p:nvPr/>
        </p:nvSpPr>
        <p:spPr>
          <a:xfrm>
            <a:off x="6575772" y="1097280"/>
            <a:ext cx="301686" cy="369332"/>
          </a:xfrm>
          <a:prstGeom prst="rect">
            <a:avLst/>
          </a:prstGeom>
          <a:noFill/>
        </p:spPr>
        <p:txBody>
          <a:bodyPr wrap="none" rtlCol="0">
            <a:spAutoFit/>
          </a:bodyPr>
          <a:lstStyle/>
          <a:p>
            <a:r>
              <a:rPr lang="en-US" dirty="0"/>
              <a:t>6</a:t>
            </a:r>
          </a:p>
        </p:txBody>
      </p:sp>
      <p:sp>
        <p:nvSpPr>
          <p:cNvPr id="32" name="TextBox 31">
            <a:extLst>
              <a:ext uri="{FF2B5EF4-FFF2-40B4-BE49-F238E27FC236}">
                <a16:creationId xmlns:a16="http://schemas.microsoft.com/office/drawing/2014/main" id="{63779462-76D5-4E37-A02F-650A4933BC48}"/>
              </a:ext>
            </a:extLst>
          </p:cNvPr>
          <p:cNvSpPr txBox="1"/>
          <p:nvPr/>
        </p:nvSpPr>
        <p:spPr>
          <a:xfrm>
            <a:off x="7206392" y="1097280"/>
            <a:ext cx="301686" cy="369332"/>
          </a:xfrm>
          <a:prstGeom prst="rect">
            <a:avLst/>
          </a:prstGeom>
          <a:noFill/>
        </p:spPr>
        <p:txBody>
          <a:bodyPr wrap="none" rtlCol="0">
            <a:spAutoFit/>
          </a:bodyPr>
          <a:lstStyle/>
          <a:p>
            <a:r>
              <a:rPr lang="en-US" dirty="0"/>
              <a:t>7</a:t>
            </a:r>
          </a:p>
        </p:txBody>
      </p:sp>
    </p:spTree>
    <p:extLst>
      <p:ext uri="{BB962C8B-B14F-4D97-AF65-F5344CB8AC3E}">
        <p14:creationId xmlns:p14="http://schemas.microsoft.com/office/powerpoint/2010/main" val="4084017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798E644-5D90-435C-9153-FC8DFCDF1A51}"/>
              </a:ext>
            </a:extLst>
          </p:cNvPr>
          <p:cNvSpPr/>
          <p:nvPr/>
        </p:nvSpPr>
        <p:spPr>
          <a:xfrm>
            <a:off x="1603824"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40" name="Rectangle 39">
            <a:extLst>
              <a:ext uri="{FF2B5EF4-FFF2-40B4-BE49-F238E27FC236}">
                <a16:creationId xmlns:a16="http://schemas.microsoft.com/office/drawing/2014/main" id="{4427266D-D03E-4DCA-8096-DE8A07826B6B}"/>
              </a:ext>
            </a:extLst>
          </p:cNvPr>
          <p:cNvSpPr/>
          <p:nvPr/>
        </p:nvSpPr>
        <p:spPr>
          <a:xfrm>
            <a:off x="2234445"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41" name="Rectangle 40">
            <a:extLst>
              <a:ext uri="{FF2B5EF4-FFF2-40B4-BE49-F238E27FC236}">
                <a16:creationId xmlns:a16="http://schemas.microsoft.com/office/drawing/2014/main" id="{748CBAEE-4AF0-46B9-9B18-2E63DFF92E7A}"/>
              </a:ext>
            </a:extLst>
          </p:cNvPr>
          <p:cNvSpPr/>
          <p:nvPr/>
        </p:nvSpPr>
        <p:spPr>
          <a:xfrm>
            <a:off x="2865066"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42" name="Rectangle 41">
            <a:extLst>
              <a:ext uri="{FF2B5EF4-FFF2-40B4-BE49-F238E27FC236}">
                <a16:creationId xmlns:a16="http://schemas.microsoft.com/office/drawing/2014/main" id="{90B7583D-F6B5-44B6-B198-8207FE22F2F9}"/>
              </a:ext>
            </a:extLst>
          </p:cNvPr>
          <p:cNvSpPr/>
          <p:nvPr/>
        </p:nvSpPr>
        <p:spPr>
          <a:xfrm>
            <a:off x="3495687"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43" name="TextBox 42">
            <a:extLst>
              <a:ext uri="{FF2B5EF4-FFF2-40B4-BE49-F238E27FC236}">
                <a16:creationId xmlns:a16="http://schemas.microsoft.com/office/drawing/2014/main" id="{A596F5DA-585C-40F4-B11C-61F4982D69E5}"/>
              </a:ext>
            </a:extLst>
          </p:cNvPr>
          <p:cNvSpPr txBox="1"/>
          <p:nvPr/>
        </p:nvSpPr>
        <p:spPr>
          <a:xfrm>
            <a:off x="914400" y="1543234"/>
            <a:ext cx="661335" cy="369332"/>
          </a:xfrm>
          <a:prstGeom prst="rect">
            <a:avLst/>
          </a:prstGeom>
          <a:noFill/>
        </p:spPr>
        <p:txBody>
          <a:bodyPr wrap="none" rtlCol="0">
            <a:spAutoFit/>
          </a:bodyPr>
          <a:lstStyle/>
          <a:p>
            <a:r>
              <a:rPr lang="en-US" dirty="0"/>
              <a:t>array</a:t>
            </a:r>
          </a:p>
        </p:txBody>
      </p:sp>
      <p:sp>
        <p:nvSpPr>
          <p:cNvPr id="44" name="TextBox 43">
            <a:extLst>
              <a:ext uri="{FF2B5EF4-FFF2-40B4-BE49-F238E27FC236}">
                <a16:creationId xmlns:a16="http://schemas.microsoft.com/office/drawing/2014/main" id="{02B4F7D4-76D9-4349-97FB-EA01EC0AEADE}"/>
              </a:ext>
            </a:extLst>
          </p:cNvPr>
          <p:cNvSpPr txBox="1"/>
          <p:nvPr/>
        </p:nvSpPr>
        <p:spPr>
          <a:xfrm>
            <a:off x="1755560" y="1097280"/>
            <a:ext cx="301686" cy="369332"/>
          </a:xfrm>
          <a:prstGeom prst="rect">
            <a:avLst/>
          </a:prstGeom>
          <a:noFill/>
        </p:spPr>
        <p:txBody>
          <a:bodyPr wrap="none" rtlCol="0">
            <a:spAutoFit/>
          </a:bodyPr>
          <a:lstStyle/>
          <a:p>
            <a:r>
              <a:rPr lang="en-US" dirty="0"/>
              <a:t>0</a:t>
            </a:r>
          </a:p>
        </p:txBody>
      </p:sp>
      <p:sp>
        <p:nvSpPr>
          <p:cNvPr id="45" name="TextBox 44">
            <a:extLst>
              <a:ext uri="{FF2B5EF4-FFF2-40B4-BE49-F238E27FC236}">
                <a16:creationId xmlns:a16="http://schemas.microsoft.com/office/drawing/2014/main" id="{B54756BF-972A-48C9-BECC-B68E4A7C4DC8}"/>
              </a:ext>
            </a:extLst>
          </p:cNvPr>
          <p:cNvSpPr txBox="1"/>
          <p:nvPr/>
        </p:nvSpPr>
        <p:spPr>
          <a:xfrm>
            <a:off x="2386180" y="1097280"/>
            <a:ext cx="301686" cy="369332"/>
          </a:xfrm>
          <a:prstGeom prst="rect">
            <a:avLst/>
          </a:prstGeom>
          <a:noFill/>
        </p:spPr>
        <p:txBody>
          <a:bodyPr wrap="none" rtlCol="0">
            <a:spAutoFit/>
          </a:bodyPr>
          <a:lstStyle/>
          <a:p>
            <a:r>
              <a:rPr lang="en-US" dirty="0"/>
              <a:t>1</a:t>
            </a:r>
          </a:p>
        </p:txBody>
      </p:sp>
      <p:sp>
        <p:nvSpPr>
          <p:cNvPr id="46" name="TextBox 45">
            <a:extLst>
              <a:ext uri="{FF2B5EF4-FFF2-40B4-BE49-F238E27FC236}">
                <a16:creationId xmlns:a16="http://schemas.microsoft.com/office/drawing/2014/main" id="{AD985070-792E-4E45-A5A6-69881B997E5F}"/>
              </a:ext>
            </a:extLst>
          </p:cNvPr>
          <p:cNvSpPr txBox="1"/>
          <p:nvPr/>
        </p:nvSpPr>
        <p:spPr>
          <a:xfrm>
            <a:off x="3016800" y="1097280"/>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8F69929D-439A-422C-A98B-F58BE9A32369}"/>
              </a:ext>
            </a:extLst>
          </p:cNvPr>
          <p:cNvSpPr txBox="1"/>
          <p:nvPr/>
        </p:nvSpPr>
        <p:spPr>
          <a:xfrm>
            <a:off x="3647420" y="1097280"/>
            <a:ext cx="301686" cy="369332"/>
          </a:xfrm>
          <a:prstGeom prst="rect">
            <a:avLst/>
          </a:prstGeom>
          <a:noFill/>
        </p:spPr>
        <p:txBody>
          <a:bodyPr wrap="none" rtlCol="0">
            <a:spAutoFit/>
          </a:bodyPr>
          <a:lstStyle/>
          <a:p>
            <a:r>
              <a:rPr lang="en-US" dirty="0"/>
              <a:t>3</a:t>
            </a:r>
          </a:p>
        </p:txBody>
      </p:sp>
      <p:sp>
        <p:nvSpPr>
          <p:cNvPr id="21" name="Rectangle 20">
            <a:extLst>
              <a:ext uri="{FF2B5EF4-FFF2-40B4-BE49-F238E27FC236}">
                <a16:creationId xmlns:a16="http://schemas.microsoft.com/office/drawing/2014/main" id="{C3316018-C6A1-4C73-8404-8BF017CACDE2}"/>
              </a:ext>
            </a:extLst>
          </p:cNvPr>
          <p:cNvSpPr/>
          <p:nvPr/>
        </p:nvSpPr>
        <p:spPr>
          <a:xfrm>
            <a:off x="5150068"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2" name="Rectangle 21">
            <a:extLst>
              <a:ext uri="{FF2B5EF4-FFF2-40B4-BE49-F238E27FC236}">
                <a16:creationId xmlns:a16="http://schemas.microsoft.com/office/drawing/2014/main" id="{C2EF1B5F-0A4B-46A8-A27A-F723A2132426}"/>
              </a:ext>
            </a:extLst>
          </p:cNvPr>
          <p:cNvSpPr/>
          <p:nvPr/>
        </p:nvSpPr>
        <p:spPr>
          <a:xfrm>
            <a:off x="5780689"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27" name="Rectangle 26">
            <a:extLst>
              <a:ext uri="{FF2B5EF4-FFF2-40B4-BE49-F238E27FC236}">
                <a16:creationId xmlns:a16="http://schemas.microsoft.com/office/drawing/2014/main" id="{B145852B-F4AB-4CA4-AA00-69A7FFE11E49}"/>
              </a:ext>
            </a:extLst>
          </p:cNvPr>
          <p:cNvSpPr/>
          <p:nvPr/>
        </p:nvSpPr>
        <p:spPr>
          <a:xfrm>
            <a:off x="6411310"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28" name="Rectangle 27">
            <a:extLst>
              <a:ext uri="{FF2B5EF4-FFF2-40B4-BE49-F238E27FC236}">
                <a16:creationId xmlns:a16="http://schemas.microsoft.com/office/drawing/2014/main" id="{AEC5D131-53AE-4FCA-BD49-AEE9F6D697B0}"/>
              </a:ext>
            </a:extLst>
          </p:cNvPr>
          <p:cNvSpPr/>
          <p:nvPr/>
        </p:nvSpPr>
        <p:spPr>
          <a:xfrm>
            <a:off x="7041931"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29" name="TextBox 28">
            <a:extLst>
              <a:ext uri="{FF2B5EF4-FFF2-40B4-BE49-F238E27FC236}">
                <a16:creationId xmlns:a16="http://schemas.microsoft.com/office/drawing/2014/main" id="{CCC1100B-06EA-41C9-A451-AD5A812AA97C}"/>
              </a:ext>
            </a:extLst>
          </p:cNvPr>
          <p:cNvSpPr txBox="1"/>
          <p:nvPr/>
        </p:nvSpPr>
        <p:spPr>
          <a:xfrm>
            <a:off x="5314532" y="1097280"/>
            <a:ext cx="301686" cy="369332"/>
          </a:xfrm>
          <a:prstGeom prst="rect">
            <a:avLst/>
          </a:prstGeom>
          <a:noFill/>
        </p:spPr>
        <p:txBody>
          <a:bodyPr wrap="none" rtlCol="0">
            <a:spAutoFit/>
          </a:bodyPr>
          <a:lstStyle/>
          <a:p>
            <a:r>
              <a:rPr lang="en-US" dirty="0"/>
              <a:t>4</a:t>
            </a:r>
          </a:p>
        </p:txBody>
      </p:sp>
      <p:sp>
        <p:nvSpPr>
          <p:cNvPr id="30" name="TextBox 29">
            <a:extLst>
              <a:ext uri="{FF2B5EF4-FFF2-40B4-BE49-F238E27FC236}">
                <a16:creationId xmlns:a16="http://schemas.microsoft.com/office/drawing/2014/main" id="{49DA3F01-0FA7-40DD-88B2-434FB94FD877}"/>
              </a:ext>
            </a:extLst>
          </p:cNvPr>
          <p:cNvSpPr txBox="1"/>
          <p:nvPr/>
        </p:nvSpPr>
        <p:spPr>
          <a:xfrm>
            <a:off x="5945152" y="1097280"/>
            <a:ext cx="301686" cy="369332"/>
          </a:xfrm>
          <a:prstGeom prst="rect">
            <a:avLst/>
          </a:prstGeom>
          <a:noFill/>
        </p:spPr>
        <p:txBody>
          <a:bodyPr wrap="none" rtlCol="0">
            <a:spAutoFit/>
          </a:bodyPr>
          <a:lstStyle/>
          <a:p>
            <a:r>
              <a:rPr lang="en-US" dirty="0"/>
              <a:t>5</a:t>
            </a:r>
          </a:p>
        </p:txBody>
      </p:sp>
      <p:sp>
        <p:nvSpPr>
          <p:cNvPr id="31" name="TextBox 30">
            <a:extLst>
              <a:ext uri="{FF2B5EF4-FFF2-40B4-BE49-F238E27FC236}">
                <a16:creationId xmlns:a16="http://schemas.microsoft.com/office/drawing/2014/main" id="{3550AFC0-7395-46D2-ACE5-98076486E5D3}"/>
              </a:ext>
            </a:extLst>
          </p:cNvPr>
          <p:cNvSpPr txBox="1"/>
          <p:nvPr/>
        </p:nvSpPr>
        <p:spPr>
          <a:xfrm>
            <a:off x="6575772" y="1097280"/>
            <a:ext cx="301686" cy="369332"/>
          </a:xfrm>
          <a:prstGeom prst="rect">
            <a:avLst/>
          </a:prstGeom>
          <a:noFill/>
        </p:spPr>
        <p:txBody>
          <a:bodyPr wrap="none" rtlCol="0">
            <a:spAutoFit/>
          </a:bodyPr>
          <a:lstStyle/>
          <a:p>
            <a:r>
              <a:rPr lang="en-US" dirty="0"/>
              <a:t>6</a:t>
            </a:r>
          </a:p>
        </p:txBody>
      </p:sp>
      <p:sp>
        <p:nvSpPr>
          <p:cNvPr id="32" name="TextBox 31">
            <a:extLst>
              <a:ext uri="{FF2B5EF4-FFF2-40B4-BE49-F238E27FC236}">
                <a16:creationId xmlns:a16="http://schemas.microsoft.com/office/drawing/2014/main" id="{63779462-76D5-4E37-A02F-650A4933BC48}"/>
              </a:ext>
            </a:extLst>
          </p:cNvPr>
          <p:cNvSpPr txBox="1"/>
          <p:nvPr/>
        </p:nvSpPr>
        <p:spPr>
          <a:xfrm>
            <a:off x="7206392" y="1097280"/>
            <a:ext cx="301686" cy="369332"/>
          </a:xfrm>
          <a:prstGeom prst="rect">
            <a:avLst/>
          </a:prstGeom>
          <a:noFill/>
        </p:spPr>
        <p:txBody>
          <a:bodyPr wrap="none" rtlCol="0">
            <a:spAutoFit/>
          </a:bodyPr>
          <a:lstStyle/>
          <a:p>
            <a:r>
              <a:rPr lang="en-US" dirty="0"/>
              <a:t>7</a:t>
            </a:r>
          </a:p>
        </p:txBody>
      </p:sp>
      <p:grpSp>
        <p:nvGrpSpPr>
          <p:cNvPr id="19" name="Group 18">
            <a:extLst>
              <a:ext uri="{FF2B5EF4-FFF2-40B4-BE49-F238E27FC236}">
                <a16:creationId xmlns:a16="http://schemas.microsoft.com/office/drawing/2014/main" id="{C07BA570-70DF-4BC9-A367-02176D4B0D56}"/>
              </a:ext>
            </a:extLst>
          </p:cNvPr>
          <p:cNvGrpSpPr/>
          <p:nvPr/>
        </p:nvGrpSpPr>
        <p:grpSpPr>
          <a:xfrm>
            <a:off x="914400" y="2621280"/>
            <a:ext cx="5721660" cy="945931"/>
            <a:chOff x="872836" y="991293"/>
            <a:chExt cx="5721660" cy="945931"/>
          </a:xfrm>
        </p:grpSpPr>
        <p:sp>
          <p:nvSpPr>
            <p:cNvPr id="20" name="Rectangle 19">
              <a:extLst>
                <a:ext uri="{FF2B5EF4-FFF2-40B4-BE49-F238E27FC236}">
                  <a16:creationId xmlns:a16="http://schemas.microsoft.com/office/drawing/2014/main" id="{304D809A-06C2-4E85-BD50-8E000D3B0F44}"/>
                </a:ext>
              </a:extLst>
            </p:cNvPr>
            <p:cNvSpPr/>
            <p:nvPr/>
          </p:nvSpPr>
          <p:spPr>
            <a:xfrm>
              <a:off x="1562260"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3" name="Rectangle 22">
              <a:extLst>
                <a:ext uri="{FF2B5EF4-FFF2-40B4-BE49-F238E27FC236}">
                  <a16:creationId xmlns:a16="http://schemas.microsoft.com/office/drawing/2014/main" id="{03EBBF30-1357-4C1C-BE59-8DCE4D997591}"/>
                </a:ext>
              </a:extLst>
            </p:cNvPr>
            <p:cNvSpPr/>
            <p:nvPr/>
          </p:nvSpPr>
          <p:spPr>
            <a:xfrm>
              <a:off x="2192881"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4" name="Rectangle 23">
              <a:extLst>
                <a:ext uri="{FF2B5EF4-FFF2-40B4-BE49-F238E27FC236}">
                  <a16:creationId xmlns:a16="http://schemas.microsoft.com/office/drawing/2014/main" id="{632DC904-0C32-41D4-AC1C-0D538037C658}"/>
                </a:ext>
              </a:extLst>
            </p:cNvPr>
            <p:cNvSpPr/>
            <p:nvPr/>
          </p:nvSpPr>
          <p:spPr>
            <a:xfrm>
              <a:off x="282350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5" name="Rectangle 24">
              <a:extLst>
                <a:ext uri="{FF2B5EF4-FFF2-40B4-BE49-F238E27FC236}">
                  <a16:creationId xmlns:a16="http://schemas.microsoft.com/office/drawing/2014/main" id="{FBCCE250-2BC8-406E-952B-B91C6B961E7E}"/>
                </a:ext>
              </a:extLst>
            </p:cNvPr>
            <p:cNvSpPr/>
            <p:nvPr/>
          </p:nvSpPr>
          <p:spPr>
            <a:xfrm>
              <a:off x="345412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6" name="Rectangle 25">
              <a:extLst>
                <a:ext uri="{FF2B5EF4-FFF2-40B4-BE49-F238E27FC236}">
                  <a16:creationId xmlns:a16="http://schemas.microsoft.com/office/drawing/2014/main" id="{081E8A89-B8E2-412C-845C-0088F45AEF41}"/>
                </a:ext>
              </a:extLst>
            </p:cNvPr>
            <p:cNvSpPr/>
            <p:nvPr/>
          </p:nvSpPr>
          <p:spPr>
            <a:xfrm>
              <a:off x="407201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3" name="Rectangle 32">
              <a:extLst>
                <a:ext uri="{FF2B5EF4-FFF2-40B4-BE49-F238E27FC236}">
                  <a16:creationId xmlns:a16="http://schemas.microsoft.com/office/drawing/2014/main" id="{08D3DC8B-F233-4941-BCE0-1EA9F06FD29B}"/>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4" name="Rectangle 33">
              <a:extLst>
                <a:ext uri="{FF2B5EF4-FFF2-40B4-BE49-F238E27FC236}">
                  <a16:creationId xmlns:a16="http://schemas.microsoft.com/office/drawing/2014/main" id="{E1A6D379-6E99-43C2-8748-7DA9780BC96F}"/>
                </a:ext>
              </a:extLst>
            </p:cNvPr>
            <p:cNvSpPr/>
            <p:nvPr/>
          </p:nvSpPr>
          <p:spPr>
            <a:xfrm>
              <a:off x="5333254"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5" name="Rectangle 34">
              <a:extLst>
                <a:ext uri="{FF2B5EF4-FFF2-40B4-BE49-F238E27FC236}">
                  <a16:creationId xmlns:a16="http://schemas.microsoft.com/office/drawing/2014/main" id="{05308D59-0F6C-4E97-9263-33F7174B85F4}"/>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6" name="TextBox 35">
              <a:extLst>
                <a:ext uri="{FF2B5EF4-FFF2-40B4-BE49-F238E27FC236}">
                  <a16:creationId xmlns:a16="http://schemas.microsoft.com/office/drawing/2014/main" id="{E2699E22-83BA-419F-98A4-041165BA0B43}"/>
                </a:ext>
              </a:extLst>
            </p:cNvPr>
            <p:cNvSpPr txBox="1"/>
            <p:nvPr/>
          </p:nvSpPr>
          <p:spPr>
            <a:xfrm>
              <a:off x="872836" y="1437247"/>
              <a:ext cx="680699" cy="369332"/>
            </a:xfrm>
            <a:prstGeom prst="rect">
              <a:avLst/>
            </a:prstGeom>
            <a:noFill/>
          </p:spPr>
          <p:txBody>
            <a:bodyPr wrap="none" rtlCol="0">
              <a:spAutoFit/>
            </a:bodyPr>
            <a:lstStyle/>
            <a:p>
              <a:r>
                <a:rPr lang="en-US" dirty="0"/>
                <a:t>temp</a:t>
              </a:r>
            </a:p>
          </p:txBody>
        </p:sp>
        <p:sp>
          <p:nvSpPr>
            <p:cNvPr id="37" name="TextBox 36">
              <a:extLst>
                <a:ext uri="{FF2B5EF4-FFF2-40B4-BE49-F238E27FC236}">
                  <a16:creationId xmlns:a16="http://schemas.microsoft.com/office/drawing/2014/main" id="{DC60B64F-EAE0-483E-B326-3DBA6C9047D9}"/>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38" name="TextBox 37">
              <a:extLst>
                <a:ext uri="{FF2B5EF4-FFF2-40B4-BE49-F238E27FC236}">
                  <a16:creationId xmlns:a16="http://schemas.microsoft.com/office/drawing/2014/main" id="{2D0AE6A0-D031-4F8B-8911-679305C1E14D}"/>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48" name="TextBox 47">
              <a:extLst>
                <a:ext uri="{FF2B5EF4-FFF2-40B4-BE49-F238E27FC236}">
                  <a16:creationId xmlns:a16="http://schemas.microsoft.com/office/drawing/2014/main" id="{E6698461-F712-432E-BC62-1BD3089470F9}"/>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49" name="TextBox 48">
              <a:extLst>
                <a:ext uri="{FF2B5EF4-FFF2-40B4-BE49-F238E27FC236}">
                  <a16:creationId xmlns:a16="http://schemas.microsoft.com/office/drawing/2014/main" id="{C6A32FB1-0847-4667-8B19-1DC5802937F3}"/>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50" name="TextBox 49">
              <a:extLst>
                <a:ext uri="{FF2B5EF4-FFF2-40B4-BE49-F238E27FC236}">
                  <a16:creationId xmlns:a16="http://schemas.microsoft.com/office/drawing/2014/main" id="{AF0FC076-4FE4-43C3-9BD0-1907F3CDF432}"/>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51" name="TextBox 50">
              <a:extLst>
                <a:ext uri="{FF2B5EF4-FFF2-40B4-BE49-F238E27FC236}">
                  <a16:creationId xmlns:a16="http://schemas.microsoft.com/office/drawing/2014/main" id="{5CCFB27A-4690-45D9-80A5-3E70F8375AD7}"/>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52" name="TextBox 51">
              <a:extLst>
                <a:ext uri="{FF2B5EF4-FFF2-40B4-BE49-F238E27FC236}">
                  <a16:creationId xmlns:a16="http://schemas.microsoft.com/office/drawing/2014/main" id="{2FCFF21F-0019-42FA-8689-3D0044C9A50B}"/>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53" name="TextBox 52">
              <a:extLst>
                <a:ext uri="{FF2B5EF4-FFF2-40B4-BE49-F238E27FC236}">
                  <a16:creationId xmlns:a16="http://schemas.microsoft.com/office/drawing/2014/main" id="{29E464C6-3BAC-423C-8458-A81C56B5BC56}"/>
                </a:ext>
              </a:extLst>
            </p:cNvPr>
            <p:cNvSpPr txBox="1"/>
            <p:nvPr/>
          </p:nvSpPr>
          <p:spPr>
            <a:xfrm>
              <a:off x="6128336" y="991293"/>
              <a:ext cx="301686" cy="369332"/>
            </a:xfrm>
            <a:prstGeom prst="rect">
              <a:avLst/>
            </a:prstGeom>
            <a:noFill/>
          </p:spPr>
          <p:txBody>
            <a:bodyPr wrap="none" rtlCol="0">
              <a:spAutoFit/>
            </a:bodyPr>
            <a:lstStyle/>
            <a:p>
              <a:r>
                <a:rPr lang="en-US" dirty="0"/>
                <a:t>7</a:t>
              </a:r>
            </a:p>
          </p:txBody>
        </p:sp>
      </p:grpSp>
    </p:spTree>
    <p:extLst>
      <p:ext uri="{BB962C8B-B14F-4D97-AF65-F5344CB8AC3E}">
        <p14:creationId xmlns:p14="http://schemas.microsoft.com/office/powerpoint/2010/main" val="23543790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4427266D-D03E-4DCA-8096-DE8A07826B6B}"/>
              </a:ext>
            </a:extLst>
          </p:cNvPr>
          <p:cNvSpPr/>
          <p:nvPr/>
        </p:nvSpPr>
        <p:spPr>
          <a:xfrm>
            <a:off x="2234445"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41" name="Rectangle 40">
            <a:extLst>
              <a:ext uri="{FF2B5EF4-FFF2-40B4-BE49-F238E27FC236}">
                <a16:creationId xmlns:a16="http://schemas.microsoft.com/office/drawing/2014/main" id="{748CBAEE-4AF0-46B9-9B18-2E63DFF92E7A}"/>
              </a:ext>
            </a:extLst>
          </p:cNvPr>
          <p:cNvSpPr/>
          <p:nvPr/>
        </p:nvSpPr>
        <p:spPr>
          <a:xfrm>
            <a:off x="2865066"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42" name="Rectangle 41">
            <a:extLst>
              <a:ext uri="{FF2B5EF4-FFF2-40B4-BE49-F238E27FC236}">
                <a16:creationId xmlns:a16="http://schemas.microsoft.com/office/drawing/2014/main" id="{90B7583D-F6B5-44B6-B198-8207FE22F2F9}"/>
              </a:ext>
            </a:extLst>
          </p:cNvPr>
          <p:cNvSpPr/>
          <p:nvPr/>
        </p:nvSpPr>
        <p:spPr>
          <a:xfrm>
            <a:off x="3495687"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43" name="TextBox 42">
            <a:extLst>
              <a:ext uri="{FF2B5EF4-FFF2-40B4-BE49-F238E27FC236}">
                <a16:creationId xmlns:a16="http://schemas.microsoft.com/office/drawing/2014/main" id="{A596F5DA-585C-40F4-B11C-61F4982D69E5}"/>
              </a:ext>
            </a:extLst>
          </p:cNvPr>
          <p:cNvSpPr txBox="1"/>
          <p:nvPr/>
        </p:nvSpPr>
        <p:spPr>
          <a:xfrm>
            <a:off x="914400" y="1543234"/>
            <a:ext cx="661335" cy="369332"/>
          </a:xfrm>
          <a:prstGeom prst="rect">
            <a:avLst/>
          </a:prstGeom>
          <a:noFill/>
        </p:spPr>
        <p:txBody>
          <a:bodyPr wrap="none" rtlCol="0">
            <a:spAutoFit/>
          </a:bodyPr>
          <a:lstStyle/>
          <a:p>
            <a:r>
              <a:rPr lang="en-US" dirty="0"/>
              <a:t>array</a:t>
            </a:r>
          </a:p>
        </p:txBody>
      </p:sp>
      <p:sp>
        <p:nvSpPr>
          <p:cNvPr id="44" name="TextBox 43">
            <a:extLst>
              <a:ext uri="{FF2B5EF4-FFF2-40B4-BE49-F238E27FC236}">
                <a16:creationId xmlns:a16="http://schemas.microsoft.com/office/drawing/2014/main" id="{02B4F7D4-76D9-4349-97FB-EA01EC0AEADE}"/>
              </a:ext>
            </a:extLst>
          </p:cNvPr>
          <p:cNvSpPr txBox="1"/>
          <p:nvPr/>
        </p:nvSpPr>
        <p:spPr>
          <a:xfrm>
            <a:off x="1755560" y="1097280"/>
            <a:ext cx="301686" cy="369332"/>
          </a:xfrm>
          <a:prstGeom prst="rect">
            <a:avLst/>
          </a:prstGeom>
          <a:noFill/>
        </p:spPr>
        <p:txBody>
          <a:bodyPr wrap="none" rtlCol="0">
            <a:spAutoFit/>
          </a:bodyPr>
          <a:lstStyle/>
          <a:p>
            <a:r>
              <a:rPr lang="en-US" dirty="0"/>
              <a:t>0</a:t>
            </a:r>
          </a:p>
        </p:txBody>
      </p:sp>
      <p:sp>
        <p:nvSpPr>
          <p:cNvPr id="45" name="TextBox 44">
            <a:extLst>
              <a:ext uri="{FF2B5EF4-FFF2-40B4-BE49-F238E27FC236}">
                <a16:creationId xmlns:a16="http://schemas.microsoft.com/office/drawing/2014/main" id="{B54756BF-972A-48C9-BECC-B68E4A7C4DC8}"/>
              </a:ext>
            </a:extLst>
          </p:cNvPr>
          <p:cNvSpPr txBox="1"/>
          <p:nvPr/>
        </p:nvSpPr>
        <p:spPr>
          <a:xfrm>
            <a:off x="2386180" y="1097280"/>
            <a:ext cx="301686" cy="369332"/>
          </a:xfrm>
          <a:prstGeom prst="rect">
            <a:avLst/>
          </a:prstGeom>
          <a:noFill/>
        </p:spPr>
        <p:txBody>
          <a:bodyPr wrap="none" rtlCol="0">
            <a:spAutoFit/>
          </a:bodyPr>
          <a:lstStyle/>
          <a:p>
            <a:r>
              <a:rPr lang="en-US" dirty="0"/>
              <a:t>1</a:t>
            </a:r>
          </a:p>
        </p:txBody>
      </p:sp>
      <p:sp>
        <p:nvSpPr>
          <p:cNvPr id="46" name="TextBox 45">
            <a:extLst>
              <a:ext uri="{FF2B5EF4-FFF2-40B4-BE49-F238E27FC236}">
                <a16:creationId xmlns:a16="http://schemas.microsoft.com/office/drawing/2014/main" id="{AD985070-792E-4E45-A5A6-69881B997E5F}"/>
              </a:ext>
            </a:extLst>
          </p:cNvPr>
          <p:cNvSpPr txBox="1"/>
          <p:nvPr/>
        </p:nvSpPr>
        <p:spPr>
          <a:xfrm>
            <a:off x="3016800" y="1097280"/>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8F69929D-439A-422C-A98B-F58BE9A32369}"/>
              </a:ext>
            </a:extLst>
          </p:cNvPr>
          <p:cNvSpPr txBox="1"/>
          <p:nvPr/>
        </p:nvSpPr>
        <p:spPr>
          <a:xfrm>
            <a:off x="3647420" y="1097280"/>
            <a:ext cx="301686" cy="369332"/>
          </a:xfrm>
          <a:prstGeom prst="rect">
            <a:avLst/>
          </a:prstGeom>
          <a:noFill/>
        </p:spPr>
        <p:txBody>
          <a:bodyPr wrap="none" rtlCol="0">
            <a:spAutoFit/>
          </a:bodyPr>
          <a:lstStyle/>
          <a:p>
            <a:r>
              <a:rPr lang="en-US" dirty="0"/>
              <a:t>3</a:t>
            </a:r>
          </a:p>
        </p:txBody>
      </p:sp>
      <p:sp>
        <p:nvSpPr>
          <p:cNvPr id="22" name="Rectangle 21">
            <a:extLst>
              <a:ext uri="{FF2B5EF4-FFF2-40B4-BE49-F238E27FC236}">
                <a16:creationId xmlns:a16="http://schemas.microsoft.com/office/drawing/2014/main" id="{C2EF1B5F-0A4B-46A8-A27A-F723A2132426}"/>
              </a:ext>
            </a:extLst>
          </p:cNvPr>
          <p:cNvSpPr/>
          <p:nvPr/>
        </p:nvSpPr>
        <p:spPr>
          <a:xfrm>
            <a:off x="5780689"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27" name="Rectangle 26">
            <a:extLst>
              <a:ext uri="{FF2B5EF4-FFF2-40B4-BE49-F238E27FC236}">
                <a16:creationId xmlns:a16="http://schemas.microsoft.com/office/drawing/2014/main" id="{B145852B-F4AB-4CA4-AA00-69A7FFE11E49}"/>
              </a:ext>
            </a:extLst>
          </p:cNvPr>
          <p:cNvSpPr/>
          <p:nvPr/>
        </p:nvSpPr>
        <p:spPr>
          <a:xfrm>
            <a:off x="6411310"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28" name="Rectangle 27">
            <a:extLst>
              <a:ext uri="{FF2B5EF4-FFF2-40B4-BE49-F238E27FC236}">
                <a16:creationId xmlns:a16="http://schemas.microsoft.com/office/drawing/2014/main" id="{AEC5D131-53AE-4FCA-BD49-AEE9F6D697B0}"/>
              </a:ext>
            </a:extLst>
          </p:cNvPr>
          <p:cNvSpPr/>
          <p:nvPr/>
        </p:nvSpPr>
        <p:spPr>
          <a:xfrm>
            <a:off x="7041931"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29" name="TextBox 28">
            <a:extLst>
              <a:ext uri="{FF2B5EF4-FFF2-40B4-BE49-F238E27FC236}">
                <a16:creationId xmlns:a16="http://schemas.microsoft.com/office/drawing/2014/main" id="{CCC1100B-06EA-41C9-A451-AD5A812AA97C}"/>
              </a:ext>
            </a:extLst>
          </p:cNvPr>
          <p:cNvSpPr txBox="1"/>
          <p:nvPr/>
        </p:nvSpPr>
        <p:spPr>
          <a:xfrm>
            <a:off x="5314532" y="1097280"/>
            <a:ext cx="301686" cy="369332"/>
          </a:xfrm>
          <a:prstGeom prst="rect">
            <a:avLst/>
          </a:prstGeom>
          <a:noFill/>
        </p:spPr>
        <p:txBody>
          <a:bodyPr wrap="none" rtlCol="0">
            <a:spAutoFit/>
          </a:bodyPr>
          <a:lstStyle/>
          <a:p>
            <a:r>
              <a:rPr lang="en-US" dirty="0"/>
              <a:t>4</a:t>
            </a:r>
          </a:p>
        </p:txBody>
      </p:sp>
      <p:sp>
        <p:nvSpPr>
          <p:cNvPr id="30" name="TextBox 29">
            <a:extLst>
              <a:ext uri="{FF2B5EF4-FFF2-40B4-BE49-F238E27FC236}">
                <a16:creationId xmlns:a16="http://schemas.microsoft.com/office/drawing/2014/main" id="{49DA3F01-0FA7-40DD-88B2-434FB94FD877}"/>
              </a:ext>
            </a:extLst>
          </p:cNvPr>
          <p:cNvSpPr txBox="1"/>
          <p:nvPr/>
        </p:nvSpPr>
        <p:spPr>
          <a:xfrm>
            <a:off x="5945152" y="1097280"/>
            <a:ext cx="301686" cy="369332"/>
          </a:xfrm>
          <a:prstGeom prst="rect">
            <a:avLst/>
          </a:prstGeom>
          <a:noFill/>
        </p:spPr>
        <p:txBody>
          <a:bodyPr wrap="none" rtlCol="0">
            <a:spAutoFit/>
          </a:bodyPr>
          <a:lstStyle/>
          <a:p>
            <a:r>
              <a:rPr lang="en-US" dirty="0"/>
              <a:t>5</a:t>
            </a:r>
          </a:p>
        </p:txBody>
      </p:sp>
      <p:sp>
        <p:nvSpPr>
          <p:cNvPr id="31" name="TextBox 30">
            <a:extLst>
              <a:ext uri="{FF2B5EF4-FFF2-40B4-BE49-F238E27FC236}">
                <a16:creationId xmlns:a16="http://schemas.microsoft.com/office/drawing/2014/main" id="{3550AFC0-7395-46D2-ACE5-98076486E5D3}"/>
              </a:ext>
            </a:extLst>
          </p:cNvPr>
          <p:cNvSpPr txBox="1"/>
          <p:nvPr/>
        </p:nvSpPr>
        <p:spPr>
          <a:xfrm>
            <a:off x="6575772" y="1097280"/>
            <a:ext cx="301686" cy="369332"/>
          </a:xfrm>
          <a:prstGeom prst="rect">
            <a:avLst/>
          </a:prstGeom>
          <a:noFill/>
        </p:spPr>
        <p:txBody>
          <a:bodyPr wrap="none" rtlCol="0">
            <a:spAutoFit/>
          </a:bodyPr>
          <a:lstStyle/>
          <a:p>
            <a:r>
              <a:rPr lang="en-US" dirty="0"/>
              <a:t>6</a:t>
            </a:r>
          </a:p>
        </p:txBody>
      </p:sp>
      <p:sp>
        <p:nvSpPr>
          <p:cNvPr id="32" name="TextBox 31">
            <a:extLst>
              <a:ext uri="{FF2B5EF4-FFF2-40B4-BE49-F238E27FC236}">
                <a16:creationId xmlns:a16="http://schemas.microsoft.com/office/drawing/2014/main" id="{63779462-76D5-4E37-A02F-650A4933BC48}"/>
              </a:ext>
            </a:extLst>
          </p:cNvPr>
          <p:cNvSpPr txBox="1"/>
          <p:nvPr/>
        </p:nvSpPr>
        <p:spPr>
          <a:xfrm>
            <a:off x="7206392" y="1097280"/>
            <a:ext cx="301686" cy="369332"/>
          </a:xfrm>
          <a:prstGeom prst="rect">
            <a:avLst/>
          </a:prstGeom>
          <a:noFill/>
        </p:spPr>
        <p:txBody>
          <a:bodyPr wrap="none" rtlCol="0">
            <a:spAutoFit/>
          </a:bodyPr>
          <a:lstStyle/>
          <a:p>
            <a:r>
              <a:rPr lang="en-US" dirty="0"/>
              <a:t>7</a:t>
            </a:r>
          </a:p>
        </p:txBody>
      </p:sp>
      <p:grpSp>
        <p:nvGrpSpPr>
          <p:cNvPr id="19" name="Group 18">
            <a:extLst>
              <a:ext uri="{FF2B5EF4-FFF2-40B4-BE49-F238E27FC236}">
                <a16:creationId xmlns:a16="http://schemas.microsoft.com/office/drawing/2014/main" id="{C07BA570-70DF-4BC9-A367-02176D4B0D56}"/>
              </a:ext>
            </a:extLst>
          </p:cNvPr>
          <p:cNvGrpSpPr/>
          <p:nvPr/>
        </p:nvGrpSpPr>
        <p:grpSpPr>
          <a:xfrm>
            <a:off x="914400" y="2621280"/>
            <a:ext cx="5721660" cy="945931"/>
            <a:chOff x="872836" y="991293"/>
            <a:chExt cx="5721660" cy="945931"/>
          </a:xfrm>
        </p:grpSpPr>
        <p:sp>
          <p:nvSpPr>
            <p:cNvPr id="20" name="Rectangle 19">
              <a:extLst>
                <a:ext uri="{FF2B5EF4-FFF2-40B4-BE49-F238E27FC236}">
                  <a16:creationId xmlns:a16="http://schemas.microsoft.com/office/drawing/2014/main" id="{304D809A-06C2-4E85-BD50-8E000D3B0F44}"/>
                </a:ext>
              </a:extLst>
            </p:cNvPr>
            <p:cNvSpPr/>
            <p:nvPr/>
          </p:nvSpPr>
          <p:spPr>
            <a:xfrm>
              <a:off x="1562260"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3" name="Rectangle 22">
              <a:extLst>
                <a:ext uri="{FF2B5EF4-FFF2-40B4-BE49-F238E27FC236}">
                  <a16:creationId xmlns:a16="http://schemas.microsoft.com/office/drawing/2014/main" id="{03EBBF30-1357-4C1C-BE59-8DCE4D997591}"/>
                </a:ext>
              </a:extLst>
            </p:cNvPr>
            <p:cNvSpPr/>
            <p:nvPr/>
          </p:nvSpPr>
          <p:spPr>
            <a:xfrm>
              <a:off x="2192881"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4" name="Rectangle 23">
              <a:extLst>
                <a:ext uri="{FF2B5EF4-FFF2-40B4-BE49-F238E27FC236}">
                  <a16:creationId xmlns:a16="http://schemas.microsoft.com/office/drawing/2014/main" id="{632DC904-0C32-41D4-AC1C-0D538037C658}"/>
                </a:ext>
              </a:extLst>
            </p:cNvPr>
            <p:cNvSpPr/>
            <p:nvPr/>
          </p:nvSpPr>
          <p:spPr>
            <a:xfrm>
              <a:off x="282350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5" name="Rectangle 24">
              <a:extLst>
                <a:ext uri="{FF2B5EF4-FFF2-40B4-BE49-F238E27FC236}">
                  <a16:creationId xmlns:a16="http://schemas.microsoft.com/office/drawing/2014/main" id="{FBCCE250-2BC8-406E-952B-B91C6B961E7E}"/>
                </a:ext>
              </a:extLst>
            </p:cNvPr>
            <p:cNvSpPr/>
            <p:nvPr/>
          </p:nvSpPr>
          <p:spPr>
            <a:xfrm>
              <a:off x="345412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6" name="Rectangle 25">
              <a:extLst>
                <a:ext uri="{FF2B5EF4-FFF2-40B4-BE49-F238E27FC236}">
                  <a16:creationId xmlns:a16="http://schemas.microsoft.com/office/drawing/2014/main" id="{081E8A89-B8E2-412C-845C-0088F45AEF41}"/>
                </a:ext>
              </a:extLst>
            </p:cNvPr>
            <p:cNvSpPr/>
            <p:nvPr/>
          </p:nvSpPr>
          <p:spPr>
            <a:xfrm>
              <a:off x="407201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3" name="Rectangle 32">
              <a:extLst>
                <a:ext uri="{FF2B5EF4-FFF2-40B4-BE49-F238E27FC236}">
                  <a16:creationId xmlns:a16="http://schemas.microsoft.com/office/drawing/2014/main" id="{08D3DC8B-F233-4941-BCE0-1EA9F06FD29B}"/>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4" name="Rectangle 33">
              <a:extLst>
                <a:ext uri="{FF2B5EF4-FFF2-40B4-BE49-F238E27FC236}">
                  <a16:creationId xmlns:a16="http://schemas.microsoft.com/office/drawing/2014/main" id="{E1A6D379-6E99-43C2-8748-7DA9780BC96F}"/>
                </a:ext>
              </a:extLst>
            </p:cNvPr>
            <p:cNvSpPr/>
            <p:nvPr/>
          </p:nvSpPr>
          <p:spPr>
            <a:xfrm>
              <a:off x="5333254"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5" name="Rectangle 34">
              <a:extLst>
                <a:ext uri="{FF2B5EF4-FFF2-40B4-BE49-F238E27FC236}">
                  <a16:creationId xmlns:a16="http://schemas.microsoft.com/office/drawing/2014/main" id="{05308D59-0F6C-4E97-9263-33F7174B85F4}"/>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6" name="TextBox 35">
              <a:extLst>
                <a:ext uri="{FF2B5EF4-FFF2-40B4-BE49-F238E27FC236}">
                  <a16:creationId xmlns:a16="http://schemas.microsoft.com/office/drawing/2014/main" id="{E2699E22-83BA-419F-98A4-041165BA0B43}"/>
                </a:ext>
              </a:extLst>
            </p:cNvPr>
            <p:cNvSpPr txBox="1"/>
            <p:nvPr/>
          </p:nvSpPr>
          <p:spPr>
            <a:xfrm>
              <a:off x="872836" y="1437247"/>
              <a:ext cx="680699" cy="369332"/>
            </a:xfrm>
            <a:prstGeom prst="rect">
              <a:avLst/>
            </a:prstGeom>
            <a:noFill/>
          </p:spPr>
          <p:txBody>
            <a:bodyPr wrap="none" rtlCol="0">
              <a:spAutoFit/>
            </a:bodyPr>
            <a:lstStyle/>
            <a:p>
              <a:r>
                <a:rPr lang="en-US" dirty="0"/>
                <a:t>temp</a:t>
              </a:r>
            </a:p>
          </p:txBody>
        </p:sp>
        <p:sp>
          <p:nvSpPr>
            <p:cNvPr id="37" name="TextBox 36">
              <a:extLst>
                <a:ext uri="{FF2B5EF4-FFF2-40B4-BE49-F238E27FC236}">
                  <a16:creationId xmlns:a16="http://schemas.microsoft.com/office/drawing/2014/main" id="{DC60B64F-EAE0-483E-B326-3DBA6C9047D9}"/>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38" name="TextBox 37">
              <a:extLst>
                <a:ext uri="{FF2B5EF4-FFF2-40B4-BE49-F238E27FC236}">
                  <a16:creationId xmlns:a16="http://schemas.microsoft.com/office/drawing/2014/main" id="{2D0AE6A0-D031-4F8B-8911-679305C1E14D}"/>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48" name="TextBox 47">
              <a:extLst>
                <a:ext uri="{FF2B5EF4-FFF2-40B4-BE49-F238E27FC236}">
                  <a16:creationId xmlns:a16="http://schemas.microsoft.com/office/drawing/2014/main" id="{E6698461-F712-432E-BC62-1BD3089470F9}"/>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49" name="TextBox 48">
              <a:extLst>
                <a:ext uri="{FF2B5EF4-FFF2-40B4-BE49-F238E27FC236}">
                  <a16:creationId xmlns:a16="http://schemas.microsoft.com/office/drawing/2014/main" id="{C6A32FB1-0847-4667-8B19-1DC5802937F3}"/>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50" name="TextBox 49">
              <a:extLst>
                <a:ext uri="{FF2B5EF4-FFF2-40B4-BE49-F238E27FC236}">
                  <a16:creationId xmlns:a16="http://schemas.microsoft.com/office/drawing/2014/main" id="{AF0FC076-4FE4-43C3-9BD0-1907F3CDF432}"/>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51" name="TextBox 50">
              <a:extLst>
                <a:ext uri="{FF2B5EF4-FFF2-40B4-BE49-F238E27FC236}">
                  <a16:creationId xmlns:a16="http://schemas.microsoft.com/office/drawing/2014/main" id="{5CCFB27A-4690-45D9-80A5-3E70F8375AD7}"/>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52" name="TextBox 51">
              <a:extLst>
                <a:ext uri="{FF2B5EF4-FFF2-40B4-BE49-F238E27FC236}">
                  <a16:creationId xmlns:a16="http://schemas.microsoft.com/office/drawing/2014/main" id="{2FCFF21F-0019-42FA-8689-3D0044C9A50B}"/>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53" name="TextBox 52">
              <a:extLst>
                <a:ext uri="{FF2B5EF4-FFF2-40B4-BE49-F238E27FC236}">
                  <a16:creationId xmlns:a16="http://schemas.microsoft.com/office/drawing/2014/main" id="{29E464C6-3BAC-423C-8458-A81C56B5BC56}"/>
                </a:ext>
              </a:extLst>
            </p:cNvPr>
            <p:cNvSpPr txBox="1"/>
            <p:nvPr/>
          </p:nvSpPr>
          <p:spPr>
            <a:xfrm>
              <a:off x="6128336" y="991293"/>
              <a:ext cx="301686" cy="369332"/>
            </a:xfrm>
            <a:prstGeom prst="rect">
              <a:avLst/>
            </a:prstGeom>
            <a:noFill/>
          </p:spPr>
          <p:txBody>
            <a:bodyPr wrap="none" rtlCol="0">
              <a:spAutoFit/>
            </a:bodyPr>
            <a:lstStyle/>
            <a:p>
              <a:r>
                <a:rPr lang="en-US" dirty="0"/>
                <a:t>7</a:t>
              </a:r>
            </a:p>
          </p:txBody>
        </p:sp>
      </p:grpSp>
      <p:sp>
        <p:nvSpPr>
          <p:cNvPr id="39" name="Rectangle 38">
            <a:extLst>
              <a:ext uri="{FF2B5EF4-FFF2-40B4-BE49-F238E27FC236}">
                <a16:creationId xmlns:a16="http://schemas.microsoft.com/office/drawing/2014/main" id="{C798E644-5D90-435C-9153-FC8DFCDF1A51}"/>
              </a:ext>
            </a:extLst>
          </p:cNvPr>
          <p:cNvSpPr/>
          <p:nvPr/>
        </p:nvSpPr>
        <p:spPr>
          <a:xfrm>
            <a:off x="1603824"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21" name="Rectangle 20">
            <a:extLst>
              <a:ext uri="{FF2B5EF4-FFF2-40B4-BE49-F238E27FC236}">
                <a16:creationId xmlns:a16="http://schemas.microsoft.com/office/drawing/2014/main" id="{C3316018-C6A1-4C73-8404-8BF017CACDE2}"/>
              </a:ext>
            </a:extLst>
          </p:cNvPr>
          <p:cNvSpPr/>
          <p:nvPr/>
        </p:nvSpPr>
        <p:spPr>
          <a:xfrm>
            <a:off x="5150068"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Tree>
    <p:extLst>
      <p:ext uri="{BB962C8B-B14F-4D97-AF65-F5344CB8AC3E}">
        <p14:creationId xmlns:p14="http://schemas.microsoft.com/office/powerpoint/2010/main" val="1244488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4427266D-D03E-4DCA-8096-DE8A07826B6B}"/>
              </a:ext>
            </a:extLst>
          </p:cNvPr>
          <p:cNvSpPr/>
          <p:nvPr/>
        </p:nvSpPr>
        <p:spPr>
          <a:xfrm>
            <a:off x="2234445"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41" name="Rectangle 40">
            <a:extLst>
              <a:ext uri="{FF2B5EF4-FFF2-40B4-BE49-F238E27FC236}">
                <a16:creationId xmlns:a16="http://schemas.microsoft.com/office/drawing/2014/main" id="{748CBAEE-4AF0-46B9-9B18-2E63DFF92E7A}"/>
              </a:ext>
            </a:extLst>
          </p:cNvPr>
          <p:cNvSpPr/>
          <p:nvPr/>
        </p:nvSpPr>
        <p:spPr>
          <a:xfrm>
            <a:off x="2865066"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42" name="Rectangle 41">
            <a:extLst>
              <a:ext uri="{FF2B5EF4-FFF2-40B4-BE49-F238E27FC236}">
                <a16:creationId xmlns:a16="http://schemas.microsoft.com/office/drawing/2014/main" id="{90B7583D-F6B5-44B6-B198-8207FE22F2F9}"/>
              </a:ext>
            </a:extLst>
          </p:cNvPr>
          <p:cNvSpPr/>
          <p:nvPr/>
        </p:nvSpPr>
        <p:spPr>
          <a:xfrm>
            <a:off x="3495687"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43" name="TextBox 42">
            <a:extLst>
              <a:ext uri="{FF2B5EF4-FFF2-40B4-BE49-F238E27FC236}">
                <a16:creationId xmlns:a16="http://schemas.microsoft.com/office/drawing/2014/main" id="{A596F5DA-585C-40F4-B11C-61F4982D69E5}"/>
              </a:ext>
            </a:extLst>
          </p:cNvPr>
          <p:cNvSpPr txBox="1"/>
          <p:nvPr/>
        </p:nvSpPr>
        <p:spPr>
          <a:xfrm>
            <a:off x="914400" y="1543234"/>
            <a:ext cx="661335" cy="369332"/>
          </a:xfrm>
          <a:prstGeom prst="rect">
            <a:avLst/>
          </a:prstGeom>
          <a:noFill/>
        </p:spPr>
        <p:txBody>
          <a:bodyPr wrap="none" rtlCol="0">
            <a:spAutoFit/>
          </a:bodyPr>
          <a:lstStyle/>
          <a:p>
            <a:r>
              <a:rPr lang="en-US" dirty="0"/>
              <a:t>array</a:t>
            </a:r>
          </a:p>
        </p:txBody>
      </p:sp>
      <p:sp>
        <p:nvSpPr>
          <p:cNvPr id="44" name="TextBox 43">
            <a:extLst>
              <a:ext uri="{FF2B5EF4-FFF2-40B4-BE49-F238E27FC236}">
                <a16:creationId xmlns:a16="http://schemas.microsoft.com/office/drawing/2014/main" id="{02B4F7D4-76D9-4349-97FB-EA01EC0AEADE}"/>
              </a:ext>
            </a:extLst>
          </p:cNvPr>
          <p:cNvSpPr txBox="1"/>
          <p:nvPr/>
        </p:nvSpPr>
        <p:spPr>
          <a:xfrm>
            <a:off x="1755560" y="1097280"/>
            <a:ext cx="301686" cy="369332"/>
          </a:xfrm>
          <a:prstGeom prst="rect">
            <a:avLst/>
          </a:prstGeom>
          <a:noFill/>
        </p:spPr>
        <p:txBody>
          <a:bodyPr wrap="none" rtlCol="0">
            <a:spAutoFit/>
          </a:bodyPr>
          <a:lstStyle/>
          <a:p>
            <a:r>
              <a:rPr lang="en-US" dirty="0"/>
              <a:t>0</a:t>
            </a:r>
          </a:p>
        </p:txBody>
      </p:sp>
      <p:sp>
        <p:nvSpPr>
          <p:cNvPr id="45" name="TextBox 44">
            <a:extLst>
              <a:ext uri="{FF2B5EF4-FFF2-40B4-BE49-F238E27FC236}">
                <a16:creationId xmlns:a16="http://schemas.microsoft.com/office/drawing/2014/main" id="{B54756BF-972A-48C9-BECC-B68E4A7C4DC8}"/>
              </a:ext>
            </a:extLst>
          </p:cNvPr>
          <p:cNvSpPr txBox="1"/>
          <p:nvPr/>
        </p:nvSpPr>
        <p:spPr>
          <a:xfrm>
            <a:off x="2386180" y="1097280"/>
            <a:ext cx="301686" cy="369332"/>
          </a:xfrm>
          <a:prstGeom prst="rect">
            <a:avLst/>
          </a:prstGeom>
          <a:noFill/>
        </p:spPr>
        <p:txBody>
          <a:bodyPr wrap="none" rtlCol="0">
            <a:spAutoFit/>
          </a:bodyPr>
          <a:lstStyle/>
          <a:p>
            <a:r>
              <a:rPr lang="en-US" dirty="0"/>
              <a:t>1</a:t>
            </a:r>
          </a:p>
        </p:txBody>
      </p:sp>
      <p:sp>
        <p:nvSpPr>
          <p:cNvPr id="46" name="TextBox 45">
            <a:extLst>
              <a:ext uri="{FF2B5EF4-FFF2-40B4-BE49-F238E27FC236}">
                <a16:creationId xmlns:a16="http://schemas.microsoft.com/office/drawing/2014/main" id="{AD985070-792E-4E45-A5A6-69881B997E5F}"/>
              </a:ext>
            </a:extLst>
          </p:cNvPr>
          <p:cNvSpPr txBox="1"/>
          <p:nvPr/>
        </p:nvSpPr>
        <p:spPr>
          <a:xfrm>
            <a:off x="3016800" y="1097280"/>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8F69929D-439A-422C-A98B-F58BE9A32369}"/>
              </a:ext>
            </a:extLst>
          </p:cNvPr>
          <p:cNvSpPr txBox="1"/>
          <p:nvPr/>
        </p:nvSpPr>
        <p:spPr>
          <a:xfrm>
            <a:off x="3647420" y="1097280"/>
            <a:ext cx="301686" cy="369332"/>
          </a:xfrm>
          <a:prstGeom prst="rect">
            <a:avLst/>
          </a:prstGeom>
          <a:noFill/>
        </p:spPr>
        <p:txBody>
          <a:bodyPr wrap="none" rtlCol="0">
            <a:spAutoFit/>
          </a:bodyPr>
          <a:lstStyle/>
          <a:p>
            <a:r>
              <a:rPr lang="en-US" dirty="0"/>
              <a:t>3</a:t>
            </a:r>
          </a:p>
        </p:txBody>
      </p:sp>
      <p:sp>
        <p:nvSpPr>
          <p:cNvPr id="27" name="Rectangle 26">
            <a:extLst>
              <a:ext uri="{FF2B5EF4-FFF2-40B4-BE49-F238E27FC236}">
                <a16:creationId xmlns:a16="http://schemas.microsoft.com/office/drawing/2014/main" id="{B145852B-F4AB-4CA4-AA00-69A7FFE11E49}"/>
              </a:ext>
            </a:extLst>
          </p:cNvPr>
          <p:cNvSpPr/>
          <p:nvPr/>
        </p:nvSpPr>
        <p:spPr>
          <a:xfrm>
            <a:off x="6411310"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28" name="Rectangle 27">
            <a:extLst>
              <a:ext uri="{FF2B5EF4-FFF2-40B4-BE49-F238E27FC236}">
                <a16:creationId xmlns:a16="http://schemas.microsoft.com/office/drawing/2014/main" id="{AEC5D131-53AE-4FCA-BD49-AEE9F6D697B0}"/>
              </a:ext>
            </a:extLst>
          </p:cNvPr>
          <p:cNvSpPr/>
          <p:nvPr/>
        </p:nvSpPr>
        <p:spPr>
          <a:xfrm>
            <a:off x="7041931"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29" name="TextBox 28">
            <a:extLst>
              <a:ext uri="{FF2B5EF4-FFF2-40B4-BE49-F238E27FC236}">
                <a16:creationId xmlns:a16="http://schemas.microsoft.com/office/drawing/2014/main" id="{CCC1100B-06EA-41C9-A451-AD5A812AA97C}"/>
              </a:ext>
            </a:extLst>
          </p:cNvPr>
          <p:cNvSpPr txBox="1"/>
          <p:nvPr/>
        </p:nvSpPr>
        <p:spPr>
          <a:xfrm>
            <a:off x="5314532" y="1097280"/>
            <a:ext cx="301686" cy="369332"/>
          </a:xfrm>
          <a:prstGeom prst="rect">
            <a:avLst/>
          </a:prstGeom>
          <a:noFill/>
        </p:spPr>
        <p:txBody>
          <a:bodyPr wrap="none" rtlCol="0">
            <a:spAutoFit/>
          </a:bodyPr>
          <a:lstStyle/>
          <a:p>
            <a:r>
              <a:rPr lang="en-US" dirty="0"/>
              <a:t>4</a:t>
            </a:r>
          </a:p>
        </p:txBody>
      </p:sp>
      <p:sp>
        <p:nvSpPr>
          <p:cNvPr id="30" name="TextBox 29">
            <a:extLst>
              <a:ext uri="{FF2B5EF4-FFF2-40B4-BE49-F238E27FC236}">
                <a16:creationId xmlns:a16="http://schemas.microsoft.com/office/drawing/2014/main" id="{49DA3F01-0FA7-40DD-88B2-434FB94FD877}"/>
              </a:ext>
            </a:extLst>
          </p:cNvPr>
          <p:cNvSpPr txBox="1"/>
          <p:nvPr/>
        </p:nvSpPr>
        <p:spPr>
          <a:xfrm>
            <a:off x="5945152" y="1097280"/>
            <a:ext cx="301686" cy="369332"/>
          </a:xfrm>
          <a:prstGeom prst="rect">
            <a:avLst/>
          </a:prstGeom>
          <a:noFill/>
        </p:spPr>
        <p:txBody>
          <a:bodyPr wrap="none" rtlCol="0">
            <a:spAutoFit/>
          </a:bodyPr>
          <a:lstStyle/>
          <a:p>
            <a:r>
              <a:rPr lang="en-US" dirty="0"/>
              <a:t>5</a:t>
            </a:r>
          </a:p>
        </p:txBody>
      </p:sp>
      <p:sp>
        <p:nvSpPr>
          <p:cNvPr id="31" name="TextBox 30">
            <a:extLst>
              <a:ext uri="{FF2B5EF4-FFF2-40B4-BE49-F238E27FC236}">
                <a16:creationId xmlns:a16="http://schemas.microsoft.com/office/drawing/2014/main" id="{3550AFC0-7395-46D2-ACE5-98076486E5D3}"/>
              </a:ext>
            </a:extLst>
          </p:cNvPr>
          <p:cNvSpPr txBox="1"/>
          <p:nvPr/>
        </p:nvSpPr>
        <p:spPr>
          <a:xfrm>
            <a:off x="6575772" y="1097280"/>
            <a:ext cx="301686" cy="369332"/>
          </a:xfrm>
          <a:prstGeom prst="rect">
            <a:avLst/>
          </a:prstGeom>
          <a:noFill/>
        </p:spPr>
        <p:txBody>
          <a:bodyPr wrap="none" rtlCol="0">
            <a:spAutoFit/>
          </a:bodyPr>
          <a:lstStyle/>
          <a:p>
            <a:r>
              <a:rPr lang="en-US" dirty="0"/>
              <a:t>6</a:t>
            </a:r>
          </a:p>
        </p:txBody>
      </p:sp>
      <p:sp>
        <p:nvSpPr>
          <p:cNvPr id="32" name="TextBox 31">
            <a:extLst>
              <a:ext uri="{FF2B5EF4-FFF2-40B4-BE49-F238E27FC236}">
                <a16:creationId xmlns:a16="http://schemas.microsoft.com/office/drawing/2014/main" id="{63779462-76D5-4E37-A02F-650A4933BC48}"/>
              </a:ext>
            </a:extLst>
          </p:cNvPr>
          <p:cNvSpPr txBox="1"/>
          <p:nvPr/>
        </p:nvSpPr>
        <p:spPr>
          <a:xfrm>
            <a:off x="7206392" y="1097280"/>
            <a:ext cx="301686" cy="369332"/>
          </a:xfrm>
          <a:prstGeom prst="rect">
            <a:avLst/>
          </a:prstGeom>
          <a:noFill/>
        </p:spPr>
        <p:txBody>
          <a:bodyPr wrap="none" rtlCol="0">
            <a:spAutoFit/>
          </a:bodyPr>
          <a:lstStyle/>
          <a:p>
            <a:r>
              <a:rPr lang="en-US" dirty="0"/>
              <a:t>7</a:t>
            </a:r>
          </a:p>
        </p:txBody>
      </p:sp>
      <p:grpSp>
        <p:nvGrpSpPr>
          <p:cNvPr id="19" name="Group 18">
            <a:extLst>
              <a:ext uri="{FF2B5EF4-FFF2-40B4-BE49-F238E27FC236}">
                <a16:creationId xmlns:a16="http://schemas.microsoft.com/office/drawing/2014/main" id="{C07BA570-70DF-4BC9-A367-02176D4B0D56}"/>
              </a:ext>
            </a:extLst>
          </p:cNvPr>
          <p:cNvGrpSpPr/>
          <p:nvPr/>
        </p:nvGrpSpPr>
        <p:grpSpPr>
          <a:xfrm>
            <a:off x="914400" y="2621280"/>
            <a:ext cx="5721660" cy="945931"/>
            <a:chOff x="872836" y="991293"/>
            <a:chExt cx="5721660" cy="945931"/>
          </a:xfrm>
        </p:grpSpPr>
        <p:sp>
          <p:nvSpPr>
            <p:cNvPr id="20" name="Rectangle 19">
              <a:extLst>
                <a:ext uri="{FF2B5EF4-FFF2-40B4-BE49-F238E27FC236}">
                  <a16:creationId xmlns:a16="http://schemas.microsoft.com/office/drawing/2014/main" id="{304D809A-06C2-4E85-BD50-8E000D3B0F44}"/>
                </a:ext>
              </a:extLst>
            </p:cNvPr>
            <p:cNvSpPr/>
            <p:nvPr/>
          </p:nvSpPr>
          <p:spPr>
            <a:xfrm>
              <a:off x="1562260"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3" name="Rectangle 22">
              <a:extLst>
                <a:ext uri="{FF2B5EF4-FFF2-40B4-BE49-F238E27FC236}">
                  <a16:creationId xmlns:a16="http://schemas.microsoft.com/office/drawing/2014/main" id="{03EBBF30-1357-4C1C-BE59-8DCE4D997591}"/>
                </a:ext>
              </a:extLst>
            </p:cNvPr>
            <p:cNvSpPr/>
            <p:nvPr/>
          </p:nvSpPr>
          <p:spPr>
            <a:xfrm>
              <a:off x="2192881"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4" name="Rectangle 23">
              <a:extLst>
                <a:ext uri="{FF2B5EF4-FFF2-40B4-BE49-F238E27FC236}">
                  <a16:creationId xmlns:a16="http://schemas.microsoft.com/office/drawing/2014/main" id="{632DC904-0C32-41D4-AC1C-0D538037C658}"/>
                </a:ext>
              </a:extLst>
            </p:cNvPr>
            <p:cNvSpPr/>
            <p:nvPr/>
          </p:nvSpPr>
          <p:spPr>
            <a:xfrm>
              <a:off x="282350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5" name="Rectangle 24">
              <a:extLst>
                <a:ext uri="{FF2B5EF4-FFF2-40B4-BE49-F238E27FC236}">
                  <a16:creationId xmlns:a16="http://schemas.microsoft.com/office/drawing/2014/main" id="{FBCCE250-2BC8-406E-952B-B91C6B961E7E}"/>
                </a:ext>
              </a:extLst>
            </p:cNvPr>
            <p:cNvSpPr/>
            <p:nvPr/>
          </p:nvSpPr>
          <p:spPr>
            <a:xfrm>
              <a:off x="345412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6" name="Rectangle 25">
              <a:extLst>
                <a:ext uri="{FF2B5EF4-FFF2-40B4-BE49-F238E27FC236}">
                  <a16:creationId xmlns:a16="http://schemas.microsoft.com/office/drawing/2014/main" id="{081E8A89-B8E2-412C-845C-0088F45AEF41}"/>
                </a:ext>
              </a:extLst>
            </p:cNvPr>
            <p:cNvSpPr/>
            <p:nvPr/>
          </p:nvSpPr>
          <p:spPr>
            <a:xfrm>
              <a:off x="407201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3" name="Rectangle 32">
              <a:extLst>
                <a:ext uri="{FF2B5EF4-FFF2-40B4-BE49-F238E27FC236}">
                  <a16:creationId xmlns:a16="http://schemas.microsoft.com/office/drawing/2014/main" id="{08D3DC8B-F233-4941-BCE0-1EA9F06FD29B}"/>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4" name="Rectangle 33">
              <a:extLst>
                <a:ext uri="{FF2B5EF4-FFF2-40B4-BE49-F238E27FC236}">
                  <a16:creationId xmlns:a16="http://schemas.microsoft.com/office/drawing/2014/main" id="{E1A6D379-6E99-43C2-8748-7DA9780BC96F}"/>
                </a:ext>
              </a:extLst>
            </p:cNvPr>
            <p:cNvSpPr/>
            <p:nvPr/>
          </p:nvSpPr>
          <p:spPr>
            <a:xfrm>
              <a:off x="5333254"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5" name="Rectangle 34">
              <a:extLst>
                <a:ext uri="{FF2B5EF4-FFF2-40B4-BE49-F238E27FC236}">
                  <a16:creationId xmlns:a16="http://schemas.microsoft.com/office/drawing/2014/main" id="{05308D59-0F6C-4E97-9263-33F7174B85F4}"/>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6" name="TextBox 35">
              <a:extLst>
                <a:ext uri="{FF2B5EF4-FFF2-40B4-BE49-F238E27FC236}">
                  <a16:creationId xmlns:a16="http://schemas.microsoft.com/office/drawing/2014/main" id="{E2699E22-83BA-419F-98A4-041165BA0B43}"/>
                </a:ext>
              </a:extLst>
            </p:cNvPr>
            <p:cNvSpPr txBox="1"/>
            <p:nvPr/>
          </p:nvSpPr>
          <p:spPr>
            <a:xfrm>
              <a:off x="872836" y="1437247"/>
              <a:ext cx="680699" cy="369332"/>
            </a:xfrm>
            <a:prstGeom prst="rect">
              <a:avLst/>
            </a:prstGeom>
            <a:noFill/>
          </p:spPr>
          <p:txBody>
            <a:bodyPr wrap="none" rtlCol="0">
              <a:spAutoFit/>
            </a:bodyPr>
            <a:lstStyle/>
            <a:p>
              <a:r>
                <a:rPr lang="en-US" dirty="0"/>
                <a:t>temp</a:t>
              </a:r>
            </a:p>
          </p:txBody>
        </p:sp>
        <p:sp>
          <p:nvSpPr>
            <p:cNvPr id="37" name="TextBox 36">
              <a:extLst>
                <a:ext uri="{FF2B5EF4-FFF2-40B4-BE49-F238E27FC236}">
                  <a16:creationId xmlns:a16="http://schemas.microsoft.com/office/drawing/2014/main" id="{DC60B64F-EAE0-483E-B326-3DBA6C9047D9}"/>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38" name="TextBox 37">
              <a:extLst>
                <a:ext uri="{FF2B5EF4-FFF2-40B4-BE49-F238E27FC236}">
                  <a16:creationId xmlns:a16="http://schemas.microsoft.com/office/drawing/2014/main" id="{2D0AE6A0-D031-4F8B-8911-679305C1E14D}"/>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48" name="TextBox 47">
              <a:extLst>
                <a:ext uri="{FF2B5EF4-FFF2-40B4-BE49-F238E27FC236}">
                  <a16:creationId xmlns:a16="http://schemas.microsoft.com/office/drawing/2014/main" id="{E6698461-F712-432E-BC62-1BD3089470F9}"/>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49" name="TextBox 48">
              <a:extLst>
                <a:ext uri="{FF2B5EF4-FFF2-40B4-BE49-F238E27FC236}">
                  <a16:creationId xmlns:a16="http://schemas.microsoft.com/office/drawing/2014/main" id="{C6A32FB1-0847-4667-8B19-1DC5802937F3}"/>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50" name="TextBox 49">
              <a:extLst>
                <a:ext uri="{FF2B5EF4-FFF2-40B4-BE49-F238E27FC236}">
                  <a16:creationId xmlns:a16="http://schemas.microsoft.com/office/drawing/2014/main" id="{AF0FC076-4FE4-43C3-9BD0-1907F3CDF432}"/>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51" name="TextBox 50">
              <a:extLst>
                <a:ext uri="{FF2B5EF4-FFF2-40B4-BE49-F238E27FC236}">
                  <a16:creationId xmlns:a16="http://schemas.microsoft.com/office/drawing/2014/main" id="{5CCFB27A-4690-45D9-80A5-3E70F8375AD7}"/>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52" name="TextBox 51">
              <a:extLst>
                <a:ext uri="{FF2B5EF4-FFF2-40B4-BE49-F238E27FC236}">
                  <a16:creationId xmlns:a16="http://schemas.microsoft.com/office/drawing/2014/main" id="{2FCFF21F-0019-42FA-8689-3D0044C9A50B}"/>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53" name="TextBox 52">
              <a:extLst>
                <a:ext uri="{FF2B5EF4-FFF2-40B4-BE49-F238E27FC236}">
                  <a16:creationId xmlns:a16="http://schemas.microsoft.com/office/drawing/2014/main" id="{29E464C6-3BAC-423C-8458-A81C56B5BC56}"/>
                </a:ext>
              </a:extLst>
            </p:cNvPr>
            <p:cNvSpPr txBox="1"/>
            <p:nvPr/>
          </p:nvSpPr>
          <p:spPr>
            <a:xfrm>
              <a:off x="6128336" y="991293"/>
              <a:ext cx="301686" cy="369332"/>
            </a:xfrm>
            <a:prstGeom prst="rect">
              <a:avLst/>
            </a:prstGeom>
            <a:noFill/>
          </p:spPr>
          <p:txBody>
            <a:bodyPr wrap="none" rtlCol="0">
              <a:spAutoFit/>
            </a:bodyPr>
            <a:lstStyle/>
            <a:p>
              <a:r>
                <a:rPr lang="en-US" dirty="0"/>
                <a:t>7</a:t>
              </a:r>
            </a:p>
          </p:txBody>
        </p:sp>
      </p:grpSp>
      <p:sp>
        <p:nvSpPr>
          <p:cNvPr id="39" name="Rectangle 38">
            <a:extLst>
              <a:ext uri="{FF2B5EF4-FFF2-40B4-BE49-F238E27FC236}">
                <a16:creationId xmlns:a16="http://schemas.microsoft.com/office/drawing/2014/main" id="{C798E644-5D90-435C-9153-FC8DFCDF1A51}"/>
              </a:ext>
            </a:extLst>
          </p:cNvPr>
          <p:cNvSpPr/>
          <p:nvPr/>
        </p:nvSpPr>
        <p:spPr>
          <a:xfrm>
            <a:off x="1603824"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21" name="Rectangle 20">
            <a:extLst>
              <a:ext uri="{FF2B5EF4-FFF2-40B4-BE49-F238E27FC236}">
                <a16:creationId xmlns:a16="http://schemas.microsoft.com/office/drawing/2014/main" id="{C3316018-C6A1-4C73-8404-8BF017CACDE2}"/>
              </a:ext>
            </a:extLst>
          </p:cNvPr>
          <p:cNvSpPr/>
          <p:nvPr/>
        </p:nvSpPr>
        <p:spPr>
          <a:xfrm>
            <a:off x="5150068"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2" name="Rectangle 21">
            <a:extLst>
              <a:ext uri="{FF2B5EF4-FFF2-40B4-BE49-F238E27FC236}">
                <a16:creationId xmlns:a16="http://schemas.microsoft.com/office/drawing/2014/main" id="{C2EF1B5F-0A4B-46A8-A27A-F723A2132426}"/>
              </a:ext>
            </a:extLst>
          </p:cNvPr>
          <p:cNvSpPr/>
          <p:nvPr/>
        </p:nvSpPr>
        <p:spPr>
          <a:xfrm>
            <a:off x="5780689"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Tree>
    <p:extLst>
      <p:ext uri="{BB962C8B-B14F-4D97-AF65-F5344CB8AC3E}">
        <p14:creationId xmlns:p14="http://schemas.microsoft.com/office/powerpoint/2010/main" val="7097774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4427266D-D03E-4DCA-8096-DE8A07826B6B}"/>
              </a:ext>
            </a:extLst>
          </p:cNvPr>
          <p:cNvSpPr/>
          <p:nvPr/>
        </p:nvSpPr>
        <p:spPr>
          <a:xfrm>
            <a:off x="2234445"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41" name="Rectangle 40">
            <a:extLst>
              <a:ext uri="{FF2B5EF4-FFF2-40B4-BE49-F238E27FC236}">
                <a16:creationId xmlns:a16="http://schemas.microsoft.com/office/drawing/2014/main" id="{748CBAEE-4AF0-46B9-9B18-2E63DFF92E7A}"/>
              </a:ext>
            </a:extLst>
          </p:cNvPr>
          <p:cNvSpPr/>
          <p:nvPr/>
        </p:nvSpPr>
        <p:spPr>
          <a:xfrm>
            <a:off x="2865066"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42" name="Rectangle 41">
            <a:extLst>
              <a:ext uri="{FF2B5EF4-FFF2-40B4-BE49-F238E27FC236}">
                <a16:creationId xmlns:a16="http://schemas.microsoft.com/office/drawing/2014/main" id="{90B7583D-F6B5-44B6-B198-8207FE22F2F9}"/>
              </a:ext>
            </a:extLst>
          </p:cNvPr>
          <p:cNvSpPr/>
          <p:nvPr/>
        </p:nvSpPr>
        <p:spPr>
          <a:xfrm>
            <a:off x="3495687"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43" name="TextBox 42">
            <a:extLst>
              <a:ext uri="{FF2B5EF4-FFF2-40B4-BE49-F238E27FC236}">
                <a16:creationId xmlns:a16="http://schemas.microsoft.com/office/drawing/2014/main" id="{A596F5DA-585C-40F4-B11C-61F4982D69E5}"/>
              </a:ext>
            </a:extLst>
          </p:cNvPr>
          <p:cNvSpPr txBox="1"/>
          <p:nvPr/>
        </p:nvSpPr>
        <p:spPr>
          <a:xfrm>
            <a:off x="914400" y="1543234"/>
            <a:ext cx="661335" cy="369332"/>
          </a:xfrm>
          <a:prstGeom prst="rect">
            <a:avLst/>
          </a:prstGeom>
          <a:noFill/>
        </p:spPr>
        <p:txBody>
          <a:bodyPr wrap="none" rtlCol="0">
            <a:spAutoFit/>
          </a:bodyPr>
          <a:lstStyle/>
          <a:p>
            <a:r>
              <a:rPr lang="en-US" dirty="0"/>
              <a:t>array</a:t>
            </a:r>
          </a:p>
        </p:txBody>
      </p:sp>
      <p:sp>
        <p:nvSpPr>
          <p:cNvPr id="44" name="TextBox 43">
            <a:extLst>
              <a:ext uri="{FF2B5EF4-FFF2-40B4-BE49-F238E27FC236}">
                <a16:creationId xmlns:a16="http://schemas.microsoft.com/office/drawing/2014/main" id="{02B4F7D4-76D9-4349-97FB-EA01EC0AEADE}"/>
              </a:ext>
            </a:extLst>
          </p:cNvPr>
          <p:cNvSpPr txBox="1"/>
          <p:nvPr/>
        </p:nvSpPr>
        <p:spPr>
          <a:xfrm>
            <a:off x="1755560" y="1097280"/>
            <a:ext cx="301686" cy="369332"/>
          </a:xfrm>
          <a:prstGeom prst="rect">
            <a:avLst/>
          </a:prstGeom>
          <a:noFill/>
        </p:spPr>
        <p:txBody>
          <a:bodyPr wrap="none" rtlCol="0">
            <a:spAutoFit/>
          </a:bodyPr>
          <a:lstStyle/>
          <a:p>
            <a:r>
              <a:rPr lang="en-US" dirty="0"/>
              <a:t>0</a:t>
            </a:r>
          </a:p>
        </p:txBody>
      </p:sp>
      <p:sp>
        <p:nvSpPr>
          <p:cNvPr id="45" name="TextBox 44">
            <a:extLst>
              <a:ext uri="{FF2B5EF4-FFF2-40B4-BE49-F238E27FC236}">
                <a16:creationId xmlns:a16="http://schemas.microsoft.com/office/drawing/2014/main" id="{B54756BF-972A-48C9-BECC-B68E4A7C4DC8}"/>
              </a:ext>
            </a:extLst>
          </p:cNvPr>
          <p:cNvSpPr txBox="1"/>
          <p:nvPr/>
        </p:nvSpPr>
        <p:spPr>
          <a:xfrm>
            <a:off x="2386180" y="1097280"/>
            <a:ext cx="301686" cy="369332"/>
          </a:xfrm>
          <a:prstGeom prst="rect">
            <a:avLst/>
          </a:prstGeom>
          <a:noFill/>
        </p:spPr>
        <p:txBody>
          <a:bodyPr wrap="none" rtlCol="0">
            <a:spAutoFit/>
          </a:bodyPr>
          <a:lstStyle/>
          <a:p>
            <a:r>
              <a:rPr lang="en-US" dirty="0"/>
              <a:t>1</a:t>
            </a:r>
          </a:p>
        </p:txBody>
      </p:sp>
      <p:sp>
        <p:nvSpPr>
          <p:cNvPr id="46" name="TextBox 45">
            <a:extLst>
              <a:ext uri="{FF2B5EF4-FFF2-40B4-BE49-F238E27FC236}">
                <a16:creationId xmlns:a16="http://schemas.microsoft.com/office/drawing/2014/main" id="{AD985070-792E-4E45-A5A6-69881B997E5F}"/>
              </a:ext>
            </a:extLst>
          </p:cNvPr>
          <p:cNvSpPr txBox="1"/>
          <p:nvPr/>
        </p:nvSpPr>
        <p:spPr>
          <a:xfrm>
            <a:off x="3016800" y="1097280"/>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8F69929D-439A-422C-A98B-F58BE9A32369}"/>
              </a:ext>
            </a:extLst>
          </p:cNvPr>
          <p:cNvSpPr txBox="1"/>
          <p:nvPr/>
        </p:nvSpPr>
        <p:spPr>
          <a:xfrm>
            <a:off x="3647420" y="1097280"/>
            <a:ext cx="301686" cy="369332"/>
          </a:xfrm>
          <a:prstGeom prst="rect">
            <a:avLst/>
          </a:prstGeom>
          <a:noFill/>
        </p:spPr>
        <p:txBody>
          <a:bodyPr wrap="none" rtlCol="0">
            <a:spAutoFit/>
          </a:bodyPr>
          <a:lstStyle/>
          <a:p>
            <a:r>
              <a:rPr lang="en-US" dirty="0"/>
              <a:t>3</a:t>
            </a:r>
          </a:p>
        </p:txBody>
      </p:sp>
      <p:sp>
        <p:nvSpPr>
          <p:cNvPr id="28" name="Rectangle 27">
            <a:extLst>
              <a:ext uri="{FF2B5EF4-FFF2-40B4-BE49-F238E27FC236}">
                <a16:creationId xmlns:a16="http://schemas.microsoft.com/office/drawing/2014/main" id="{AEC5D131-53AE-4FCA-BD49-AEE9F6D697B0}"/>
              </a:ext>
            </a:extLst>
          </p:cNvPr>
          <p:cNvSpPr/>
          <p:nvPr/>
        </p:nvSpPr>
        <p:spPr>
          <a:xfrm>
            <a:off x="7041931"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29" name="TextBox 28">
            <a:extLst>
              <a:ext uri="{FF2B5EF4-FFF2-40B4-BE49-F238E27FC236}">
                <a16:creationId xmlns:a16="http://schemas.microsoft.com/office/drawing/2014/main" id="{CCC1100B-06EA-41C9-A451-AD5A812AA97C}"/>
              </a:ext>
            </a:extLst>
          </p:cNvPr>
          <p:cNvSpPr txBox="1"/>
          <p:nvPr/>
        </p:nvSpPr>
        <p:spPr>
          <a:xfrm>
            <a:off x="5314532" y="1097280"/>
            <a:ext cx="301686" cy="369332"/>
          </a:xfrm>
          <a:prstGeom prst="rect">
            <a:avLst/>
          </a:prstGeom>
          <a:noFill/>
        </p:spPr>
        <p:txBody>
          <a:bodyPr wrap="none" rtlCol="0">
            <a:spAutoFit/>
          </a:bodyPr>
          <a:lstStyle/>
          <a:p>
            <a:r>
              <a:rPr lang="en-US" dirty="0"/>
              <a:t>4</a:t>
            </a:r>
          </a:p>
        </p:txBody>
      </p:sp>
      <p:sp>
        <p:nvSpPr>
          <p:cNvPr id="30" name="TextBox 29">
            <a:extLst>
              <a:ext uri="{FF2B5EF4-FFF2-40B4-BE49-F238E27FC236}">
                <a16:creationId xmlns:a16="http://schemas.microsoft.com/office/drawing/2014/main" id="{49DA3F01-0FA7-40DD-88B2-434FB94FD877}"/>
              </a:ext>
            </a:extLst>
          </p:cNvPr>
          <p:cNvSpPr txBox="1"/>
          <p:nvPr/>
        </p:nvSpPr>
        <p:spPr>
          <a:xfrm>
            <a:off x="5945152" y="1097280"/>
            <a:ext cx="301686" cy="369332"/>
          </a:xfrm>
          <a:prstGeom prst="rect">
            <a:avLst/>
          </a:prstGeom>
          <a:noFill/>
        </p:spPr>
        <p:txBody>
          <a:bodyPr wrap="none" rtlCol="0">
            <a:spAutoFit/>
          </a:bodyPr>
          <a:lstStyle/>
          <a:p>
            <a:r>
              <a:rPr lang="en-US" dirty="0"/>
              <a:t>5</a:t>
            </a:r>
          </a:p>
        </p:txBody>
      </p:sp>
      <p:sp>
        <p:nvSpPr>
          <p:cNvPr id="31" name="TextBox 30">
            <a:extLst>
              <a:ext uri="{FF2B5EF4-FFF2-40B4-BE49-F238E27FC236}">
                <a16:creationId xmlns:a16="http://schemas.microsoft.com/office/drawing/2014/main" id="{3550AFC0-7395-46D2-ACE5-98076486E5D3}"/>
              </a:ext>
            </a:extLst>
          </p:cNvPr>
          <p:cNvSpPr txBox="1"/>
          <p:nvPr/>
        </p:nvSpPr>
        <p:spPr>
          <a:xfrm>
            <a:off x="6575772" y="1097280"/>
            <a:ext cx="301686" cy="369332"/>
          </a:xfrm>
          <a:prstGeom prst="rect">
            <a:avLst/>
          </a:prstGeom>
          <a:noFill/>
        </p:spPr>
        <p:txBody>
          <a:bodyPr wrap="none" rtlCol="0">
            <a:spAutoFit/>
          </a:bodyPr>
          <a:lstStyle/>
          <a:p>
            <a:r>
              <a:rPr lang="en-US" dirty="0"/>
              <a:t>6</a:t>
            </a:r>
          </a:p>
        </p:txBody>
      </p:sp>
      <p:sp>
        <p:nvSpPr>
          <p:cNvPr id="32" name="TextBox 31">
            <a:extLst>
              <a:ext uri="{FF2B5EF4-FFF2-40B4-BE49-F238E27FC236}">
                <a16:creationId xmlns:a16="http://schemas.microsoft.com/office/drawing/2014/main" id="{63779462-76D5-4E37-A02F-650A4933BC48}"/>
              </a:ext>
            </a:extLst>
          </p:cNvPr>
          <p:cNvSpPr txBox="1"/>
          <p:nvPr/>
        </p:nvSpPr>
        <p:spPr>
          <a:xfrm>
            <a:off x="7206392" y="1097280"/>
            <a:ext cx="301686" cy="369332"/>
          </a:xfrm>
          <a:prstGeom prst="rect">
            <a:avLst/>
          </a:prstGeom>
          <a:noFill/>
        </p:spPr>
        <p:txBody>
          <a:bodyPr wrap="none" rtlCol="0">
            <a:spAutoFit/>
          </a:bodyPr>
          <a:lstStyle/>
          <a:p>
            <a:r>
              <a:rPr lang="en-US" dirty="0"/>
              <a:t>7</a:t>
            </a:r>
          </a:p>
        </p:txBody>
      </p:sp>
      <p:grpSp>
        <p:nvGrpSpPr>
          <p:cNvPr id="19" name="Group 18">
            <a:extLst>
              <a:ext uri="{FF2B5EF4-FFF2-40B4-BE49-F238E27FC236}">
                <a16:creationId xmlns:a16="http://schemas.microsoft.com/office/drawing/2014/main" id="{C07BA570-70DF-4BC9-A367-02176D4B0D56}"/>
              </a:ext>
            </a:extLst>
          </p:cNvPr>
          <p:cNvGrpSpPr/>
          <p:nvPr/>
        </p:nvGrpSpPr>
        <p:grpSpPr>
          <a:xfrm>
            <a:off x="914400" y="2621280"/>
            <a:ext cx="5721660" cy="945931"/>
            <a:chOff x="872836" y="991293"/>
            <a:chExt cx="5721660" cy="945931"/>
          </a:xfrm>
        </p:grpSpPr>
        <p:sp>
          <p:nvSpPr>
            <p:cNvPr id="20" name="Rectangle 19">
              <a:extLst>
                <a:ext uri="{FF2B5EF4-FFF2-40B4-BE49-F238E27FC236}">
                  <a16:creationId xmlns:a16="http://schemas.microsoft.com/office/drawing/2014/main" id="{304D809A-06C2-4E85-BD50-8E000D3B0F44}"/>
                </a:ext>
              </a:extLst>
            </p:cNvPr>
            <p:cNvSpPr/>
            <p:nvPr/>
          </p:nvSpPr>
          <p:spPr>
            <a:xfrm>
              <a:off x="1562260"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3" name="Rectangle 22">
              <a:extLst>
                <a:ext uri="{FF2B5EF4-FFF2-40B4-BE49-F238E27FC236}">
                  <a16:creationId xmlns:a16="http://schemas.microsoft.com/office/drawing/2014/main" id="{03EBBF30-1357-4C1C-BE59-8DCE4D997591}"/>
                </a:ext>
              </a:extLst>
            </p:cNvPr>
            <p:cNvSpPr/>
            <p:nvPr/>
          </p:nvSpPr>
          <p:spPr>
            <a:xfrm>
              <a:off x="2192881"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24" name="Rectangle 23">
              <a:extLst>
                <a:ext uri="{FF2B5EF4-FFF2-40B4-BE49-F238E27FC236}">
                  <a16:creationId xmlns:a16="http://schemas.microsoft.com/office/drawing/2014/main" id="{632DC904-0C32-41D4-AC1C-0D538037C658}"/>
                </a:ext>
              </a:extLst>
            </p:cNvPr>
            <p:cNvSpPr/>
            <p:nvPr/>
          </p:nvSpPr>
          <p:spPr>
            <a:xfrm>
              <a:off x="282350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5" name="Rectangle 24">
              <a:extLst>
                <a:ext uri="{FF2B5EF4-FFF2-40B4-BE49-F238E27FC236}">
                  <a16:creationId xmlns:a16="http://schemas.microsoft.com/office/drawing/2014/main" id="{FBCCE250-2BC8-406E-952B-B91C6B961E7E}"/>
                </a:ext>
              </a:extLst>
            </p:cNvPr>
            <p:cNvSpPr/>
            <p:nvPr/>
          </p:nvSpPr>
          <p:spPr>
            <a:xfrm>
              <a:off x="345412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6" name="Rectangle 25">
              <a:extLst>
                <a:ext uri="{FF2B5EF4-FFF2-40B4-BE49-F238E27FC236}">
                  <a16:creationId xmlns:a16="http://schemas.microsoft.com/office/drawing/2014/main" id="{081E8A89-B8E2-412C-845C-0088F45AEF41}"/>
                </a:ext>
              </a:extLst>
            </p:cNvPr>
            <p:cNvSpPr/>
            <p:nvPr/>
          </p:nvSpPr>
          <p:spPr>
            <a:xfrm>
              <a:off x="407201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3" name="Rectangle 32">
              <a:extLst>
                <a:ext uri="{FF2B5EF4-FFF2-40B4-BE49-F238E27FC236}">
                  <a16:creationId xmlns:a16="http://schemas.microsoft.com/office/drawing/2014/main" id="{08D3DC8B-F233-4941-BCE0-1EA9F06FD29B}"/>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4" name="Rectangle 33">
              <a:extLst>
                <a:ext uri="{FF2B5EF4-FFF2-40B4-BE49-F238E27FC236}">
                  <a16:creationId xmlns:a16="http://schemas.microsoft.com/office/drawing/2014/main" id="{E1A6D379-6E99-43C2-8748-7DA9780BC96F}"/>
                </a:ext>
              </a:extLst>
            </p:cNvPr>
            <p:cNvSpPr/>
            <p:nvPr/>
          </p:nvSpPr>
          <p:spPr>
            <a:xfrm>
              <a:off x="5333254"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5" name="Rectangle 34">
              <a:extLst>
                <a:ext uri="{FF2B5EF4-FFF2-40B4-BE49-F238E27FC236}">
                  <a16:creationId xmlns:a16="http://schemas.microsoft.com/office/drawing/2014/main" id="{05308D59-0F6C-4E97-9263-33F7174B85F4}"/>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6" name="TextBox 35">
              <a:extLst>
                <a:ext uri="{FF2B5EF4-FFF2-40B4-BE49-F238E27FC236}">
                  <a16:creationId xmlns:a16="http://schemas.microsoft.com/office/drawing/2014/main" id="{E2699E22-83BA-419F-98A4-041165BA0B43}"/>
                </a:ext>
              </a:extLst>
            </p:cNvPr>
            <p:cNvSpPr txBox="1"/>
            <p:nvPr/>
          </p:nvSpPr>
          <p:spPr>
            <a:xfrm>
              <a:off x="872836" y="1437247"/>
              <a:ext cx="680699" cy="369332"/>
            </a:xfrm>
            <a:prstGeom prst="rect">
              <a:avLst/>
            </a:prstGeom>
            <a:noFill/>
          </p:spPr>
          <p:txBody>
            <a:bodyPr wrap="none" rtlCol="0">
              <a:spAutoFit/>
            </a:bodyPr>
            <a:lstStyle/>
            <a:p>
              <a:r>
                <a:rPr lang="en-US" dirty="0"/>
                <a:t>temp</a:t>
              </a:r>
            </a:p>
          </p:txBody>
        </p:sp>
        <p:sp>
          <p:nvSpPr>
            <p:cNvPr id="37" name="TextBox 36">
              <a:extLst>
                <a:ext uri="{FF2B5EF4-FFF2-40B4-BE49-F238E27FC236}">
                  <a16:creationId xmlns:a16="http://schemas.microsoft.com/office/drawing/2014/main" id="{DC60B64F-EAE0-483E-B326-3DBA6C9047D9}"/>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38" name="TextBox 37">
              <a:extLst>
                <a:ext uri="{FF2B5EF4-FFF2-40B4-BE49-F238E27FC236}">
                  <a16:creationId xmlns:a16="http://schemas.microsoft.com/office/drawing/2014/main" id="{2D0AE6A0-D031-4F8B-8911-679305C1E14D}"/>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48" name="TextBox 47">
              <a:extLst>
                <a:ext uri="{FF2B5EF4-FFF2-40B4-BE49-F238E27FC236}">
                  <a16:creationId xmlns:a16="http://schemas.microsoft.com/office/drawing/2014/main" id="{E6698461-F712-432E-BC62-1BD3089470F9}"/>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49" name="TextBox 48">
              <a:extLst>
                <a:ext uri="{FF2B5EF4-FFF2-40B4-BE49-F238E27FC236}">
                  <a16:creationId xmlns:a16="http://schemas.microsoft.com/office/drawing/2014/main" id="{C6A32FB1-0847-4667-8B19-1DC5802937F3}"/>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50" name="TextBox 49">
              <a:extLst>
                <a:ext uri="{FF2B5EF4-FFF2-40B4-BE49-F238E27FC236}">
                  <a16:creationId xmlns:a16="http://schemas.microsoft.com/office/drawing/2014/main" id="{AF0FC076-4FE4-43C3-9BD0-1907F3CDF432}"/>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51" name="TextBox 50">
              <a:extLst>
                <a:ext uri="{FF2B5EF4-FFF2-40B4-BE49-F238E27FC236}">
                  <a16:creationId xmlns:a16="http://schemas.microsoft.com/office/drawing/2014/main" id="{5CCFB27A-4690-45D9-80A5-3E70F8375AD7}"/>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52" name="TextBox 51">
              <a:extLst>
                <a:ext uri="{FF2B5EF4-FFF2-40B4-BE49-F238E27FC236}">
                  <a16:creationId xmlns:a16="http://schemas.microsoft.com/office/drawing/2014/main" id="{2FCFF21F-0019-42FA-8689-3D0044C9A50B}"/>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53" name="TextBox 52">
              <a:extLst>
                <a:ext uri="{FF2B5EF4-FFF2-40B4-BE49-F238E27FC236}">
                  <a16:creationId xmlns:a16="http://schemas.microsoft.com/office/drawing/2014/main" id="{29E464C6-3BAC-423C-8458-A81C56B5BC56}"/>
                </a:ext>
              </a:extLst>
            </p:cNvPr>
            <p:cNvSpPr txBox="1"/>
            <p:nvPr/>
          </p:nvSpPr>
          <p:spPr>
            <a:xfrm>
              <a:off x="6128336" y="991293"/>
              <a:ext cx="301686" cy="369332"/>
            </a:xfrm>
            <a:prstGeom prst="rect">
              <a:avLst/>
            </a:prstGeom>
            <a:noFill/>
          </p:spPr>
          <p:txBody>
            <a:bodyPr wrap="none" rtlCol="0">
              <a:spAutoFit/>
            </a:bodyPr>
            <a:lstStyle/>
            <a:p>
              <a:r>
                <a:rPr lang="en-US" dirty="0"/>
                <a:t>7</a:t>
              </a:r>
            </a:p>
          </p:txBody>
        </p:sp>
      </p:grpSp>
      <p:sp>
        <p:nvSpPr>
          <p:cNvPr id="39" name="Rectangle 38">
            <a:extLst>
              <a:ext uri="{FF2B5EF4-FFF2-40B4-BE49-F238E27FC236}">
                <a16:creationId xmlns:a16="http://schemas.microsoft.com/office/drawing/2014/main" id="{C798E644-5D90-435C-9153-FC8DFCDF1A51}"/>
              </a:ext>
            </a:extLst>
          </p:cNvPr>
          <p:cNvSpPr/>
          <p:nvPr/>
        </p:nvSpPr>
        <p:spPr>
          <a:xfrm>
            <a:off x="1603824"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21" name="Rectangle 20">
            <a:extLst>
              <a:ext uri="{FF2B5EF4-FFF2-40B4-BE49-F238E27FC236}">
                <a16:creationId xmlns:a16="http://schemas.microsoft.com/office/drawing/2014/main" id="{C3316018-C6A1-4C73-8404-8BF017CACDE2}"/>
              </a:ext>
            </a:extLst>
          </p:cNvPr>
          <p:cNvSpPr/>
          <p:nvPr/>
        </p:nvSpPr>
        <p:spPr>
          <a:xfrm>
            <a:off x="5150068"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2" name="Rectangle 21">
            <a:extLst>
              <a:ext uri="{FF2B5EF4-FFF2-40B4-BE49-F238E27FC236}">
                <a16:creationId xmlns:a16="http://schemas.microsoft.com/office/drawing/2014/main" id="{C2EF1B5F-0A4B-46A8-A27A-F723A2132426}"/>
              </a:ext>
            </a:extLst>
          </p:cNvPr>
          <p:cNvSpPr/>
          <p:nvPr/>
        </p:nvSpPr>
        <p:spPr>
          <a:xfrm>
            <a:off x="5780689"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27" name="Rectangle 26">
            <a:extLst>
              <a:ext uri="{FF2B5EF4-FFF2-40B4-BE49-F238E27FC236}">
                <a16:creationId xmlns:a16="http://schemas.microsoft.com/office/drawing/2014/main" id="{B145852B-F4AB-4CA4-AA00-69A7FFE11E49}"/>
              </a:ext>
            </a:extLst>
          </p:cNvPr>
          <p:cNvSpPr/>
          <p:nvPr/>
        </p:nvSpPr>
        <p:spPr>
          <a:xfrm>
            <a:off x="6411310"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Tree>
    <p:extLst>
      <p:ext uri="{BB962C8B-B14F-4D97-AF65-F5344CB8AC3E}">
        <p14:creationId xmlns:p14="http://schemas.microsoft.com/office/powerpoint/2010/main" val="428802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4427266D-D03E-4DCA-8096-DE8A07826B6B}"/>
              </a:ext>
            </a:extLst>
          </p:cNvPr>
          <p:cNvSpPr/>
          <p:nvPr/>
        </p:nvSpPr>
        <p:spPr>
          <a:xfrm>
            <a:off x="2234445"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41" name="Rectangle 40">
            <a:extLst>
              <a:ext uri="{FF2B5EF4-FFF2-40B4-BE49-F238E27FC236}">
                <a16:creationId xmlns:a16="http://schemas.microsoft.com/office/drawing/2014/main" id="{748CBAEE-4AF0-46B9-9B18-2E63DFF92E7A}"/>
              </a:ext>
            </a:extLst>
          </p:cNvPr>
          <p:cNvSpPr/>
          <p:nvPr/>
        </p:nvSpPr>
        <p:spPr>
          <a:xfrm>
            <a:off x="2865066"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42" name="Rectangle 41">
            <a:extLst>
              <a:ext uri="{FF2B5EF4-FFF2-40B4-BE49-F238E27FC236}">
                <a16:creationId xmlns:a16="http://schemas.microsoft.com/office/drawing/2014/main" id="{90B7583D-F6B5-44B6-B198-8207FE22F2F9}"/>
              </a:ext>
            </a:extLst>
          </p:cNvPr>
          <p:cNvSpPr/>
          <p:nvPr/>
        </p:nvSpPr>
        <p:spPr>
          <a:xfrm>
            <a:off x="3495687"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43" name="TextBox 42">
            <a:extLst>
              <a:ext uri="{FF2B5EF4-FFF2-40B4-BE49-F238E27FC236}">
                <a16:creationId xmlns:a16="http://schemas.microsoft.com/office/drawing/2014/main" id="{A596F5DA-585C-40F4-B11C-61F4982D69E5}"/>
              </a:ext>
            </a:extLst>
          </p:cNvPr>
          <p:cNvSpPr txBox="1"/>
          <p:nvPr/>
        </p:nvSpPr>
        <p:spPr>
          <a:xfrm>
            <a:off x="914400" y="1543234"/>
            <a:ext cx="661335" cy="369332"/>
          </a:xfrm>
          <a:prstGeom prst="rect">
            <a:avLst/>
          </a:prstGeom>
          <a:noFill/>
        </p:spPr>
        <p:txBody>
          <a:bodyPr wrap="none" rtlCol="0">
            <a:spAutoFit/>
          </a:bodyPr>
          <a:lstStyle/>
          <a:p>
            <a:r>
              <a:rPr lang="en-US" dirty="0"/>
              <a:t>array</a:t>
            </a:r>
          </a:p>
        </p:txBody>
      </p:sp>
      <p:sp>
        <p:nvSpPr>
          <p:cNvPr id="44" name="TextBox 43">
            <a:extLst>
              <a:ext uri="{FF2B5EF4-FFF2-40B4-BE49-F238E27FC236}">
                <a16:creationId xmlns:a16="http://schemas.microsoft.com/office/drawing/2014/main" id="{02B4F7D4-76D9-4349-97FB-EA01EC0AEADE}"/>
              </a:ext>
            </a:extLst>
          </p:cNvPr>
          <p:cNvSpPr txBox="1"/>
          <p:nvPr/>
        </p:nvSpPr>
        <p:spPr>
          <a:xfrm>
            <a:off x="1755560" y="1097280"/>
            <a:ext cx="301686" cy="369332"/>
          </a:xfrm>
          <a:prstGeom prst="rect">
            <a:avLst/>
          </a:prstGeom>
          <a:noFill/>
        </p:spPr>
        <p:txBody>
          <a:bodyPr wrap="none" rtlCol="0">
            <a:spAutoFit/>
          </a:bodyPr>
          <a:lstStyle/>
          <a:p>
            <a:r>
              <a:rPr lang="en-US" dirty="0"/>
              <a:t>0</a:t>
            </a:r>
          </a:p>
        </p:txBody>
      </p:sp>
      <p:sp>
        <p:nvSpPr>
          <p:cNvPr id="45" name="TextBox 44">
            <a:extLst>
              <a:ext uri="{FF2B5EF4-FFF2-40B4-BE49-F238E27FC236}">
                <a16:creationId xmlns:a16="http://schemas.microsoft.com/office/drawing/2014/main" id="{B54756BF-972A-48C9-BECC-B68E4A7C4DC8}"/>
              </a:ext>
            </a:extLst>
          </p:cNvPr>
          <p:cNvSpPr txBox="1"/>
          <p:nvPr/>
        </p:nvSpPr>
        <p:spPr>
          <a:xfrm>
            <a:off x="2386180" y="1097280"/>
            <a:ext cx="301686" cy="369332"/>
          </a:xfrm>
          <a:prstGeom prst="rect">
            <a:avLst/>
          </a:prstGeom>
          <a:noFill/>
        </p:spPr>
        <p:txBody>
          <a:bodyPr wrap="none" rtlCol="0">
            <a:spAutoFit/>
          </a:bodyPr>
          <a:lstStyle/>
          <a:p>
            <a:r>
              <a:rPr lang="en-US" dirty="0"/>
              <a:t>1</a:t>
            </a:r>
          </a:p>
        </p:txBody>
      </p:sp>
      <p:sp>
        <p:nvSpPr>
          <p:cNvPr id="46" name="TextBox 45">
            <a:extLst>
              <a:ext uri="{FF2B5EF4-FFF2-40B4-BE49-F238E27FC236}">
                <a16:creationId xmlns:a16="http://schemas.microsoft.com/office/drawing/2014/main" id="{AD985070-792E-4E45-A5A6-69881B997E5F}"/>
              </a:ext>
            </a:extLst>
          </p:cNvPr>
          <p:cNvSpPr txBox="1"/>
          <p:nvPr/>
        </p:nvSpPr>
        <p:spPr>
          <a:xfrm>
            <a:off x="3016800" y="1097280"/>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8F69929D-439A-422C-A98B-F58BE9A32369}"/>
              </a:ext>
            </a:extLst>
          </p:cNvPr>
          <p:cNvSpPr txBox="1"/>
          <p:nvPr/>
        </p:nvSpPr>
        <p:spPr>
          <a:xfrm>
            <a:off x="3647420" y="1097280"/>
            <a:ext cx="301686" cy="369332"/>
          </a:xfrm>
          <a:prstGeom prst="rect">
            <a:avLst/>
          </a:prstGeom>
          <a:noFill/>
        </p:spPr>
        <p:txBody>
          <a:bodyPr wrap="none" rtlCol="0">
            <a:spAutoFit/>
          </a:bodyPr>
          <a:lstStyle/>
          <a:p>
            <a:r>
              <a:rPr lang="en-US" dirty="0"/>
              <a:t>3</a:t>
            </a:r>
          </a:p>
        </p:txBody>
      </p:sp>
      <p:sp>
        <p:nvSpPr>
          <p:cNvPr id="29" name="TextBox 28">
            <a:extLst>
              <a:ext uri="{FF2B5EF4-FFF2-40B4-BE49-F238E27FC236}">
                <a16:creationId xmlns:a16="http://schemas.microsoft.com/office/drawing/2014/main" id="{CCC1100B-06EA-41C9-A451-AD5A812AA97C}"/>
              </a:ext>
            </a:extLst>
          </p:cNvPr>
          <p:cNvSpPr txBox="1"/>
          <p:nvPr/>
        </p:nvSpPr>
        <p:spPr>
          <a:xfrm>
            <a:off x="5314532" y="1097280"/>
            <a:ext cx="301686" cy="369332"/>
          </a:xfrm>
          <a:prstGeom prst="rect">
            <a:avLst/>
          </a:prstGeom>
          <a:noFill/>
        </p:spPr>
        <p:txBody>
          <a:bodyPr wrap="none" rtlCol="0">
            <a:spAutoFit/>
          </a:bodyPr>
          <a:lstStyle/>
          <a:p>
            <a:r>
              <a:rPr lang="en-US" dirty="0"/>
              <a:t>4</a:t>
            </a:r>
          </a:p>
        </p:txBody>
      </p:sp>
      <p:sp>
        <p:nvSpPr>
          <p:cNvPr id="30" name="TextBox 29">
            <a:extLst>
              <a:ext uri="{FF2B5EF4-FFF2-40B4-BE49-F238E27FC236}">
                <a16:creationId xmlns:a16="http://schemas.microsoft.com/office/drawing/2014/main" id="{49DA3F01-0FA7-40DD-88B2-434FB94FD877}"/>
              </a:ext>
            </a:extLst>
          </p:cNvPr>
          <p:cNvSpPr txBox="1"/>
          <p:nvPr/>
        </p:nvSpPr>
        <p:spPr>
          <a:xfrm>
            <a:off x="5945152" y="1097280"/>
            <a:ext cx="301686" cy="369332"/>
          </a:xfrm>
          <a:prstGeom prst="rect">
            <a:avLst/>
          </a:prstGeom>
          <a:noFill/>
        </p:spPr>
        <p:txBody>
          <a:bodyPr wrap="none" rtlCol="0">
            <a:spAutoFit/>
          </a:bodyPr>
          <a:lstStyle/>
          <a:p>
            <a:r>
              <a:rPr lang="en-US" dirty="0"/>
              <a:t>5</a:t>
            </a:r>
          </a:p>
        </p:txBody>
      </p:sp>
      <p:sp>
        <p:nvSpPr>
          <p:cNvPr id="31" name="TextBox 30">
            <a:extLst>
              <a:ext uri="{FF2B5EF4-FFF2-40B4-BE49-F238E27FC236}">
                <a16:creationId xmlns:a16="http://schemas.microsoft.com/office/drawing/2014/main" id="{3550AFC0-7395-46D2-ACE5-98076486E5D3}"/>
              </a:ext>
            </a:extLst>
          </p:cNvPr>
          <p:cNvSpPr txBox="1"/>
          <p:nvPr/>
        </p:nvSpPr>
        <p:spPr>
          <a:xfrm>
            <a:off x="6575772" y="1097280"/>
            <a:ext cx="301686" cy="369332"/>
          </a:xfrm>
          <a:prstGeom prst="rect">
            <a:avLst/>
          </a:prstGeom>
          <a:noFill/>
        </p:spPr>
        <p:txBody>
          <a:bodyPr wrap="none" rtlCol="0">
            <a:spAutoFit/>
          </a:bodyPr>
          <a:lstStyle/>
          <a:p>
            <a:r>
              <a:rPr lang="en-US" dirty="0"/>
              <a:t>6</a:t>
            </a:r>
          </a:p>
        </p:txBody>
      </p:sp>
      <p:sp>
        <p:nvSpPr>
          <p:cNvPr id="32" name="TextBox 31">
            <a:extLst>
              <a:ext uri="{FF2B5EF4-FFF2-40B4-BE49-F238E27FC236}">
                <a16:creationId xmlns:a16="http://schemas.microsoft.com/office/drawing/2014/main" id="{63779462-76D5-4E37-A02F-650A4933BC48}"/>
              </a:ext>
            </a:extLst>
          </p:cNvPr>
          <p:cNvSpPr txBox="1"/>
          <p:nvPr/>
        </p:nvSpPr>
        <p:spPr>
          <a:xfrm>
            <a:off x="7206392" y="1097280"/>
            <a:ext cx="301686" cy="369332"/>
          </a:xfrm>
          <a:prstGeom prst="rect">
            <a:avLst/>
          </a:prstGeom>
          <a:noFill/>
        </p:spPr>
        <p:txBody>
          <a:bodyPr wrap="none" rtlCol="0">
            <a:spAutoFit/>
          </a:bodyPr>
          <a:lstStyle/>
          <a:p>
            <a:r>
              <a:rPr lang="en-US" dirty="0"/>
              <a:t>7</a:t>
            </a:r>
          </a:p>
        </p:txBody>
      </p:sp>
      <p:grpSp>
        <p:nvGrpSpPr>
          <p:cNvPr id="19" name="Group 18">
            <a:extLst>
              <a:ext uri="{FF2B5EF4-FFF2-40B4-BE49-F238E27FC236}">
                <a16:creationId xmlns:a16="http://schemas.microsoft.com/office/drawing/2014/main" id="{C07BA570-70DF-4BC9-A367-02176D4B0D56}"/>
              </a:ext>
            </a:extLst>
          </p:cNvPr>
          <p:cNvGrpSpPr/>
          <p:nvPr/>
        </p:nvGrpSpPr>
        <p:grpSpPr>
          <a:xfrm>
            <a:off x="914400" y="2621280"/>
            <a:ext cx="5721660" cy="945931"/>
            <a:chOff x="872836" y="991293"/>
            <a:chExt cx="5721660" cy="945931"/>
          </a:xfrm>
        </p:grpSpPr>
        <p:sp>
          <p:nvSpPr>
            <p:cNvPr id="20" name="Rectangle 19">
              <a:extLst>
                <a:ext uri="{FF2B5EF4-FFF2-40B4-BE49-F238E27FC236}">
                  <a16:creationId xmlns:a16="http://schemas.microsoft.com/office/drawing/2014/main" id="{304D809A-06C2-4E85-BD50-8E000D3B0F44}"/>
                </a:ext>
              </a:extLst>
            </p:cNvPr>
            <p:cNvSpPr/>
            <p:nvPr/>
          </p:nvSpPr>
          <p:spPr>
            <a:xfrm>
              <a:off x="1562260"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3" name="Rectangle 22">
              <a:extLst>
                <a:ext uri="{FF2B5EF4-FFF2-40B4-BE49-F238E27FC236}">
                  <a16:creationId xmlns:a16="http://schemas.microsoft.com/office/drawing/2014/main" id="{03EBBF30-1357-4C1C-BE59-8DCE4D997591}"/>
                </a:ext>
              </a:extLst>
            </p:cNvPr>
            <p:cNvSpPr/>
            <p:nvPr/>
          </p:nvSpPr>
          <p:spPr>
            <a:xfrm>
              <a:off x="2192881"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24" name="Rectangle 23">
              <a:extLst>
                <a:ext uri="{FF2B5EF4-FFF2-40B4-BE49-F238E27FC236}">
                  <a16:creationId xmlns:a16="http://schemas.microsoft.com/office/drawing/2014/main" id="{632DC904-0C32-41D4-AC1C-0D538037C658}"/>
                </a:ext>
              </a:extLst>
            </p:cNvPr>
            <p:cNvSpPr/>
            <p:nvPr/>
          </p:nvSpPr>
          <p:spPr>
            <a:xfrm>
              <a:off x="282350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25" name="Rectangle 24">
              <a:extLst>
                <a:ext uri="{FF2B5EF4-FFF2-40B4-BE49-F238E27FC236}">
                  <a16:creationId xmlns:a16="http://schemas.microsoft.com/office/drawing/2014/main" id="{FBCCE250-2BC8-406E-952B-B91C6B961E7E}"/>
                </a:ext>
              </a:extLst>
            </p:cNvPr>
            <p:cNvSpPr/>
            <p:nvPr/>
          </p:nvSpPr>
          <p:spPr>
            <a:xfrm>
              <a:off x="345412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6" name="Rectangle 25">
              <a:extLst>
                <a:ext uri="{FF2B5EF4-FFF2-40B4-BE49-F238E27FC236}">
                  <a16:creationId xmlns:a16="http://schemas.microsoft.com/office/drawing/2014/main" id="{081E8A89-B8E2-412C-845C-0088F45AEF41}"/>
                </a:ext>
              </a:extLst>
            </p:cNvPr>
            <p:cNvSpPr/>
            <p:nvPr/>
          </p:nvSpPr>
          <p:spPr>
            <a:xfrm>
              <a:off x="407201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3" name="Rectangle 32">
              <a:extLst>
                <a:ext uri="{FF2B5EF4-FFF2-40B4-BE49-F238E27FC236}">
                  <a16:creationId xmlns:a16="http://schemas.microsoft.com/office/drawing/2014/main" id="{08D3DC8B-F233-4941-BCE0-1EA9F06FD29B}"/>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4" name="Rectangle 33">
              <a:extLst>
                <a:ext uri="{FF2B5EF4-FFF2-40B4-BE49-F238E27FC236}">
                  <a16:creationId xmlns:a16="http://schemas.microsoft.com/office/drawing/2014/main" id="{E1A6D379-6E99-43C2-8748-7DA9780BC96F}"/>
                </a:ext>
              </a:extLst>
            </p:cNvPr>
            <p:cNvSpPr/>
            <p:nvPr/>
          </p:nvSpPr>
          <p:spPr>
            <a:xfrm>
              <a:off x="5333254"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5" name="Rectangle 34">
              <a:extLst>
                <a:ext uri="{FF2B5EF4-FFF2-40B4-BE49-F238E27FC236}">
                  <a16:creationId xmlns:a16="http://schemas.microsoft.com/office/drawing/2014/main" id="{05308D59-0F6C-4E97-9263-33F7174B85F4}"/>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6" name="TextBox 35">
              <a:extLst>
                <a:ext uri="{FF2B5EF4-FFF2-40B4-BE49-F238E27FC236}">
                  <a16:creationId xmlns:a16="http://schemas.microsoft.com/office/drawing/2014/main" id="{E2699E22-83BA-419F-98A4-041165BA0B43}"/>
                </a:ext>
              </a:extLst>
            </p:cNvPr>
            <p:cNvSpPr txBox="1"/>
            <p:nvPr/>
          </p:nvSpPr>
          <p:spPr>
            <a:xfrm>
              <a:off x="872836" y="1437247"/>
              <a:ext cx="680699" cy="369332"/>
            </a:xfrm>
            <a:prstGeom prst="rect">
              <a:avLst/>
            </a:prstGeom>
            <a:noFill/>
          </p:spPr>
          <p:txBody>
            <a:bodyPr wrap="none" rtlCol="0">
              <a:spAutoFit/>
            </a:bodyPr>
            <a:lstStyle/>
            <a:p>
              <a:r>
                <a:rPr lang="en-US" dirty="0"/>
                <a:t>temp</a:t>
              </a:r>
            </a:p>
          </p:txBody>
        </p:sp>
        <p:sp>
          <p:nvSpPr>
            <p:cNvPr id="37" name="TextBox 36">
              <a:extLst>
                <a:ext uri="{FF2B5EF4-FFF2-40B4-BE49-F238E27FC236}">
                  <a16:creationId xmlns:a16="http://schemas.microsoft.com/office/drawing/2014/main" id="{DC60B64F-EAE0-483E-B326-3DBA6C9047D9}"/>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38" name="TextBox 37">
              <a:extLst>
                <a:ext uri="{FF2B5EF4-FFF2-40B4-BE49-F238E27FC236}">
                  <a16:creationId xmlns:a16="http://schemas.microsoft.com/office/drawing/2014/main" id="{2D0AE6A0-D031-4F8B-8911-679305C1E14D}"/>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48" name="TextBox 47">
              <a:extLst>
                <a:ext uri="{FF2B5EF4-FFF2-40B4-BE49-F238E27FC236}">
                  <a16:creationId xmlns:a16="http://schemas.microsoft.com/office/drawing/2014/main" id="{E6698461-F712-432E-BC62-1BD3089470F9}"/>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49" name="TextBox 48">
              <a:extLst>
                <a:ext uri="{FF2B5EF4-FFF2-40B4-BE49-F238E27FC236}">
                  <a16:creationId xmlns:a16="http://schemas.microsoft.com/office/drawing/2014/main" id="{C6A32FB1-0847-4667-8B19-1DC5802937F3}"/>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50" name="TextBox 49">
              <a:extLst>
                <a:ext uri="{FF2B5EF4-FFF2-40B4-BE49-F238E27FC236}">
                  <a16:creationId xmlns:a16="http://schemas.microsoft.com/office/drawing/2014/main" id="{AF0FC076-4FE4-43C3-9BD0-1907F3CDF432}"/>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51" name="TextBox 50">
              <a:extLst>
                <a:ext uri="{FF2B5EF4-FFF2-40B4-BE49-F238E27FC236}">
                  <a16:creationId xmlns:a16="http://schemas.microsoft.com/office/drawing/2014/main" id="{5CCFB27A-4690-45D9-80A5-3E70F8375AD7}"/>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52" name="TextBox 51">
              <a:extLst>
                <a:ext uri="{FF2B5EF4-FFF2-40B4-BE49-F238E27FC236}">
                  <a16:creationId xmlns:a16="http://schemas.microsoft.com/office/drawing/2014/main" id="{2FCFF21F-0019-42FA-8689-3D0044C9A50B}"/>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53" name="TextBox 52">
              <a:extLst>
                <a:ext uri="{FF2B5EF4-FFF2-40B4-BE49-F238E27FC236}">
                  <a16:creationId xmlns:a16="http://schemas.microsoft.com/office/drawing/2014/main" id="{29E464C6-3BAC-423C-8458-A81C56B5BC56}"/>
                </a:ext>
              </a:extLst>
            </p:cNvPr>
            <p:cNvSpPr txBox="1"/>
            <p:nvPr/>
          </p:nvSpPr>
          <p:spPr>
            <a:xfrm>
              <a:off x="6128336" y="991293"/>
              <a:ext cx="301686" cy="369332"/>
            </a:xfrm>
            <a:prstGeom prst="rect">
              <a:avLst/>
            </a:prstGeom>
            <a:noFill/>
          </p:spPr>
          <p:txBody>
            <a:bodyPr wrap="none" rtlCol="0">
              <a:spAutoFit/>
            </a:bodyPr>
            <a:lstStyle/>
            <a:p>
              <a:r>
                <a:rPr lang="en-US" dirty="0"/>
                <a:t>7</a:t>
              </a:r>
            </a:p>
          </p:txBody>
        </p:sp>
      </p:grpSp>
      <p:sp>
        <p:nvSpPr>
          <p:cNvPr id="39" name="Rectangle 38">
            <a:extLst>
              <a:ext uri="{FF2B5EF4-FFF2-40B4-BE49-F238E27FC236}">
                <a16:creationId xmlns:a16="http://schemas.microsoft.com/office/drawing/2014/main" id="{C798E644-5D90-435C-9153-FC8DFCDF1A51}"/>
              </a:ext>
            </a:extLst>
          </p:cNvPr>
          <p:cNvSpPr/>
          <p:nvPr/>
        </p:nvSpPr>
        <p:spPr>
          <a:xfrm>
            <a:off x="1603824"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21" name="Rectangle 20">
            <a:extLst>
              <a:ext uri="{FF2B5EF4-FFF2-40B4-BE49-F238E27FC236}">
                <a16:creationId xmlns:a16="http://schemas.microsoft.com/office/drawing/2014/main" id="{C3316018-C6A1-4C73-8404-8BF017CACDE2}"/>
              </a:ext>
            </a:extLst>
          </p:cNvPr>
          <p:cNvSpPr/>
          <p:nvPr/>
        </p:nvSpPr>
        <p:spPr>
          <a:xfrm>
            <a:off x="5150068"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2" name="Rectangle 21">
            <a:extLst>
              <a:ext uri="{FF2B5EF4-FFF2-40B4-BE49-F238E27FC236}">
                <a16:creationId xmlns:a16="http://schemas.microsoft.com/office/drawing/2014/main" id="{C2EF1B5F-0A4B-46A8-A27A-F723A2132426}"/>
              </a:ext>
            </a:extLst>
          </p:cNvPr>
          <p:cNvSpPr/>
          <p:nvPr/>
        </p:nvSpPr>
        <p:spPr>
          <a:xfrm>
            <a:off x="5780689"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27" name="Rectangle 26">
            <a:extLst>
              <a:ext uri="{FF2B5EF4-FFF2-40B4-BE49-F238E27FC236}">
                <a16:creationId xmlns:a16="http://schemas.microsoft.com/office/drawing/2014/main" id="{B145852B-F4AB-4CA4-AA00-69A7FFE11E49}"/>
              </a:ext>
            </a:extLst>
          </p:cNvPr>
          <p:cNvSpPr/>
          <p:nvPr/>
        </p:nvSpPr>
        <p:spPr>
          <a:xfrm>
            <a:off x="6411310"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28" name="Rectangle 27">
            <a:extLst>
              <a:ext uri="{FF2B5EF4-FFF2-40B4-BE49-F238E27FC236}">
                <a16:creationId xmlns:a16="http://schemas.microsoft.com/office/drawing/2014/main" id="{AEC5D131-53AE-4FCA-BD49-AEE9F6D697B0}"/>
              </a:ext>
            </a:extLst>
          </p:cNvPr>
          <p:cNvSpPr/>
          <p:nvPr/>
        </p:nvSpPr>
        <p:spPr>
          <a:xfrm>
            <a:off x="7041931"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Tree>
    <p:extLst>
      <p:ext uri="{BB962C8B-B14F-4D97-AF65-F5344CB8AC3E}">
        <p14:creationId xmlns:p14="http://schemas.microsoft.com/office/powerpoint/2010/main" val="1386698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748CBAEE-4AF0-46B9-9B18-2E63DFF92E7A}"/>
              </a:ext>
            </a:extLst>
          </p:cNvPr>
          <p:cNvSpPr/>
          <p:nvPr/>
        </p:nvSpPr>
        <p:spPr>
          <a:xfrm>
            <a:off x="2865066"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42" name="Rectangle 41">
            <a:extLst>
              <a:ext uri="{FF2B5EF4-FFF2-40B4-BE49-F238E27FC236}">
                <a16:creationId xmlns:a16="http://schemas.microsoft.com/office/drawing/2014/main" id="{90B7583D-F6B5-44B6-B198-8207FE22F2F9}"/>
              </a:ext>
            </a:extLst>
          </p:cNvPr>
          <p:cNvSpPr/>
          <p:nvPr/>
        </p:nvSpPr>
        <p:spPr>
          <a:xfrm>
            <a:off x="3495687"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43" name="TextBox 42">
            <a:extLst>
              <a:ext uri="{FF2B5EF4-FFF2-40B4-BE49-F238E27FC236}">
                <a16:creationId xmlns:a16="http://schemas.microsoft.com/office/drawing/2014/main" id="{A596F5DA-585C-40F4-B11C-61F4982D69E5}"/>
              </a:ext>
            </a:extLst>
          </p:cNvPr>
          <p:cNvSpPr txBox="1"/>
          <p:nvPr/>
        </p:nvSpPr>
        <p:spPr>
          <a:xfrm>
            <a:off x="914400" y="1543234"/>
            <a:ext cx="661335" cy="369332"/>
          </a:xfrm>
          <a:prstGeom prst="rect">
            <a:avLst/>
          </a:prstGeom>
          <a:noFill/>
        </p:spPr>
        <p:txBody>
          <a:bodyPr wrap="none" rtlCol="0">
            <a:spAutoFit/>
          </a:bodyPr>
          <a:lstStyle/>
          <a:p>
            <a:r>
              <a:rPr lang="en-US" dirty="0"/>
              <a:t>array</a:t>
            </a:r>
          </a:p>
        </p:txBody>
      </p:sp>
      <p:sp>
        <p:nvSpPr>
          <p:cNvPr id="44" name="TextBox 43">
            <a:extLst>
              <a:ext uri="{FF2B5EF4-FFF2-40B4-BE49-F238E27FC236}">
                <a16:creationId xmlns:a16="http://schemas.microsoft.com/office/drawing/2014/main" id="{02B4F7D4-76D9-4349-97FB-EA01EC0AEADE}"/>
              </a:ext>
            </a:extLst>
          </p:cNvPr>
          <p:cNvSpPr txBox="1"/>
          <p:nvPr/>
        </p:nvSpPr>
        <p:spPr>
          <a:xfrm>
            <a:off x="1755560" y="1097280"/>
            <a:ext cx="301686" cy="369332"/>
          </a:xfrm>
          <a:prstGeom prst="rect">
            <a:avLst/>
          </a:prstGeom>
          <a:noFill/>
        </p:spPr>
        <p:txBody>
          <a:bodyPr wrap="none" rtlCol="0">
            <a:spAutoFit/>
          </a:bodyPr>
          <a:lstStyle/>
          <a:p>
            <a:r>
              <a:rPr lang="en-US" dirty="0"/>
              <a:t>0</a:t>
            </a:r>
          </a:p>
        </p:txBody>
      </p:sp>
      <p:sp>
        <p:nvSpPr>
          <p:cNvPr id="45" name="TextBox 44">
            <a:extLst>
              <a:ext uri="{FF2B5EF4-FFF2-40B4-BE49-F238E27FC236}">
                <a16:creationId xmlns:a16="http://schemas.microsoft.com/office/drawing/2014/main" id="{B54756BF-972A-48C9-BECC-B68E4A7C4DC8}"/>
              </a:ext>
            </a:extLst>
          </p:cNvPr>
          <p:cNvSpPr txBox="1"/>
          <p:nvPr/>
        </p:nvSpPr>
        <p:spPr>
          <a:xfrm>
            <a:off x="2386180" y="1097280"/>
            <a:ext cx="301686" cy="369332"/>
          </a:xfrm>
          <a:prstGeom prst="rect">
            <a:avLst/>
          </a:prstGeom>
          <a:noFill/>
        </p:spPr>
        <p:txBody>
          <a:bodyPr wrap="none" rtlCol="0">
            <a:spAutoFit/>
          </a:bodyPr>
          <a:lstStyle/>
          <a:p>
            <a:r>
              <a:rPr lang="en-US" dirty="0"/>
              <a:t>1</a:t>
            </a:r>
          </a:p>
        </p:txBody>
      </p:sp>
      <p:sp>
        <p:nvSpPr>
          <p:cNvPr id="46" name="TextBox 45">
            <a:extLst>
              <a:ext uri="{FF2B5EF4-FFF2-40B4-BE49-F238E27FC236}">
                <a16:creationId xmlns:a16="http://schemas.microsoft.com/office/drawing/2014/main" id="{AD985070-792E-4E45-A5A6-69881B997E5F}"/>
              </a:ext>
            </a:extLst>
          </p:cNvPr>
          <p:cNvSpPr txBox="1"/>
          <p:nvPr/>
        </p:nvSpPr>
        <p:spPr>
          <a:xfrm>
            <a:off x="3016800" y="1097280"/>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8F69929D-439A-422C-A98B-F58BE9A32369}"/>
              </a:ext>
            </a:extLst>
          </p:cNvPr>
          <p:cNvSpPr txBox="1"/>
          <p:nvPr/>
        </p:nvSpPr>
        <p:spPr>
          <a:xfrm>
            <a:off x="3647420" y="1097280"/>
            <a:ext cx="301686" cy="369332"/>
          </a:xfrm>
          <a:prstGeom prst="rect">
            <a:avLst/>
          </a:prstGeom>
          <a:noFill/>
        </p:spPr>
        <p:txBody>
          <a:bodyPr wrap="none" rtlCol="0">
            <a:spAutoFit/>
          </a:bodyPr>
          <a:lstStyle/>
          <a:p>
            <a:r>
              <a:rPr lang="en-US" dirty="0"/>
              <a:t>3</a:t>
            </a:r>
          </a:p>
        </p:txBody>
      </p:sp>
      <p:sp>
        <p:nvSpPr>
          <p:cNvPr id="29" name="TextBox 28">
            <a:extLst>
              <a:ext uri="{FF2B5EF4-FFF2-40B4-BE49-F238E27FC236}">
                <a16:creationId xmlns:a16="http://schemas.microsoft.com/office/drawing/2014/main" id="{CCC1100B-06EA-41C9-A451-AD5A812AA97C}"/>
              </a:ext>
            </a:extLst>
          </p:cNvPr>
          <p:cNvSpPr txBox="1"/>
          <p:nvPr/>
        </p:nvSpPr>
        <p:spPr>
          <a:xfrm>
            <a:off x="5314532" y="1097280"/>
            <a:ext cx="301686" cy="369332"/>
          </a:xfrm>
          <a:prstGeom prst="rect">
            <a:avLst/>
          </a:prstGeom>
          <a:noFill/>
        </p:spPr>
        <p:txBody>
          <a:bodyPr wrap="none" rtlCol="0">
            <a:spAutoFit/>
          </a:bodyPr>
          <a:lstStyle/>
          <a:p>
            <a:r>
              <a:rPr lang="en-US" dirty="0"/>
              <a:t>4</a:t>
            </a:r>
          </a:p>
        </p:txBody>
      </p:sp>
      <p:sp>
        <p:nvSpPr>
          <p:cNvPr id="30" name="TextBox 29">
            <a:extLst>
              <a:ext uri="{FF2B5EF4-FFF2-40B4-BE49-F238E27FC236}">
                <a16:creationId xmlns:a16="http://schemas.microsoft.com/office/drawing/2014/main" id="{49DA3F01-0FA7-40DD-88B2-434FB94FD877}"/>
              </a:ext>
            </a:extLst>
          </p:cNvPr>
          <p:cNvSpPr txBox="1"/>
          <p:nvPr/>
        </p:nvSpPr>
        <p:spPr>
          <a:xfrm>
            <a:off x="5945152" y="1097280"/>
            <a:ext cx="301686" cy="369332"/>
          </a:xfrm>
          <a:prstGeom prst="rect">
            <a:avLst/>
          </a:prstGeom>
          <a:noFill/>
        </p:spPr>
        <p:txBody>
          <a:bodyPr wrap="none" rtlCol="0">
            <a:spAutoFit/>
          </a:bodyPr>
          <a:lstStyle/>
          <a:p>
            <a:r>
              <a:rPr lang="en-US" dirty="0"/>
              <a:t>5</a:t>
            </a:r>
          </a:p>
        </p:txBody>
      </p:sp>
      <p:sp>
        <p:nvSpPr>
          <p:cNvPr id="31" name="TextBox 30">
            <a:extLst>
              <a:ext uri="{FF2B5EF4-FFF2-40B4-BE49-F238E27FC236}">
                <a16:creationId xmlns:a16="http://schemas.microsoft.com/office/drawing/2014/main" id="{3550AFC0-7395-46D2-ACE5-98076486E5D3}"/>
              </a:ext>
            </a:extLst>
          </p:cNvPr>
          <p:cNvSpPr txBox="1"/>
          <p:nvPr/>
        </p:nvSpPr>
        <p:spPr>
          <a:xfrm>
            <a:off x="6575772" y="1097280"/>
            <a:ext cx="301686" cy="369332"/>
          </a:xfrm>
          <a:prstGeom prst="rect">
            <a:avLst/>
          </a:prstGeom>
          <a:noFill/>
        </p:spPr>
        <p:txBody>
          <a:bodyPr wrap="none" rtlCol="0">
            <a:spAutoFit/>
          </a:bodyPr>
          <a:lstStyle/>
          <a:p>
            <a:r>
              <a:rPr lang="en-US" dirty="0"/>
              <a:t>6</a:t>
            </a:r>
          </a:p>
        </p:txBody>
      </p:sp>
      <p:sp>
        <p:nvSpPr>
          <p:cNvPr id="32" name="TextBox 31">
            <a:extLst>
              <a:ext uri="{FF2B5EF4-FFF2-40B4-BE49-F238E27FC236}">
                <a16:creationId xmlns:a16="http://schemas.microsoft.com/office/drawing/2014/main" id="{63779462-76D5-4E37-A02F-650A4933BC48}"/>
              </a:ext>
            </a:extLst>
          </p:cNvPr>
          <p:cNvSpPr txBox="1"/>
          <p:nvPr/>
        </p:nvSpPr>
        <p:spPr>
          <a:xfrm>
            <a:off x="7206392" y="1097280"/>
            <a:ext cx="301686" cy="369332"/>
          </a:xfrm>
          <a:prstGeom prst="rect">
            <a:avLst/>
          </a:prstGeom>
          <a:noFill/>
        </p:spPr>
        <p:txBody>
          <a:bodyPr wrap="none" rtlCol="0">
            <a:spAutoFit/>
          </a:bodyPr>
          <a:lstStyle/>
          <a:p>
            <a:r>
              <a:rPr lang="en-US" dirty="0"/>
              <a:t>7</a:t>
            </a:r>
          </a:p>
        </p:txBody>
      </p:sp>
      <p:grpSp>
        <p:nvGrpSpPr>
          <p:cNvPr id="19" name="Group 18">
            <a:extLst>
              <a:ext uri="{FF2B5EF4-FFF2-40B4-BE49-F238E27FC236}">
                <a16:creationId xmlns:a16="http://schemas.microsoft.com/office/drawing/2014/main" id="{C07BA570-70DF-4BC9-A367-02176D4B0D56}"/>
              </a:ext>
            </a:extLst>
          </p:cNvPr>
          <p:cNvGrpSpPr/>
          <p:nvPr/>
        </p:nvGrpSpPr>
        <p:grpSpPr>
          <a:xfrm>
            <a:off x="914400" y="2621280"/>
            <a:ext cx="5721660" cy="945931"/>
            <a:chOff x="872836" y="991293"/>
            <a:chExt cx="5721660" cy="945931"/>
          </a:xfrm>
        </p:grpSpPr>
        <p:sp>
          <p:nvSpPr>
            <p:cNvPr id="20" name="Rectangle 19">
              <a:extLst>
                <a:ext uri="{FF2B5EF4-FFF2-40B4-BE49-F238E27FC236}">
                  <a16:creationId xmlns:a16="http://schemas.microsoft.com/office/drawing/2014/main" id="{304D809A-06C2-4E85-BD50-8E000D3B0F44}"/>
                </a:ext>
              </a:extLst>
            </p:cNvPr>
            <p:cNvSpPr/>
            <p:nvPr/>
          </p:nvSpPr>
          <p:spPr>
            <a:xfrm>
              <a:off x="1562260"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3" name="Rectangle 22">
              <a:extLst>
                <a:ext uri="{FF2B5EF4-FFF2-40B4-BE49-F238E27FC236}">
                  <a16:creationId xmlns:a16="http://schemas.microsoft.com/office/drawing/2014/main" id="{03EBBF30-1357-4C1C-BE59-8DCE4D997591}"/>
                </a:ext>
              </a:extLst>
            </p:cNvPr>
            <p:cNvSpPr/>
            <p:nvPr/>
          </p:nvSpPr>
          <p:spPr>
            <a:xfrm>
              <a:off x="2192881"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24" name="Rectangle 23">
              <a:extLst>
                <a:ext uri="{FF2B5EF4-FFF2-40B4-BE49-F238E27FC236}">
                  <a16:creationId xmlns:a16="http://schemas.microsoft.com/office/drawing/2014/main" id="{632DC904-0C32-41D4-AC1C-0D538037C658}"/>
                </a:ext>
              </a:extLst>
            </p:cNvPr>
            <p:cNvSpPr/>
            <p:nvPr/>
          </p:nvSpPr>
          <p:spPr>
            <a:xfrm>
              <a:off x="282350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25" name="Rectangle 24">
              <a:extLst>
                <a:ext uri="{FF2B5EF4-FFF2-40B4-BE49-F238E27FC236}">
                  <a16:creationId xmlns:a16="http://schemas.microsoft.com/office/drawing/2014/main" id="{FBCCE250-2BC8-406E-952B-B91C6B961E7E}"/>
                </a:ext>
              </a:extLst>
            </p:cNvPr>
            <p:cNvSpPr/>
            <p:nvPr/>
          </p:nvSpPr>
          <p:spPr>
            <a:xfrm>
              <a:off x="345412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26" name="Rectangle 25">
              <a:extLst>
                <a:ext uri="{FF2B5EF4-FFF2-40B4-BE49-F238E27FC236}">
                  <a16:creationId xmlns:a16="http://schemas.microsoft.com/office/drawing/2014/main" id="{081E8A89-B8E2-412C-845C-0088F45AEF41}"/>
                </a:ext>
              </a:extLst>
            </p:cNvPr>
            <p:cNvSpPr/>
            <p:nvPr/>
          </p:nvSpPr>
          <p:spPr>
            <a:xfrm>
              <a:off x="407201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3" name="Rectangle 32">
              <a:extLst>
                <a:ext uri="{FF2B5EF4-FFF2-40B4-BE49-F238E27FC236}">
                  <a16:creationId xmlns:a16="http://schemas.microsoft.com/office/drawing/2014/main" id="{08D3DC8B-F233-4941-BCE0-1EA9F06FD29B}"/>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4" name="Rectangle 33">
              <a:extLst>
                <a:ext uri="{FF2B5EF4-FFF2-40B4-BE49-F238E27FC236}">
                  <a16:creationId xmlns:a16="http://schemas.microsoft.com/office/drawing/2014/main" id="{E1A6D379-6E99-43C2-8748-7DA9780BC96F}"/>
                </a:ext>
              </a:extLst>
            </p:cNvPr>
            <p:cNvSpPr/>
            <p:nvPr/>
          </p:nvSpPr>
          <p:spPr>
            <a:xfrm>
              <a:off x="5333254"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5" name="Rectangle 34">
              <a:extLst>
                <a:ext uri="{FF2B5EF4-FFF2-40B4-BE49-F238E27FC236}">
                  <a16:creationId xmlns:a16="http://schemas.microsoft.com/office/drawing/2014/main" id="{05308D59-0F6C-4E97-9263-33F7174B85F4}"/>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6" name="TextBox 35">
              <a:extLst>
                <a:ext uri="{FF2B5EF4-FFF2-40B4-BE49-F238E27FC236}">
                  <a16:creationId xmlns:a16="http://schemas.microsoft.com/office/drawing/2014/main" id="{E2699E22-83BA-419F-98A4-041165BA0B43}"/>
                </a:ext>
              </a:extLst>
            </p:cNvPr>
            <p:cNvSpPr txBox="1"/>
            <p:nvPr/>
          </p:nvSpPr>
          <p:spPr>
            <a:xfrm>
              <a:off x="872836" y="1437247"/>
              <a:ext cx="680699" cy="369332"/>
            </a:xfrm>
            <a:prstGeom prst="rect">
              <a:avLst/>
            </a:prstGeom>
            <a:noFill/>
          </p:spPr>
          <p:txBody>
            <a:bodyPr wrap="none" rtlCol="0">
              <a:spAutoFit/>
            </a:bodyPr>
            <a:lstStyle/>
            <a:p>
              <a:r>
                <a:rPr lang="en-US" dirty="0"/>
                <a:t>temp</a:t>
              </a:r>
            </a:p>
          </p:txBody>
        </p:sp>
        <p:sp>
          <p:nvSpPr>
            <p:cNvPr id="37" name="TextBox 36">
              <a:extLst>
                <a:ext uri="{FF2B5EF4-FFF2-40B4-BE49-F238E27FC236}">
                  <a16:creationId xmlns:a16="http://schemas.microsoft.com/office/drawing/2014/main" id="{DC60B64F-EAE0-483E-B326-3DBA6C9047D9}"/>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38" name="TextBox 37">
              <a:extLst>
                <a:ext uri="{FF2B5EF4-FFF2-40B4-BE49-F238E27FC236}">
                  <a16:creationId xmlns:a16="http://schemas.microsoft.com/office/drawing/2014/main" id="{2D0AE6A0-D031-4F8B-8911-679305C1E14D}"/>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48" name="TextBox 47">
              <a:extLst>
                <a:ext uri="{FF2B5EF4-FFF2-40B4-BE49-F238E27FC236}">
                  <a16:creationId xmlns:a16="http://schemas.microsoft.com/office/drawing/2014/main" id="{E6698461-F712-432E-BC62-1BD3089470F9}"/>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49" name="TextBox 48">
              <a:extLst>
                <a:ext uri="{FF2B5EF4-FFF2-40B4-BE49-F238E27FC236}">
                  <a16:creationId xmlns:a16="http://schemas.microsoft.com/office/drawing/2014/main" id="{C6A32FB1-0847-4667-8B19-1DC5802937F3}"/>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50" name="TextBox 49">
              <a:extLst>
                <a:ext uri="{FF2B5EF4-FFF2-40B4-BE49-F238E27FC236}">
                  <a16:creationId xmlns:a16="http://schemas.microsoft.com/office/drawing/2014/main" id="{AF0FC076-4FE4-43C3-9BD0-1907F3CDF432}"/>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51" name="TextBox 50">
              <a:extLst>
                <a:ext uri="{FF2B5EF4-FFF2-40B4-BE49-F238E27FC236}">
                  <a16:creationId xmlns:a16="http://schemas.microsoft.com/office/drawing/2014/main" id="{5CCFB27A-4690-45D9-80A5-3E70F8375AD7}"/>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52" name="TextBox 51">
              <a:extLst>
                <a:ext uri="{FF2B5EF4-FFF2-40B4-BE49-F238E27FC236}">
                  <a16:creationId xmlns:a16="http://schemas.microsoft.com/office/drawing/2014/main" id="{2FCFF21F-0019-42FA-8689-3D0044C9A50B}"/>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53" name="TextBox 52">
              <a:extLst>
                <a:ext uri="{FF2B5EF4-FFF2-40B4-BE49-F238E27FC236}">
                  <a16:creationId xmlns:a16="http://schemas.microsoft.com/office/drawing/2014/main" id="{29E464C6-3BAC-423C-8458-A81C56B5BC56}"/>
                </a:ext>
              </a:extLst>
            </p:cNvPr>
            <p:cNvSpPr txBox="1"/>
            <p:nvPr/>
          </p:nvSpPr>
          <p:spPr>
            <a:xfrm>
              <a:off x="6128336" y="991293"/>
              <a:ext cx="301686" cy="369332"/>
            </a:xfrm>
            <a:prstGeom prst="rect">
              <a:avLst/>
            </a:prstGeom>
            <a:noFill/>
          </p:spPr>
          <p:txBody>
            <a:bodyPr wrap="none" rtlCol="0">
              <a:spAutoFit/>
            </a:bodyPr>
            <a:lstStyle/>
            <a:p>
              <a:r>
                <a:rPr lang="en-US" dirty="0"/>
                <a:t>7</a:t>
              </a:r>
            </a:p>
          </p:txBody>
        </p:sp>
      </p:grpSp>
      <p:sp>
        <p:nvSpPr>
          <p:cNvPr id="39" name="Rectangle 38">
            <a:extLst>
              <a:ext uri="{FF2B5EF4-FFF2-40B4-BE49-F238E27FC236}">
                <a16:creationId xmlns:a16="http://schemas.microsoft.com/office/drawing/2014/main" id="{C798E644-5D90-435C-9153-FC8DFCDF1A51}"/>
              </a:ext>
            </a:extLst>
          </p:cNvPr>
          <p:cNvSpPr/>
          <p:nvPr/>
        </p:nvSpPr>
        <p:spPr>
          <a:xfrm>
            <a:off x="1603824"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21" name="Rectangle 20">
            <a:extLst>
              <a:ext uri="{FF2B5EF4-FFF2-40B4-BE49-F238E27FC236}">
                <a16:creationId xmlns:a16="http://schemas.microsoft.com/office/drawing/2014/main" id="{C3316018-C6A1-4C73-8404-8BF017CACDE2}"/>
              </a:ext>
            </a:extLst>
          </p:cNvPr>
          <p:cNvSpPr/>
          <p:nvPr/>
        </p:nvSpPr>
        <p:spPr>
          <a:xfrm>
            <a:off x="5150068"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2" name="Rectangle 21">
            <a:extLst>
              <a:ext uri="{FF2B5EF4-FFF2-40B4-BE49-F238E27FC236}">
                <a16:creationId xmlns:a16="http://schemas.microsoft.com/office/drawing/2014/main" id="{C2EF1B5F-0A4B-46A8-A27A-F723A2132426}"/>
              </a:ext>
            </a:extLst>
          </p:cNvPr>
          <p:cNvSpPr/>
          <p:nvPr/>
        </p:nvSpPr>
        <p:spPr>
          <a:xfrm>
            <a:off x="5780689"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27" name="Rectangle 26">
            <a:extLst>
              <a:ext uri="{FF2B5EF4-FFF2-40B4-BE49-F238E27FC236}">
                <a16:creationId xmlns:a16="http://schemas.microsoft.com/office/drawing/2014/main" id="{B145852B-F4AB-4CA4-AA00-69A7FFE11E49}"/>
              </a:ext>
            </a:extLst>
          </p:cNvPr>
          <p:cNvSpPr/>
          <p:nvPr/>
        </p:nvSpPr>
        <p:spPr>
          <a:xfrm>
            <a:off x="6411310"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28" name="Rectangle 27">
            <a:extLst>
              <a:ext uri="{FF2B5EF4-FFF2-40B4-BE49-F238E27FC236}">
                <a16:creationId xmlns:a16="http://schemas.microsoft.com/office/drawing/2014/main" id="{AEC5D131-53AE-4FCA-BD49-AEE9F6D697B0}"/>
              </a:ext>
            </a:extLst>
          </p:cNvPr>
          <p:cNvSpPr/>
          <p:nvPr/>
        </p:nvSpPr>
        <p:spPr>
          <a:xfrm>
            <a:off x="7041931"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40" name="Rectangle 39">
            <a:extLst>
              <a:ext uri="{FF2B5EF4-FFF2-40B4-BE49-F238E27FC236}">
                <a16:creationId xmlns:a16="http://schemas.microsoft.com/office/drawing/2014/main" id="{4427266D-D03E-4DCA-8096-DE8A07826B6B}"/>
              </a:ext>
            </a:extLst>
          </p:cNvPr>
          <p:cNvSpPr/>
          <p:nvPr/>
        </p:nvSpPr>
        <p:spPr>
          <a:xfrm>
            <a:off x="2234445"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Tree>
    <p:extLst>
      <p:ext uri="{BB962C8B-B14F-4D97-AF65-F5344CB8AC3E}">
        <p14:creationId xmlns:p14="http://schemas.microsoft.com/office/powerpoint/2010/main" val="2537640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14400" y="1097280"/>
            <a:ext cx="5721660" cy="945931"/>
            <a:chOff x="872836" y="991293"/>
            <a:chExt cx="5721660" cy="945931"/>
          </a:xfrm>
        </p:grpSpPr>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grpSp>
    </p:spTree>
    <p:extLst>
      <p:ext uri="{BB962C8B-B14F-4D97-AF65-F5344CB8AC3E}">
        <p14:creationId xmlns:p14="http://schemas.microsoft.com/office/powerpoint/2010/main" val="30110345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0B7583D-F6B5-44B6-B198-8207FE22F2F9}"/>
              </a:ext>
            </a:extLst>
          </p:cNvPr>
          <p:cNvSpPr/>
          <p:nvPr/>
        </p:nvSpPr>
        <p:spPr>
          <a:xfrm>
            <a:off x="3495687"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43" name="TextBox 42">
            <a:extLst>
              <a:ext uri="{FF2B5EF4-FFF2-40B4-BE49-F238E27FC236}">
                <a16:creationId xmlns:a16="http://schemas.microsoft.com/office/drawing/2014/main" id="{A596F5DA-585C-40F4-B11C-61F4982D69E5}"/>
              </a:ext>
            </a:extLst>
          </p:cNvPr>
          <p:cNvSpPr txBox="1"/>
          <p:nvPr/>
        </p:nvSpPr>
        <p:spPr>
          <a:xfrm>
            <a:off x="914400" y="1543234"/>
            <a:ext cx="661335" cy="369332"/>
          </a:xfrm>
          <a:prstGeom prst="rect">
            <a:avLst/>
          </a:prstGeom>
          <a:noFill/>
        </p:spPr>
        <p:txBody>
          <a:bodyPr wrap="none" rtlCol="0">
            <a:spAutoFit/>
          </a:bodyPr>
          <a:lstStyle/>
          <a:p>
            <a:r>
              <a:rPr lang="en-US" dirty="0"/>
              <a:t>array</a:t>
            </a:r>
          </a:p>
        </p:txBody>
      </p:sp>
      <p:sp>
        <p:nvSpPr>
          <p:cNvPr id="44" name="TextBox 43">
            <a:extLst>
              <a:ext uri="{FF2B5EF4-FFF2-40B4-BE49-F238E27FC236}">
                <a16:creationId xmlns:a16="http://schemas.microsoft.com/office/drawing/2014/main" id="{02B4F7D4-76D9-4349-97FB-EA01EC0AEADE}"/>
              </a:ext>
            </a:extLst>
          </p:cNvPr>
          <p:cNvSpPr txBox="1"/>
          <p:nvPr/>
        </p:nvSpPr>
        <p:spPr>
          <a:xfrm>
            <a:off x="1755560" y="1097280"/>
            <a:ext cx="301686" cy="369332"/>
          </a:xfrm>
          <a:prstGeom prst="rect">
            <a:avLst/>
          </a:prstGeom>
          <a:noFill/>
        </p:spPr>
        <p:txBody>
          <a:bodyPr wrap="none" rtlCol="0">
            <a:spAutoFit/>
          </a:bodyPr>
          <a:lstStyle/>
          <a:p>
            <a:r>
              <a:rPr lang="en-US" dirty="0"/>
              <a:t>0</a:t>
            </a:r>
          </a:p>
        </p:txBody>
      </p:sp>
      <p:sp>
        <p:nvSpPr>
          <p:cNvPr id="45" name="TextBox 44">
            <a:extLst>
              <a:ext uri="{FF2B5EF4-FFF2-40B4-BE49-F238E27FC236}">
                <a16:creationId xmlns:a16="http://schemas.microsoft.com/office/drawing/2014/main" id="{B54756BF-972A-48C9-BECC-B68E4A7C4DC8}"/>
              </a:ext>
            </a:extLst>
          </p:cNvPr>
          <p:cNvSpPr txBox="1"/>
          <p:nvPr/>
        </p:nvSpPr>
        <p:spPr>
          <a:xfrm>
            <a:off x="2386180" y="1097280"/>
            <a:ext cx="301686" cy="369332"/>
          </a:xfrm>
          <a:prstGeom prst="rect">
            <a:avLst/>
          </a:prstGeom>
          <a:noFill/>
        </p:spPr>
        <p:txBody>
          <a:bodyPr wrap="none" rtlCol="0">
            <a:spAutoFit/>
          </a:bodyPr>
          <a:lstStyle/>
          <a:p>
            <a:r>
              <a:rPr lang="en-US" dirty="0"/>
              <a:t>1</a:t>
            </a:r>
          </a:p>
        </p:txBody>
      </p:sp>
      <p:sp>
        <p:nvSpPr>
          <p:cNvPr id="46" name="TextBox 45">
            <a:extLst>
              <a:ext uri="{FF2B5EF4-FFF2-40B4-BE49-F238E27FC236}">
                <a16:creationId xmlns:a16="http://schemas.microsoft.com/office/drawing/2014/main" id="{AD985070-792E-4E45-A5A6-69881B997E5F}"/>
              </a:ext>
            </a:extLst>
          </p:cNvPr>
          <p:cNvSpPr txBox="1"/>
          <p:nvPr/>
        </p:nvSpPr>
        <p:spPr>
          <a:xfrm>
            <a:off x="3016800" y="1097280"/>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8F69929D-439A-422C-A98B-F58BE9A32369}"/>
              </a:ext>
            </a:extLst>
          </p:cNvPr>
          <p:cNvSpPr txBox="1"/>
          <p:nvPr/>
        </p:nvSpPr>
        <p:spPr>
          <a:xfrm>
            <a:off x="3647420" y="1097280"/>
            <a:ext cx="301686" cy="369332"/>
          </a:xfrm>
          <a:prstGeom prst="rect">
            <a:avLst/>
          </a:prstGeom>
          <a:noFill/>
        </p:spPr>
        <p:txBody>
          <a:bodyPr wrap="none" rtlCol="0">
            <a:spAutoFit/>
          </a:bodyPr>
          <a:lstStyle/>
          <a:p>
            <a:r>
              <a:rPr lang="en-US" dirty="0"/>
              <a:t>3</a:t>
            </a:r>
          </a:p>
        </p:txBody>
      </p:sp>
      <p:sp>
        <p:nvSpPr>
          <p:cNvPr id="29" name="TextBox 28">
            <a:extLst>
              <a:ext uri="{FF2B5EF4-FFF2-40B4-BE49-F238E27FC236}">
                <a16:creationId xmlns:a16="http://schemas.microsoft.com/office/drawing/2014/main" id="{CCC1100B-06EA-41C9-A451-AD5A812AA97C}"/>
              </a:ext>
            </a:extLst>
          </p:cNvPr>
          <p:cNvSpPr txBox="1"/>
          <p:nvPr/>
        </p:nvSpPr>
        <p:spPr>
          <a:xfrm>
            <a:off x="5314532" y="1097280"/>
            <a:ext cx="301686" cy="369332"/>
          </a:xfrm>
          <a:prstGeom prst="rect">
            <a:avLst/>
          </a:prstGeom>
          <a:noFill/>
        </p:spPr>
        <p:txBody>
          <a:bodyPr wrap="none" rtlCol="0">
            <a:spAutoFit/>
          </a:bodyPr>
          <a:lstStyle/>
          <a:p>
            <a:r>
              <a:rPr lang="en-US" dirty="0"/>
              <a:t>4</a:t>
            </a:r>
          </a:p>
        </p:txBody>
      </p:sp>
      <p:sp>
        <p:nvSpPr>
          <p:cNvPr id="30" name="TextBox 29">
            <a:extLst>
              <a:ext uri="{FF2B5EF4-FFF2-40B4-BE49-F238E27FC236}">
                <a16:creationId xmlns:a16="http://schemas.microsoft.com/office/drawing/2014/main" id="{49DA3F01-0FA7-40DD-88B2-434FB94FD877}"/>
              </a:ext>
            </a:extLst>
          </p:cNvPr>
          <p:cNvSpPr txBox="1"/>
          <p:nvPr/>
        </p:nvSpPr>
        <p:spPr>
          <a:xfrm>
            <a:off x="5945152" y="1097280"/>
            <a:ext cx="301686" cy="369332"/>
          </a:xfrm>
          <a:prstGeom prst="rect">
            <a:avLst/>
          </a:prstGeom>
          <a:noFill/>
        </p:spPr>
        <p:txBody>
          <a:bodyPr wrap="none" rtlCol="0">
            <a:spAutoFit/>
          </a:bodyPr>
          <a:lstStyle/>
          <a:p>
            <a:r>
              <a:rPr lang="en-US" dirty="0"/>
              <a:t>5</a:t>
            </a:r>
          </a:p>
        </p:txBody>
      </p:sp>
      <p:sp>
        <p:nvSpPr>
          <p:cNvPr id="31" name="TextBox 30">
            <a:extLst>
              <a:ext uri="{FF2B5EF4-FFF2-40B4-BE49-F238E27FC236}">
                <a16:creationId xmlns:a16="http://schemas.microsoft.com/office/drawing/2014/main" id="{3550AFC0-7395-46D2-ACE5-98076486E5D3}"/>
              </a:ext>
            </a:extLst>
          </p:cNvPr>
          <p:cNvSpPr txBox="1"/>
          <p:nvPr/>
        </p:nvSpPr>
        <p:spPr>
          <a:xfrm>
            <a:off x="6575772" y="1097280"/>
            <a:ext cx="301686" cy="369332"/>
          </a:xfrm>
          <a:prstGeom prst="rect">
            <a:avLst/>
          </a:prstGeom>
          <a:noFill/>
        </p:spPr>
        <p:txBody>
          <a:bodyPr wrap="none" rtlCol="0">
            <a:spAutoFit/>
          </a:bodyPr>
          <a:lstStyle/>
          <a:p>
            <a:r>
              <a:rPr lang="en-US" dirty="0"/>
              <a:t>6</a:t>
            </a:r>
          </a:p>
        </p:txBody>
      </p:sp>
      <p:sp>
        <p:nvSpPr>
          <p:cNvPr id="32" name="TextBox 31">
            <a:extLst>
              <a:ext uri="{FF2B5EF4-FFF2-40B4-BE49-F238E27FC236}">
                <a16:creationId xmlns:a16="http://schemas.microsoft.com/office/drawing/2014/main" id="{63779462-76D5-4E37-A02F-650A4933BC48}"/>
              </a:ext>
            </a:extLst>
          </p:cNvPr>
          <p:cNvSpPr txBox="1"/>
          <p:nvPr/>
        </p:nvSpPr>
        <p:spPr>
          <a:xfrm>
            <a:off x="7206392" y="1097280"/>
            <a:ext cx="301686" cy="369332"/>
          </a:xfrm>
          <a:prstGeom prst="rect">
            <a:avLst/>
          </a:prstGeom>
          <a:noFill/>
        </p:spPr>
        <p:txBody>
          <a:bodyPr wrap="none" rtlCol="0">
            <a:spAutoFit/>
          </a:bodyPr>
          <a:lstStyle/>
          <a:p>
            <a:r>
              <a:rPr lang="en-US" dirty="0"/>
              <a:t>7</a:t>
            </a:r>
          </a:p>
        </p:txBody>
      </p:sp>
      <p:grpSp>
        <p:nvGrpSpPr>
          <p:cNvPr id="19" name="Group 18">
            <a:extLst>
              <a:ext uri="{FF2B5EF4-FFF2-40B4-BE49-F238E27FC236}">
                <a16:creationId xmlns:a16="http://schemas.microsoft.com/office/drawing/2014/main" id="{C07BA570-70DF-4BC9-A367-02176D4B0D56}"/>
              </a:ext>
            </a:extLst>
          </p:cNvPr>
          <p:cNvGrpSpPr/>
          <p:nvPr/>
        </p:nvGrpSpPr>
        <p:grpSpPr>
          <a:xfrm>
            <a:off x="914400" y="2621280"/>
            <a:ext cx="5721660" cy="945931"/>
            <a:chOff x="872836" y="991293"/>
            <a:chExt cx="5721660" cy="945931"/>
          </a:xfrm>
        </p:grpSpPr>
        <p:sp>
          <p:nvSpPr>
            <p:cNvPr id="20" name="Rectangle 19">
              <a:extLst>
                <a:ext uri="{FF2B5EF4-FFF2-40B4-BE49-F238E27FC236}">
                  <a16:creationId xmlns:a16="http://schemas.microsoft.com/office/drawing/2014/main" id="{304D809A-06C2-4E85-BD50-8E000D3B0F44}"/>
                </a:ext>
              </a:extLst>
            </p:cNvPr>
            <p:cNvSpPr/>
            <p:nvPr/>
          </p:nvSpPr>
          <p:spPr>
            <a:xfrm>
              <a:off x="1562260"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3" name="Rectangle 22">
              <a:extLst>
                <a:ext uri="{FF2B5EF4-FFF2-40B4-BE49-F238E27FC236}">
                  <a16:creationId xmlns:a16="http://schemas.microsoft.com/office/drawing/2014/main" id="{03EBBF30-1357-4C1C-BE59-8DCE4D997591}"/>
                </a:ext>
              </a:extLst>
            </p:cNvPr>
            <p:cNvSpPr/>
            <p:nvPr/>
          </p:nvSpPr>
          <p:spPr>
            <a:xfrm>
              <a:off x="2192881"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24" name="Rectangle 23">
              <a:extLst>
                <a:ext uri="{FF2B5EF4-FFF2-40B4-BE49-F238E27FC236}">
                  <a16:creationId xmlns:a16="http://schemas.microsoft.com/office/drawing/2014/main" id="{632DC904-0C32-41D4-AC1C-0D538037C658}"/>
                </a:ext>
              </a:extLst>
            </p:cNvPr>
            <p:cNvSpPr/>
            <p:nvPr/>
          </p:nvSpPr>
          <p:spPr>
            <a:xfrm>
              <a:off x="282350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25" name="Rectangle 24">
              <a:extLst>
                <a:ext uri="{FF2B5EF4-FFF2-40B4-BE49-F238E27FC236}">
                  <a16:creationId xmlns:a16="http://schemas.microsoft.com/office/drawing/2014/main" id="{FBCCE250-2BC8-406E-952B-B91C6B961E7E}"/>
                </a:ext>
              </a:extLst>
            </p:cNvPr>
            <p:cNvSpPr/>
            <p:nvPr/>
          </p:nvSpPr>
          <p:spPr>
            <a:xfrm>
              <a:off x="345412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26" name="Rectangle 25">
              <a:extLst>
                <a:ext uri="{FF2B5EF4-FFF2-40B4-BE49-F238E27FC236}">
                  <a16:creationId xmlns:a16="http://schemas.microsoft.com/office/drawing/2014/main" id="{081E8A89-B8E2-412C-845C-0088F45AEF41}"/>
                </a:ext>
              </a:extLst>
            </p:cNvPr>
            <p:cNvSpPr/>
            <p:nvPr/>
          </p:nvSpPr>
          <p:spPr>
            <a:xfrm>
              <a:off x="407201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33" name="Rectangle 32">
              <a:extLst>
                <a:ext uri="{FF2B5EF4-FFF2-40B4-BE49-F238E27FC236}">
                  <a16:creationId xmlns:a16="http://schemas.microsoft.com/office/drawing/2014/main" id="{08D3DC8B-F233-4941-BCE0-1EA9F06FD29B}"/>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4" name="Rectangle 33">
              <a:extLst>
                <a:ext uri="{FF2B5EF4-FFF2-40B4-BE49-F238E27FC236}">
                  <a16:creationId xmlns:a16="http://schemas.microsoft.com/office/drawing/2014/main" id="{E1A6D379-6E99-43C2-8748-7DA9780BC96F}"/>
                </a:ext>
              </a:extLst>
            </p:cNvPr>
            <p:cNvSpPr/>
            <p:nvPr/>
          </p:nvSpPr>
          <p:spPr>
            <a:xfrm>
              <a:off x="5333254"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5" name="Rectangle 34">
              <a:extLst>
                <a:ext uri="{FF2B5EF4-FFF2-40B4-BE49-F238E27FC236}">
                  <a16:creationId xmlns:a16="http://schemas.microsoft.com/office/drawing/2014/main" id="{05308D59-0F6C-4E97-9263-33F7174B85F4}"/>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6" name="TextBox 35">
              <a:extLst>
                <a:ext uri="{FF2B5EF4-FFF2-40B4-BE49-F238E27FC236}">
                  <a16:creationId xmlns:a16="http://schemas.microsoft.com/office/drawing/2014/main" id="{E2699E22-83BA-419F-98A4-041165BA0B43}"/>
                </a:ext>
              </a:extLst>
            </p:cNvPr>
            <p:cNvSpPr txBox="1"/>
            <p:nvPr/>
          </p:nvSpPr>
          <p:spPr>
            <a:xfrm>
              <a:off x="872836" y="1437247"/>
              <a:ext cx="680699" cy="369332"/>
            </a:xfrm>
            <a:prstGeom prst="rect">
              <a:avLst/>
            </a:prstGeom>
            <a:noFill/>
          </p:spPr>
          <p:txBody>
            <a:bodyPr wrap="none" rtlCol="0">
              <a:spAutoFit/>
            </a:bodyPr>
            <a:lstStyle/>
            <a:p>
              <a:r>
                <a:rPr lang="en-US" dirty="0"/>
                <a:t>temp</a:t>
              </a:r>
            </a:p>
          </p:txBody>
        </p:sp>
        <p:sp>
          <p:nvSpPr>
            <p:cNvPr id="37" name="TextBox 36">
              <a:extLst>
                <a:ext uri="{FF2B5EF4-FFF2-40B4-BE49-F238E27FC236}">
                  <a16:creationId xmlns:a16="http://schemas.microsoft.com/office/drawing/2014/main" id="{DC60B64F-EAE0-483E-B326-3DBA6C9047D9}"/>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38" name="TextBox 37">
              <a:extLst>
                <a:ext uri="{FF2B5EF4-FFF2-40B4-BE49-F238E27FC236}">
                  <a16:creationId xmlns:a16="http://schemas.microsoft.com/office/drawing/2014/main" id="{2D0AE6A0-D031-4F8B-8911-679305C1E14D}"/>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48" name="TextBox 47">
              <a:extLst>
                <a:ext uri="{FF2B5EF4-FFF2-40B4-BE49-F238E27FC236}">
                  <a16:creationId xmlns:a16="http://schemas.microsoft.com/office/drawing/2014/main" id="{E6698461-F712-432E-BC62-1BD3089470F9}"/>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49" name="TextBox 48">
              <a:extLst>
                <a:ext uri="{FF2B5EF4-FFF2-40B4-BE49-F238E27FC236}">
                  <a16:creationId xmlns:a16="http://schemas.microsoft.com/office/drawing/2014/main" id="{C6A32FB1-0847-4667-8B19-1DC5802937F3}"/>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50" name="TextBox 49">
              <a:extLst>
                <a:ext uri="{FF2B5EF4-FFF2-40B4-BE49-F238E27FC236}">
                  <a16:creationId xmlns:a16="http://schemas.microsoft.com/office/drawing/2014/main" id="{AF0FC076-4FE4-43C3-9BD0-1907F3CDF432}"/>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51" name="TextBox 50">
              <a:extLst>
                <a:ext uri="{FF2B5EF4-FFF2-40B4-BE49-F238E27FC236}">
                  <a16:creationId xmlns:a16="http://schemas.microsoft.com/office/drawing/2014/main" id="{5CCFB27A-4690-45D9-80A5-3E70F8375AD7}"/>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52" name="TextBox 51">
              <a:extLst>
                <a:ext uri="{FF2B5EF4-FFF2-40B4-BE49-F238E27FC236}">
                  <a16:creationId xmlns:a16="http://schemas.microsoft.com/office/drawing/2014/main" id="{2FCFF21F-0019-42FA-8689-3D0044C9A50B}"/>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53" name="TextBox 52">
              <a:extLst>
                <a:ext uri="{FF2B5EF4-FFF2-40B4-BE49-F238E27FC236}">
                  <a16:creationId xmlns:a16="http://schemas.microsoft.com/office/drawing/2014/main" id="{29E464C6-3BAC-423C-8458-A81C56B5BC56}"/>
                </a:ext>
              </a:extLst>
            </p:cNvPr>
            <p:cNvSpPr txBox="1"/>
            <p:nvPr/>
          </p:nvSpPr>
          <p:spPr>
            <a:xfrm>
              <a:off x="6128336" y="991293"/>
              <a:ext cx="301686" cy="369332"/>
            </a:xfrm>
            <a:prstGeom prst="rect">
              <a:avLst/>
            </a:prstGeom>
            <a:noFill/>
          </p:spPr>
          <p:txBody>
            <a:bodyPr wrap="none" rtlCol="0">
              <a:spAutoFit/>
            </a:bodyPr>
            <a:lstStyle/>
            <a:p>
              <a:r>
                <a:rPr lang="en-US" dirty="0"/>
                <a:t>7</a:t>
              </a:r>
            </a:p>
          </p:txBody>
        </p:sp>
      </p:grpSp>
      <p:sp>
        <p:nvSpPr>
          <p:cNvPr id="39" name="Rectangle 38">
            <a:extLst>
              <a:ext uri="{FF2B5EF4-FFF2-40B4-BE49-F238E27FC236}">
                <a16:creationId xmlns:a16="http://schemas.microsoft.com/office/drawing/2014/main" id="{C798E644-5D90-435C-9153-FC8DFCDF1A51}"/>
              </a:ext>
            </a:extLst>
          </p:cNvPr>
          <p:cNvSpPr/>
          <p:nvPr/>
        </p:nvSpPr>
        <p:spPr>
          <a:xfrm>
            <a:off x="1603824"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21" name="Rectangle 20">
            <a:extLst>
              <a:ext uri="{FF2B5EF4-FFF2-40B4-BE49-F238E27FC236}">
                <a16:creationId xmlns:a16="http://schemas.microsoft.com/office/drawing/2014/main" id="{C3316018-C6A1-4C73-8404-8BF017CACDE2}"/>
              </a:ext>
            </a:extLst>
          </p:cNvPr>
          <p:cNvSpPr/>
          <p:nvPr/>
        </p:nvSpPr>
        <p:spPr>
          <a:xfrm>
            <a:off x="5150068"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2" name="Rectangle 21">
            <a:extLst>
              <a:ext uri="{FF2B5EF4-FFF2-40B4-BE49-F238E27FC236}">
                <a16:creationId xmlns:a16="http://schemas.microsoft.com/office/drawing/2014/main" id="{C2EF1B5F-0A4B-46A8-A27A-F723A2132426}"/>
              </a:ext>
            </a:extLst>
          </p:cNvPr>
          <p:cNvSpPr/>
          <p:nvPr/>
        </p:nvSpPr>
        <p:spPr>
          <a:xfrm>
            <a:off x="5780689"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27" name="Rectangle 26">
            <a:extLst>
              <a:ext uri="{FF2B5EF4-FFF2-40B4-BE49-F238E27FC236}">
                <a16:creationId xmlns:a16="http://schemas.microsoft.com/office/drawing/2014/main" id="{B145852B-F4AB-4CA4-AA00-69A7FFE11E49}"/>
              </a:ext>
            </a:extLst>
          </p:cNvPr>
          <p:cNvSpPr/>
          <p:nvPr/>
        </p:nvSpPr>
        <p:spPr>
          <a:xfrm>
            <a:off x="6411310"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28" name="Rectangle 27">
            <a:extLst>
              <a:ext uri="{FF2B5EF4-FFF2-40B4-BE49-F238E27FC236}">
                <a16:creationId xmlns:a16="http://schemas.microsoft.com/office/drawing/2014/main" id="{AEC5D131-53AE-4FCA-BD49-AEE9F6D697B0}"/>
              </a:ext>
            </a:extLst>
          </p:cNvPr>
          <p:cNvSpPr/>
          <p:nvPr/>
        </p:nvSpPr>
        <p:spPr>
          <a:xfrm>
            <a:off x="7041931"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40" name="Rectangle 39">
            <a:extLst>
              <a:ext uri="{FF2B5EF4-FFF2-40B4-BE49-F238E27FC236}">
                <a16:creationId xmlns:a16="http://schemas.microsoft.com/office/drawing/2014/main" id="{4427266D-D03E-4DCA-8096-DE8A07826B6B}"/>
              </a:ext>
            </a:extLst>
          </p:cNvPr>
          <p:cNvSpPr/>
          <p:nvPr/>
        </p:nvSpPr>
        <p:spPr>
          <a:xfrm>
            <a:off x="2234445"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41" name="Rectangle 40">
            <a:extLst>
              <a:ext uri="{FF2B5EF4-FFF2-40B4-BE49-F238E27FC236}">
                <a16:creationId xmlns:a16="http://schemas.microsoft.com/office/drawing/2014/main" id="{748CBAEE-4AF0-46B9-9B18-2E63DFF92E7A}"/>
              </a:ext>
            </a:extLst>
          </p:cNvPr>
          <p:cNvSpPr/>
          <p:nvPr/>
        </p:nvSpPr>
        <p:spPr>
          <a:xfrm>
            <a:off x="2865066"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Tree>
    <p:extLst>
      <p:ext uri="{BB962C8B-B14F-4D97-AF65-F5344CB8AC3E}">
        <p14:creationId xmlns:p14="http://schemas.microsoft.com/office/powerpoint/2010/main" val="18967897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A596F5DA-585C-40F4-B11C-61F4982D69E5}"/>
              </a:ext>
            </a:extLst>
          </p:cNvPr>
          <p:cNvSpPr txBox="1"/>
          <p:nvPr/>
        </p:nvSpPr>
        <p:spPr>
          <a:xfrm>
            <a:off x="914400" y="1543234"/>
            <a:ext cx="661335" cy="369332"/>
          </a:xfrm>
          <a:prstGeom prst="rect">
            <a:avLst/>
          </a:prstGeom>
          <a:noFill/>
        </p:spPr>
        <p:txBody>
          <a:bodyPr wrap="none" rtlCol="0">
            <a:spAutoFit/>
          </a:bodyPr>
          <a:lstStyle/>
          <a:p>
            <a:r>
              <a:rPr lang="en-US" dirty="0"/>
              <a:t>array</a:t>
            </a:r>
          </a:p>
        </p:txBody>
      </p:sp>
      <p:sp>
        <p:nvSpPr>
          <p:cNvPr id="44" name="TextBox 43">
            <a:extLst>
              <a:ext uri="{FF2B5EF4-FFF2-40B4-BE49-F238E27FC236}">
                <a16:creationId xmlns:a16="http://schemas.microsoft.com/office/drawing/2014/main" id="{02B4F7D4-76D9-4349-97FB-EA01EC0AEADE}"/>
              </a:ext>
            </a:extLst>
          </p:cNvPr>
          <p:cNvSpPr txBox="1"/>
          <p:nvPr/>
        </p:nvSpPr>
        <p:spPr>
          <a:xfrm>
            <a:off x="1755560" y="1097280"/>
            <a:ext cx="301686" cy="369332"/>
          </a:xfrm>
          <a:prstGeom prst="rect">
            <a:avLst/>
          </a:prstGeom>
          <a:noFill/>
        </p:spPr>
        <p:txBody>
          <a:bodyPr wrap="none" rtlCol="0">
            <a:spAutoFit/>
          </a:bodyPr>
          <a:lstStyle/>
          <a:p>
            <a:r>
              <a:rPr lang="en-US" dirty="0"/>
              <a:t>0</a:t>
            </a:r>
          </a:p>
        </p:txBody>
      </p:sp>
      <p:sp>
        <p:nvSpPr>
          <p:cNvPr id="45" name="TextBox 44">
            <a:extLst>
              <a:ext uri="{FF2B5EF4-FFF2-40B4-BE49-F238E27FC236}">
                <a16:creationId xmlns:a16="http://schemas.microsoft.com/office/drawing/2014/main" id="{B54756BF-972A-48C9-BECC-B68E4A7C4DC8}"/>
              </a:ext>
            </a:extLst>
          </p:cNvPr>
          <p:cNvSpPr txBox="1"/>
          <p:nvPr/>
        </p:nvSpPr>
        <p:spPr>
          <a:xfrm>
            <a:off x="2386180" y="1097280"/>
            <a:ext cx="301686" cy="369332"/>
          </a:xfrm>
          <a:prstGeom prst="rect">
            <a:avLst/>
          </a:prstGeom>
          <a:noFill/>
        </p:spPr>
        <p:txBody>
          <a:bodyPr wrap="none" rtlCol="0">
            <a:spAutoFit/>
          </a:bodyPr>
          <a:lstStyle/>
          <a:p>
            <a:r>
              <a:rPr lang="en-US" dirty="0"/>
              <a:t>1</a:t>
            </a:r>
          </a:p>
        </p:txBody>
      </p:sp>
      <p:sp>
        <p:nvSpPr>
          <p:cNvPr id="46" name="TextBox 45">
            <a:extLst>
              <a:ext uri="{FF2B5EF4-FFF2-40B4-BE49-F238E27FC236}">
                <a16:creationId xmlns:a16="http://schemas.microsoft.com/office/drawing/2014/main" id="{AD985070-792E-4E45-A5A6-69881B997E5F}"/>
              </a:ext>
            </a:extLst>
          </p:cNvPr>
          <p:cNvSpPr txBox="1"/>
          <p:nvPr/>
        </p:nvSpPr>
        <p:spPr>
          <a:xfrm>
            <a:off x="3016800" y="1097280"/>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8F69929D-439A-422C-A98B-F58BE9A32369}"/>
              </a:ext>
            </a:extLst>
          </p:cNvPr>
          <p:cNvSpPr txBox="1"/>
          <p:nvPr/>
        </p:nvSpPr>
        <p:spPr>
          <a:xfrm>
            <a:off x="3647420" y="1097280"/>
            <a:ext cx="301686" cy="369332"/>
          </a:xfrm>
          <a:prstGeom prst="rect">
            <a:avLst/>
          </a:prstGeom>
          <a:noFill/>
        </p:spPr>
        <p:txBody>
          <a:bodyPr wrap="none" rtlCol="0">
            <a:spAutoFit/>
          </a:bodyPr>
          <a:lstStyle/>
          <a:p>
            <a:r>
              <a:rPr lang="en-US" dirty="0"/>
              <a:t>3</a:t>
            </a:r>
          </a:p>
        </p:txBody>
      </p:sp>
      <p:sp>
        <p:nvSpPr>
          <p:cNvPr id="29" name="TextBox 28">
            <a:extLst>
              <a:ext uri="{FF2B5EF4-FFF2-40B4-BE49-F238E27FC236}">
                <a16:creationId xmlns:a16="http://schemas.microsoft.com/office/drawing/2014/main" id="{CCC1100B-06EA-41C9-A451-AD5A812AA97C}"/>
              </a:ext>
            </a:extLst>
          </p:cNvPr>
          <p:cNvSpPr txBox="1"/>
          <p:nvPr/>
        </p:nvSpPr>
        <p:spPr>
          <a:xfrm>
            <a:off x="5314532" y="1097280"/>
            <a:ext cx="301686" cy="369332"/>
          </a:xfrm>
          <a:prstGeom prst="rect">
            <a:avLst/>
          </a:prstGeom>
          <a:noFill/>
        </p:spPr>
        <p:txBody>
          <a:bodyPr wrap="none" rtlCol="0">
            <a:spAutoFit/>
          </a:bodyPr>
          <a:lstStyle/>
          <a:p>
            <a:r>
              <a:rPr lang="en-US" dirty="0"/>
              <a:t>4</a:t>
            </a:r>
          </a:p>
        </p:txBody>
      </p:sp>
      <p:sp>
        <p:nvSpPr>
          <p:cNvPr id="30" name="TextBox 29">
            <a:extLst>
              <a:ext uri="{FF2B5EF4-FFF2-40B4-BE49-F238E27FC236}">
                <a16:creationId xmlns:a16="http://schemas.microsoft.com/office/drawing/2014/main" id="{49DA3F01-0FA7-40DD-88B2-434FB94FD877}"/>
              </a:ext>
            </a:extLst>
          </p:cNvPr>
          <p:cNvSpPr txBox="1"/>
          <p:nvPr/>
        </p:nvSpPr>
        <p:spPr>
          <a:xfrm>
            <a:off x="5945152" y="1097280"/>
            <a:ext cx="301686" cy="369332"/>
          </a:xfrm>
          <a:prstGeom prst="rect">
            <a:avLst/>
          </a:prstGeom>
          <a:noFill/>
        </p:spPr>
        <p:txBody>
          <a:bodyPr wrap="none" rtlCol="0">
            <a:spAutoFit/>
          </a:bodyPr>
          <a:lstStyle/>
          <a:p>
            <a:r>
              <a:rPr lang="en-US" dirty="0"/>
              <a:t>5</a:t>
            </a:r>
          </a:p>
        </p:txBody>
      </p:sp>
      <p:sp>
        <p:nvSpPr>
          <p:cNvPr id="31" name="TextBox 30">
            <a:extLst>
              <a:ext uri="{FF2B5EF4-FFF2-40B4-BE49-F238E27FC236}">
                <a16:creationId xmlns:a16="http://schemas.microsoft.com/office/drawing/2014/main" id="{3550AFC0-7395-46D2-ACE5-98076486E5D3}"/>
              </a:ext>
            </a:extLst>
          </p:cNvPr>
          <p:cNvSpPr txBox="1"/>
          <p:nvPr/>
        </p:nvSpPr>
        <p:spPr>
          <a:xfrm>
            <a:off x="6575772" y="1097280"/>
            <a:ext cx="301686" cy="369332"/>
          </a:xfrm>
          <a:prstGeom prst="rect">
            <a:avLst/>
          </a:prstGeom>
          <a:noFill/>
        </p:spPr>
        <p:txBody>
          <a:bodyPr wrap="none" rtlCol="0">
            <a:spAutoFit/>
          </a:bodyPr>
          <a:lstStyle/>
          <a:p>
            <a:r>
              <a:rPr lang="en-US" dirty="0"/>
              <a:t>6</a:t>
            </a:r>
          </a:p>
        </p:txBody>
      </p:sp>
      <p:sp>
        <p:nvSpPr>
          <p:cNvPr id="32" name="TextBox 31">
            <a:extLst>
              <a:ext uri="{FF2B5EF4-FFF2-40B4-BE49-F238E27FC236}">
                <a16:creationId xmlns:a16="http://schemas.microsoft.com/office/drawing/2014/main" id="{63779462-76D5-4E37-A02F-650A4933BC48}"/>
              </a:ext>
            </a:extLst>
          </p:cNvPr>
          <p:cNvSpPr txBox="1"/>
          <p:nvPr/>
        </p:nvSpPr>
        <p:spPr>
          <a:xfrm>
            <a:off x="7206392" y="1097280"/>
            <a:ext cx="301686" cy="369332"/>
          </a:xfrm>
          <a:prstGeom prst="rect">
            <a:avLst/>
          </a:prstGeom>
          <a:noFill/>
        </p:spPr>
        <p:txBody>
          <a:bodyPr wrap="none" rtlCol="0">
            <a:spAutoFit/>
          </a:bodyPr>
          <a:lstStyle/>
          <a:p>
            <a:r>
              <a:rPr lang="en-US" dirty="0"/>
              <a:t>7</a:t>
            </a:r>
          </a:p>
        </p:txBody>
      </p:sp>
      <p:grpSp>
        <p:nvGrpSpPr>
          <p:cNvPr id="19" name="Group 18">
            <a:extLst>
              <a:ext uri="{FF2B5EF4-FFF2-40B4-BE49-F238E27FC236}">
                <a16:creationId xmlns:a16="http://schemas.microsoft.com/office/drawing/2014/main" id="{C07BA570-70DF-4BC9-A367-02176D4B0D56}"/>
              </a:ext>
            </a:extLst>
          </p:cNvPr>
          <p:cNvGrpSpPr/>
          <p:nvPr/>
        </p:nvGrpSpPr>
        <p:grpSpPr>
          <a:xfrm>
            <a:off x="914400" y="2621280"/>
            <a:ext cx="5721660" cy="945931"/>
            <a:chOff x="872836" y="991293"/>
            <a:chExt cx="5721660" cy="945931"/>
          </a:xfrm>
        </p:grpSpPr>
        <p:sp>
          <p:nvSpPr>
            <p:cNvPr id="20" name="Rectangle 19">
              <a:extLst>
                <a:ext uri="{FF2B5EF4-FFF2-40B4-BE49-F238E27FC236}">
                  <a16:creationId xmlns:a16="http://schemas.microsoft.com/office/drawing/2014/main" id="{304D809A-06C2-4E85-BD50-8E000D3B0F44}"/>
                </a:ext>
              </a:extLst>
            </p:cNvPr>
            <p:cNvSpPr/>
            <p:nvPr/>
          </p:nvSpPr>
          <p:spPr>
            <a:xfrm>
              <a:off x="1562260"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3" name="Rectangle 22">
              <a:extLst>
                <a:ext uri="{FF2B5EF4-FFF2-40B4-BE49-F238E27FC236}">
                  <a16:creationId xmlns:a16="http://schemas.microsoft.com/office/drawing/2014/main" id="{03EBBF30-1357-4C1C-BE59-8DCE4D997591}"/>
                </a:ext>
              </a:extLst>
            </p:cNvPr>
            <p:cNvSpPr/>
            <p:nvPr/>
          </p:nvSpPr>
          <p:spPr>
            <a:xfrm>
              <a:off x="2192881"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24" name="Rectangle 23">
              <a:extLst>
                <a:ext uri="{FF2B5EF4-FFF2-40B4-BE49-F238E27FC236}">
                  <a16:creationId xmlns:a16="http://schemas.microsoft.com/office/drawing/2014/main" id="{632DC904-0C32-41D4-AC1C-0D538037C658}"/>
                </a:ext>
              </a:extLst>
            </p:cNvPr>
            <p:cNvSpPr/>
            <p:nvPr/>
          </p:nvSpPr>
          <p:spPr>
            <a:xfrm>
              <a:off x="282350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25" name="Rectangle 24">
              <a:extLst>
                <a:ext uri="{FF2B5EF4-FFF2-40B4-BE49-F238E27FC236}">
                  <a16:creationId xmlns:a16="http://schemas.microsoft.com/office/drawing/2014/main" id="{FBCCE250-2BC8-406E-952B-B91C6B961E7E}"/>
                </a:ext>
              </a:extLst>
            </p:cNvPr>
            <p:cNvSpPr/>
            <p:nvPr/>
          </p:nvSpPr>
          <p:spPr>
            <a:xfrm>
              <a:off x="345412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26" name="Rectangle 25">
              <a:extLst>
                <a:ext uri="{FF2B5EF4-FFF2-40B4-BE49-F238E27FC236}">
                  <a16:creationId xmlns:a16="http://schemas.microsoft.com/office/drawing/2014/main" id="{081E8A89-B8E2-412C-845C-0088F45AEF41}"/>
                </a:ext>
              </a:extLst>
            </p:cNvPr>
            <p:cNvSpPr/>
            <p:nvPr/>
          </p:nvSpPr>
          <p:spPr>
            <a:xfrm>
              <a:off x="407201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33" name="Rectangle 32">
              <a:extLst>
                <a:ext uri="{FF2B5EF4-FFF2-40B4-BE49-F238E27FC236}">
                  <a16:creationId xmlns:a16="http://schemas.microsoft.com/office/drawing/2014/main" id="{08D3DC8B-F233-4941-BCE0-1EA9F06FD29B}"/>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34" name="Rectangle 33">
              <a:extLst>
                <a:ext uri="{FF2B5EF4-FFF2-40B4-BE49-F238E27FC236}">
                  <a16:creationId xmlns:a16="http://schemas.microsoft.com/office/drawing/2014/main" id="{E1A6D379-6E99-43C2-8748-7DA9780BC96F}"/>
                </a:ext>
              </a:extLst>
            </p:cNvPr>
            <p:cNvSpPr/>
            <p:nvPr/>
          </p:nvSpPr>
          <p:spPr>
            <a:xfrm>
              <a:off x="5333254"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5" name="Rectangle 34">
              <a:extLst>
                <a:ext uri="{FF2B5EF4-FFF2-40B4-BE49-F238E27FC236}">
                  <a16:creationId xmlns:a16="http://schemas.microsoft.com/office/drawing/2014/main" id="{05308D59-0F6C-4E97-9263-33F7174B85F4}"/>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6" name="TextBox 35">
              <a:extLst>
                <a:ext uri="{FF2B5EF4-FFF2-40B4-BE49-F238E27FC236}">
                  <a16:creationId xmlns:a16="http://schemas.microsoft.com/office/drawing/2014/main" id="{E2699E22-83BA-419F-98A4-041165BA0B43}"/>
                </a:ext>
              </a:extLst>
            </p:cNvPr>
            <p:cNvSpPr txBox="1"/>
            <p:nvPr/>
          </p:nvSpPr>
          <p:spPr>
            <a:xfrm>
              <a:off x="872836" y="1437247"/>
              <a:ext cx="680699" cy="369332"/>
            </a:xfrm>
            <a:prstGeom prst="rect">
              <a:avLst/>
            </a:prstGeom>
            <a:noFill/>
          </p:spPr>
          <p:txBody>
            <a:bodyPr wrap="none" rtlCol="0">
              <a:spAutoFit/>
            </a:bodyPr>
            <a:lstStyle/>
            <a:p>
              <a:r>
                <a:rPr lang="en-US" dirty="0"/>
                <a:t>temp</a:t>
              </a:r>
            </a:p>
          </p:txBody>
        </p:sp>
        <p:sp>
          <p:nvSpPr>
            <p:cNvPr id="37" name="TextBox 36">
              <a:extLst>
                <a:ext uri="{FF2B5EF4-FFF2-40B4-BE49-F238E27FC236}">
                  <a16:creationId xmlns:a16="http://schemas.microsoft.com/office/drawing/2014/main" id="{DC60B64F-EAE0-483E-B326-3DBA6C9047D9}"/>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38" name="TextBox 37">
              <a:extLst>
                <a:ext uri="{FF2B5EF4-FFF2-40B4-BE49-F238E27FC236}">
                  <a16:creationId xmlns:a16="http://schemas.microsoft.com/office/drawing/2014/main" id="{2D0AE6A0-D031-4F8B-8911-679305C1E14D}"/>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48" name="TextBox 47">
              <a:extLst>
                <a:ext uri="{FF2B5EF4-FFF2-40B4-BE49-F238E27FC236}">
                  <a16:creationId xmlns:a16="http://schemas.microsoft.com/office/drawing/2014/main" id="{E6698461-F712-432E-BC62-1BD3089470F9}"/>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49" name="TextBox 48">
              <a:extLst>
                <a:ext uri="{FF2B5EF4-FFF2-40B4-BE49-F238E27FC236}">
                  <a16:creationId xmlns:a16="http://schemas.microsoft.com/office/drawing/2014/main" id="{C6A32FB1-0847-4667-8B19-1DC5802937F3}"/>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50" name="TextBox 49">
              <a:extLst>
                <a:ext uri="{FF2B5EF4-FFF2-40B4-BE49-F238E27FC236}">
                  <a16:creationId xmlns:a16="http://schemas.microsoft.com/office/drawing/2014/main" id="{AF0FC076-4FE4-43C3-9BD0-1907F3CDF432}"/>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51" name="TextBox 50">
              <a:extLst>
                <a:ext uri="{FF2B5EF4-FFF2-40B4-BE49-F238E27FC236}">
                  <a16:creationId xmlns:a16="http://schemas.microsoft.com/office/drawing/2014/main" id="{5CCFB27A-4690-45D9-80A5-3E70F8375AD7}"/>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52" name="TextBox 51">
              <a:extLst>
                <a:ext uri="{FF2B5EF4-FFF2-40B4-BE49-F238E27FC236}">
                  <a16:creationId xmlns:a16="http://schemas.microsoft.com/office/drawing/2014/main" id="{2FCFF21F-0019-42FA-8689-3D0044C9A50B}"/>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53" name="TextBox 52">
              <a:extLst>
                <a:ext uri="{FF2B5EF4-FFF2-40B4-BE49-F238E27FC236}">
                  <a16:creationId xmlns:a16="http://schemas.microsoft.com/office/drawing/2014/main" id="{29E464C6-3BAC-423C-8458-A81C56B5BC56}"/>
                </a:ext>
              </a:extLst>
            </p:cNvPr>
            <p:cNvSpPr txBox="1"/>
            <p:nvPr/>
          </p:nvSpPr>
          <p:spPr>
            <a:xfrm>
              <a:off x="6128336" y="991293"/>
              <a:ext cx="301686" cy="369332"/>
            </a:xfrm>
            <a:prstGeom prst="rect">
              <a:avLst/>
            </a:prstGeom>
            <a:noFill/>
          </p:spPr>
          <p:txBody>
            <a:bodyPr wrap="none" rtlCol="0">
              <a:spAutoFit/>
            </a:bodyPr>
            <a:lstStyle/>
            <a:p>
              <a:r>
                <a:rPr lang="en-US" dirty="0"/>
                <a:t>7</a:t>
              </a:r>
            </a:p>
          </p:txBody>
        </p:sp>
      </p:grpSp>
      <p:sp>
        <p:nvSpPr>
          <p:cNvPr id="39" name="Rectangle 38">
            <a:extLst>
              <a:ext uri="{FF2B5EF4-FFF2-40B4-BE49-F238E27FC236}">
                <a16:creationId xmlns:a16="http://schemas.microsoft.com/office/drawing/2014/main" id="{C798E644-5D90-435C-9153-FC8DFCDF1A51}"/>
              </a:ext>
            </a:extLst>
          </p:cNvPr>
          <p:cNvSpPr/>
          <p:nvPr/>
        </p:nvSpPr>
        <p:spPr>
          <a:xfrm>
            <a:off x="1603824"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21" name="Rectangle 20">
            <a:extLst>
              <a:ext uri="{FF2B5EF4-FFF2-40B4-BE49-F238E27FC236}">
                <a16:creationId xmlns:a16="http://schemas.microsoft.com/office/drawing/2014/main" id="{C3316018-C6A1-4C73-8404-8BF017CACDE2}"/>
              </a:ext>
            </a:extLst>
          </p:cNvPr>
          <p:cNvSpPr/>
          <p:nvPr/>
        </p:nvSpPr>
        <p:spPr>
          <a:xfrm>
            <a:off x="5150068"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2" name="Rectangle 21">
            <a:extLst>
              <a:ext uri="{FF2B5EF4-FFF2-40B4-BE49-F238E27FC236}">
                <a16:creationId xmlns:a16="http://schemas.microsoft.com/office/drawing/2014/main" id="{C2EF1B5F-0A4B-46A8-A27A-F723A2132426}"/>
              </a:ext>
            </a:extLst>
          </p:cNvPr>
          <p:cNvSpPr/>
          <p:nvPr/>
        </p:nvSpPr>
        <p:spPr>
          <a:xfrm>
            <a:off x="5780689"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27" name="Rectangle 26">
            <a:extLst>
              <a:ext uri="{FF2B5EF4-FFF2-40B4-BE49-F238E27FC236}">
                <a16:creationId xmlns:a16="http://schemas.microsoft.com/office/drawing/2014/main" id="{B145852B-F4AB-4CA4-AA00-69A7FFE11E49}"/>
              </a:ext>
            </a:extLst>
          </p:cNvPr>
          <p:cNvSpPr/>
          <p:nvPr/>
        </p:nvSpPr>
        <p:spPr>
          <a:xfrm>
            <a:off x="6411310"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28" name="Rectangle 27">
            <a:extLst>
              <a:ext uri="{FF2B5EF4-FFF2-40B4-BE49-F238E27FC236}">
                <a16:creationId xmlns:a16="http://schemas.microsoft.com/office/drawing/2014/main" id="{AEC5D131-53AE-4FCA-BD49-AEE9F6D697B0}"/>
              </a:ext>
            </a:extLst>
          </p:cNvPr>
          <p:cNvSpPr/>
          <p:nvPr/>
        </p:nvSpPr>
        <p:spPr>
          <a:xfrm>
            <a:off x="7041931"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40" name="Rectangle 39">
            <a:extLst>
              <a:ext uri="{FF2B5EF4-FFF2-40B4-BE49-F238E27FC236}">
                <a16:creationId xmlns:a16="http://schemas.microsoft.com/office/drawing/2014/main" id="{4427266D-D03E-4DCA-8096-DE8A07826B6B}"/>
              </a:ext>
            </a:extLst>
          </p:cNvPr>
          <p:cNvSpPr/>
          <p:nvPr/>
        </p:nvSpPr>
        <p:spPr>
          <a:xfrm>
            <a:off x="2234445"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41" name="Rectangle 40">
            <a:extLst>
              <a:ext uri="{FF2B5EF4-FFF2-40B4-BE49-F238E27FC236}">
                <a16:creationId xmlns:a16="http://schemas.microsoft.com/office/drawing/2014/main" id="{748CBAEE-4AF0-46B9-9B18-2E63DFF92E7A}"/>
              </a:ext>
            </a:extLst>
          </p:cNvPr>
          <p:cNvSpPr/>
          <p:nvPr/>
        </p:nvSpPr>
        <p:spPr>
          <a:xfrm>
            <a:off x="2865066"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42" name="Rectangle 41">
            <a:extLst>
              <a:ext uri="{FF2B5EF4-FFF2-40B4-BE49-F238E27FC236}">
                <a16:creationId xmlns:a16="http://schemas.microsoft.com/office/drawing/2014/main" id="{90B7583D-F6B5-44B6-B198-8207FE22F2F9}"/>
              </a:ext>
            </a:extLst>
          </p:cNvPr>
          <p:cNvSpPr/>
          <p:nvPr/>
        </p:nvSpPr>
        <p:spPr>
          <a:xfrm>
            <a:off x="3495687"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Tree>
    <p:extLst>
      <p:ext uri="{BB962C8B-B14F-4D97-AF65-F5344CB8AC3E}">
        <p14:creationId xmlns:p14="http://schemas.microsoft.com/office/powerpoint/2010/main" val="22203260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A596F5DA-585C-40F4-B11C-61F4982D69E5}"/>
              </a:ext>
            </a:extLst>
          </p:cNvPr>
          <p:cNvSpPr txBox="1"/>
          <p:nvPr/>
        </p:nvSpPr>
        <p:spPr>
          <a:xfrm>
            <a:off x="914400" y="1543234"/>
            <a:ext cx="661335" cy="369332"/>
          </a:xfrm>
          <a:prstGeom prst="rect">
            <a:avLst/>
          </a:prstGeom>
          <a:noFill/>
        </p:spPr>
        <p:txBody>
          <a:bodyPr wrap="none" rtlCol="0">
            <a:spAutoFit/>
          </a:bodyPr>
          <a:lstStyle/>
          <a:p>
            <a:r>
              <a:rPr lang="en-US" dirty="0"/>
              <a:t>array</a:t>
            </a:r>
          </a:p>
        </p:txBody>
      </p:sp>
      <p:sp>
        <p:nvSpPr>
          <p:cNvPr id="44" name="TextBox 43">
            <a:extLst>
              <a:ext uri="{FF2B5EF4-FFF2-40B4-BE49-F238E27FC236}">
                <a16:creationId xmlns:a16="http://schemas.microsoft.com/office/drawing/2014/main" id="{02B4F7D4-76D9-4349-97FB-EA01EC0AEADE}"/>
              </a:ext>
            </a:extLst>
          </p:cNvPr>
          <p:cNvSpPr txBox="1"/>
          <p:nvPr/>
        </p:nvSpPr>
        <p:spPr>
          <a:xfrm>
            <a:off x="1755560" y="1097280"/>
            <a:ext cx="301686" cy="369332"/>
          </a:xfrm>
          <a:prstGeom prst="rect">
            <a:avLst/>
          </a:prstGeom>
          <a:noFill/>
        </p:spPr>
        <p:txBody>
          <a:bodyPr wrap="none" rtlCol="0">
            <a:spAutoFit/>
          </a:bodyPr>
          <a:lstStyle/>
          <a:p>
            <a:r>
              <a:rPr lang="en-US" dirty="0"/>
              <a:t>0</a:t>
            </a:r>
          </a:p>
        </p:txBody>
      </p:sp>
      <p:sp>
        <p:nvSpPr>
          <p:cNvPr id="45" name="TextBox 44">
            <a:extLst>
              <a:ext uri="{FF2B5EF4-FFF2-40B4-BE49-F238E27FC236}">
                <a16:creationId xmlns:a16="http://schemas.microsoft.com/office/drawing/2014/main" id="{B54756BF-972A-48C9-BECC-B68E4A7C4DC8}"/>
              </a:ext>
            </a:extLst>
          </p:cNvPr>
          <p:cNvSpPr txBox="1"/>
          <p:nvPr/>
        </p:nvSpPr>
        <p:spPr>
          <a:xfrm>
            <a:off x="2386180" y="1097280"/>
            <a:ext cx="301686" cy="369332"/>
          </a:xfrm>
          <a:prstGeom prst="rect">
            <a:avLst/>
          </a:prstGeom>
          <a:noFill/>
        </p:spPr>
        <p:txBody>
          <a:bodyPr wrap="none" rtlCol="0">
            <a:spAutoFit/>
          </a:bodyPr>
          <a:lstStyle/>
          <a:p>
            <a:r>
              <a:rPr lang="en-US" dirty="0"/>
              <a:t>1</a:t>
            </a:r>
          </a:p>
        </p:txBody>
      </p:sp>
      <p:sp>
        <p:nvSpPr>
          <p:cNvPr id="46" name="TextBox 45">
            <a:extLst>
              <a:ext uri="{FF2B5EF4-FFF2-40B4-BE49-F238E27FC236}">
                <a16:creationId xmlns:a16="http://schemas.microsoft.com/office/drawing/2014/main" id="{AD985070-792E-4E45-A5A6-69881B997E5F}"/>
              </a:ext>
            </a:extLst>
          </p:cNvPr>
          <p:cNvSpPr txBox="1"/>
          <p:nvPr/>
        </p:nvSpPr>
        <p:spPr>
          <a:xfrm>
            <a:off x="3016800" y="1097280"/>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8F69929D-439A-422C-A98B-F58BE9A32369}"/>
              </a:ext>
            </a:extLst>
          </p:cNvPr>
          <p:cNvSpPr txBox="1"/>
          <p:nvPr/>
        </p:nvSpPr>
        <p:spPr>
          <a:xfrm>
            <a:off x="3647420" y="1097280"/>
            <a:ext cx="301686" cy="369332"/>
          </a:xfrm>
          <a:prstGeom prst="rect">
            <a:avLst/>
          </a:prstGeom>
          <a:noFill/>
        </p:spPr>
        <p:txBody>
          <a:bodyPr wrap="none" rtlCol="0">
            <a:spAutoFit/>
          </a:bodyPr>
          <a:lstStyle/>
          <a:p>
            <a:r>
              <a:rPr lang="en-US" dirty="0"/>
              <a:t>3</a:t>
            </a:r>
          </a:p>
        </p:txBody>
      </p:sp>
      <p:sp>
        <p:nvSpPr>
          <p:cNvPr id="29" name="TextBox 28">
            <a:extLst>
              <a:ext uri="{FF2B5EF4-FFF2-40B4-BE49-F238E27FC236}">
                <a16:creationId xmlns:a16="http://schemas.microsoft.com/office/drawing/2014/main" id="{CCC1100B-06EA-41C9-A451-AD5A812AA97C}"/>
              </a:ext>
            </a:extLst>
          </p:cNvPr>
          <p:cNvSpPr txBox="1"/>
          <p:nvPr/>
        </p:nvSpPr>
        <p:spPr>
          <a:xfrm>
            <a:off x="5314532" y="1097280"/>
            <a:ext cx="301686" cy="369332"/>
          </a:xfrm>
          <a:prstGeom prst="rect">
            <a:avLst/>
          </a:prstGeom>
          <a:noFill/>
        </p:spPr>
        <p:txBody>
          <a:bodyPr wrap="none" rtlCol="0">
            <a:spAutoFit/>
          </a:bodyPr>
          <a:lstStyle/>
          <a:p>
            <a:r>
              <a:rPr lang="en-US" dirty="0"/>
              <a:t>4</a:t>
            </a:r>
          </a:p>
        </p:txBody>
      </p:sp>
      <p:sp>
        <p:nvSpPr>
          <p:cNvPr id="30" name="TextBox 29">
            <a:extLst>
              <a:ext uri="{FF2B5EF4-FFF2-40B4-BE49-F238E27FC236}">
                <a16:creationId xmlns:a16="http://schemas.microsoft.com/office/drawing/2014/main" id="{49DA3F01-0FA7-40DD-88B2-434FB94FD877}"/>
              </a:ext>
            </a:extLst>
          </p:cNvPr>
          <p:cNvSpPr txBox="1"/>
          <p:nvPr/>
        </p:nvSpPr>
        <p:spPr>
          <a:xfrm>
            <a:off x="5945152" y="1097280"/>
            <a:ext cx="301686" cy="369332"/>
          </a:xfrm>
          <a:prstGeom prst="rect">
            <a:avLst/>
          </a:prstGeom>
          <a:noFill/>
        </p:spPr>
        <p:txBody>
          <a:bodyPr wrap="none" rtlCol="0">
            <a:spAutoFit/>
          </a:bodyPr>
          <a:lstStyle/>
          <a:p>
            <a:r>
              <a:rPr lang="en-US" dirty="0"/>
              <a:t>5</a:t>
            </a:r>
          </a:p>
        </p:txBody>
      </p:sp>
      <p:sp>
        <p:nvSpPr>
          <p:cNvPr id="31" name="TextBox 30">
            <a:extLst>
              <a:ext uri="{FF2B5EF4-FFF2-40B4-BE49-F238E27FC236}">
                <a16:creationId xmlns:a16="http://schemas.microsoft.com/office/drawing/2014/main" id="{3550AFC0-7395-46D2-ACE5-98076486E5D3}"/>
              </a:ext>
            </a:extLst>
          </p:cNvPr>
          <p:cNvSpPr txBox="1"/>
          <p:nvPr/>
        </p:nvSpPr>
        <p:spPr>
          <a:xfrm>
            <a:off x="6575772" y="1097280"/>
            <a:ext cx="301686" cy="369332"/>
          </a:xfrm>
          <a:prstGeom prst="rect">
            <a:avLst/>
          </a:prstGeom>
          <a:noFill/>
        </p:spPr>
        <p:txBody>
          <a:bodyPr wrap="none" rtlCol="0">
            <a:spAutoFit/>
          </a:bodyPr>
          <a:lstStyle/>
          <a:p>
            <a:r>
              <a:rPr lang="en-US" dirty="0"/>
              <a:t>6</a:t>
            </a:r>
          </a:p>
        </p:txBody>
      </p:sp>
      <p:sp>
        <p:nvSpPr>
          <p:cNvPr id="32" name="TextBox 31">
            <a:extLst>
              <a:ext uri="{FF2B5EF4-FFF2-40B4-BE49-F238E27FC236}">
                <a16:creationId xmlns:a16="http://schemas.microsoft.com/office/drawing/2014/main" id="{63779462-76D5-4E37-A02F-650A4933BC48}"/>
              </a:ext>
            </a:extLst>
          </p:cNvPr>
          <p:cNvSpPr txBox="1"/>
          <p:nvPr/>
        </p:nvSpPr>
        <p:spPr>
          <a:xfrm>
            <a:off x="7206392" y="1097280"/>
            <a:ext cx="301686" cy="369332"/>
          </a:xfrm>
          <a:prstGeom prst="rect">
            <a:avLst/>
          </a:prstGeom>
          <a:noFill/>
        </p:spPr>
        <p:txBody>
          <a:bodyPr wrap="none" rtlCol="0">
            <a:spAutoFit/>
          </a:bodyPr>
          <a:lstStyle/>
          <a:p>
            <a:r>
              <a:rPr lang="en-US" dirty="0"/>
              <a:t>7</a:t>
            </a:r>
          </a:p>
        </p:txBody>
      </p:sp>
      <p:grpSp>
        <p:nvGrpSpPr>
          <p:cNvPr id="19" name="Group 18">
            <a:extLst>
              <a:ext uri="{FF2B5EF4-FFF2-40B4-BE49-F238E27FC236}">
                <a16:creationId xmlns:a16="http://schemas.microsoft.com/office/drawing/2014/main" id="{C07BA570-70DF-4BC9-A367-02176D4B0D56}"/>
              </a:ext>
            </a:extLst>
          </p:cNvPr>
          <p:cNvGrpSpPr/>
          <p:nvPr/>
        </p:nvGrpSpPr>
        <p:grpSpPr>
          <a:xfrm>
            <a:off x="914400" y="2621280"/>
            <a:ext cx="5721660" cy="945931"/>
            <a:chOff x="872836" y="991293"/>
            <a:chExt cx="5721660" cy="945931"/>
          </a:xfrm>
        </p:grpSpPr>
        <p:sp>
          <p:nvSpPr>
            <p:cNvPr id="20" name="Rectangle 19">
              <a:extLst>
                <a:ext uri="{FF2B5EF4-FFF2-40B4-BE49-F238E27FC236}">
                  <a16:creationId xmlns:a16="http://schemas.microsoft.com/office/drawing/2014/main" id="{304D809A-06C2-4E85-BD50-8E000D3B0F44}"/>
                </a:ext>
              </a:extLst>
            </p:cNvPr>
            <p:cNvSpPr/>
            <p:nvPr/>
          </p:nvSpPr>
          <p:spPr>
            <a:xfrm>
              <a:off x="1562260"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3" name="Rectangle 22">
              <a:extLst>
                <a:ext uri="{FF2B5EF4-FFF2-40B4-BE49-F238E27FC236}">
                  <a16:creationId xmlns:a16="http://schemas.microsoft.com/office/drawing/2014/main" id="{03EBBF30-1357-4C1C-BE59-8DCE4D997591}"/>
                </a:ext>
              </a:extLst>
            </p:cNvPr>
            <p:cNvSpPr/>
            <p:nvPr/>
          </p:nvSpPr>
          <p:spPr>
            <a:xfrm>
              <a:off x="2192881"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24" name="Rectangle 23">
              <a:extLst>
                <a:ext uri="{FF2B5EF4-FFF2-40B4-BE49-F238E27FC236}">
                  <a16:creationId xmlns:a16="http://schemas.microsoft.com/office/drawing/2014/main" id="{632DC904-0C32-41D4-AC1C-0D538037C658}"/>
                </a:ext>
              </a:extLst>
            </p:cNvPr>
            <p:cNvSpPr/>
            <p:nvPr/>
          </p:nvSpPr>
          <p:spPr>
            <a:xfrm>
              <a:off x="282350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25" name="Rectangle 24">
              <a:extLst>
                <a:ext uri="{FF2B5EF4-FFF2-40B4-BE49-F238E27FC236}">
                  <a16:creationId xmlns:a16="http://schemas.microsoft.com/office/drawing/2014/main" id="{FBCCE250-2BC8-406E-952B-B91C6B961E7E}"/>
                </a:ext>
              </a:extLst>
            </p:cNvPr>
            <p:cNvSpPr/>
            <p:nvPr/>
          </p:nvSpPr>
          <p:spPr>
            <a:xfrm>
              <a:off x="345412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26" name="Rectangle 25">
              <a:extLst>
                <a:ext uri="{FF2B5EF4-FFF2-40B4-BE49-F238E27FC236}">
                  <a16:creationId xmlns:a16="http://schemas.microsoft.com/office/drawing/2014/main" id="{081E8A89-B8E2-412C-845C-0088F45AEF41}"/>
                </a:ext>
              </a:extLst>
            </p:cNvPr>
            <p:cNvSpPr/>
            <p:nvPr/>
          </p:nvSpPr>
          <p:spPr>
            <a:xfrm>
              <a:off x="407201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33" name="Rectangle 32">
              <a:extLst>
                <a:ext uri="{FF2B5EF4-FFF2-40B4-BE49-F238E27FC236}">
                  <a16:creationId xmlns:a16="http://schemas.microsoft.com/office/drawing/2014/main" id="{08D3DC8B-F233-4941-BCE0-1EA9F06FD29B}"/>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34" name="Rectangle 33">
              <a:extLst>
                <a:ext uri="{FF2B5EF4-FFF2-40B4-BE49-F238E27FC236}">
                  <a16:creationId xmlns:a16="http://schemas.microsoft.com/office/drawing/2014/main" id="{E1A6D379-6E99-43C2-8748-7DA9780BC96F}"/>
                </a:ext>
              </a:extLst>
            </p:cNvPr>
            <p:cNvSpPr/>
            <p:nvPr/>
          </p:nvSpPr>
          <p:spPr>
            <a:xfrm>
              <a:off x="5333254"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35" name="Rectangle 34">
              <a:extLst>
                <a:ext uri="{FF2B5EF4-FFF2-40B4-BE49-F238E27FC236}">
                  <a16:creationId xmlns:a16="http://schemas.microsoft.com/office/drawing/2014/main" id="{05308D59-0F6C-4E97-9263-33F7174B85F4}"/>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6" name="TextBox 35">
              <a:extLst>
                <a:ext uri="{FF2B5EF4-FFF2-40B4-BE49-F238E27FC236}">
                  <a16:creationId xmlns:a16="http://schemas.microsoft.com/office/drawing/2014/main" id="{E2699E22-83BA-419F-98A4-041165BA0B43}"/>
                </a:ext>
              </a:extLst>
            </p:cNvPr>
            <p:cNvSpPr txBox="1"/>
            <p:nvPr/>
          </p:nvSpPr>
          <p:spPr>
            <a:xfrm>
              <a:off x="872836" y="1437247"/>
              <a:ext cx="680699" cy="369332"/>
            </a:xfrm>
            <a:prstGeom prst="rect">
              <a:avLst/>
            </a:prstGeom>
            <a:noFill/>
          </p:spPr>
          <p:txBody>
            <a:bodyPr wrap="none" rtlCol="0">
              <a:spAutoFit/>
            </a:bodyPr>
            <a:lstStyle/>
            <a:p>
              <a:r>
                <a:rPr lang="en-US" dirty="0"/>
                <a:t>temp</a:t>
              </a:r>
            </a:p>
          </p:txBody>
        </p:sp>
        <p:sp>
          <p:nvSpPr>
            <p:cNvPr id="37" name="TextBox 36">
              <a:extLst>
                <a:ext uri="{FF2B5EF4-FFF2-40B4-BE49-F238E27FC236}">
                  <a16:creationId xmlns:a16="http://schemas.microsoft.com/office/drawing/2014/main" id="{DC60B64F-EAE0-483E-B326-3DBA6C9047D9}"/>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38" name="TextBox 37">
              <a:extLst>
                <a:ext uri="{FF2B5EF4-FFF2-40B4-BE49-F238E27FC236}">
                  <a16:creationId xmlns:a16="http://schemas.microsoft.com/office/drawing/2014/main" id="{2D0AE6A0-D031-4F8B-8911-679305C1E14D}"/>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48" name="TextBox 47">
              <a:extLst>
                <a:ext uri="{FF2B5EF4-FFF2-40B4-BE49-F238E27FC236}">
                  <a16:creationId xmlns:a16="http://schemas.microsoft.com/office/drawing/2014/main" id="{E6698461-F712-432E-BC62-1BD3089470F9}"/>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49" name="TextBox 48">
              <a:extLst>
                <a:ext uri="{FF2B5EF4-FFF2-40B4-BE49-F238E27FC236}">
                  <a16:creationId xmlns:a16="http://schemas.microsoft.com/office/drawing/2014/main" id="{C6A32FB1-0847-4667-8B19-1DC5802937F3}"/>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50" name="TextBox 49">
              <a:extLst>
                <a:ext uri="{FF2B5EF4-FFF2-40B4-BE49-F238E27FC236}">
                  <a16:creationId xmlns:a16="http://schemas.microsoft.com/office/drawing/2014/main" id="{AF0FC076-4FE4-43C3-9BD0-1907F3CDF432}"/>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51" name="TextBox 50">
              <a:extLst>
                <a:ext uri="{FF2B5EF4-FFF2-40B4-BE49-F238E27FC236}">
                  <a16:creationId xmlns:a16="http://schemas.microsoft.com/office/drawing/2014/main" id="{5CCFB27A-4690-45D9-80A5-3E70F8375AD7}"/>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52" name="TextBox 51">
              <a:extLst>
                <a:ext uri="{FF2B5EF4-FFF2-40B4-BE49-F238E27FC236}">
                  <a16:creationId xmlns:a16="http://schemas.microsoft.com/office/drawing/2014/main" id="{2FCFF21F-0019-42FA-8689-3D0044C9A50B}"/>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53" name="TextBox 52">
              <a:extLst>
                <a:ext uri="{FF2B5EF4-FFF2-40B4-BE49-F238E27FC236}">
                  <a16:creationId xmlns:a16="http://schemas.microsoft.com/office/drawing/2014/main" id="{29E464C6-3BAC-423C-8458-A81C56B5BC56}"/>
                </a:ext>
              </a:extLst>
            </p:cNvPr>
            <p:cNvSpPr txBox="1"/>
            <p:nvPr/>
          </p:nvSpPr>
          <p:spPr>
            <a:xfrm>
              <a:off x="6128336" y="991293"/>
              <a:ext cx="301686" cy="369332"/>
            </a:xfrm>
            <a:prstGeom prst="rect">
              <a:avLst/>
            </a:prstGeom>
            <a:noFill/>
          </p:spPr>
          <p:txBody>
            <a:bodyPr wrap="none" rtlCol="0">
              <a:spAutoFit/>
            </a:bodyPr>
            <a:lstStyle/>
            <a:p>
              <a:r>
                <a:rPr lang="en-US" dirty="0"/>
                <a:t>7</a:t>
              </a:r>
            </a:p>
          </p:txBody>
        </p:sp>
      </p:grpSp>
      <p:sp>
        <p:nvSpPr>
          <p:cNvPr id="39" name="Rectangle 38">
            <a:extLst>
              <a:ext uri="{FF2B5EF4-FFF2-40B4-BE49-F238E27FC236}">
                <a16:creationId xmlns:a16="http://schemas.microsoft.com/office/drawing/2014/main" id="{C798E644-5D90-435C-9153-FC8DFCDF1A51}"/>
              </a:ext>
            </a:extLst>
          </p:cNvPr>
          <p:cNvSpPr/>
          <p:nvPr/>
        </p:nvSpPr>
        <p:spPr>
          <a:xfrm>
            <a:off x="1603824"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21" name="Rectangle 20">
            <a:extLst>
              <a:ext uri="{FF2B5EF4-FFF2-40B4-BE49-F238E27FC236}">
                <a16:creationId xmlns:a16="http://schemas.microsoft.com/office/drawing/2014/main" id="{C3316018-C6A1-4C73-8404-8BF017CACDE2}"/>
              </a:ext>
            </a:extLst>
          </p:cNvPr>
          <p:cNvSpPr/>
          <p:nvPr/>
        </p:nvSpPr>
        <p:spPr>
          <a:xfrm>
            <a:off x="5150068"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2" name="Rectangle 21">
            <a:extLst>
              <a:ext uri="{FF2B5EF4-FFF2-40B4-BE49-F238E27FC236}">
                <a16:creationId xmlns:a16="http://schemas.microsoft.com/office/drawing/2014/main" id="{C2EF1B5F-0A4B-46A8-A27A-F723A2132426}"/>
              </a:ext>
            </a:extLst>
          </p:cNvPr>
          <p:cNvSpPr/>
          <p:nvPr/>
        </p:nvSpPr>
        <p:spPr>
          <a:xfrm>
            <a:off x="5780689"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27" name="Rectangle 26">
            <a:extLst>
              <a:ext uri="{FF2B5EF4-FFF2-40B4-BE49-F238E27FC236}">
                <a16:creationId xmlns:a16="http://schemas.microsoft.com/office/drawing/2014/main" id="{B145852B-F4AB-4CA4-AA00-69A7FFE11E49}"/>
              </a:ext>
            </a:extLst>
          </p:cNvPr>
          <p:cNvSpPr/>
          <p:nvPr/>
        </p:nvSpPr>
        <p:spPr>
          <a:xfrm>
            <a:off x="6411310"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28" name="Rectangle 27">
            <a:extLst>
              <a:ext uri="{FF2B5EF4-FFF2-40B4-BE49-F238E27FC236}">
                <a16:creationId xmlns:a16="http://schemas.microsoft.com/office/drawing/2014/main" id="{AEC5D131-53AE-4FCA-BD49-AEE9F6D697B0}"/>
              </a:ext>
            </a:extLst>
          </p:cNvPr>
          <p:cNvSpPr/>
          <p:nvPr/>
        </p:nvSpPr>
        <p:spPr>
          <a:xfrm>
            <a:off x="7041931"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40" name="Rectangle 39">
            <a:extLst>
              <a:ext uri="{FF2B5EF4-FFF2-40B4-BE49-F238E27FC236}">
                <a16:creationId xmlns:a16="http://schemas.microsoft.com/office/drawing/2014/main" id="{4427266D-D03E-4DCA-8096-DE8A07826B6B}"/>
              </a:ext>
            </a:extLst>
          </p:cNvPr>
          <p:cNvSpPr/>
          <p:nvPr/>
        </p:nvSpPr>
        <p:spPr>
          <a:xfrm>
            <a:off x="2234445"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41" name="Rectangle 40">
            <a:extLst>
              <a:ext uri="{FF2B5EF4-FFF2-40B4-BE49-F238E27FC236}">
                <a16:creationId xmlns:a16="http://schemas.microsoft.com/office/drawing/2014/main" id="{748CBAEE-4AF0-46B9-9B18-2E63DFF92E7A}"/>
              </a:ext>
            </a:extLst>
          </p:cNvPr>
          <p:cNvSpPr/>
          <p:nvPr/>
        </p:nvSpPr>
        <p:spPr>
          <a:xfrm>
            <a:off x="2865066"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42" name="Rectangle 41">
            <a:extLst>
              <a:ext uri="{FF2B5EF4-FFF2-40B4-BE49-F238E27FC236}">
                <a16:creationId xmlns:a16="http://schemas.microsoft.com/office/drawing/2014/main" id="{90B7583D-F6B5-44B6-B198-8207FE22F2F9}"/>
              </a:ext>
            </a:extLst>
          </p:cNvPr>
          <p:cNvSpPr/>
          <p:nvPr/>
        </p:nvSpPr>
        <p:spPr>
          <a:xfrm>
            <a:off x="3495687"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Tree>
    <p:extLst>
      <p:ext uri="{BB962C8B-B14F-4D97-AF65-F5344CB8AC3E}">
        <p14:creationId xmlns:p14="http://schemas.microsoft.com/office/powerpoint/2010/main" val="21062429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A596F5DA-585C-40F4-B11C-61F4982D69E5}"/>
              </a:ext>
            </a:extLst>
          </p:cNvPr>
          <p:cNvSpPr txBox="1"/>
          <p:nvPr/>
        </p:nvSpPr>
        <p:spPr>
          <a:xfrm>
            <a:off x="914400" y="1543234"/>
            <a:ext cx="661335" cy="369332"/>
          </a:xfrm>
          <a:prstGeom prst="rect">
            <a:avLst/>
          </a:prstGeom>
          <a:noFill/>
        </p:spPr>
        <p:txBody>
          <a:bodyPr wrap="none" rtlCol="0">
            <a:spAutoFit/>
          </a:bodyPr>
          <a:lstStyle/>
          <a:p>
            <a:r>
              <a:rPr lang="en-US" dirty="0"/>
              <a:t>array</a:t>
            </a:r>
          </a:p>
        </p:txBody>
      </p:sp>
      <p:sp>
        <p:nvSpPr>
          <p:cNvPr id="44" name="TextBox 43">
            <a:extLst>
              <a:ext uri="{FF2B5EF4-FFF2-40B4-BE49-F238E27FC236}">
                <a16:creationId xmlns:a16="http://schemas.microsoft.com/office/drawing/2014/main" id="{02B4F7D4-76D9-4349-97FB-EA01EC0AEADE}"/>
              </a:ext>
            </a:extLst>
          </p:cNvPr>
          <p:cNvSpPr txBox="1"/>
          <p:nvPr/>
        </p:nvSpPr>
        <p:spPr>
          <a:xfrm>
            <a:off x="1755560" y="1097280"/>
            <a:ext cx="301686" cy="369332"/>
          </a:xfrm>
          <a:prstGeom prst="rect">
            <a:avLst/>
          </a:prstGeom>
          <a:noFill/>
        </p:spPr>
        <p:txBody>
          <a:bodyPr wrap="none" rtlCol="0">
            <a:spAutoFit/>
          </a:bodyPr>
          <a:lstStyle/>
          <a:p>
            <a:r>
              <a:rPr lang="en-US" dirty="0"/>
              <a:t>0</a:t>
            </a:r>
          </a:p>
        </p:txBody>
      </p:sp>
      <p:sp>
        <p:nvSpPr>
          <p:cNvPr id="45" name="TextBox 44">
            <a:extLst>
              <a:ext uri="{FF2B5EF4-FFF2-40B4-BE49-F238E27FC236}">
                <a16:creationId xmlns:a16="http://schemas.microsoft.com/office/drawing/2014/main" id="{B54756BF-972A-48C9-BECC-B68E4A7C4DC8}"/>
              </a:ext>
            </a:extLst>
          </p:cNvPr>
          <p:cNvSpPr txBox="1"/>
          <p:nvPr/>
        </p:nvSpPr>
        <p:spPr>
          <a:xfrm>
            <a:off x="2386180" y="1097280"/>
            <a:ext cx="301686" cy="369332"/>
          </a:xfrm>
          <a:prstGeom prst="rect">
            <a:avLst/>
          </a:prstGeom>
          <a:noFill/>
        </p:spPr>
        <p:txBody>
          <a:bodyPr wrap="none" rtlCol="0">
            <a:spAutoFit/>
          </a:bodyPr>
          <a:lstStyle/>
          <a:p>
            <a:r>
              <a:rPr lang="en-US" dirty="0"/>
              <a:t>1</a:t>
            </a:r>
          </a:p>
        </p:txBody>
      </p:sp>
      <p:sp>
        <p:nvSpPr>
          <p:cNvPr id="46" name="TextBox 45">
            <a:extLst>
              <a:ext uri="{FF2B5EF4-FFF2-40B4-BE49-F238E27FC236}">
                <a16:creationId xmlns:a16="http://schemas.microsoft.com/office/drawing/2014/main" id="{AD985070-792E-4E45-A5A6-69881B997E5F}"/>
              </a:ext>
            </a:extLst>
          </p:cNvPr>
          <p:cNvSpPr txBox="1"/>
          <p:nvPr/>
        </p:nvSpPr>
        <p:spPr>
          <a:xfrm>
            <a:off x="3016800" y="1097280"/>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8F69929D-439A-422C-A98B-F58BE9A32369}"/>
              </a:ext>
            </a:extLst>
          </p:cNvPr>
          <p:cNvSpPr txBox="1"/>
          <p:nvPr/>
        </p:nvSpPr>
        <p:spPr>
          <a:xfrm>
            <a:off x="3647420" y="1097280"/>
            <a:ext cx="301686" cy="369332"/>
          </a:xfrm>
          <a:prstGeom prst="rect">
            <a:avLst/>
          </a:prstGeom>
          <a:noFill/>
        </p:spPr>
        <p:txBody>
          <a:bodyPr wrap="none" rtlCol="0">
            <a:spAutoFit/>
          </a:bodyPr>
          <a:lstStyle/>
          <a:p>
            <a:r>
              <a:rPr lang="en-US" dirty="0"/>
              <a:t>3</a:t>
            </a:r>
          </a:p>
        </p:txBody>
      </p:sp>
      <p:sp>
        <p:nvSpPr>
          <p:cNvPr id="29" name="TextBox 28">
            <a:extLst>
              <a:ext uri="{FF2B5EF4-FFF2-40B4-BE49-F238E27FC236}">
                <a16:creationId xmlns:a16="http://schemas.microsoft.com/office/drawing/2014/main" id="{CCC1100B-06EA-41C9-A451-AD5A812AA97C}"/>
              </a:ext>
            </a:extLst>
          </p:cNvPr>
          <p:cNvSpPr txBox="1"/>
          <p:nvPr/>
        </p:nvSpPr>
        <p:spPr>
          <a:xfrm>
            <a:off x="5314532" y="1097280"/>
            <a:ext cx="301686" cy="369332"/>
          </a:xfrm>
          <a:prstGeom prst="rect">
            <a:avLst/>
          </a:prstGeom>
          <a:noFill/>
        </p:spPr>
        <p:txBody>
          <a:bodyPr wrap="none" rtlCol="0">
            <a:spAutoFit/>
          </a:bodyPr>
          <a:lstStyle/>
          <a:p>
            <a:r>
              <a:rPr lang="en-US" dirty="0"/>
              <a:t>4</a:t>
            </a:r>
          </a:p>
        </p:txBody>
      </p:sp>
      <p:sp>
        <p:nvSpPr>
          <p:cNvPr id="30" name="TextBox 29">
            <a:extLst>
              <a:ext uri="{FF2B5EF4-FFF2-40B4-BE49-F238E27FC236}">
                <a16:creationId xmlns:a16="http://schemas.microsoft.com/office/drawing/2014/main" id="{49DA3F01-0FA7-40DD-88B2-434FB94FD877}"/>
              </a:ext>
            </a:extLst>
          </p:cNvPr>
          <p:cNvSpPr txBox="1"/>
          <p:nvPr/>
        </p:nvSpPr>
        <p:spPr>
          <a:xfrm>
            <a:off x="5945152" y="1097280"/>
            <a:ext cx="301686" cy="369332"/>
          </a:xfrm>
          <a:prstGeom prst="rect">
            <a:avLst/>
          </a:prstGeom>
          <a:noFill/>
        </p:spPr>
        <p:txBody>
          <a:bodyPr wrap="none" rtlCol="0">
            <a:spAutoFit/>
          </a:bodyPr>
          <a:lstStyle/>
          <a:p>
            <a:r>
              <a:rPr lang="en-US" dirty="0"/>
              <a:t>5</a:t>
            </a:r>
          </a:p>
        </p:txBody>
      </p:sp>
      <p:sp>
        <p:nvSpPr>
          <p:cNvPr id="31" name="TextBox 30">
            <a:extLst>
              <a:ext uri="{FF2B5EF4-FFF2-40B4-BE49-F238E27FC236}">
                <a16:creationId xmlns:a16="http://schemas.microsoft.com/office/drawing/2014/main" id="{3550AFC0-7395-46D2-ACE5-98076486E5D3}"/>
              </a:ext>
            </a:extLst>
          </p:cNvPr>
          <p:cNvSpPr txBox="1"/>
          <p:nvPr/>
        </p:nvSpPr>
        <p:spPr>
          <a:xfrm>
            <a:off x="6575772" y="1097280"/>
            <a:ext cx="301686" cy="369332"/>
          </a:xfrm>
          <a:prstGeom prst="rect">
            <a:avLst/>
          </a:prstGeom>
          <a:noFill/>
        </p:spPr>
        <p:txBody>
          <a:bodyPr wrap="none" rtlCol="0">
            <a:spAutoFit/>
          </a:bodyPr>
          <a:lstStyle/>
          <a:p>
            <a:r>
              <a:rPr lang="en-US" dirty="0"/>
              <a:t>6</a:t>
            </a:r>
          </a:p>
        </p:txBody>
      </p:sp>
      <p:sp>
        <p:nvSpPr>
          <p:cNvPr id="32" name="TextBox 31">
            <a:extLst>
              <a:ext uri="{FF2B5EF4-FFF2-40B4-BE49-F238E27FC236}">
                <a16:creationId xmlns:a16="http://schemas.microsoft.com/office/drawing/2014/main" id="{63779462-76D5-4E37-A02F-650A4933BC48}"/>
              </a:ext>
            </a:extLst>
          </p:cNvPr>
          <p:cNvSpPr txBox="1"/>
          <p:nvPr/>
        </p:nvSpPr>
        <p:spPr>
          <a:xfrm>
            <a:off x="7206392" y="1097280"/>
            <a:ext cx="301686" cy="369332"/>
          </a:xfrm>
          <a:prstGeom prst="rect">
            <a:avLst/>
          </a:prstGeom>
          <a:noFill/>
        </p:spPr>
        <p:txBody>
          <a:bodyPr wrap="none" rtlCol="0">
            <a:spAutoFit/>
          </a:bodyPr>
          <a:lstStyle/>
          <a:p>
            <a:r>
              <a:rPr lang="en-US" dirty="0"/>
              <a:t>7</a:t>
            </a:r>
          </a:p>
        </p:txBody>
      </p:sp>
      <p:grpSp>
        <p:nvGrpSpPr>
          <p:cNvPr id="19" name="Group 18">
            <a:extLst>
              <a:ext uri="{FF2B5EF4-FFF2-40B4-BE49-F238E27FC236}">
                <a16:creationId xmlns:a16="http://schemas.microsoft.com/office/drawing/2014/main" id="{C07BA570-70DF-4BC9-A367-02176D4B0D56}"/>
              </a:ext>
            </a:extLst>
          </p:cNvPr>
          <p:cNvGrpSpPr/>
          <p:nvPr/>
        </p:nvGrpSpPr>
        <p:grpSpPr>
          <a:xfrm>
            <a:off x="914400" y="2621280"/>
            <a:ext cx="5721660" cy="945931"/>
            <a:chOff x="872836" y="991293"/>
            <a:chExt cx="5721660" cy="945931"/>
          </a:xfrm>
        </p:grpSpPr>
        <p:sp>
          <p:nvSpPr>
            <p:cNvPr id="20" name="Rectangle 19">
              <a:extLst>
                <a:ext uri="{FF2B5EF4-FFF2-40B4-BE49-F238E27FC236}">
                  <a16:creationId xmlns:a16="http://schemas.microsoft.com/office/drawing/2014/main" id="{304D809A-06C2-4E85-BD50-8E000D3B0F44}"/>
                </a:ext>
              </a:extLst>
            </p:cNvPr>
            <p:cNvSpPr/>
            <p:nvPr/>
          </p:nvSpPr>
          <p:spPr>
            <a:xfrm>
              <a:off x="1562260"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3" name="Rectangle 22">
              <a:extLst>
                <a:ext uri="{FF2B5EF4-FFF2-40B4-BE49-F238E27FC236}">
                  <a16:creationId xmlns:a16="http://schemas.microsoft.com/office/drawing/2014/main" id="{03EBBF30-1357-4C1C-BE59-8DCE4D997591}"/>
                </a:ext>
              </a:extLst>
            </p:cNvPr>
            <p:cNvSpPr/>
            <p:nvPr/>
          </p:nvSpPr>
          <p:spPr>
            <a:xfrm>
              <a:off x="2192881"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24" name="Rectangle 23">
              <a:extLst>
                <a:ext uri="{FF2B5EF4-FFF2-40B4-BE49-F238E27FC236}">
                  <a16:creationId xmlns:a16="http://schemas.microsoft.com/office/drawing/2014/main" id="{632DC904-0C32-41D4-AC1C-0D538037C658}"/>
                </a:ext>
              </a:extLst>
            </p:cNvPr>
            <p:cNvSpPr/>
            <p:nvPr/>
          </p:nvSpPr>
          <p:spPr>
            <a:xfrm>
              <a:off x="282350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25" name="Rectangle 24">
              <a:extLst>
                <a:ext uri="{FF2B5EF4-FFF2-40B4-BE49-F238E27FC236}">
                  <a16:creationId xmlns:a16="http://schemas.microsoft.com/office/drawing/2014/main" id="{FBCCE250-2BC8-406E-952B-B91C6B961E7E}"/>
                </a:ext>
              </a:extLst>
            </p:cNvPr>
            <p:cNvSpPr/>
            <p:nvPr/>
          </p:nvSpPr>
          <p:spPr>
            <a:xfrm>
              <a:off x="345412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26" name="Rectangle 25">
              <a:extLst>
                <a:ext uri="{FF2B5EF4-FFF2-40B4-BE49-F238E27FC236}">
                  <a16:creationId xmlns:a16="http://schemas.microsoft.com/office/drawing/2014/main" id="{081E8A89-B8E2-412C-845C-0088F45AEF41}"/>
                </a:ext>
              </a:extLst>
            </p:cNvPr>
            <p:cNvSpPr/>
            <p:nvPr/>
          </p:nvSpPr>
          <p:spPr>
            <a:xfrm>
              <a:off x="407201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33" name="Rectangle 32">
              <a:extLst>
                <a:ext uri="{FF2B5EF4-FFF2-40B4-BE49-F238E27FC236}">
                  <a16:creationId xmlns:a16="http://schemas.microsoft.com/office/drawing/2014/main" id="{08D3DC8B-F233-4941-BCE0-1EA9F06FD29B}"/>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34" name="Rectangle 33">
              <a:extLst>
                <a:ext uri="{FF2B5EF4-FFF2-40B4-BE49-F238E27FC236}">
                  <a16:creationId xmlns:a16="http://schemas.microsoft.com/office/drawing/2014/main" id="{E1A6D379-6E99-43C2-8748-7DA9780BC96F}"/>
                </a:ext>
              </a:extLst>
            </p:cNvPr>
            <p:cNvSpPr/>
            <p:nvPr/>
          </p:nvSpPr>
          <p:spPr>
            <a:xfrm>
              <a:off x="5333254"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35" name="Rectangle 34">
              <a:extLst>
                <a:ext uri="{FF2B5EF4-FFF2-40B4-BE49-F238E27FC236}">
                  <a16:creationId xmlns:a16="http://schemas.microsoft.com/office/drawing/2014/main" id="{05308D59-0F6C-4E97-9263-33F7174B85F4}"/>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36" name="TextBox 35">
              <a:extLst>
                <a:ext uri="{FF2B5EF4-FFF2-40B4-BE49-F238E27FC236}">
                  <a16:creationId xmlns:a16="http://schemas.microsoft.com/office/drawing/2014/main" id="{E2699E22-83BA-419F-98A4-041165BA0B43}"/>
                </a:ext>
              </a:extLst>
            </p:cNvPr>
            <p:cNvSpPr txBox="1"/>
            <p:nvPr/>
          </p:nvSpPr>
          <p:spPr>
            <a:xfrm>
              <a:off x="872836" y="1437247"/>
              <a:ext cx="680699" cy="369332"/>
            </a:xfrm>
            <a:prstGeom prst="rect">
              <a:avLst/>
            </a:prstGeom>
            <a:noFill/>
          </p:spPr>
          <p:txBody>
            <a:bodyPr wrap="none" rtlCol="0">
              <a:spAutoFit/>
            </a:bodyPr>
            <a:lstStyle/>
            <a:p>
              <a:r>
                <a:rPr lang="en-US" dirty="0"/>
                <a:t>temp</a:t>
              </a:r>
            </a:p>
          </p:txBody>
        </p:sp>
        <p:sp>
          <p:nvSpPr>
            <p:cNvPr id="37" name="TextBox 36">
              <a:extLst>
                <a:ext uri="{FF2B5EF4-FFF2-40B4-BE49-F238E27FC236}">
                  <a16:creationId xmlns:a16="http://schemas.microsoft.com/office/drawing/2014/main" id="{DC60B64F-EAE0-483E-B326-3DBA6C9047D9}"/>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38" name="TextBox 37">
              <a:extLst>
                <a:ext uri="{FF2B5EF4-FFF2-40B4-BE49-F238E27FC236}">
                  <a16:creationId xmlns:a16="http://schemas.microsoft.com/office/drawing/2014/main" id="{2D0AE6A0-D031-4F8B-8911-679305C1E14D}"/>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48" name="TextBox 47">
              <a:extLst>
                <a:ext uri="{FF2B5EF4-FFF2-40B4-BE49-F238E27FC236}">
                  <a16:creationId xmlns:a16="http://schemas.microsoft.com/office/drawing/2014/main" id="{E6698461-F712-432E-BC62-1BD3089470F9}"/>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49" name="TextBox 48">
              <a:extLst>
                <a:ext uri="{FF2B5EF4-FFF2-40B4-BE49-F238E27FC236}">
                  <a16:creationId xmlns:a16="http://schemas.microsoft.com/office/drawing/2014/main" id="{C6A32FB1-0847-4667-8B19-1DC5802937F3}"/>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50" name="TextBox 49">
              <a:extLst>
                <a:ext uri="{FF2B5EF4-FFF2-40B4-BE49-F238E27FC236}">
                  <a16:creationId xmlns:a16="http://schemas.microsoft.com/office/drawing/2014/main" id="{AF0FC076-4FE4-43C3-9BD0-1907F3CDF432}"/>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51" name="TextBox 50">
              <a:extLst>
                <a:ext uri="{FF2B5EF4-FFF2-40B4-BE49-F238E27FC236}">
                  <a16:creationId xmlns:a16="http://schemas.microsoft.com/office/drawing/2014/main" id="{5CCFB27A-4690-45D9-80A5-3E70F8375AD7}"/>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52" name="TextBox 51">
              <a:extLst>
                <a:ext uri="{FF2B5EF4-FFF2-40B4-BE49-F238E27FC236}">
                  <a16:creationId xmlns:a16="http://schemas.microsoft.com/office/drawing/2014/main" id="{2FCFF21F-0019-42FA-8689-3D0044C9A50B}"/>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53" name="TextBox 52">
              <a:extLst>
                <a:ext uri="{FF2B5EF4-FFF2-40B4-BE49-F238E27FC236}">
                  <a16:creationId xmlns:a16="http://schemas.microsoft.com/office/drawing/2014/main" id="{29E464C6-3BAC-423C-8458-A81C56B5BC56}"/>
                </a:ext>
              </a:extLst>
            </p:cNvPr>
            <p:cNvSpPr txBox="1"/>
            <p:nvPr/>
          </p:nvSpPr>
          <p:spPr>
            <a:xfrm>
              <a:off x="6128336" y="991293"/>
              <a:ext cx="301686" cy="369332"/>
            </a:xfrm>
            <a:prstGeom prst="rect">
              <a:avLst/>
            </a:prstGeom>
            <a:noFill/>
          </p:spPr>
          <p:txBody>
            <a:bodyPr wrap="none" rtlCol="0">
              <a:spAutoFit/>
            </a:bodyPr>
            <a:lstStyle/>
            <a:p>
              <a:r>
                <a:rPr lang="en-US" dirty="0"/>
                <a:t>7</a:t>
              </a:r>
            </a:p>
          </p:txBody>
        </p:sp>
      </p:grpSp>
      <p:sp>
        <p:nvSpPr>
          <p:cNvPr id="39" name="Rectangle 38">
            <a:extLst>
              <a:ext uri="{FF2B5EF4-FFF2-40B4-BE49-F238E27FC236}">
                <a16:creationId xmlns:a16="http://schemas.microsoft.com/office/drawing/2014/main" id="{C798E644-5D90-435C-9153-FC8DFCDF1A51}"/>
              </a:ext>
            </a:extLst>
          </p:cNvPr>
          <p:cNvSpPr/>
          <p:nvPr/>
        </p:nvSpPr>
        <p:spPr>
          <a:xfrm>
            <a:off x="1603824"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21" name="Rectangle 20">
            <a:extLst>
              <a:ext uri="{FF2B5EF4-FFF2-40B4-BE49-F238E27FC236}">
                <a16:creationId xmlns:a16="http://schemas.microsoft.com/office/drawing/2014/main" id="{C3316018-C6A1-4C73-8404-8BF017CACDE2}"/>
              </a:ext>
            </a:extLst>
          </p:cNvPr>
          <p:cNvSpPr/>
          <p:nvPr/>
        </p:nvSpPr>
        <p:spPr>
          <a:xfrm>
            <a:off x="5150068"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2" name="Rectangle 21">
            <a:extLst>
              <a:ext uri="{FF2B5EF4-FFF2-40B4-BE49-F238E27FC236}">
                <a16:creationId xmlns:a16="http://schemas.microsoft.com/office/drawing/2014/main" id="{C2EF1B5F-0A4B-46A8-A27A-F723A2132426}"/>
              </a:ext>
            </a:extLst>
          </p:cNvPr>
          <p:cNvSpPr/>
          <p:nvPr/>
        </p:nvSpPr>
        <p:spPr>
          <a:xfrm>
            <a:off x="5780689"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27" name="Rectangle 26">
            <a:extLst>
              <a:ext uri="{FF2B5EF4-FFF2-40B4-BE49-F238E27FC236}">
                <a16:creationId xmlns:a16="http://schemas.microsoft.com/office/drawing/2014/main" id="{B145852B-F4AB-4CA4-AA00-69A7FFE11E49}"/>
              </a:ext>
            </a:extLst>
          </p:cNvPr>
          <p:cNvSpPr/>
          <p:nvPr/>
        </p:nvSpPr>
        <p:spPr>
          <a:xfrm>
            <a:off x="6411310"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28" name="Rectangle 27">
            <a:extLst>
              <a:ext uri="{FF2B5EF4-FFF2-40B4-BE49-F238E27FC236}">
                <a16:creationId xmlns:a16="http://schemas.microsoft.com/office/drawing/2014/main" id="{AEC5D131-53AE-4FCA-BD49-AEE9F6D697B0}"/>
              </a:ext>
            </a:extLst>
          </p:cNvPr>
          <p:cNvSpPr/>
          <p:nvPr/>
        </p:nvSpPr>
        <p:spPr>
          <a:xfrm>
            <a:off x="7041931"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40" name="Rectangle 39">
            <a:extLst>
              <a:ext uri="{FF2B5EF4-FFF2-40B4-BE49-F238E27FC236}">
                <a16:creationId xmlns:a16="http://schemas.microsoft.com/office/drawing/2014/main" id="{4427266D-D03E-4DCA-8096-DE8A07826B6B}"/>
              </a:ext>
            </a:extLst>
          </p:cNvPr>
          <p:cNvSpPr/>
          <p:nvPr/>
        </p:nvSpPr>
        <p:spPr>
          <a:xfrm>
            <a:off x="2234445"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41" name="Rectangle 40">
            <a:extLst>
              <a:ext uri="{FF2B5EF4-FFF2-40B4-BE49-F238E27FC236}">
                <a16:creationId xmlns:a16="http://schemas.microsoft.com/office/drawing/2014/main" id="{748CBAEE-4AF0-46B9-9B18-2E63DFF92E7A}"/>
              </a:ext>
            </a:extLst>
          </p:cNvPr>
          <p:cNvSpPr/>
          <p:nvPr/>
        </p:nvSpPr>
        <p:spPr>
          <a:xfrm>
            <a:off x="2865066"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42" name="Rectangle 41">
            <a:extLst>
              <a:ext uri="{FF2B5EF4-FFF2-40B4-BE49-F238E27FC236}">
                <a16:creationId xmlns:a16="http://schemas.microsoft.com/office/drawing/2014/main" id="{90B7583D-F6B5-44B6-B198-8207FE22F2F9}"/>
              </a:ext>
            </a:extLst>
          </p:cNvPr>
          <p:cNvSpPr/>
          <p:nvPr/>
        </p:nvSpPr>
        <p:spPr>
          <a:xfrm>
            <a:off x="3495687"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Tree>
    <p:extLst>
      <p:ext uri="{BB962C8B-B14F-4D97-AF65-F5344CB8AC3E}">
        <p14:creationId xmlns:p14="http://schemas.microsoft.com/office/powerpoint/2010/main" val="10783025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07BA570-70DF-4BC9-A367-02176D4B0D56}"/>
              </a:ext>
            </a:extLst>
          </p:cNvPr>
          <p:cNvGrpSpPr/>
          <p:nvPr/>
        </p:nvGrpSpPr>
        <p:grpSpPr>
          <a:xfrm>
            <a:off x="914400" y="1097280"/>
            <a:ext cx="5721660" cy="945931"/>
            <a:chOff x="872836" y="991293"/>
            <a:chExt cx="5721660" cy="945931"/>
          </a:xfrm>
        </p:grpSpPr>
        <p:sp>
          <p:nvSpPr>
            <p:cNvPr id="20" name="Rectangle 19">
              <a:extLst>
                <a:ext uri="{FF2B5EF4-FFF2-40B4-BE49-F238E27FC236}">
                  <a16:creationId xmlns:a16="http://schemas.microsoft.com/office/drawing/2014/main" id="{304D809A-06C2-4E85-BD50-8E000D3B0F44}"/>
                </a:ext>
              </a:extLst>
            </p:cNvPr>
            <p:cNvSpPr/>
            <p:nvPr/>
          </p:nvSpPr>
          <p:spPr>
            <a:xfrm>
              <a:off x="1562260"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3" name="Rectangle 22">
              <a:extLst>
                <a:ext uri="{FF2B5EF4-FFF2-40B4-BE49-F238E27FC236}">
                  <a16:creationId xmlns:a16="http://schemas.microsoft.com/office/drawing/2014/main" id="{03EBBF30-1357-4C1C-BE59-8DCE4D997591}"/>
                </a:ext>
              </a:extLst>
            </p:cNvPr>
            <p:cNvSpPr/>
            <p:nvPr/>
          </p:nvSpPr>
          <p:spPr>
            <a:xfrm>
              <a:off x="2192881"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24" name="Rectangle 23">
              <a:extLst>
                <a:ext uri="{FF2B5EF4-FFF2-40B4-BE49-F238E27FC236}">
                  <a16:creationId xmlns:a16="http://schemas.microsoft.com/office/drawing/2014/main" id="{632DC904-0C32-41D4-AC1C-0D538037C658}"/>
                </a:ext>
              </a:extLst>
            </p:cNvPr>
            <p:cNvSpPr/>
            <p:nvPr/>
          </p:nvSpPr>
          <p:spPr>
            <a:xfrm>
              <a:off x="282350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25" name="Rectangle 24">
              <a:extLst>
                <a:ext uri="{FF2B5EF4-FFF2-40B4-BE49-F238E27FC236}">
                  <a16:creationId xmlns:a16="http://schemas.microsoft.com/office/drawing/2014/main" id="{FBCCE250-2BC8-406E-952B-B91C6B961E7E}"/>
                </a:ext>
              </a:extLst>
            </p:cNvPr>
            <p:cNvSpPr/>
            <p:nvPr/>
          </p:nvSpPr>
          <p:spPr>
            <a:xfrm>
              <a:off x="345412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26" name="Rectangle 25">
              <a:extLst>
                <a:ext uri="{FF2B5EF4-FFF2-40B4-BE49-F238E27FC236}">
                  <a16:creationId xmlns:a16="http://schemas.microsoft.com/office/drawing/2014/main" id="{081E8A89-B8E2-412C-845C-0088F45AEF41}"/>
                </a:ext>
              </a:extLst>
            </p:cNvPr>
            <p:cNvSpPr/>
            <p:nvPr/>
          </p:nvSpPr>
          <p:spPr>
            <a:xfrm>
              <a:off x="407201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33" name="Rectangle 32">
              <a:extLst>
                <a:ext uri="{FF2B5EF4-FFF2-40B4-BE49-F238E27FC236}">
                  <a16:creationId xmlns:a16="http://schemas.microsoft.com/office/drawing/2014/main" id="{08D3DC8B-F233-4941-BCE0-1EA9F06FD29B}"/>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34" name="Rectangle 33">
              <a:extLst>
                <a:ext uri="{FF2B5EF4-FFF2-40B4-BE49-F238E27FC236}">
                  <a16:creationId xmlns:a16="http://schemas.microsoft.com/office/drawing/2014/main" id="{E1A6D379-6E99-43C2-8748-7DA9780BC96F}"/>
                </a:ext>
              </a:extLst>
            </p:cNvPr>
            <p:cNvSpPr/>
            <p:nvPr/>
          </p:nvSpPr>
          <p:spPr>
            <a:xfrm>
              <a:off x="5333254"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35" name="Rectangle 34">
              <a:extLst>
                <a:ext uri="{FF2B5EF4-FFF2-40B4-BE49-F238E27FC236}">
                  <a16:creationId xmlns:a16="http://schemas.microsoft.com/office/drawing/2014/main" id="{05308D59-0F6C-4E97-9263-33F7174B85F4}"/>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36" name="TextBox 35">
              <a:extLst>
                <a:ext uri="{FF2B5EF4-FFF2-40B4-BE49-F238E27FC236}">
                  <a16:creationId xmlns:a16="http://schemas.microsoft.com/office/drawing/2014/main" id="{E2699E22-83BA-419F-98A4-041165BA0B43}"/>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37" name="TextBox 36">
              <a:extLst>
                <a:ext uri="{FF2B5EF4-FFF2-40B4-BE49-F238E27FC236}">
                  <a16:creationId xmlns:a16="http://schemas.microsoft.com/office/drawing/2014/main" id="{DC60B64F-EAE0-483E-B326-3DBA6C9047D9}"/>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38" name="TextBox 37">
              <a:extLst>
                <a:ext uri="{FF2B5EF4-FFF2-40B4-BE49-F238E27FC236}">
                  <a16:creationId xmlns:a16="http://schemas.microsoft.com/office/drawing/2014/main" id="{2D0AE6A0-D031-4F8B-8911-679305C1E14D}"/>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48" name="TextBox 47">
              <a:extLst>
                <a:ext uri="{FF2B5EF4-FFF2-40B4-BE49-F238E27FC236}">
                  <a16:creationId xmlns:a16="http://schemas.microsoft.com/office/drawing/2014/main" id="{E6698461-F712-432E-BC62-1BD3089470F9}"/>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49" name="TextBox 48">
              <a:extLst>
                <a:ext uri="{FF2B5EF4-FFF2-40B4-BE49-F238E27FC236}">
                  <a16:creationId xmlns:a16="http://schemas.microsoft.com/office/drawing/2014/main" id="{C6A32FB1-0847-4667-8B19-1DC5802937F3}"/>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50" name="TextBox 49">
              <a:extLst>
                <a:ext uri="{FF2B5EF4-FFF2-40B4-BE49-F238E27FC236}">
                  <a16:creationId xmlns:a16="http://schemas.microsoft.com/office/drawing/2014/main" id="{AF0FC076-4FE4-43C3-9BD0-1907F3CDF432}"/>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51" name="TextBox 50">
              <a:extLst>
                <a:ext uri="{FF2B5EF4-FFF2-40B4-BE49-F238E27FC236}">
                  <a16:creationId xmlns:a16="http://schemas.microsoft.com/office/drawing/2014/main" id="{5CCFB27A-4690-45D9-80A5-3E70F8375AD7}"/>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52" name="TextBox 51">
              <a:extLst>
                <a:ext uri="{FF2B5EF4-FFF2-40B4-BE49-F238E27FC236}">
                  <a16:creationId xmlns:a16="http://schemas.microsoft.com/office/drawing/2014/main" id="{2FCFF21F-0019-42FA-8689-3D0044C9A50B}"/>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53" name="TextBox 52">
              <a:extLst>
                <a:ext uri="{FF2B5EF4-FFF2-40B4-BE49-F238E27FC236}">
                  <a16:creationId xmlns:a16="http://schemas.microsoft.com/office/drawing/2014/main" id="{29E464C6-3BAC-423C-8458-A81C56B5BC56}"/>
                </a:ext>
              </a:extLst>
            </p:cNvPr>
            <p:cNvSpPr txBox="1"/>
            <p:nvPr/>
          </p:nvSpPr>
          <p:spPr>
            <a:xfrm>
              <a:off x="6128336" y="991293"/>
              <a:ext cx="301686" cy="369332"/>
            </a:xfrm>
            <a:prstGeom prst="rect">
              <a:avLst/>
            </a:prstGeom>
            <a:noFill/>
          </p:spPr>
          <p:txBody>
            <a:bodyPr wrap="none" rtlCol="0">
              <a:spAutoFit/>
            </a:bodyPr>
            <a:lstStyle/>
            <a:p>
              <a:r>
                <a:rPr lang="en-US" dirty="0"/>
                <a:t>7</a:t>
              </a:r>
            </a:p>
          </p:txBody>
        </p:sp>
      </p:grpSp>
    </p:spTree>
    <p:extLst>
      <p:ext uri="{BB962C8B-B14F-4D97-AF65-F5344CB8AC3E}">
        <p14:creationId xmlns:p14="http://schemas.microsoft.com/office/powerpoint/2010/main" val="17546592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DEAE7A-DE55-419B-8F1D-38A4D024E661}"/>
              </a:ext>
            </a:extLst>
          </p:cNvPr>
          <p:cNvSpPr txBox="1"/>
          <p:nvPr/>
        </p:nvSpPr>
        <p:spPr>
          <a:xfrm>
            <a:off x="563418" y="914400"/>
            <a:ext cx="7571303" cy="5078313"/>
          </a:xfrm>
          <a:prstGeom prst="rect">
            <a:avLst/>
          </a:prstGeom>
          <a:noFill/>
        </p:spPr>
        <p:txBody>
          <a:bodyPr wrap="none" rtlCol="0">
            <a:spAutoFit/>
          </a:bodyPr>
          <a:lstStyle/>
          <a:p>
            <a:r>
              <a:rPr lang="en-US" dirty="0"/>
              <a:t>function MERGESORT(ARRAY, START, END)		(1)</a:t>
            </a:r>
          </a:p>
          <a:p>
            <a:r>
              <a:rPr lang="en-US" dirty="0"/>
              <a:t>    if END - START + 1 == 1 then			(2)		</a:t>
            </a:r>
          </a:p>
          <a:p>
            <a:r>
              <a:rPr lang="en-US" dirty="0"/>
              <a:t>        return					(3)</a:t>
            </a:r>
          </a:p>
          <a:p>
            <a:r>
              <a:rPr lang="en-US" dirty="0"/>
              <a:t>    end if						(4)</a:t>
            </a:r>
          </a:p>
          <a:p>
            <a:r>
              <a:rPr lang="en-US" dirty="0"/>
              <a:t>    if END - START + 1 == 2 then			(5)</a:t>
            </a:r>
          </a:p>
          <a:p>
            <a:r>
              <a:rPr lang="en-US" dirty="0"/>
              <a:t>        if ARRAY[START] &gt; ARRAY[END] then		(6)</a:t>
            </a:r>
          </a:p>
          <a:p>
            <a:r>
              <a:rPr lang="en-US" dirty="0"/>
              <a:t>            TEMP = ARRAY[START]				(7)</a:t>
            </a:r>
          </a:p>
          <a:p>
            <a:r>
              <a:rPr lang="en-US" dirty="0"/>
              <a:t>            ARRAY[START] = ARRAY[END]			(8)</a:t>
            </a:r>
          </a:p>
          <a:p>
            <a:r>
              <a:rPr lang="en-US" dirty="0"/>
              <a:t>            ARRAY[END] = TEMP				(9)</a:t>
            </a:r>
          </a:p>
          <a:p>
            <a:r>
              <a:rPr lang="en-US" dirty="0"/>
              <a:t>        end if					(10)</a:t>
            </a:r>
          </a:p>
          <a:p>
            <a:r>
              <a:rPr lang="en-US" dirty="0"/>
              <a:t>        return					(11)</a:t>
            </a:r>
          </a:p>
          <a:p>
            <a:r>
              <a:rPr lang="en-US" dirty="0"/>
              <a:t>    end if						(12)</a:t>
            </a:r>
          </a:p>
          <a:p>
            <a:r>
              <a:rPr lang="en-US" dirty="0"/>
              <a:t>    HALF = int((START + END) / 2)			(13)</a:t>
            </a:r>
          </a:p>
          <a:p>
            <a:r>
              <a:rPr lang="en-US" dirty="0"/>
              <a:t>    MERGESORT(ARRAY, START, HALF)			(14)</a:t>
            </a:r>
          </a:p>
          <a:p>
            <a:r>
              <a:rPr lang="en-US" dirty="0"/>
              <a:t>    MERGESORT(ARRAY, HALF + 1, END)			(15)</a:t>
            </a:r>
          </a:p>
          <a:p>
            <a:r>
              <a:rPr lang="en-US" dirty="0"/>
              <a:t>    MERGE(ARRAY, START, HALF, END)			(16)</a:t>
            </a:r>
          </a:p>
          <a:p>
            <a:r>
              <a:rPr lang="en-US" dirty="0"/>
              <a:t>end function					(17)</a:t>
            </a:r>
          </a:p>
          <a:p>
            <a:endParaRPr lang="en-US" dirty="0"/>
          </a:p>
        </p:txBody>
      </p:sp>
    </p:spTree>
    <p:extLst>
      <p:ext uri="{BB962C8B-B14F-4D97-AF65-F5344CB8AC3E}">
        <p14:creationId xmlns:p14="http://schemas.microsoft.com/office/powerpoint/2010/main" val="27995524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864F941-837D-4E0D-A08C-BA5DE29EFAB8}"/>
              </a:ext>
            </a:extLst>
          </p:cNvPr>
          <p:cNvSpPr/>
          <p:nvPr/>
        </p:nvSpPr>
        <p:spPr>
          <a:xfrm>
            <a:off x="775855" y="1237673"/>
            <a:ext cx="5985163" cy="82203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9DDEAE7A-DE55-419B-8F1D-38A4D024E661}"/>
              </a:ext>
            </a:extLst>
          </p:cNvPr>
          <p:cNvSpPr txBox="1"/>
          <p:nvPr/>
        </p:nvSpPr>
        <p:spPr>
          <a:xfrm>
            <a:off x="563418" y="914400"/>
            <a:ext cx="7571303" cy="5078313"/>
          </a:xfrm>
          <a:prstGeom prst="rect">
            <a:avLst/>
          </a:prstGeom>
          <a:noFill/>
        </p:spPr>
        <p:txBody>
          <a:bodyPr wrap="none" rtlCol="0">
            <a:spAutoFit/>
          </a:bodyPr>
          <a:lstStyle/>
          <a:p>
            <a:r>
              <a:rPr lang="en-US" dirty="0"/>
              <a:t>function MERGESORT(ARRAY, START, END)		(1)</a:t>
            </a:r>
          </a:p>
          <a:p>
            <a:r>
              <a:rPr lang="en-US" dirty="0"/>
              <a:t>    if END - START + 1 == 1 then			(2)		</a:t>
            </a:r>
          </a:p>
          <a:p>
            <a:r>
              <a:rPr lang="en-US" dirty="0"/>
              <a:t>        return					(3)</a:t>
            </a:r>
          </a:p>
          <a:p>
            <a:r>
              <a:rPr lang="en-US" dirty="0"/>
              <a:t>    end if						(4)</a:t>
            </a:r>
          </a:p>
          <a:p>
            <a:r>
              <a:rPr lang="en-US" dirty="0"/>
              <a:t>    if END - START + 1 == 2 then			(5)</a:t>
            </a:r>
          </a:p>
          <a:p>
            <a:r>
              <a:rPr lang="en-US" dirty="0"/>
              <a:t>        if ARRAY[START] &gt; ARRAY[END] then		(6)</a:t>
            </a:r>
          </a:p>
          <a:p>
            <a:r>
              <a:rPr lang="en-US" dirty="0"/>
              <a:t>            TEMP = ARRAY[START]				(7)</a:t>
            </a:r>
          </a:p>
          <a:p>
            <a:r>
              <a:rPr lang="en-US" dirty="0"/>
              <a:t>            ARRAY[START] = ARRAY[END]			(8)</a:t>
            </a:r>
          </a:p>
          <a:p>
            <a:r>
              <a:rPr lang="en-US" dirty="0"/>
              <a:t>            ARRAY[END] = TEMP				(9)</a:t>
            </a:r>
          </a:p>
          <a:p>
            <a:r>
              <a:rPr lang="en-US" dirty="0"/>
              <a:t>        end if					(10)</a:t>
            </a:r>
          </a:p>
          <a:p>
            <a:r>
              <a:rPr lang="en-US" dirty="0"/>
              <a:t>        return					(11)</a:t>
            </a:r>
          </a:p>
          <a:p>
            <a:r>
              <a:rPr lang="en-US" dirty="0"/>
              <a:t>    end if						(12)</a:t>
            </a:r>
          </a:p>
          <a:p>
            <a:r>
              <a:rPr lang="en-US" dirty="0"/>
              <a:t>    HALF = int((START + END) / 2)			(13)</a:t>
            </a:r>
          </a:p>
          <a:p>
            <a:r>
              <a:rPr lang="en-US" dirty="0"/>
              <a:t>    MERGESORT(ARRAY, START, HALF)			(14)</a:t>
            </a:r>
          </a:p>
          <a:p>
            <a:r>
              <a:rPr lang="en-US" dirty="0"/>
              <a:t>    MERGESORT(ARRAY, HALF + 1, END)			(15)</a:t>
            </a:r>
          </a:p>
          <a:p>
            <a:r>
              <a:rPr lang="en-US" dirty="0"/>
              <a:t>    MERGE(ARRAY, START, HALF, END)			(16)</a:t>
            </a:r>
          </a:p>
          <a:p>
            <a:r>
              <a:rPr lang="en-US" dirty="0"/>
              <a:t>end function					(17)</a:t>
            </a:r>
          </a:p>
          <a:p>
            <a:endParaRPr lang="en-US" dirty="0"/>
          </a:p>
        </p:txBody>
      </p:sp>
    </p:spTree>
    <p:extLst>
      <p:ext uri="{BB962C8B-B14F-4D97-AF65-F5344CB8AC3E}">
        <p14:creationId xmlns:p14="http://schemas.microsoft.com/office/powerpoint/2010/main" val="26999215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864F941-837D-4E0D-A08C-BA5DE29EFAB8}"/>
              </a:ext>
            </a:extLst>
          </p:cNvPr>
          <p:cNvSpPr/>
          <p:nvPr/>
        </p:nvSpPr>
        <p:spPr>
          <a:xfrm>
            <a:off x="775855" y="2022764"/>
            <a:ext cx="5985163" cy="224443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9DDEAE7A-DE55-419B-8F1D-38A4D024E661}"/>
              </a:ext>
            </a:extLst>
          </p:cNvPr>
          <p:cNvSpPr txBox="1"/>
          <p:nvPr/>
        </p:nvSpPr>
        <p:spPr>
          <a:xfrm>
            <a:off x="563418" y="914400"/>
            <a:ext cx="7571303" cy="5078313"/>
          </a:xfrm>
          <a:prstGeom prst="rect">
            <a:avLst/>
          </a:prstGeom>
          <a:noFill/>
        </p:spPr>
        <p:txBody>
          <a:bodyPr wrap="none" rtlCol="0">
            <a:spAutoFit/>
          </a:bodyPr>
          <a:lstStyle/>
          <a:p>
            <a:r>
              <a:rPr lang="en-US" dirty="0"/>
              <a:t>function MERGESORT(ARRAY, START, END)		(1)</a:t>
            </a:r>
          </a:p>
          <a:p>
            <a:r>
              <a:rPr lang="en-US" dirty="0"/>
              <a:t>    if END - START + 1 == 1 then			(2)		</a:t>
            </a:r>
          </a:p>
          <a:p>
            <a:r>
              <a:rPr lang="en-US" dirty="0"/>
              <a:t>        return					(3)</a:t>
            </a:r>
          </a:p>
          <a:p>
            <a:r>
              <a:rPr lang="en-US" dirty="0"/>
              <a:t>    end if						(4)</a:t>
            </a:r>
          </a:p>
          <a:p>
            <a:r>
              <a:rPr lang="en-US" dirty="0"/>
              <a:t>    if END - START + 1 == 2 then			(5)</a:t>
            </a:r>
          </a:p>
          <a:p>
            <a:r>
              <a:rPr lang="en-US" dirty="0"/>
              <a:t>        if ARRAY[START] &gt; ARRAY[END] then		(6)</a:t>
            </a:r>
          </a:p>
          <a:p>
            <a:r>
              <a:rPr lang="en-US" dirty="0"/>
              <a:t>            TEMP = ARRAY[START]				(7)</a:t>
            </a:r>
          </a:p>
          <a:p>
            <a:r>
              <a:rPr lang="en-US" dirty="0"/>
              <a:t>            ARRAY[START] = ARRAY[END]			(8)</a:t>
            </a:r>
          </a:p>
          <a:p>
            <a:r>
              <a:rPr lang="en-US" dirty="0"/>
              <a:t>            ARRAY[END] = TEMP				(9)</a:t>
            </a:r>
          </a:p>
          <a:p>
            <a:r>
              <a:rPr lang="en-US" dirty="0"/>
              <a:t>        end if					(10)</a:t>
            </a:r>
          </a:p>
          <a:p>
            <a:r>
              <a:rPr lang="en-US" dirty="0"/>
              <a:t>        return					(11)</a:t>
            </a:r>
          </a:p>
          <a:p>
            <a:r>
              <a:rPr lang="en-US" dirty="0"/>
              <a:t>    end if						(12)</a:t>
            </a:r>
          </a:p>
          <a:p>
            <a:r>
              <a:rPr lang="en-US" dirty="0"/>
              <a:t>    HALF = int((START + END) / 2)			(13)</a:t>
            </a:r>
          </a:p>
          <a:p>
            <a:r>
              <a:rPr lang="en-US" dirty="0"/>
              <a:t>    MERGESORT(ARRAY, START, HALF)			(14)</a:t>
            </a:r>
          </a:p>
          <a:p>
            <a:r>
              <a:rPr lang="en-US" dirty="0"/>
              <a:t>    MERGESORT(ARRAY, HALF + 1, END)			(15)</a:t>
            </a:r>
          </a:p>
          <a:p>
            <a:r>
              <a:rPr lang="en-US" dirty="0"/>
              <a:t>    MERGE(ARRAY, START, HALF, END)			(16)</a:t>
            </a:r>
          </a:p>
          <a:p>
            <a:r>
              <a:rPr lang="en-US" dirty="0"/>
              <a:t>end function					(17)</a:t>
            </a:r>
          </a:p>
          <a:p>
            <a:endParaRPr lang="en-US" dirty="0"/>
          </a:p>
        </p:txBody>
      </p:sp>
    </p:spTree>
    <p:extLst>
      <p:ext uri="{BB962C8B-B14F-4D97-AF65-F5344CB8AC3E}">
        <p14:creationId xmlns:p14="http://schemas.microsoft.com/office/powerpoint/2010/main" val="20653991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864F941-837D-4E0D-A08C-BA5DE29EFAB8}"/>
              </a:ext>
            </a:extLst>
          </p:cNvPr>
          <p:cNvSpPr/>
          <p:nvPr/>
        </p:nvSpPr>
        <p:spPr>
          <a:xfrm>
            <a:off x="775855" y="4248726"/>
            <a:ext cx="5985163" cy="112683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9DDEAE7A-DE55-419B-8F1D-38A4D024E661}"/>
              </a:ext>
            </a:extLst>
          </p:cNvPr>
          <p:cNvSpPr txBox="1"/>
          <p:nvPr/>
        </p:nvSpPr>
        <p:spPr>
          <a:xfrm>
            <a:off x="563418" y="914400"/>
            <a:ext cx="7571303" cy="5078313"/>
          </a:xfrm>
          <a:prstGeom prst="rect">
            <a:avLst/>
          </a:prstGeom>
          <a:noFill/>
        </p:spPr>
        <p:txBody>
          <a:bodyPr wrap="none" rtlCol="0">
            <a:spAutoFit/>
          </a:bodyPr>
          <a:lstStyle/>
          <a:p>
            <a:r>
              <a:rPr lang="en-US" dirty="0"/>
              <a:t>function MERGESORT(ARRAY, START, END)		(1)</a:t>
            </a:r>
          </a:p>
          <a:p>
            <a:r>
              <a:rPr lang="en-US" dirty="0"/>
              <a:t>    if END - START + 1 == 1 then			(2)		</a:t>
            </a:r>
          </a:p>
          <a:p>
            <a:r>
              <a:rPr lang="en-US" dirty="0"/>
              <a:t>        return					(3)</a:t>
            </a:r>
          </a:p>
          <a:p>
            <a:r>
              <a:rPr lang="en-US" dirty="0"/>
              <a:t>    end if						(4)</a:t>
            </a:r>
          </a:p>
          <a:p>
            <a:r>
              <a:rPr lang="en-US" dirty="0"/>
              <a:t>    if END - START + 1 == 2 then			(5)</a:t>
            </a:r>
          </a:p>
          <a:p>
            <a:r>
              <a:rPr lang="en-US" dirty="0"/>
              <a:t>        if ARRAY[START] &gt; ARRAY[END] then		(6)</a:t>
            </a:r>
          </a:p>
          <a:p>
            <a:r>
              <a:rPr lang="en-US" dirty="0"/>
              <a:t>            TEMP = ARRAY[START]				(7)</a:t>
            </a:r>
          </a:p>
          <a:p>
            <a:r>
              <a:rPr lang="en-US" dirty="0"/>
              <a:t>            ARRAY[START] = ARRAY[END]			(8)</a:t>
            </a:r>
          </a:p>
          <a:p>
            <a:r>
              <a:rPr lang="en-US" dirty="0"/>
              <a:t>            ARRAY[END] = TEMP				(9)</a:t>
            </a:r>
          </a:p>
          <a:p>
            <a:r>
              <a:rPr lang="en-US" dirty="0"/>
              <a:t>        end if					(10)</a:t>
            </a:r>
          </a:p>
          <a:p>
            <a:r>
              <a:rPr lang="en-US" dirty="0"/>
              <a:t>        return					(11)</a:t>
            </a:r>
          </a:p>
          <a:p>
            <a:r>
              <a:rPr lang="en-US" dirty="0"/>
              <a:t>    end if						(12)</a:t>
            </a:r>
          </a:p>
          <a:p>
            <a:r>
              <a:rPr lang="en-US" dirty="0"/>
              <a:t>    HALF = int((START + END) / 2)			(13)</a:t>
            </a:r>
          </a:p>
          <a:p>
            <a:r>
              <a:rPr lang="en-US" dirty="0"/>
              <a:t>    MERGESORT(ARRAY, START, HALF)			(14)</a:t>
            </a:r>
          </a:p>
          <a:p>
            <a:r>
              <a:rPr lang="en-US" dirty="0"/>
              <a:t>    MERGESORT(ARRAY, HALF + 1, END)			(15)</a:t>
            </a:r>
          </a:p>
          <a:p>
            <a:r>
              <a:rPr lang="en-US" dirty="0"/>
              <a:t>    MERGE(ARRAY, START, HALF, END)			(16)</a:t>
            </a:r>
          </a:p>
          <a:p>
            <a:r>
              <a:rPr lang="en-US" dirty="0"/>
              <a:t>end function					(17)</a:t>
            </a:r>
          </a:p>
          <a:p>
            <a:endParaRPr lang="en-US" dirty="0"/>
          </a:p>
        </p:txBody>
      </p:sp>
    </p:spTree>
    <p:extLst>
      <p:ext uri="{BB962C8B-B14F-4D97-AF65-F5344CB8AC3E}">
        <p14:creationId xmlns:p14="http://schemas.microsoft.com/office/powerpoint/2010/main" val="38709382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DDA1F3-5182-4BD9-B744-4883E8675735}"/>
              </a:ext>
            </a:extLst>
          </p:cNvPr>
          <p:cNvSpPr txBox="1"/>
          <p:nvPr/>
        </p:nvSpPr>
        <p:spPr>
          <a:xfrm>
            <a:off x="471055" y="258901"/>
            <a:ext cx="5093061" cy="6340197"/>
          </a:xfrm>
          <a:prstGeom prst="rect">
            <a:avLst/>
          </a:prstGeom>
          <a:noFill/>
        </p:spPr>
        <p:txBody>
          <a:bodyPr wrap="none" rtlCol="0">
            <a:spAutoFit/>
          </a:bodyPr>
          <a:lstStyle/>
          <a:p>
            <a:r>
              <a:rPr lang="en-US" sz="1400" dirty="0"/>
              <a:t>function MERGE(ARRAY, START, HALF, END)		(1)</a:t>
            </a:r>
          </a:p>
          <a:p>
            <a:r>
              <a:rPr lang="en-US" sz="1400" dirty="0"/>
              <a:t>    TEMPARRAY = new array[END – START + 1]		(2)</a:t>
            </a:r>
          </a:p>
          <a:p>
            <a:r>
              <a:rPr lang="en-US" sz="1400" dirty="0"/>
              <a:t>    INDEX1 = START				(3)</a:t>
            </a:r>
          </a:p>
          <a:p>
            <a:r>
              <a:rPr lang="en-US" sz="1400" dirty="0"/>
              <a:t>    INDEX2 = HALF + 1				(4)</a:t>
            </a:r>
          </a:p>
          <a:p>
            <a:r>
              <a:rPr lang="en-US" sz="1400" dirty="0"/>
              <a:t>    NEWINDEX = 0				(5)</a:t>
            </a:r>
          </a:p>
          <a:p>
            <a:r>
              <a:rPr lang="en-US" sz="1400" dirty="0"/>
              <a:t>    loop while INDEX1 &lt;= HALF and INDEX2 &lt;= END		(6)</a:t>
            </a:r>
          </a:p>
          <a:p>
            <a:r>
              <a:rPr lang="en-US" sz="1400" dirty="0"/>
              <a:t>        if ARRAY[INDEX1] &lt; ARRAY[INDEX2] then		(7)</a:t>
            </a:r>
          </a:p>
          <a:p>
            <a:r>
              <a:rPr lang="en-US" sz="1400" dirty="0"/>
              <a:t>            TEMPARRAY[NEWINDEX] = ARRAY[INDEX1]		(8)</a:t>
            </a:r>
          </a:p>
          <a:p>
            <a:r>
              <a:rPr lang="en-US" sz="1400" dirty="0"/>
              <a:t>            INDEX1 = INDEX1 + 1			(9)</a:t>
            </a:r>
          </a:p>
          <a:p>
            <a:r>
              <a:rPr lang="en-US" sz="1400" dirty="0"/>
              <a:t>        else					(10)</a:t>
            </a:r>
          </a:p>
          <a:p>
            <a:r>
              <a:rPr lang="en-US" sz="1400" dirty="0"/>
              <a:t>            TEMPARRAY[NEWINDEX] = ARRAY[INDEX2]		(11)</a:t>
            </a:r>
          </a:p>
          <a:p>
            <a:r>
              <a:rPr lang="en-US" sz="1400" dirty="0"/>
              <a:t>            INDEX2 = INDEX2 + 1			(12)</a:t>
            </a:r>
          </a:p>
          <a:p>
            <a:r>
              <a:rPr lang="en-US" sz="1400" dirty="0"/>
              <a:t>        end if					(13)</a:t>
            </a:r>
          </a:p>
          <a:p>
            <a:r>
              <a:rPr lang="en-US" sz="1400" dirty="0"/>
              <a:t>        NEWINDEX = NEWINDEX + 1			(14)</a:t>
            </a:r>
          </a:p>
          <a:p>
            <a:r>
              <a:rPr lang="en-US" sz="1400" dirty="0"/>
              <a:t>    end loop					(15)</a:t>
            </a:r>
          </a:p>
          <a:p>
            <a:r>
              <a:rPr lang="en-US" sz="1400" dirty="0"/>
              <a:t>    loop while INDEX1 &lt;= HALF			(16)</a:t>
            </a:r>
          </a:p>
          <a:p>
            <a:r>
              <a:rPr lang="en-US" sz="1400" dirty="0"/>
              <a:t>        TEMPARRAY[NEWINDEX] = ARRAY[INDEX1]		(17)</a:t>
            </a:r>
          </a:p>
          <a:p>
            <a:r>
              <a:rPr lang="en-US" sz="1400" dirty="0"/>
              <a:t>        INDEX1 = INDEX1 + 1				(18)</a:t>
            </a:r>
          </a:p>
          <a:p>
            <a:r>
              <a:rPr lang="en-US" sz="1400" dirty="0"/>
              <a:t>        NEWINDEX = NEWINDEX + 1			(19)</a:t>
            </a:r>
          </a:p>
          <a:p>
            <a:r>
              <a:rPr lang="en-US" sz="1400" dirty="0"/>
              <a:t>    end loop					(20)</a:t>
            </a:r>
          </a:p>
          <a:p>
            <a:r>
              <a:rPr lang="en-US" sz="1400" dirty="0"/>
              <a:t>    loop while INDEX2 &lt;= END			(21)</a:t>
            </a:r>
          </a:p>
          <a:p>
            <a:r>
              <a:rPr lang="en-US" sz="1400" dirty="0"/>
              <a:t>        TEMPARRAY[NEWINDEX] = ARRAY[INDEX2]		(22)</a:t>
            </a:r>
          </a:p>
          <a:p>
            <a:r>
              <a:rPr lang="en-US" sz="1400" dirty="0"/>
              <a:t>        INDEX2 = INDEX2 + 1				(23)</a:t>
            </a:r>
          </a:p>
          <a:p>
            <a:r>
              <a:rPr lang="en-US" sz="1400" dirty="0"/>
              <a:t>        NEWINDEX = NEWINDEX + 1			(24)</a:t>
            </a:r>
          </a:p>
          <a:p>
            <a:r>
              <a:rPr lang="en-US" sz="1400" dirty="0"/>
              <a:t>    end loop					(25)</a:t>
            </a:r>
          </a:p>
          <a:p>
            <a:r>
              <a:rPr lang="en-US" sz="1400" dirty="0"/>
              <a:t>    loop INDEX from 0 to size of TEMPARRAY – 1		(26)</a:t>
            </a:r>
          </a:p>
          <a:p>
            <a:r>
              <a:rPr lang="en-US" sz="1400" dirty="0"/>
              <a:t>        ARRAY[START + INDEX] = TEMPARRAY[INDEX]		(27)</a:t>
            </a:r>
          </a:p>
          <a:p>
            <a:r>
              <a:rPr lang="en-US" sz="1400" dirty="0"/>
              <a:t>    end loop					(28)</a:t>
            </a:r>
          </a:p>
          <a:p>
            <a:r>
              <a:rPr lang="en-US" sz="1400" dirty="0"/>
              <a:t>end function				(29)</a:t>
            </a:r>
          </a:p>
        </p:txBody>
      </p:sp>
    </p:spTree>
    <p:extLst>
      <p:ext uri="{BB962C8B-B14F-4D97-AF65-F5344CB8AC3E}">
        <p14:creationId xmlns:p14="http://schemas.microsoft.com/office/powerpoint/2010/main" val="402931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C53D60-0FA6-4C09-B36D-7C904E10789E}"/>
              </a:ext>
            </a:extLst>
          </p:cNvPr>
          <p:cNvSpPr/>
          <p:nvPr/>
        </p:nvSpPr>
        <p:spPr>
          <a:xfrm>
            <a:off x="1603824"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5" name="Rectangle 4">
            <a:extLst>
              <a:ext uri="{FF2B5EF4-FFF2-40B4-BE49-F238E27FC236}">
                <a16:creationId xmlns:a16="http://schemas.microsoft.com/office/drawing/2014/main" id="{2DB9B2E8-16D9-45B5-AB39-99E013FF582C}"/>
              </a:ext>
            </a:extLst>
          </p:cNvPr>
          <p:cNvSpPr/>
          <p:nvPr/>
        </p:nvSpPr>
        <p:spPr>
          <a:xfrm>
            <a:off x="2234445"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6" name="Rectangle 5">
            <a:extLst>
              <a:ext uri="{FF2B5EF4-FFF2-40B4-BE49-F238E27FC236}">
                <a16:creationId xmlns:a16="http://schemas.microsoft.com/office/drawing/2014/main" id="{D334F888-6112-4029-9D64-A13864D69FA3}"/>
              </a:ext>
            </a:extLst>
          </p:cNvPr>
          <p:cNvSpPr/>
          <p:nvPr/>
        </p:nvSpPr>
        <p:spPr>
          <a:xfrm>
            <a:off x="2865066"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495687"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8" name="Rectangle 7">
            <a:extLst>
              <a:ext uri="{FF2B5EF4-FFF2-40B4-BE49-F238E27FC236}">
                <a16:creationId xmlns:a16="http://schemas.microsoft.com/office/drawing/2014/main" id="{2863F0EB-9569-4EDC-8EB5-9B443C6F7C25}"/>
              </a:ext>
            </a:extLst>
          </p:cNvPr>
          <p:cNvSpPr/>
          <p:nvPr/>
        </p:nvSpPr>
        <p:spPr>
          <a:xfrm>
            <a:off x="5150068"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5780689"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6411310"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7041931"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13" name="TextBox 12">
            <a:extLst>
              <a:ext uri="{FF2B5EF4-FFF2-40B4-BE49-F238E27FC236}">
                <a16:creationId xmlns:a16="http://schemas.microsoft.com/office/drawing/2014/main" id="{08D1AD2A-EDF1-4AA6-9E5D-9FDCEAF82735}"/>
              </a:ext>
            </a:extLst>
          </p:cNvPr>
          <p:cNvSpPr txBox="1"/>
          <p:nvPr/>
        </p:nvSpPr>
        <p:spPr>
          <a:xfrm>
            <a:off x="914400" y="1543234"/>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55560" y="1097280"/>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86180" y="1097280"/>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3016800" y="1097280"/>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47420" y="1097280"/>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5314532" y="1097280"/>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5945152" y="1097280"/>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6575772" y="1097280"/>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7206392" y="1097280"/>
            <a:ext cx="301686" cy="369332"/>
          </a:xfrm>
          <a:prstGeom prst="rect">
            <a:avLst/>
          </a:prstGeom>
          <a:noFill/>
        </p:spPr>
        <p:txBody>
          <a:bodyPr wrap="none" rtlCol="0">
            <a:spAutoFit/>
          </a:bodyPr>
          <a:lstStyle/>
          <a:p>
            <a:r>
              <a:rPr lang="en-US" dirty="0"/>
              <a:t>7</a:t>
            </a:r>
          </a:p>
        </p:txBody>
      </p:sp>
    </p:spTree>
    <p:extLst>
      <p:ext uri="{BB962C8B-B14F-4D97-AF65-F5344CB8AC3E}">
        <p14:creationId xmlns:p14="http://schemas.microsoft.com/office/powerpoint/2010/main" val="7700706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8F89B3-BED9-464C-BC6B-11D00D67CD8A}"/>
              </a:ext>
            </a:extLst>
          </p:cNvPr>
          <p:cNvSpPr/>
          <p:nvPr/>
        </p:nvSpPr>
        <p:spPr>
          <a:xfrm>
            <a:off x="471055" y="508000"/>
            <a:ext cx="5093061" cy="89592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6CDDA1F3-5182-4BD9-B744-4883E8675735}"/>
              </a:ext>
            </a:extLst>
          </p:cNvPr>
          <p:cNvSpPr txBox="1"/>
          <p:nvPr/>
        </p:nvSpPr>
        <p:spPr>
          <a:xfrm>
            <a:off x="471055" y="258901"/>
            <a:ext cx="5093061" cy="6340197"/>
          </a:xfrm>
          <a:prstGeom prst="rect">
            <a:avLst/>
          </a:prstGeom>
          <a:noFill/>
        </p:spPr>
        <p:txBody>
          <a:bodyPr wrap="none" rtlCol="0">
            <a:spAutoFit/>
          </a:bodyPr>
          <a:lstStyle/>
          <a:p>
            <a:r>
              <a:rPr lang="en-US" sz="1400" dirty="0"/>
              <a:t>function MERGE(ARRAY, START, HALF, END)		(1)</a:t>
            </a:r>
          </a:p>
          <a:p>
            <a:r>
              <a:rPr lang="en-US" sz="1400" dirty="0"/>
              <a:t>    TEMPARRAY = new array[END – START + 1]		(2)</a:t>
            </a:r>
          </a:p>
          <a:p>
            <a:r>
              <a:rPr lang="en-US" sz="1400" dirty="0"/>
              <a:t>    INDEX1 = START				(3)</a:t>
            </a:r>
          </a:p>
          <a:p>
            <a:r>
              <a:rPr lang="en-US" sz="1400" dirty="0"/>
              <a:t>    INDEX2 = HALF + 1				(4)</a:t>
            </a:r>
          </a:p>
          <a:p>
            <a:r>
              <a:rPr lang="en-US" sz="1400" dirty="0"/>
              <a:t>    NEWINDEX = 0				(5)</a:t>
            </a:r>
          </a:p>
          <a:p>
            <a:r>
              <a:rPr lang="en-US" sz="1400" dirty="0"/>
              <a:t>    loop while INDEX1 &lt;= HALF and INDEX2 &lt;= END		(6)</a:t>
            </a:r>
          </a:p>
          <a:p>
            <a:r>
              <a:rPr lang="en-US" sz="1400" dirty="0"/>
              <a:t>        if ARRAY[INDEX1] &lt; ARRAY[INDEX2] then		(7)</a:t>
            </a:r>
          </a:p>
          <a:p>
            <a:r>
              <a:rPr lang="en-US" sz="1400" dirty="0"/>
              <a:t>            TEMPARRAY[NEWINDEX] = ARRAY[INDEX1]		(8)</a:t>
            </a:r>
          </a:p>
          <a:p>
            <a:r>
              <a:rPr lang="en-US" sz="1400" dirty="0"/>
              <a:t>            INDEX1 = INDEX1 + 1			(9)</a:t>
            </a:r>
          </a:p>
          <a:p>
            <a:r>
              <a:rPr lang="en-US" sz="1400" dirty="0"/>
              <a:t>        else					(10)</a:t>
            </a:r>
          </a:p>
          <a:p>
            <a:r>
              <a:rPr lang="en-US" sz="1400" dirty="0"/>
              <a:t>            TEMPARRAY[NEWINDEX] = ARRAY[INDEX2]		(11)</a:t>
            </a:r>
          </a:p>
          <a:p>
            <a:r>
              <a:rPr lang="en-US" sz="1400" dirty="0"/>
              <a:t>            INDEX2 = INDEX2 + 1			(12)</a:t>
            </a:r>
          </a:p>
          <a:p>
            <a:r>
              <a:rPr lang="en-US" sz="1400" dirty="0"/>
              <a:t>        end if					(13)</a:t>
            </a:r>
          </a:p>
          <a:p>
            <a:r>
              <a:rPr lang="en-US" sz="1400" dirty="0"/>
              <a:t>        NEWINDEX = NEWINDEX + 1			(14)</a:t>
            </a:r>
          </a:p>
          <a:p>
            <a:r>
              <a:rPr lang="en-US" sz="1400" dirty="0"/>
              <a:t>    end loop					(15)</a:t>
            </a:r>
          </a:p>
          <a:p>
            <a:r>
              <a:rPr lang="en-US" sz="1400" dirty="0"/>
              <a:t>    loop while INDEX1 &lt;= HALF			(16)</a:t>
            </a:r>
          </a:p>
          <a:p>
            <a:r>
              <a:rPr lang="en-US" sz="1400" dirty="0"/>
              <a:t>        TEMPARRAY[NEWINDEX] = ARRAY[INDEX1]		(17)</a:t>
            </a:r>
          </a:p>
          <a:p>
            <a:r>
              <a:rPr lang="en-US" sz="1400" dirty="0"/>
              <a:t>        INDEX1 = INDEX1 + 1				(18)</a:t>
            </a:r>
          </a:p>
          <a:p>
            <a:r>
              <a:rPr lang="en-US" sz="1400" dirty="0"/>
              <a:t>        NEWINDEX = NEWINDEX + 1			(19)</a:t>
            </a:r>
          </a:p>
          <a:p>
            <a:r>
              <a:rPr lang="en-US" sz="1400" dirty="0"/>
              <a:t>    end loop					(20)</a:t>
            </a:r>
          </a:p>
          <a:p>
            <a:r>
              <a:rPr lang="en-US" sz="1400" dirty="0"/>
              <a:t>    loop while INDEX2 &lt;= END			(21)</a:t>
            </a:r>
          </a:p>
          <a:p>
            <a:r>
              <a:rPr lang="en-US" sz="1400" dirty="0"/>
              <a:t>        TEMPARRAY[NEWINDEX] = ARRAY[INDEX2]		(22)</a:t>
            </a:r>
          </a:p>
          <a:p>
            <a:r>
              <a:rPr lang="en-US" sz="1400" dirty="0"/>
              <a:t>        INDEX2 = INDEX2 + 1				(23)</a:t>
            </a:r>
          </a:p>
          <a:p>
            <a:r>
              <a:rPr lang="en-US" sz="1400" dirty="0"/>
              <a:t>        NEWINDEX = NEWINDEX + 1			(24)</a:t>
            </a:r>
          </a:p>
          <a:p>
            <a:r>
              <a:rPr lang="en-US" sz="1400" dirty="0"/>
              <a:t>    end loop					(25)</a:t>
            </a:r>
          </a:p>
          <a:p>
            <a:r>
              <a:rPr lang="en-US" sz="1400" dirty="0"/>
              <a:t>    loop INDEX from 0 to size of TEMPARRAY – 1		(26)</a:t>
            </a:r>
          </a:p>
          <a:p>
            <a:r>
              <a:rPr lang="en-US" sz="1400" dirty="0"/>
              <a:t>        ARRAY[START + INDEX] = TEMPARRAY[INDEX]		(27)</a:t>
            </a:r>
          </a:p>
          <a:p>
            <a:r>
              <a:rPr lang="en-US" sz="1400" dirty="0"/>
              <a:t>    end loop					(28)</a:t>
            </a:r>
          </a:p>
          <a:p>
            <a:r>
              <a:rPr lang="en-US" sz="1400" dirty="0"/>
              <a:t>end function				(29)</a:t>
            </a:r>
          </a:p>
        </p:txBody>
      </p:sp>
    </p:spTree>
    <p:extLst>
      <p:ext uri="{BB962C8B-B14F-4D97-AF65-F5344CB8AC3E}">
        <p14:creationId xmlns:p14="http://schemas.microsoft.com/office/powerpoint/2010/main" val="33997062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58FE7B2-2B46-40AD-84E4-1B1958D86A2B}"/>
              </a:ext>
            </a:extLst>
          </p:cNvPr>
          <p:cNvSpPr/>
          <p:nvPr/>
        </p:nvSpPr>
        <p:spPr>
          <a:xfrm>
            <a:off x="471055" y="1366982"/>
            <a:ext cx="5093061" cy="214283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6CDDA1F3-5182-4BD9-B744-4883E8675735}"/>
              </a:ext>
            </a:extLst>
          </p:cNvPr>
          <p:cNvSpPr txBox="1"/>
          <p:nvPr/>
        </p:nvSpPr>
        <p:spPr>
          <a:xfrm>
            <a:off x="471055" y="258901"/>
            <a:ext cx="5093061" cy="6340197"/>
          </a:xfrm>
          <a:prstGeom prst="rect">
            <a:avLst/>
          </a:prstGeom>
          <a:noFill/>
        </p:spPr>
        <p:txBody>
          <a:bodyPr wrap="none" rtlCol="0">
            <a:spAutoFit/>
          </a:bodyPr>
          <a:lstStyle/>
          <a:p>
            <a:r>
              <a:rPr lang="en-US" sz="1400" dirty="0"/>
              <a:t>function MERGE(ARRAY, START, HALF, END)		(1)</a:t>
            </a:r>
          </a:p>
          <a:p>
            <a:r>
              <a:rPr lang="en-US" sz="1400" dirty="0"/>
              <a:t>    TEMPARRAY = new array[END – START + 1]		(2)</a:t>
            </a:r>
          </a:p>
          <a:p>
            <a:r>
              <a:rPr lang="en-US" sz="1400" dirty="0"/>
              <a:t>    INDEX1 = START				(3)</a:t>
            </a:r>
          </a:p>
          <a:p>
            <a:r>
              <a:rPr lang="en-US" sz="1400" dirty="0"/>
              <a:t>    INDEX2 = HALF + 1				(4)</a:t>
            </a:r>
          </a:p>
          <a:p>
            <a:r>
              <a:rPr lang="en-US" sz="1400" dirty="0"/>
              <a:t>    NEWINDEX = 0				(5)</a:t>
            </a:r>
          </a:p>
          <a:p>
            <a:r>
              <a:rPr lang="en-US" sz="1400" dirty="0"/>
              <a:t>    loop while INDEX1 &lt;= HALF and INDEX2 &lt;= END		(6)</a:t>
            </a:r>
          </a:p>
          <a:p>
            <a:r>
              <a:rPr lang="en-US" sz="1400" dirty="0"/>
              <a:t>        if ARRAY[INDEX1] &lt; ARRAY[INDEX2] then		(7)</a:t>
            </a:r>
          </a:p>
          <a:p>
            <a:r>
              <a:rPr lang="en-US" sz="1400" dirty="0"/>
              <a:t>            TEMPARRAY[NEWINDEX] = ARRAY[INDEX1]		(8)</a:t>
            </a:r>
          </a:p>
          <a:p>
            <a:r>
              <a:rPr lang="en-US" sz="1400" dirty="0"/>
              <a:t>            INDEX1 = INDEX1 + 1			(9)</a:t>
            </a:r>
          </a:p>
          <a:p>
            <a:r>
              <a:rPr lang="en-US" sz="1400" dirty="0"/>
              <a:t>        else					(10)</a:t>
            </a:r>
          </a:p>
          <a:p>
            <a:r>
              <a:rPr lang="en-US" sz="1400" dirty="0"/>
              <a:t>            TEMPARRAY[NEWINDEX] = ARRAY[INDEX2]		(11)</a:t>
            </a:r>
          </a:p>
          <a:p>
            <a:r>
              <a:rPr lang="en-US" sz="1400" dirty="0"/>
              <a:t>            INDEX2 = INDEX2 + 1			(12)</a:t>
            </a:r>
          </a:p>
          <a:p>
            <a:r>
              <a:rPr lang="en-US" sz="1400" dirty="0"/>
              <a:t>        end if					(13)</a:t>
            </a:r>
          </a:p>
          <a:p>
            <a:r>
              <a:rPr lang="en-US" sz="1400" dirty="0"/>
              <a:t>        NEWINDEX = NEWINDEX + 1			(14)</a:t>
            </a:r>
          </a:p>
          <a:p>
            <a:r>
              <a:rPr lang="en-US" sz="1400" dirty="0"/>
              <a:t>    end loop					(15)</a:t>
            </a:r>
          </a:p>
          <a:p>
            <a:r>
              <a:rPr lang="en-US" sz="1400" dirty="0"/>
              <a:t>    loop while INDEX1 &lt;= HALF			(16)</a:t>
            </a:r>
          </a:p>
          <a:p>
            <a:r>
              <a:rPr lang="en-US" sz="1400" dirty="0"/>
              <a:t>        TEMPARRAY[NEWINDEX] = ARRAY[INDEX1]		(17)</a:t>
            </a:r>
          </a:p>
          <a:p>
            <a:r>
              <a:rPr lang="en-US" sz="1400" dirty="0"/>
              <a:t>        INDEX1 = INDEX1 + 1				(18)</a:t>
            </a:r>
          </a:p>
          <a:p>
            <a:r>
              <a:rPr lang="en-US" sz="1400" dirty="0"/>
              <a:t>        NEWINDEX = NEWINDEX + 1			(19)</a:t>
            </a:r>
          </a:p>
          <a:p>
            <a:r>
              <a:rPr lang="en-US" sz="1400" dirty="0"/>
              <a:t>    end loop					(20)</a:t>
            </a:r>
          </a:p>
          <a:p>
            <a:r>
              <a:rPr lang="en-US" sz="1400" dirty="0"/>
              <a:t>    loop while INDEX2 &lt;= END			(21)</a:t>
            </a:r>
          </a:p>
          <a:p>
            <a:r>
              <a:rPr lang="en-US" sz="1400" dirty="0"/>
              <a:t>        TEMPARRAY[NEWINDEX] = ARRAY[INDEX2]		(22)</a:t>
            </a:r>
          </a:p>
          <a:p>
            <a:r>
              <a:rPr lang="en-US" sz="1400" dirty="0"/>
              <a:t>        INDEX2 = INDEX2 + 1				(23)</a:t>
            </a:r>
          </a:p>
          <a:p>
            <a:r>
              <a:rPr lang="en-US" sz="1400" dirty="0"/>
              <a:t>        NEWINDEX = NEWINDEX + 1			(24)</a:t>
            </a:r>
          </a:p>
          <a:p>
            <a:r>
              <a:rPr lang="en-US" sz="1400" dirty="0"/>
              <a:t>    end loop					(25)</a:t>
            </a:r>
          </a:p>
          <a:p>
            <a:r>
              <a:rPr lang="en-US" sz="1400" dirty="0"/>
              <a:t>    loop INDEX from 0 to size of TEMPARRAY – 1		(26)</a:t>
            </a:r>
          </a:p>
          <a:p>
            <a:r>
              <a:rPr lang="en-US" sz="1400" dirty="0"/>
              <a:t>        ARRAY[START + INDEX] = TEMPARRAY[INDEX]		(27)</a:t>
            </a:r>
          </a:p>
          <a:p>
            <a:r>
              <a:rPr lang="en-US" sz="1400" dirty="0"/>
              <a:t>    end loop					(28)</a:t>
            </a:r>
          </a:p>
          <a:p>
            <a:r>
              <a:rPr lang="en-US" sz="1400" dirty="0"/>
              <a:t>end function				(29)</a:t>
            </a:r>
          </a:p>
        </p:txBody>
      </p:sp>
    </p:spTree>
    <p:extLst>
      <p:ext uri="{BB962C8B-B14F-4D97-AF65-F5344CB8AC3E}">
        <p14:creationId xmlns:p14="http://schemas.microsoft.com/office/powerpoint/2010/main" val="11360049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62B9740-B5AD-4910-ABA0-F1C52FFCE40A}"/>
              </a:ext>
            </a:extLst>
          </p:cNvPr>
          <p:cNvSpPr/>
          <p:nvPr/>
        </p:nvSpPr>
        <p:spPr>
          <a:xfrm>
            <a:off x="471055" y="4562763"/>
            <a:ext cx="5093061" cy="107141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 name="Rectangle 2">
            <a:extLst>
              <a:ext uri="{FF2B5EF4-FFF2-40B4-BE49-F238E27FC236}">
                <a16:creationId xmlns:a16="http://schemas.microsoft.com/office/drawing/2014/main" id="{358FE7B2-2B46-40AD-84E4-1B1958D86A2B}"/>
              </a:ext>
            </a:extLst>
          </p:cNvPr>
          <p:cNvSpPr/>
          <p:nvPr/>
        </p:nvSpPr>
        <p:spPr>
          <a:xfrm>
            <a:off x="471055" y="3509818"/>
            <a:ext cx="5093061" cy="107141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6CDDA1F3-5182-4BD9-B744-4883E8675735}"/>
              </a:ext>
            </a:extLst>
          </p:cNvPr>
          <p:cNvSpPr txBox="1"/>
          <p:nvPr/>
        </p:nvSpPr>
        <p:spPr>
          <a:xfrm>
            <a:off x="471055" y="258901"/>
            <a:ext cx="5093061" cy="6340197"/>
          </a:xfrm>
          <a:prstGeom prst="rect">
            <a:avLst/>
          </a:prstGeom>
          <a:noFill/>
        </p:spPr>
        <p:txBody>
          <a:bodyPr wrap="none" rtlCol="0">
            <a:spAutoFit/>
          </a:bodyPr>
          <a:lstStyle/>
          <a:p>
            <a:r>
              <a:rPr lang="en-US" sz="1400" dirty="0"/>
              <a:t>function MERGE(ARRAY, START, HALF, END)		(1)</a:t>
            </a:r>
          </a:p>
          <a:p>
            <a:r>
              <a:rPr lang="en-US" sz="1400" dirty="0"/>
              <a:t>    TEMPARRAY = new array[END – START + 1]		(2)</a:t>
            </a:r>
          </a:p>
          <a:p>
            <a:r>
              <a:rPr lang="en-US" sz="1400" dirty="0"/>
              <a:t>    INDEX1 = START				(3)</a:t>
            </a:r>
          </a:p>
          <a:p>
            <a:r>
              <a:rPr lang="en-US" sz="1400" dirty="0"/>
              <a:t>    INDEX2 = HALF + 1				(4)</a:t>
            </a:r>
          </a:p>
          <a:p>
            <a:r>
              <a:rPr lang="en-US" sz="1400" dirty="0"/>
              <a:t>    NEWINDEX = 0				(5)</a:t>
            </a:r>
          </a:p>
          <a:p>
            <a:r>
              <a:rPr lang="en-US" sz="1400" dirty="0"/>
              <a:t>    loop while INDEX1 &lt;= HALF and INDEX2 &lt;= END		(6)</a:t>
            </a:r>
          </a:p>
          <a:p>
            <a:r>
              <a:rPr lang="en-US" sz="1400" dirty="0"/>
              <a:t>        if ARRAY[INDEX1] &lt; ARRAY[INDEX2] then		(7)</a:t>
            </a:r>
          </a:p>
          <a:p>
            <a:r>
              <a:rPr lang="en-US" sz="1400" dirty="0"/>
              <a:t>            TEMPARRAY[NEWINDEX] = ARRAY[INDEX1]		(8)</a:t>
            </a:r>
          </a:p>
          <a:p>
            <a:r>
              <a:rPr lang="en-US" sz="1400" dirty="0"/>
              <a:t>            INDEX1 = INDEX1 + 1			(9)</a:t>
            </a:r>
          </a:p>
          <a:p>
            <a:r>
              <a:rPr lang="en-US" sz="1400" dirty="0"/>
              <a:t>        else					(10)</a:t>
            </a:r>
          </a:p>
          <a:p>
            <a:r>
              <a:rPr lang="en-US" sz="1400" dirty="0"/>
              <a:t>            TEMPARRAY[NEWINDEX] = ARRAY[INDEX2]		(11)</a:t>
            </a:r>
          </a:p>
          <a:p>
            <a:r>
              <a:rPr lang="en-US" sz="1400" dirty="0"/>
              <a:t>            INDEX2 = INDEX2 + 1			(12)</a:t>
            </a:r>
          </a:p>
          <a:p>
            <a:r>
              <a:rPr lang="en-US" sz="1400" dirty="0"/>
              <a:t>        end if					(13)</a:t>
            </a:r>
          </a:p>
          <a:p>
            <a:r>
              <a:rPr lang="en-US" sz="1400" dirty="0"/>
              <a:t>        NEWINDEX = NEWINDEX + 1			(14)</a:t>
            </a:r>
          </a:p>
          <a:p>
            <a:r>
              <a:rPr lang="en-US" sz="1400" dirty="0"/>
              <a:t>    end loop					(15)</a:t>
            </a:r>
          </a:p>
          <a:p>
            <a:r>
              <a:rPr lang="en-US" sz="1400" dirty="0"/>
              <a:t>    loop while INDEX1 &lt;= HALF			(16)</a:t>
            </a:r>
          </a:p>
          <a:p>
            <a:r>
              <a:rPr lang="en-US" sz="1400" dirty="0"/>
              <a:t>        TEMPARRAY[NEWINDEX] = ARRAY[INDEX1]		(17)</a:t>
            </a:r>
          </a:p>
          <a:p>
            <a:r>
              <a:rPr lang="en-US" sz="1400" dirty="0"/>
              <a:t>        INDEX1 = INDEX1 + 1				(18)</a:t>
            </a:r>
          </a:p>
          <a:p>
            <a:r>
              <a:rPr lang="en-US" sz="1400" dirty="0"/>
              <a:t>        NEWINDEX = NEWINDEX + 1			(19)</a:t>
            </a:r>
          </a:p>
          <a:p>
            <a:r>
              <a:rPr lang="en-US" sz="1400" dirty="0"/>
              <a:t>    end loop					(20)</a:t>
            </a:r>
          </a:p>
          <a:p>
            <a:r>
              <a:rPr lang="en-US" sz="1400" dirty="0"/>
              <a:t>    loop while INDEX2 &lt;= END			(21)</a:t>
            </a:r>
          </a:p>
          <a:p>
            <a:r>
              <a:rPr lang="en-US" sz="1400" dirty="0"/>
              <a:t>        TEMPARRAY[NEWINDEX] = ARRAY[INDEX2]		(22)</a:t>
            </a:r>
          </a:p>
          <a:p>
            <a:r>
              <a:rPr lang="en-US" sz="1400" dirty="0"/>
              <a:t>        INDEX2 = INDEX2 + 1				(23)</a:t>
            </a:r>
          </a:p>
          <a:p>
            <a:r>
              <a:rPr lang="en-US" sz="1400" dirty="0"/>
              <a:t>        NEWINDEX = NEWINDEX + 1			(24)</a:t>
            </a:r>
          </a:p>
          <a:p>
            <a:r>
              <a:rPr lang="en-US" sz="1400" dirty="0"/>
              <a:t>    end loop					(25)</a:t>
            </a:r>
          </a:p>
          <a:p>
            <a:r>
              <a:rPr lang="en-US" sz="1400" dirty="0"/>
              <a:t>    loop INDEX from 0 to size of TEMPARRAY – 1		(26)</a:t>
            </a:r>
          </a:p>
          <a:p>
            <a:r>
              <a:rPr lang="en-US" sz="1400" dirty="0"/>
              <a:t>        ARRAY[START + INDEX] = TEMPARRAY[INDEX]		(27)</a:t>
            </a:r>
          </a:p>
          <a:p>
            <a:r>
              <a:rPr lang="en-US" sz="1400" dirty="0"/>
              <a:t>    end loop					(28)</a:t>
            </a:r>
          </a:p>
          <a:p>
            <a:r>
              <a:rPr lang="en-US" sz="1400" dirty="0"/>
              <a:t>end function				(29)</a:t>
            </a:r>
          </a:p>
        </p:txBody>
      </p:sp>
    </p:spTree>
    <p:extLst>
      <p:ext uri="{BB962C8B-B14F-4D97-AF65-F5344CB8AC3E}">
        <p14:creationId xmlns:p14="http://schemas.microsoft.com/office/powerpoint/2010/main" val="25740116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3AB51D5-D094-4D58-A120-8CDBC42883D8}"/>
              </a:ext>
            </a:extLst>
          </p:cNvPr>
          <p:cNvSpPr/>
          <p:nvPr/>
        </p:nvSpPr>
        <p:spPr>
          <a:xfrm>
            <a:off x="549564" y="1357745"/>
            <a:ext cx="5093061" cy="24938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 name="Rectangle 3">
            <a:extLst>
              <a:ext uri="{FF2B5EF4-FFF2-40B4-BE49-F238E27FC236}">
                <a16:creationId xmlns:a16="http://schemas.microsoft.com/office/drawing/2014/main" id="{B62B9740-B5AD-4910-ABA0-F1C52FFCE40A}"/>
              </a:ext>
            </a:extLst>
          </p:cNvPr>
          <p:cNvSpPr/>
          <p:nvPr/>
        </p:nvSpPr>
        <p:spPr>
          <a:xfrm>
            <a:off x="471055" y="4562763"/>
            <a:ext cx="5093061" cy="107141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 name="Rectangle 2">
            <a:extLst>
              <a:ext uri="{FF2B5EF4-FFF2-40B4-BE49-F238E27FC236}">
                <a16:creationId xmlns:a16="http://schemas.microsoft.com/office/drawing/2014/main" id="{358FE7B2-2B46-40AD-84E4-1B1958D86A2B}"/>
              </a:ext>
            </a:extLst>
          </p:cNvPr>
          <p:cNvSpPr/>
          <p:nvPr/>
        </p:nvSpPr>
        <p:spPr>
          <a:xfrm>
            <a:off x="471055" y="3509818"/>
            <a:ext cx="5093061" cy="107141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6CDDA1F3-5182-4BD9-B744-4883E8675735}"/>
              </a:ext>
            </a:extLst>
          </p:cNvPr>
          <p:cNvSpPr txBox="1"/>
          <p:nvPr/>
        </p:nvSpPr>
        <p:spPr>
          <a:xfrm>
            <a:off x="471055" y="258901"/>
            <a:ext cx="5093061" cy="6340197"/>
          </a:xfrm>
          <a:prstGeom prst="rect">
            <a:avLst/>
          </a:prstGeom>
          <a:noFill/>
        </p:spPr>
        <p:txBody>
          <a:bodyPr wrap="none" rtlCol="0">
            <a:spAutoFit/>
          </a:bodyPr>
          <a:lstStyle/>
          <a:p>
            <a:r>
              <a:rPr lang="en-US" sz="1400" dirty="0"/>
              <a:t>function MERGE(ARRAY, START, HALF, END)		(1)</a:t>
            </a:r>
          </a:p>
          <a:p>
            <a:r>
              <a:rPr lang="en-US" sz="1400" dirty="0"/>
              <a:t>    TEMPARRAY = new array[END – START + 1]		(2)</a:t>
            </a:r>
          </a:p>
          <a:p>
            <a:r>
              <a:rPr lang="en-US" sz="1400" dirty="0"/>
              <a:t>    INDEX1 = START				(3)</a:t>
            </a:r>
          </a:p>
          <a:p>
            <a:r>
              <a:rPr lang="en-US" sz="1400" dirty="0"/>
              <a:t>    INDEX2 = HALF + 1				(4)</a:t>
            </a:r>
          </a:p>
          <a:p>
            <a:r>
              <a:rPr lang="en-US" sz="1400" dirty="0"/>
              <a:t>    NEWINDEX = 0				(5)</a:t>
            </a:r>
          </a:p>
          <a:p>
            <a:r>
              <a:rPr lang="en-US" sz="1400" dirty="0"/>
              <a:t>    loop while INDEX1 &lt;= HALF and INDEX2 &lt;= END		(6)</a:t>
            </a:r>
          </a:p>
          <a:p>
            <a:r>
              <a:rPr lang="en-US" sz="1400" dirty="0"/>
              <a:t>        if ARRAY[INDEX1] &lt; ARRAY[INDEX2] then		(7)</a:t>
            </a:r>
          </a:p>
          <a:p>
            <a:r>
              <a:rPr lang="en-US" sz="1400" dirty="0"/>
              <a:t>            TEMPARRAY[NEWINDEX] = ARRAY[INDEX1]		(8)</a:t>
            </a:r>
          </a:p>
          <a:p>
            <a:r>
              <a:rPr lang="en-US" sz="1400" dirty="0"/>
              <a:t>            INDEX1 = INDEX1 + 1			(9)</a:t>
            </a:r>
          </a:p>
          <a:p>
            <a:r>
              <a:rPr lang="en-US" sz="1400" dirty="0"/>
              <a:t>        else					(10)</a:t>
            </a:r>
          </a:p>
          <a:p>
            <a:r>
              <a:rPr lang="en-US" sz="1400" dirty="0"/>
              <a:t>            TEMPARRAY[NEWINDEX] = ARRAY[INDEX2]		(11)</a:t>
            </a:r>
          </a:p>
          <a:p>
            <a:r>
              <a:rPr lang="en-US" sz="1400" dirty="0"/>
              <a:t>            INDEX2 = INDEX2 + 1			(12)</a:t>
            </a:r>
          </a:p>
          <a:p>
            <a:r>
              <a:rPr lang="en-US" sz="1400" dirty="0"/>
              <a:t>        end if					(13)</a:t>
            </a:r>
          </a:p>
          <a:p>
            <a:r>
              <a:rPr lang="en-US" sz="1400" dirty="0"/>
              <a:t>        NEWINDEX = NEWINDEX + 1			(14)</a:t>
            </a:r>
          </a:p>
          <a:p>
            <a:r>
              <a:rPr lang="en-US" sz="1400" dirty="0"/>
              <a:t>    end loop					(15)</a:t>
            </a:r>
          </a:p>
          <a:p>
            <a:r>
              <a:rPr lang="en-US" sz="1400" dirty="0"/>
              <a:t>    loop while INDEX1 &lt;= HALF			(16)</a:t>
            </a:r>
          </a:p>
          <a:p>
            <a:r>
              <a:rPr lang="en-US" sz="1400" dirty="0"/>
              <a:t>        TEMPARRAY[NEWINDEX] = ARRAY[INDEX1]		(17)</a:t>
            </a:r>
          </a:p>
          <a:p>
            <a:r>
              <a:rPr lang="en-US" sz="1400" dirty="0"/>
              <a:t>        INDEX1 = INDEX1 + 1				(18)</a:t>
            </a:r>
          </a:p>
          <a:p>
            <a:r>
              <a:rPr lang="en-US" sz="1400" dirty="0"/>
              <a:t>        NEWINDEX = NEWINDEX + 1			(19)</a:t>
            </a:r>
          </a:p>
          <a:p>
            <a:r>
              <a:rPr lang="en-US" sz="1400" dirty="0"/>
              <a:t>    end loop					(20)</a:t>
            </a:r>
          </a:p>
          <a:p>
            <a:r>
              <a:rPr lang="en-US" sz="1400" dirty="0"/>
              <a:t>    loop while INDEX2 &lt;= END			(21)</a:t>
            </a:r>
          </a:p>
          <a:p>
            <a:r>
              <a:rPr lang="en-US" sz="1400" dirty="0"/>
              <a:t>        TEMPARRAY[NEWINDEX] = ARRAY[INDEX2]		(22)</a:t>
            </a:r>
          </a:p>
          <a:p>
            <a:r>
              <a:rPr lang="en-US" sz="1400" dirty="0"/>
              <a:t>        INDEX2 = INDEX2 + 1				(23)</a:t>
            </a:r>
          </a:p>
          <a:p>
            <a:r>
              <a:rPr lang="en-US" sz="1400" dirty="0"/>
              <a:t>        NEWINDEX = NEWINDEX + 1			(24)</a:t>
            </a:r>
          </a:p>
          <a:p>
            <a:r>
              <a:rPr lang="en-US" sz="1400" dirty="0"/>
              <a:t>    end loop					(25)</a:t>
            </a:r>
          </a:p>
          <a:p>
            <a:r>
              <a:rPr lang="en-US" sz="1400" dirty="0"/>
              <a:t>    loop INDEX from 0 to size of TEMPARRAY – 1		(26)</a:t>
            </a:r>
          </a:p>
          <a:p>
            <a:r>
              <a:rPr lang="en-US" sz="1400" dirty="0"/>
              <a:t>        ARRAY[START + INDEX] = TEMPARRAY[INDEX]		(27)</a:t>
            </a:r>
          </a:p>
          <a:p>
            <a:r>
              <a:rPr lang="en-US" sz="1400" dirty="0"/>
              <a:t>    end loop					(28)</a:t>
            </a:r>
          </a:p>
          <a:p>
            <a:r>
              <a:rPr lang="en-US" sz="1400" dirty="0"/>
              <a:t>end function				(29)</a:t>
            </a:r>
          </a:p>
        </p:txBody>
      </p:sp>
    </p:spTree>
    <p:extLst>
      <p:ext uri="{BB962C8B-B14F-4D97-AF65-F5344CB8AC3E}">
        <p14:creationId xmlns:p14="http://schemas.microsoft.com/office/powerpoint/2010/main" val="42131377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58FE7B2-2B46-40AD-84E4-1B1958D86A2B}"/>
              </a:ext>
            </a:extLst>
          </p:cNvPr>
          <p:cNvSpPr/>
          <p:nvPr/>
        </p:nvSpPr>
        <p:spPr>
          <a:xfrm>
            <a:off x="471055" y="5643418"/>
            <a:ext cx="5093061" cy="65578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6CDDA1F3-5182-4BD9-B744-4883E8675735}"/>
              </a:ext>
            </a:extLst>
          </p:cNvPr>
          <p:cNvSpPr txBox="1"/>
          <p:nvPr/>
        </p:nvSpPr>
        <p:spPr>
          <a:xfrm>
            <a:off x="471055" y="258901"/>
            <a:ext cx="5093061" cy="6340197"/>
          </a:xfrm>
          <a:prstGeom prst="rect">
            <a:avLst/>
          </a:prstGeom>
          <a:noFill/>
        </p:spPr>
        <p:txBody>
          <a:bodyPr wrap="none" rtlCol="0">
            <a:spAutoFit/>
          </a:bodyPr>
          <a:lstStyle/>
          <a:p>
            <a:r>
              <a:rPr lang="en-US" sz="1400" dirty="0"/>
              <a:t>function MERGE(ARRAY, START, HALF, END)		(1)</a:t>
            </a:r>
          </a:p>
          <a:p>
            <a:r>
              <a:rPr lang="en-US" sz="1400" dirty="0"/>
              <a:t>    TEMPARRAY = new array[END – START + 1]		(2)</a:t>
            </a:r>
          </a:p>
          <a:p>
            <a:r>
              <a:rPr lang="en-US" sz="1400" dirty="0"/>
              <a:t>    INDEX1 = START				(3)</a:t>
            </a:r>
          </a:p>
          <a:p>
            <a:r>
              <a:rPr lang="en-US" sz="1400" dirty="0"/>
              <a:t>    INDEX2 = HALF + 1				(4)</a:t>
            </a:r>
          </a:p>
          <a:p>
            <a:r>
              <a:rPr lang="en-US" sz="1400" dirty="0"/>
              <a:t>    NEWINDEX = 0				(5)</a:t>
            </a:r>
          </a:p>
          <a:p>
            <a:r>
              <a:rPr lang="en-US" sz="1400" dirty="0"/>
              <a:t>    loop while INDEX1 &lt;= HALF and INDEX2 &lt;= END		(6)</a:t>
            </a:r>
          </a:p>
          <a:p>
            <a:r>
              <a:rPr lang="en-US" sz="1400" dirty="0"/>
              <a:t>        if ARRAY[INDEX1] &lt; ARRAY[INDEX2] then		(7)</a:t>
            </a:r>
          </a:p>
          <a:p>
            <a:r>
              <a:rPr lang="en-US" sz="1400" dirty="0"/>
              <a:t>            TEMPARRAY[NEWINDEX] = ARRAY[INDEX1]		(8)</a:t>
            </a:r>
          </a:p>
          <a:p>
            <a:r>
              <a:rPr lang="en-US" sz="1400" dirty="0"/>
              <a:t>            INDEX1 = INDEX1 + 1			(9)</a:t>
            </a:r>
          </a:p>
          <a:p>
            <a:r>
              <a:rPr lang="en-US" sz="1400" dirty="0"/>
              <a:t>        else					(10)</a:t>
            </a:r>
          </a:p>
          <a:p>
            <a:r>
              <a:rPr lang="en-US" sz="1400" dirty="0"/>
              <a:t>            TEMPARRAY[NEWINDEX] = ARRAY[INDEX2]		(11)</a:t>
            </a:r>
          </a:p>
          <a:p>
            <a:r>
              <a:rPr lang="en-US" sz="1400" dirty="0"/>
              <a:t>            INDEX2 = INDEX2 + 1			(12)</a:t>
            </a:r>
          </a:p>
          <a:p>
            <a:r>
              <a:rPr lang="en-US" sz="1400" dirty="0"/>
              <a:t>        end if					(13)</a:t>
            </a:r>
          </a:p>
          <a:p>
            <a:r>
              <a:rPr lang="en-US" sz="1400" dirty="0"/>
              <a:t>        NEWINDEX = NEWINDEX + 1			(14)</a:t>
            </a:r>
          </a:p>
          <a:p>
            <a:r>
              <a:rPr lang="en-US" sz="1400" dirty="0"/>
              <a:t>    end loop					(15)</a:t>
            </a:r>
          </a:p>
          <a:p>
            <a:r>
              <a:rPr lang="en-US" sz="1400" dirty="0"/>
              <a:t>    loop while INDEX1 &lt;= HALF			(16)</a:t>
            </a:r>
          </a:p>
          <a:p>
            <a:r>
              <a:rPr lang="en-US" sz="1400" dirty="0"/>
              <a:t>        TEMPARRAY[NEWINDEX] = ARRAY[INDEX1]		(17)</a:t>
            </a:r>
          </a:p>
          <a:p>
            <a:r>
              <a:rPr lang="en-US" sz="1400" dirty="0"/>
              <a:t>        INDEX1 = INDEX1 + 1				(18)</a:t>
            </a:r>
          </a:p>
          <a:p>
            <a:r>
              <a:rPr lang="en-US" sz="1400" dirty="0"/>
              <a:t>        NEWINDEX = NEWINDEX + 1			(19)</a:t>
            </a:r>
          </a:p>
          <a:p>
            <a:r>
              <a:rPr lang="en-US" sz="1400" dirty="0"/>
              <a:t>    end loop					(20)</a:t>
            </a:r>
          </a:p>
          <a:p>
            <a:r>
              <a:rPr lang="en-US" sz="1400" dirty="0"/>
              <a:t>    loop while INDEX2 &lt;= END			(21)</a:t>
            </a:r>
          </a:p>
          <a:p>
            <a:r>
              <a:rPr lang="en-US" sz="1400" dirty="0"/>
              <a:t>        TEMPARRAY[NEWINDEX] = ARRAY[INDEX2]		(22)</a:t>
            </a:r>
          </a:p>
          <a:p>
            <a:r>
              <a:rPr lang="en-US" sz="1400" dirty="0"/>
              <a:t>        INDEX2 = INDEX2 + 1				(23)</a:t>
            </a:r>
          </a:p>
          <a:p>
            <a:r>
              <a:rPr lang="en-US" sz="1400" dirty="0"/>
              <a:t>        NEWINDEX = NEWINDEX + 1			(24)</a:t>
            </a:r>
          </a:p>
          <a:p>
            <a:r>
              <a:rPr lang="en-US" sz="1400" dirty="0"/>
              <a:t>    end loop					(25)</a:t>
            </a:r>
          </a:p>
          <a:p>
            <a:r>
              <a:rPr lang="en-US" sz="1400" dirty="0"/>
              <a:t>    loop INDEX from 0 to size of TEMPARRAY – 1		(26)</a:t>
            </a:r>
          </a:p>
          <a:p>
            <a:r>
              <a:rPr lang="en-US" sz="1400" dirty="0"/>
              <a:t>        ARRAY[START + INDEX] = TEMPARRAY[INDEX]		(27)</a:t>
            </a:r>
          </a:p>
          <a:p>
            <a:r>
              <a:rPr lang="en-US" sz="1400" dirty="0"/>
              <a:t>    end loop					(28)</a:t>
            </a:r>
          </a:p>
          <a:p>
            <a:r>
              <a:rPr lang="en-US" sz="1400" dirty="0"/>
              <a:t>end function				(29)</a:t>
            </a:r>
          </a:p>
        </p:txBody>
      </p:sp>
    </p:spTree>
    <p:extLst>
      <p:ext uri="{BB962C8B-B14F-4D97-AF65-F5344CB8AC3E}">
        <p14:creationId xmlns:p14="http://schemas.microsoft.com/office/powerpoint/2010/main" val="31124243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768844-B322-41D3-899F-5B6DABF53956}"/>
              </a:ext>
            </a:extLst>
          </p:cNvPr>
          <p:cNvSpPr txBox="1"/>
          <p:nvPr/>
        </p:nvSpPr>
        <p:spPr>
          <a:xfrm rot="21268128">
            <a:off x="1319453" y="989919"/>
            <a:ext cx="3665042" cy="707886"/>
          </a:xfrm>
          <a:prstGeom prst="rect">
            <a:avLst/>
          </a:prstGeom>
          <a:noFill/>
        </p:spPr>
        <p:txBody>
          <a:bodyPr wrap="none" rtlCol="0">
            <a:spAutoFit/>
          </a:bodyPr>
          <a:lstStyle/>
          <a:p>
            <a:r>
              <a:rPr lang="en-US" sz="4000" dirty="0"/>
              <a:t>Time Complexity</a:t>
            </a:r>
          </a:p>
        </p:txBody>
      </p:sp>
      <p:pic>
        <p:nvPicPr>
          <p:cNvPr id="6" name="Picture 5" descr="Many different kinds of clock&#10;&#10;Description automatically generated">
            <a:extLst>
              <a:ext uri="{FF2B5EF4-FFF2-40B4-BE49-F238E27FC236}">
                <a16:creationId xmlns:a16="http://schemas.microsoft.com/office/drawing/2014/main" id="{8D5A0642-FD3E-4A01-92EF-7AF6AD31C2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096417">
            <a:off x="99003" y="1391742"/>
            <a:ext cx="5852160" cy="390144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7" name="TextBox 6">
            <a:extLst>
              <a:ext uri="{FF2B5EF4-FFF2-40B4-BE49-F238E27FC236}">
                <a16:creationId xmlns:a16="http://schemas.microsoft.com/office/drawing/2014/main" id="{8D29A4E3-9D8D-4F88-8E3E-79194EEC13EF}"/>
              </a:ext>
            </a:extLst>
          </p:cNvPr>
          <p:cNvSpPr txBox="1"/>
          <p:nvPr/>
        </p:nvSpPr>
        <p:spPr>
          <a:xfrm rot="21418167">
            <a:off x="508000" y="5218546"/>
            <a:ext cx="4261423" cy="276999"/>
          </a:xfrm>
          <a:prstGeom prst="rect">
            <a:avLst/>
          </a:prstGeom>
          <a:noFill/>
        </p:spPr>
        <p:txBody>
          <a:bodyPr wrap="none" rtlCol="0">
            <a:spAutoFit/>
          </a:bodyPr>
          <a:lstStyle/>
          <a:p>
            <a:r>
              <a:rPr lang="en-US" sz="1200" u="sng" dirty="0">
                <a:solidFill>
                  <a:schemeClr val="bg1">
                    <a:lumMod val="50000"/>
                  </a:schemeClr>
                </a:solidFill>
                <a:hlinkClick r:id="rId4">
                  <a:extLst>
                    <a:ext uri="{A12FA001-AC4F-418D-AE19-62706E023703}">
                      <ahyp:hlinkClr xmlns:ahyp="http://schemas.microsoft.com/office/drawing/2018/hyperlinkcolor" val="tx"/>
                    </a:ext>
                  </a:extLst>
                </a:hlinkClick>
              </a:rPr>
              <a:t>Pixabay License</a:t>
            </a:r>
            <a:r>
              <a:rPr lang="en-US" sz="1200" u="sng" dirty="0">
                <a:solidFill>
                  <a:schemeClr val="bg1">
                    <a:lumMod val="50000"/>
                  </a:schemeClr>
                </a:solidFill>
              </a:rPr>
              <a:t>. </a:t>
            </a:r>
            <a:r>
              <a:rPr lang="en-US" sz="1200" dirty="0">
                <a:solidFill>
                  <a:schemeClr val="bg1">
                    <a:lumMod val="50000"/>
                  </a:schemeClr>
                </a:solidFill>
              </a:rPr>
              <a:t>Free for commercial use. No attribution required</a:t>
            </a:r>
          </a:p>
        </p:txBody>
      </p:sp>
    </p:spTree>
    <p:extLst>
      <p:ext uri="{BB962C8B-B14F-4D97-AF65-F5344CB8AC3E}">
        <p14:creationId xmlns:p14="http://schemas.microsoft.com/office/powerpoint/2010/main" val="20725607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Group 85">
            <a:extLst>
              <a:ext uri="{FF2B5EF4-FFF2-40B4-BE49-F238E27FC236}">
                <a16:creationId xmlns:a16="http://schemas.microsoft.com/office/drawing/2014/main" id="{4722DF84-990C-4F53-8B82-7BB92B194C7E}"/>
              </a:ext>
            </a:extLst>
          </p:cNvPr>
          <p:cNvGrpSpPr/>
          <p:nvPr/>
        </p:nvGrpSpPr>
        <p:grpSpPr>
          <a:xfrm>
            <a:off x="1023734" y="1097280"/>
            <a:ext cx="5330374" cy="3671546"/>
            <a:chOff x="1023734" y="1097280"/>
            <a:chExt cx="5330374" cy="3671546"/>
          </a:xfrm>
        </p:grpSpPr>
        <p:grpSp>
          <p:nvGrpSpPr>
            <p:cNvPr id="85" name="Group 84">
              <a:extLst>
                <a:ext uri="{FF2B5EF4-FFF2-40B4-BE49-F238E27FC236}">
                  <a16:creationId xmlns:a16="http://schemas.microsoft.com/office/drawing/2014/main" id="{7837FDF2-0427-4440-AD4A-FE0C7C503E5A}"/>
                </a:ext>
              </a:extLst>
            </p:cNvPr>
            <p:cNvGrpSpPr/>
            <p:nvPr/>
          </p:nvGrpSpPr>
          <p:grpSpPr>
            <a:xfrm>
              <a:off x="1553531" y="1097280"/>
              <a:ext cx="4270781" cy="802797"/>
              <a:chOff x="1553531" y="1097280"/>
              <a:chExt cx="4270781" cy="802797"/>
            </a:xfrm>
          </p:grpSpPr>
          <p:sp>
            <p:nvSpPr>
              <p:cNvPr id="6" name="Rectangle 5">
                <a:extLst>
                  <a:ext uri="{FF2B5EF4-FFF2-40B4-BE49-F238E27FC236}">
                    <a16:creationId xmlns:a16="http://schemas.microsoft.com/office/drawing/2014/main" id="{E37296D0-6BC9-4318-80A4-2C0C62C248A3}"/>
                  </a:ext>
                </a:extLst>
              </p:cNvPr>
              <p:cNvSpPr/>
              <p:nvPr/>
            </p:nvSpPr>
            <p:spPr>
              <a:xfrm>
                <a:off x="1553531"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8</a:t>
                </a:r>
              </a:p>
            </p:txBody>
          </p:sp>
          <p:sp>
            <p:nvSpPr>
              <p:cNvPr id="7" name="Rectangle 6">
                <a:extLst>
                  <a:ext uri="{FF2B5EF4-FFF2-40B4-BE49-F238E27FC236}">
                    <a16:creationId xmlns:a16="http://schemas.microsoft.com/office/drawing/2014/main" id="{87146E5F-EAD9-4FB4-9EFD-48AF2A3874E6}"/>
                  </a:ext>
                </a:extLst>
              </p:cNvPr>
              <p:cNvSpPr/>
              <p:nvPr/>
            </p:nvSpPr>
            <p:spPr>
              <a:xfrm>
                <a:off x="2088729"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8" name="Rectangle 7">
                <a:extLst>
                  <a:ext uri="{FF2B5EF4-FFF2-40B4-BE49-F238E27FC236}">
                    <a16:creationId xmlns:a16="http://schemas.microsoft.com/office/drawing/2014/main" id="{2AF4B35F-2E45-40F9-A0CE-C121BB4ADB84}"/>
                  </a:ext>
                </a:extLst>
              </p:cNvPr>
              <p:cNvSpPr/>
              <p:nvPr/>
            </p:nvSpPr>
            <p:spPr>
              <a:xfrm>
                <a:off x="2623928"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3</a:t>
                </a:r>
              </a:p>
            </p:txBody>
          </p:sp>
          <p:sp>
            <p:nvSpPr>
              <p:cNvPr id="9" name="Rectangle 8">
                <a:extLst>
                  <a:ext uri="{FF2B5EF4-FFF2-40B4-BE49-F238E27FC236}">
                    <a16:creationId xmlns:a16="http://schemas.microsoft.com/office/drawing/2014/main" id="{E4A96AD7-90A0-4263-A495-744FBCA72586}"/>
                  </a:ext>
                </a:extLst>
              </p:cNvPr>
              <p:cNvSpPr/>
              <p:nvPr/>
            </p:nvSpPr>
            <p:spPr>
              <a:xfrm>
                <a:off x="3159126"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6</a:t>
                </a:r>
              </a:p>
            </p:txBody>
          </p:sp>
          <p:sp>
            <p:nvSpPr>
              <p:cNvPr id="10" name="Rectangle 9">
                <a:extLst>
                  <a:ext uri="{FF2B5EF4-FFF2-40B4-BE49-F238E27FC236}">
                    <a16:creationId xmlns:a16="http://schemas.microsoft.com/office/drawing/2014/main" id="{DFFCD012-EB2C-4CBA-97D1-F62F64648A19}"/>
                  </a:ext>
                </a:extLst>
              </p:cNvPr>
              <p:cNvSpPr/>
              <p:nvPr/>
            </p:nvSpPr>
            <p:spPr>
              <a:xfrm>
                <a:off x="3683519"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2</a:t>
                </a:r>
              </a:p>
            </p:txBody>
          </p:sp>
          <p:sp>
            <p:nvSpPr>
              <p:cNvPr id="11" name="Rectangle 10">
                <a:extLst>
                  <a:ext uri="{FF2B5EF4-FFF2-40B4-BE49-F238E27FC236}">
                    <a16:creationId xmlns:a16="http://schemas.microsoft.com/office/drawing/2014/main" id="{CDE9FDBD-1322-4B8E-8800-30AE0F26E7A1}"/>
                  </a:ext>
                </a:extLst>
              </p:cNvPr>
              <p:cNvSpPr/>
              <p:nvPr/>
            </p:nvSpPr>
            <p:spPr>
              <a:xfrm>
                <a:off x="4218717"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9</a:t>
                </a:r>
              </a:p>
            </p:txBody>
          </p:sp>
          <p:sp>
            <p:nvSpPr>
              <p:cNvPr id="12" name="Rectangle 11">
                <a:extLst>
                  <a:ext uri="{FF2B5EF4-FFF2-40B4-BE49-F238E27FC236}">
                    <a16:creationId xmlns:a16="http://schemas.microsoft.com/office/drawing/2014/main" id="{F8EDC74F-4418-47CD-B7F6-91200A4009ED}"/>
                  </a:ext>
                </a:extLst>
              </p:cNvPr>
              <p:cNvSpPr/>
              <p:nvPr/>
            </p:nvSpPr>
            <p:spPr>
              <a:xfrm>
                <a:off x="4753915"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1</a:t>
                </a:r>
              </a:p>
            </p:txBody>
          </p:sp>
          <p:sp>
            <p:nvSpPr>
              <p:cNvPr id="13" name="Rectangle 12">
                <a:extLst>
                  <a:ext uri="{FF2B5EF4-FFF2-40B4-BE49-F238E27FC236}">
                    <a16:creationId xmlns:a16="http://schemas.microsoft.com/office/drawing/2014/main" id="{B0C20A54-114A-4460-A678-85BB03093EAD}"/>
                  </a:ext>
                </a:extLst>
              </p:cNvPr>
              <p:cNvSpPr/>
              <p:nvPr/>
            </p:nvSpPr>
            <p:spPr>
              <a:xfrm>
                <a:off x="5289114"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0</a:t>
                </a:r>
              </a:p>
            </p:txBody>
          </p:sp>
          <p:sp>
            <p:nvSpPr>
              <p:cNvPr id="15" name="TextBox 14">
                <a:extLst>
                  <a:ext uri="{FF2B5EF4-FFF2-40B4-BE49-F238E27FC236}">
                    <a16:creationId xmlns:a16="http://schemas.microsoft.com/office/drawing/2014/main" id="{AA8C14F0-05F8-4AAC-8C23-181638E19D9A}"/>
                  </a:ext>
                </a:extLst>
              </p:cNvPr>
              <p:cNvSpPr txBox="1"/>
              <p:nvPr/>
            </p:nvSpPr>
            <p:spPr>
              <a:xfrm>
                <a:off x="1682307" y="1097280"/>
                <a:ext cx="276038" cy="307777"/>
              </a:xfrm>
              <a:prstGeom prst="rect">
                <a:avLst/>
              </a:prstGeom>
              <a:noFill/>
            </p:spPr>
            <p:txBody>
              <a:bodyPr wrap="none" rtlCol="0">
                <a:spAutoFit/>
              </a:bodyPr>
              <a:lstStyle/>
              <a:p>
                <a:r>
                  <a:rPr lang="en-US" sz="1400" dirty="0"/>
                  <a:t>0</a:t>
                </a:r>
              </a:p>
            </p:txBody>
          </p:sp>
          <p:sp>
            <p:nvSpPr>
              <p:cNvPr id="16" name="TextBox 15">
                <a:extLst>
                  <a:ext uri="{FF2B5EF4-FFF2-40B4-BE49-F238E27FC236}">
                    <a16:creationId xmlns:a16="http://schemas.microsoft.com/office/drawing/2014/main" id="{B9AF18CF-EA27-491D-BCBA-CCF0273AB22E}"/>
                  </a:ext>
                </a:extLst>
              </p:cNvPr>
              <p:cNvSpPr txBox="1"/>
              <p:nvPr/>
            </p:nvSpPr>
            <p:spPr>
              <a:xfrm>
                <a:off x="2217504" y="1097280"/>
                <a:ext cx="276038" cy="307777"/>
              </a:xfrm>
              <a:prstGeom prst="rect">
                <a:avLst/>
              </a:prstGeom>
              <a:noFill/>
            </p:spPr>
            <p:txBody>
              <a:bodyPr wrap="none" rtlCol="0">
                <a:spAutoFit/>
              </a:bodyPr>
              <a:lstStyle/>
              <a:p>
                <a:r>
                  <a:rPr lang="en-US" sz="1400" dirty="0"/>
                  <a:t>1</a:t>
                </a:r>
              </a:p>
            </p:txBody>
          </p:sp>
          <p:sp>
            <p:nvSpPr>
              <p:cNvPr id="17" name="TextBox 16">
                <a:extLst>
                  <a:ext uri="{FF2B5EF4-FFF2-40B4-BE49-F238E27FC236}">
                    <a16:creationId xmlns:a16="http://schemas.microsoft.com/office/drawing/2014/main" id="{AD5D1D09-633E-426C-9A94-E880010FD452}"/>
                  </a:ext>
                </a:extLst>
              </p:cNvPr>
              <p:cNvSpPr txBox="1"/>
              <p:nvPr/>
            </p:nvSpPr>
            <p:spPr>
              <a:xfrm>
                <a:off x="2752702" y="1097280"/>
                <a:ext cx="276038" cy="307777"/>
              </a:xfrm>
              <a:prstGeom prst="rect">
                <a:avLst/>
              </a:prstGeom>
              <a:noFill/>
            </p:spPr>
            <p:txBody>
              <a:bodyPr wrap="none" rtlCol="0">
                <a:spAutoFit/>
              </a:bodyPr>
              <a:lstStyle/>
              <a:p>
                <a:r>
                  <a:rPr lang="en-US" sz="1400" dirty="0"/>
                  <a:t>2</a:t>
                </a:r>
              </a:p>
            </p:txBody>
          </p:sp>
          <p:sp>
            <p:nvSpPr>
              <p:cNvPr id="18" name="TextBox 17">
                <a:extLst>
                  <a:ext uri="{FF2B5EF4-FFF2-40B4-BE49-F238E27FC236}">
                    <a16:creationId xmlns:a16="http://schemas.microsoft.com/office/drawing/2014/main" id="{E2959185-18DB-41E6-B1E5-AD000414DA1D}"/>
                  </a:ext>
                </a:extLst>
              </p:cNvPr>
              <p:cNvSpPr txBox="1"/>
              <p:nvPr/>
            </p:nvSpPr>
            <p:spPr>
              <a:xfrm>
                <a:off x="3287899" y="1097280"/>
                <a:ext cx="276038" cy="307777"/>
              </a:xfrm>
              <a:prstGeom prst="rect">
                <a:avLst/>
              </a:prstGeom>
              <a:noFill/>
            </p:spPr>
            <p:txBody>
              <a:bodyPr wrap="none" rtlCol="0">
                <a:spAutoFit/>
              </a:bodyPr>
              <a:lstStyle/>
              <a:p>
                <a:r>
                  <a:rPr lang="en-US" sz="1400" dirty="0"/>
                  <a:t>3</a:t>
                </a:r>
              </a:p>
            </p:txBody>
          </p:sp>
          <p:sp>
            <p:nvSpPr>
              <p:cNvPr id="19" name="TextBox 18">
                <a:extLst>
                  <a:ext uri="{FF2B5EF4-FFF2-40B4-BE49-F238E27FC236}">
                    <a16:creationId xmlns:a16="http://schemas.microsoft.com/office/drawing/2014/main" id="{732E2B59-52CB-4F12-B336-3CDA5F2C6974}"/>
                  </a:ext>
                </a:extLst>
              </p:cNvPr>
              <p:cNvSpPr txBox="1"/>
              <p:nvPr/>
            </p:nvSpPr>
            <p:spPr>
              <a:xfrm>
                <a:off x="3823097" y="1097280"/>
                <a:ext cx="276038" cy="307777"/>
              </a:xfrm>
              <a:prstGeom prst="rect">
                <a:avLst/>
              </a:prstGeom>
              <a:noFill/>
            </p:spPr>
            <p:txBody>
              <a:bodyPr wrap="none" rtlCol="0">
                <a:spAutoFit/>
              </a:bodyPr>
              <a:lstStyle/>
              <a:p>
                <a:r>
                  <a:rPr lang="en-US" sz="1400" dirty="0"/>
                  <a:t>4</a:t>
                </a:r>
              </a:p>
            </p:txBody>
          </p:sp>
          <p:sp>
            <p:nvSpPr>
              <p:cNvPr id="20" name="TextBox 19">
                <a:extLst>
                  <a:ext uri="{FF2B5EF4-FFF2-40B4-BE49-F238E27FC236}">
                    <a16:creationId xmlns:a16="http://schemas.microsoft.com/office/drawing/2014/main" id="{E961D7F1-4A31-452C-A642-DA0998867C57}"/>
                  </a:ext>
                </a:extLst>
              </p:cNvPr>
              <p:cNvSpPr txBox="1"/>
              <p:nvPr/>
            </p:nvSpPr>
            <p:spPr>
              <a:xfrm>
                <a:off x="4358294" y="1097280"/>
                <a:ext cx="276038" cy="307777"/>
              </a:xfrm>
              <a:prstGeom prst="rect">
                <a:avLst/>
              </a:prstGeom>
              <a:noFill/>
            </p:spPr>
            <p:txBody>
              <a:bodyPr wrap="none" rtlCol="0">
                <a:spAutoFit/>
              </a:bodyPr>
              <a:lstStyle/>
              <a:p>
                <a:r>
                  <a:rPr lang="en-US" sz="1400" dirty="0"/>
                  <a:t>5</a:t>
                </a:r>
              </a:p>
            </p:txBody>
          </p:sp>
          <p:sp>
            <p:nvSpPr>
              <p:cNvPr id="21" name="TextBox 20">
                <a:extLst>
                  <a:ext uri="{FF2B5EF4-FFF2-40B4-BE49-F238E27FC236}">
                    <a16:creationId xmlns:a16="http://schemas.microsoft.com/office/drawing/2014/main" id="{4854D516-2250-4662-A743-B50345C2DB7B}"/>
                  </a:ext>
                </a:extLst>
              </p:cNvPr>
              <p:cNvSpPr txBox="1"/>
              <p:nvPr/>
            </p:nvSpPr>
            <p:spPr>
              <a:xfrm>
                <a:off x="4893492" y="1097280"/>
                <a:ext cx="276038" cy="307777"/>
              </a:xfrm>
              <a:prstGeom prst="rect">
                <a:avLst/>
              </a:prstGeom>
              <a:noFill/>
            </p:spPr>
            <p:txBody>
              <a:bodyPr wrap="none" rtlCol="0">
                <a:spAutoFit/>
              </a:bodyPr>
              <a:lstStyle/>
              <a:p>
                <a:r>
                  <a:rPr lang="en-US" sz="1400" dirty="0"/>
                  <a:t>6</a:t>
                </a:r>
              </a:p>
            </p:txBody>
          </p:sp>
          <p:sp>
            <p:nvSpPr>
              <p:cNvPr id="22" name="TextBox 21">
                <a:extLst>
                  <a:ext uri="{FF2B5EF4-FFF2-40B4-BE49-F238E27FC236}">
                    <a16:creationId xmlns:a16="http://schemas.microsoft.com/office/drawing/2014/main" id="{29E66086-8BDF-41AE-A1D9-61074D61CF73}"/>
                  </a:ext>
                </a:extLst>
              </p:cNvPr>
              <p:cNvSpPr txBox="1"/>
              <p:nvPr/>
            </p:nvSpPr>
            <p:spPr>
              <a:xfrm>
                <a:off x="5428689" y="1097280"/>
                <a:ext cx="276038" cy="307777"/>
              </a:xfrm>
              <a:prstGeom prst="rect">
                <a:avLst/>
              </a:prstGeom>
              <a:noFill/>
            </p:spPr>
            <p:txBody>
              <a:bodyPr wrap="none" rtlCol="0">
                <a:spAutoFit/>
              </a:bodyPr>
              <a:lstStyle/>
              <a:p>
                <a:r>
                  <a:rPr lang="en-US" sz="1400" dirty="0"/>
                  <a:t>7</a:t>
                </a:r>
              </a:p>
            </p:txBody>
          </p:sp>
        </p:grpSp>
        <p:grpSp>
          <p:nvGrpSpPr>
            <p:cNvPr id="84" name="Group 83">
              <a:extLst>
                <a:ext uri="{FF2B5EF4-FFF2-40B4-BE49-F238E27FC236}">
                  <a16:creationId xmlns:a16="http://schemas.microsoft.com/office/drawing/2014/main" id="{03425399-F9D6-4323-9751-A493095B3895}"/>
                </a:ext>
              </a:extLst>
            </p:cNvPr>
            <p:cNvGrpSpPr/>
            <p:nvPr/>
          </p:nvGrpSpPr>
          <p:grpSpPr>
            <a:xfrm>
              <a:off x="1288506" y="2531655"/>
              <a:ext cx="4800831" cy="802797"/>
              <a:chOff x="1288506" y="2531655"/>
              <a:chExt cx="4800831" cy="802797"/>
            </a:xfrm>
          </p:grpSpPr>
          <p:sp>
            <p:nvSpPr>
              <p:cNvPr id="24" name="Rectangle 23">
                <a:extLst>
                  <a:ext uri="{FF2B5EF4-FFF2-40B4-BE49-F238E27FC236}">
                    <a16:creationId xmlns:a16="http://schemas.microsoft.com/office/drawing/2014/main" id="{4C31B5FA-DC39-403A-8FCE-597CE782C963}"/>
                  </a:ext>
                </a:extLst>
              </p:cNvPr>
              <p:cNvSpPr/>
              <p:nvPr/>
            </p:nvSpPr>
            <p:spPr>
              <a:xfrm>
                <a:off x="1288506"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8</a:t>
                </a:r>
              </a:p>
            </p:txBody>
          </p:sp>
          <p:sp>
            <p:nvSpPr>
              <p:cNvPr id="25" name="Rectangle 24">
                <a:extLst>
                  <a:ext uri="{FF2B5EF4-FFF2-40B4-BE49-F238E27FC236}">
                    <a16:creationId xmlns:a16="http://schemas.microsoft.com/office/drawing/2014/main" id="{FE4102DA-A82E-41F3-8F1A-A8C1BC782CA0}"/>
                  </a:ext>
                </a:extLst>
              </p:cNvPr>
              <p:cNvSpPr/>
              <p:nvPr/>
            </p:nvSpPr>
            <p:spPr>
              <a:xfrm>
                <a:off x="1823704"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26" name="Rectangle 25">
                <a:extLst>
                  <a:ext uri="{FF2B5EF4-FFF2-40B4-BE49-F238E27FC236}">
                    <a16:creationId xmlns:a16="http://schemas.microsoft.com/office/drawing/2014/main" id="{B227FF2A-FFEF-48F6-9BA2-9F5A8E055F14}"/>
                  </a:ext>
                </a:extLst>
              </p:cNvPr>
              <p:cNvSpPr/>
              <p:nvPr/>
            </p:nvSpPr>
            <p:spPr>
              <a:xfrm>
                <a:off x="2358903"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3</a:t>
                </a:r>
              </a:p>
            </p:txBody>
          </p:sp>
          <p:sp>
            <p:nvSpPr>
              <p:cNvPr id="27" name="Rectangle 26">
                <a:extLst>
                  <a:ext uri="{FF2B5EF4-FFF2-40B4-BE49-F238E27FC236}">
                    <a16:creationId xmlns:a16="http://schemas.microsoft.com/office/drawing/2014/main" id="{837E5C17-70CE-46E9-85F0-4F33C9F306F5}"/>
                  </a:ext>
                </a:extLst>
              </p:cNvPr>
              <p:cNvSpPr/>
              <p:nvPr/>
            </p:nvSpPr>
            <p:spPr>
              <a:xfrm>
                <a:off x="2894101"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6</a:t>
                </a:r>
              </a:p>
            </p:txBody>
          </p:sp>
          <p:sp>
            <p:nvSpPr>
              <p:cNvPr id="33" name="TextBox 32">
                <a:extLst>
                  <a:ext uri="{FF2B5EF4-FFF2-40B4-BE49-F238E27FC236}">
                    <a16:creationId xmlns:a16="http://schemas.microsoft.com/office/drawing/2014/main" id="{73255D4C-0171-4E4D-A4F6-AB0DC504E037}"/>
                  </a:ext>
                </a:extLst>
              </p:cNvPr>
              <p:cNvSpPr txBox="1"/>
              <p:nvPr/>
            </p:nvSpPr>
            <p:spPr>
              <a:xfrm>
                <a:off x="1417282" y="2531655"/>
                <a:ext cx="276038" cy="307777"/>
              </a:xfrm>
              <a:prstGeom prst="rect">
                <a:avLst/>
              </a:prstGeom>
              <a:noFill/>
            </p:spPr>
            <p:txBody>
              <a:bodyPr wrap="none" rtlCol="0">
                <a:spAutoFit/>
              </a:bodyPr>
              <a:lstStyle/>
              <a:p>
                <a:r>
                  <a:rPr lang="en-US" sz="1400" dirty="0"/>
                  <a:t>0</a:t>
                </a:r>
              </a:p>
            </p:txBody>
          </p:sp>
          <p:sp>
            <p:nvSpPr>
              <p:cNvPr id="34" name="TextBox 33">
                <a:extLst>
                  <a:ext uri="{FF2B5EF4-FFF2-40B4-BE49-F238E27FC236}">
                    <a16:creationId xmlns:a16="http://schemas.microsoft.com/office/drawing/2014/main" id="{A59BA315-A3A9-46BC-A2B5-690754F122AB}"/>
                  </a:ext>
                </a:extLst>
              </p:cNvPr>
              <p:cNvSpPr txBox="1"/>
              <p:nvPr/>
            </p:nvSpPr>
            <p:spPr>
              <a:xfrm>
                <a:off x="1952479" y="2531655"/>
                <a:ext cx="276038" cy="307777"/>
              </a:xfrm>
              <a:prstGeom prst="rect">
                <a:avLst/>
              </a:prstGeom>
              <a:noFill/>
            </p:spPr>
            <p:txBody>
              <a:bodyPr wrap="none" rtlCol="0">
                <a:spAutoFit/>
              </a:bodyPr>
              <a:lstStyle/>
              <a:p>
                <a:r>
                  <a:rPr lang="en-US" sz="1400" dirty="0"/>
                  <a:t>1</a:t>
                </a:r>
              </a:p>
            </p:txBody>
          </p:sp>
          <p:sp>
            <p:nvSpPr>
              <p:cNvPr id="35" name="TextBox 34">
                <a:extLst>
                  <a:ext uri="{FF2B5EF4-FFF2-40B4-BE49-F238E27FC236}">
                    <a16:creationId xmlns:a16="http://schemas.microsoft.com/office/drawing/2014/main" id="{BC4E274A-E0D9-4A9B-AA0D-81FF21DE186E}"/>
                  </a:ext>
                </a:extLst>
              </p:cNvPr>
              <p:cNvSpPr txBox="1"/>
              <p:nvPr/>
            </p:nvSpPr>
            <p:spPr>
              <a:xfrm>
                <a:off x="2487677" y="2531655"/>
                <a:ext cx="276038" cy="307777"/>
              </a:xfrm>
              <a:prstGeom prst="rect">
                <a:avLst/>
              </a:prstGeom>
              <a:noFill/>
            </p:spPr>
            <p:txBody>
              <a:bodyPr wrap="none" rtlCol="0">
                <a:spAutoFit/>
              </a:bodyPr>
              <a:lstStyle/>
              <a:p>
                <a:r>
                  <a:rPr lang="en-US" sz="1400" dirty="0"/>
                  <a:t>2</a:t>
                </a:r>
              </a:p>
            </p:txBody>
          </p:sp>
          <p:sp>
            <p:nvSpPr>
              <p:cNvPr id="36" name="TextBox 35">
                <a:extLst>
                  <a:ext uri="{FF2B5EF4-FFF2-40B4-BE49-F238E27FC236}">
                    <a16:creationId xmlns:a16="http://schemas.microsoft.com/office/drawing/2014/main" id="{5FDAE7AF-CC60-4E0D-AAE6-4A3992578A1E}"/>
                  </a:ext>
                </a:extLst>
              </p:cNvPr>
              <p:cNvSpPr txBox="1"/>
              <p:nvPr/>
            </p:nvSpPr>
            <p:spPr>
              <a:xfrm>
                <a:off x="3022874" y="2531655"/>
                <a:ext cx="276038" cy="307777"/>
              </a:xfrm>
              <a:prstGeom prst="rect">
                <a:avLst/>
              </a:prstGeom>
              <a:noFill/>
            </p:spPr>
            <p:txBody>
              <a:bodyPr wrap="none" rtlCol="0">
                <a:spAutoFit/>
              </a:bodyPr>
              <a:lstStyle/>
              <a:p>
                <a:r>
                  <a:rPr lang="en-US" sz="1400" dirty="0"/>
                  <a:t>3</a:t>
                </a:r>
              </a:p>
            </p:txBody>
          </p:sp>
          <p:sp>
            <p:nvSpPr>
              <p:cNvPr id="28" name="Rectangle 27">
                <a:extLst>
                  <a:ext uri="{FF2B5EF4-FFF2-40B4-BE49-F238E27FC236}">
                    <a16:creationId xmlns:a16="http://schemas.microsoft.com/office/drawing/2014/main" id="{0795F027-E6FF-4FD3-B2A5-F0E865DFB1FF}"/>
                  </a:ext>
                </a:extLst>
              </p:cNvPr>
              <p:cNvSpPr/>
              <p:nvPr/>
            </p:nvSpPr>
            <p:spPr>
              <a:xfrm>
                <a:off x="3948544"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2</a:t>
                </a:r>
              </a:p>
            </p:txBody>
          </p:sp>
          <p:sp>
            <p:nvSpPr>
              <p:cNvPr id="29" name="Rectangle 28">
                <a:extLst>
                  <a:ext uri="{FF2B5EF4-FFF2-40B4-BE49-F238E27FC236}">
                    <a16:creationId xmlns:a16="http://schemas.microsoft.com/office/drawing/2014/main" id="{8EC99C2E-D1B4-4EDB-B975-B1136B9FE766}"/>
                  </a:ext>
                </a:extLst>
              </p:cNvPr>
              <p:cNvSpPr/>
              <p:nvPr/>
            </p:nvSpPr>
            <p:spPr>
              <a:xfrm>
                <a:off x="4483742"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9</a:t>
                </a:r>
              </a:p>
            </p:txBody>
          </p:sp>
          <p:sp>
            <p:nvSpPr>
              <p:cNvPr id="30" name="Rectangle 29">
                <a:extLst>
                  <a:ext uri="{FF2B5EF4-FFF2-40B4-BE49-F238E27FC236}">
                    <a16:creationId xmlns:a16="http://schemas.microsoft.com/office/drawing/2014/main" id="{23451497-BBDB-4661-B209-600776E1DB83}"/>
                  </a:ext>
                </a:extLst>
              </p:cNvPr>
              <p:cNvSpPr/>
              <p:nvPr/>
            </p:nvSpPr>
            <p:spPr>
              <a:xfrm>
                <a:off x="5018940"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1</a:t>
                </a:r>
              </a:p>
            </p:txBody>
          </p:sp>
          <p:sp>
            <p:nvSpPr>
              <p:cNvPr id="31" name="Rectangle 30">
                <a:extLst>
                  <a:ext uri="{FF2B5EF4-FFF2-40B4-BE49-F238E27FC236}">
                    <a16:creationId xmlns:a16="http://schemas.microsoft.com/office/drawing/2014/main" id="{FA50D624-42DE-4595-936F-630F72DD5C15}"/>
                  </a:ext>
                </a:extLst>
              </p:cNvPr>
              <p:cNvSpPr/>
              <p:nvPr/>
            </p:nvSpPr>
            <p:spPr>
              <a:xfrm>
                <a:off x="5554139"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0</a:t>
                </a:r>
              </a:p>
            </p:txBody>
          </p:sp>
          <p:sp>
            <p:nvSpPr>
              <p:cNvPr id="37" name="TextBox 36">
                <a:extLst>
                  <a:ext uri="{FF2B5EF4-FFF2-40B4-BE49-F238E27FC236}">
                    <a16:creationId xmlns:a16="http://schemas.microsoft.com/office/drawing/2014/main" id="{DA0B7329-5CAC-4E42-AB0D-832B496A1E99}"/>
                  </a:ext>
                </a:extLst>
              </p:cNvPr>
              <p:cNvSpPr txBox="1"/>
              <p:nvPr/>
            </p:nvSpPr>
            <p:spPr>
              <a:xfrm>
                <a:off x="4088122" y="2531655"/>
                <a:ext cx="276038" cy="307777"/>
              </a:xfrm>
              <a:prstGeom prst="rect">
                <a:avLst/>
              </a:prstGeom>
              <a:noFill/>
            </p:spPr>
            <p:txBody>
              <a:bodyPr wrap="none" rtlCol="0">
                <a:spAutoFit/>
              </a:bodyPr>
              <a:lstStyle/>
              <a:p>
                <a:r>
                  <a:rPr lang="en-US" sz="1400" dirty="0"/>
                  <a:t>4</a:t>
                </a:r>
              </a:p>
            </p:txBody>
          </p:sp>
          <p:sp>
            <p:nvSpPr>
              <p:cNvPr id="38" name="TextBox 37">
                <a:extLst>
                  <a:ext uri="{FF2B5EF4-FFF2-40B4-BE49-F238E27FC236}">
                    <a16:creationId xmlns:a16="http://schemas.microsoft.com/office/drawing/2014/main" id="{2ECDA985-4C28-40AD-B939-963A0AF1FEF8}"/>
                  </a:ext>
                </a:extLst>
              </p:cNvPr>
              <p:cNvSpPr txBox="1"/>
              <p:nvPr/>
            </p:nvSpPr>
            <p:spPr>
              <a:xfrm>
                <a:off x="4623319" y="2531655"/>
                <a:ext cx="276038" cy="307777"/>
              </a:xfrm>
              <a:prstGeom prst="rect">
                <a:avLst/>
              </a:prstGeom>
              <a:noFill/>
            </p:spPr>
            <p:txBody>
              <a:bodyPr wrap="none" rtlCol="0">
                <a:spAutoFit/>
              </a:bodyPr>
              <a:lstStyle/>
              <a:p>
                <a:r>
                  <a:rPr lang="en-US" sz="1400" dirty="0"/>
                  <a:t>5</a:t>
                </a:r>
              </a:p>
            </p:txBody>
          </p:sp>
          <p:sp>
            <p:nvSpPr>
              <p:cNvPr id="39" name="TextBox 38">
                <a:extLst>
                  <a:ext uri="{FF2B5EF4-FFF2-40B4-BE49-F238E27FC236}">
                    <a16:creationId xmlns:a16="http://schemas.microsoft.com/office/drawing/2014/main" id="{7B2C0DF2-7100-4F44-8D04-5F31E0948D27}"/>
                  </a:ext>
                </a:extLst>
              </p:cNvPr>
              <p:cNvSpPr txBox="1"/>
              <p:nvPr/>
            </p:nvSpPr>
            <p:spPr>
              <a:xfrm>
                <a:off x="5158517" y="2531655"/>
                <a:ext cx="276038" cy="307777"/>
              </a:xfrm>
              <a:prstGeom prst="rect">
                <a:avLst/>
              </a:prstGeom>
              <a:noFill/>
            </p:spPr>
            <p:txBody>
              <a:bodyPr wrap="none" rtlCol="0">
                <a:spAutoFit/>
              </a:bodyPr>
              <a:lstStyle/>
              <a:p>
                <a:r>
                  <a:rPr lang="en-US" sz="1400" dirty="0"/>
                  <a:t>6</a:t>
                </a:r>
              </a:p>
            </p:txBody>
          </p:sp>
          <p:sp>
            <p:nvSpPr>
              <p:cNvPr id="40" name="TextBox 39">
                <a:extLst>
                  <a:ext uri="{FF2B5EF4-FFF2-40B4-BE49-F238E27FC236}">
                    <a16:creationId xmlns:a16="http://schemas.microsoft.com/office/drawing/2014/main" id="{955251B9-40BD-4098-9889-C6C46F164CEE}"/>
                  </a:ext>
                </a:extLst>
              </p:cNvPr>
              <p:cNvSpPr txBox="1"/>
              <p:nvPr/>
            </p:nvSpPr>
            <p:spPr>
              <a:xfrm>
                <a:off x="5693714" y="2531655"/>
                <a:ext cx="276038" cy="307777"/>
              </a:xfrm>
              <a:prstGeom prst="rect">
                <a:avLst/>
              </a:prstGeom>
              <a:noFill/>
            </p:spPr>
            <p:txBody>
              <a:bodyPr wrap="none" rtlCol="0">
                <a:spAutoFit/>
              </a:bodyPr>
              <a:lstStyle/>
              <a:p>
                <a:r>
                  <a:rPr lang="en-US" sz="1400" dirty="0"/>
                  <a:t>7</a:t>
                </a:r>
              </a:p>
            </p:txBody>
          </p:sp>
        </p:grpSp>
        <p:grpSp>
          <p:nvGrpSpPr>
            <p:cNvPr id="83" name="Group 82">
              <a:extLst>
                <a:ext uri="{FF2B5EF4-FFF2-40B4-BE49-F238E27FC236}">
                  <a16:creationId xmlns:a16="http://schemas.microsoft.com/office/drawing/2014/main" id="{47FE90B5-DA64-4A87-A2EE-C0BE90B2B297}"/>
                </a:ext>
              </a:extLst>
            </p:cNvPr>
            <p:cNvGrpSpPr/>
            <p:nvPr/>
          </p:nvGrpSpPr>
          <p:grpSpPr>
            <a:xfrm>
              <a:off x="1023734" y="3966029"/>
              <a:ext cx="5330374" cy="802797"/>
              <a:chOff x="1023734" y="3966029"/>
              <a:chExt cx="5330374" cy="802797"/>
            </a:xfrm>
          </p:grpSpPr>
          <p:sp>
            <p:nvSpPr>
              <p:cNvPr id="42" name="Rectangle 41">
                <a:extLst>
                  <a:ext uri="{FF2B5EF4-FFF2-40B4-BE49-F238E27FC236}">
                    <a16:creationId xmlns:a16="http://schemas.microsoft.com/office/drawing/2014/main" id="{FE2DCAE2-7F21-4F77-9491-A225E0D58F6C}"/>
                  </a:ext>
                </a:extLst>
              </p:cNvPr>
              <p:cNvSpPr/>
              <p:nvPr/>
            </p:nvSpPr>
            <p:spPr>
              <a:xfrm>
                <a:off x="1023734"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8</a:t>
                </a:r>
              </a:p>
            </p:txBody>
          </p:sp>
          <p:sp>
            <p:nvSpPr>
              <p:cNvPr id="43" name="Rectangle 42">
                <a:extLst>
                  <a:ext uri="{FF2B5EF4-FFF2-40B4-BE49-F238E27FC236}">
                    <a16:creationId xmlns:a16="http://schemas.microsoft.com/office/drawing/2014/main" id="{D1D7A950-1104-49EF-8B04-BB4ACCCB8FB7}"/>
                  </a:ext>
                </a:extLst>
              </p:cNvPr>
              <p:cNvSpPr/>
              <p:nvPr/>
            </p:nvSpPr>
            <p:spPr>
              <a:xfrm>
                <a:off x="1558932"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50" name="TextBox 49">
                <a:extLst>
                  <a:ext uri="{FF2B5EF4-FFF2-40B4-BE49-F238E27FC236}">
                    <a16:creationId xmlns:a16="http://schemas.microsoft.com/office/drawing/2014/main" id="{35A51513-11A9-4207-8114-58D3108FF9A3}"/>
                  </a:ext>
                </a:extLst>
              </p:cNvPr>
              <p:cNvSpPr txBox="1"/>
              <p:nvPr/>
            </p:nvSpPr>
            <p:spPr>
              <a:xfrm>
                <a:off x="1152510" y="3966029"/>
                <a:ext cx="276038" cy="307777"/>
              </a:xfrm>
              <a:prstGeom prst="rect">
                <a:avLst/>
              </a:prstGeom>
              <a:noFill/>
            </p:spPr>
            <p:txBody>
              <a:bodyPr wrap="none" rtlCol="0">
                <a:spAutoFit/>
              </a:bodyPr>
              <a:lstStyle/>
              <a:p>
                <a:r>
                  <a:rPr lang="en-US" sz="1400" dirty="0"/>
                  <a:t>0</a:t>
                </a:r>
              </a:p>
            </p:txBody>
          </p:sp>
          <p:sp>
            <p:nvSpPr>
              <p:cNvPr id="51" name="TextBox 50">
                <a:extLst>
                  <a:ext uri="{FF2B5EF4-FFF2-40B4-BE49-F238E27FC236}">
                    <a16:creationId xmlns:a16="http://schemas.microsoft.com/office/drawing/2014/main" id="{E578718F-500E-4B10-8EC2-42FCC07A1ED1}"/>
                  </a:ext>
                </a:extLst>
              </p:cNvPr>
              <p:cNvSpPr txBox="1"/>
              <p:nvPr/>
            </p:nvSpPr>
            <p:spPr>
              <a:xfrm>
                <a:off x="1687707" y="3966029"/>
                <a:ext cx="276038" cy="307777"/>
              </a:xfrm>
              <a:prstGeom prst="rect">
                <a:avLst/>
              </a:prstGeom>
              <a:noFill/>
            </p:spPr>
            <p:txBody>
              <a:bodyPr wrap="none" rtlCol="0">
                <a:spAutoFit/>
              </a:bodyPr>
              <a:lstStyle/>
              <a:p>
                <a:r>
                  <a:rPr lang="en-US" sz="1400" dirty="0"/>
                  <a:t>1</a:t>
                </a:r>
              </a:p>
            </p:txBody>
          </p:sp>
          <p:sp>
            <p:nvSpPr>
              <p:cNvPr id="44" name="Rectangle 43">
                <a:extLst>
                  <a:ext uri="{FF2B5EF4-FFF2-40B4-BE49-F238E27FC236}">
                    <a16:creationId xmlns:a16="http://schemas.microsoft.com/office/drawing/2014/main" id="{40583FC1-A6EF-4DF8-9937-585D3A6E6FBA}"/>
                  </a:ext>
                </a:extLst>
              </p:cNvPr>
              <p:cNvSpPr/>
              <p:nvPr/>
            </p:nvSpPr>
            <p:spPr>
              <a:xfrm>
                <a:off x="2443726"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3</a:t>
                </a:r>
              </a:p>
            </p:txBody>
          </p:sp>
          <p:sp>
            <p:nvSpPr>
              <p:cNvPr id="45" name="Rectangle 44">
                <a:extLst>
                  <a:ext uri="{FF2B5EF4-FFF2-40B4-BE49-F238E27FC236}">
                    <a16:creationId xmlns:a16="http://schemas.microsoft.com/office/drawing/2014/main" id="{8B197A63-13BD-4C91-8339-C0E01AEBED1B}"/>
                  </a:ext>
                </a:extLst>
              </p:cNvPr>
              <p:cNvSpPr/>
              <p:nvPr/>
            </p:nvSpPr>
            <p:spPr>
              <a:xfrm>
                <a:off x="2978924"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6</a:t>
                </a:r>
              </a:p>
            </p:txBody>
          </p:sp>
          <p:sp>
            <p:nvSpPr>
              <p:cNvPr id="52" name="TextBox 51">
                <a:extLst>
                  <a:ext uri="{FF2B5EF4-FFF2-40B4-BE49-F238E27FC236}">
                    <a16:creationId xmlns:a16="http://schemas.microsoft.com/office/drawing/2014/main" id="{4BFD75E5-7456-49C9-A04B-D17119869E31}"/>
                  </a:ext>
                </a:extLst>
              </p:cNvPr>
              <p:cNvSpPr txBox="1"/>
              <p:nvPr/>
            </p:nvSpPr>
            <p:spPr>
              <a:xfrm>
                <a:off x="2572500" y="3966029"/>
                <a:ext cx="276038" cy="307777"/>
              </a:xfrm>
              <a:prstGeom prst="rect">
                <a:avLst/>
              </a:prstGeom>
              <a:noFill/>
            </p:spPr>
            <p:txBody>
              <a:bodyPr wrap="none" rtlCol="0">
                <a:spAutoFit/>
              </a:bodyPr>
              <a:lstStyle/>
              <a:p>
                <a:r>
                  <a:rPr lang="en-US" sz="1400" dirty="0"/>
                  <a:t>2</a:t>
                </a:r>
              </a:p>
            </p:txBody>
          </p:sp>
          <p:sp>
            <p:nvSpPr>
              <p:cNvPr id="53" name="TextBox 52">
                <a:extLst>
                  <a:ext uri="{FF2B5EF4-FFF2-40B4-BE49-F238E27FC236}">
                    <a16:creationId xmlns:a16="http://schemas.microsoft.com/office/drawing/2014/main" id="{795B8EBC-A35B-48C2-B75D-47A7570014F5}"/>
                  </a:ext>
                </a:extLst>
              </p:cNvPr>
              <p:cNvSpPr txBox="1"/>
              <p:nvPr/>
            </p:nvSpPr>
            <p:spPr>
              <a:xfrm>
                <a:off x="3107697" y="3966029"/>
                <a:ext cx="276038" cy="307777"/>
              </a:xfrm>
              <a:prstGeom prst="rect">
                <a:avLst/>
              </a:prstGeom>
              <a:noFill/>
            </p:spPr>
            <p:txBody>
              <a:bodyPr wrap="none" rtlCol="0">
                <a:spAutoFit/>
              </a:bodyPr>
              <a:lstStyle/>
              <a:p>
                <a:r>
                  <a:rPr lang="en-US" sz="1400" dirty="0"/>
                  <a:t>3</a:t>
                </a:r>
              </a:p>
            </p:txBody>
          </p:sp>
          <p:sp>
            <p:nvSpPr>
              <p:cNvPr id="46" name="Rectangle 45">
                <a:extLst>
                  <a:ext uri="{FF2B5EF4-FFF2-40B4-BE49-F238E27FC236}">
                    <a16:creationId xmlns:a16="http://schemas.microsoft.com/office/drawing/2014/main" id="{50A07172-F366-4B6B-AAC9-41DC58F15E87}"/>
                  </a:ext>
                </a:extLst>
              </p:cNvPr>
              <p:cNvSpPr/>
              <p:nvPr/>
            </p:nvSpPr>
            <p:spPr>
              <a:xfrm>
                <a:off x="3863718"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2</a:t>
                </a:r>
              </a:p>
            </p:txBody>
          </p:sp>
          <p:sp>
            <p:nvSpPr>
              <p:cNvPr id="47" name="Rectangle 46">
                <a:extLst>
                  <a:ext uri="{FF2B5EF4-FFF2-40B4-BE49-F238E27FC236}">
                    <a16:creationId xmlns:a16="http://schemas.microsoft.com/office/drawing/2014/main" id="{4BE97171-3DAB-4144-AF7D-8482E8F000BA}"/>
                  </a:ext>
                </a:extLst>
              </p:cNvPr>
              <p:cNvSpPr/>
              <p:nvPr/>
            </p:nvSpPr>
            <p:spPr>
              <a:xfrm>
                <a:off x="4398916"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9</a:t>
                </a:r>
              </a:p>
            </p:txBody>
          </p:sp>
          <p:sp>
            <p:nvSpPr>
              <p:cNvPr id="54" name="TextBox 53">
                <a:extLst>
                  <a:ext uri="{FF2B5EF4-FFF2-40B4-BE49-F238E27FC236}">
                    <a16:creationId xmlns:a16="http://schemas.microsoft.com/office/drawing/2014/main" id="{E99CA97D-83C7-4316-803D-7DA390BF1310}"/>
                  </a:ext>
                </a:extLst>
              </p:cNvPr>
              <p:cNvSpPr txBox="1"/>
              <p:nvPr/>
            </p:nvSpPr>
            <p:spPr>
              <a:xfrm>
                <a:off x="4003296" y="3966029"/>
                <a:ext cx="276038" cy="307777"/>
              </a:xfrm>
              <a:prstGeom prst="rect">
                <a:avLst/>
              </a:prstGeom>
              <a:noFill/>
            </p:spPr>
            <p:txBody>
              <a:bodyPr wrap="none" rtlCol="0">
                <a:spAutoFit/>
              </a:bodyPr>
              <a:lstStyle/>
              <a:p>
                <a:r>
                  <a:rPr lang="en-US" sz="1400" dirty="0"/>
                  <a:t>4</a:t>
                </a:r>
              </a:p>
            </p:txBody>
          </p:sp>
          <p:sp>
            <p:nvSpPr>
              <p:cNvPr id="55" name="TextBox 54">
                <a:extLst>
                  <a:ext uri="{FF2B5EF4-FFF2-40B4-BE49-F238E27FC236}">
                    <a16:creationId xmlns:a16="http://schemas.microsoft.com/office/drawing/2014/main" id="{292B308E-D358-4470-A543-E53C6C629F88}"/>
                  </a:ext>
                </a:extLst>
              </p:cNvPr>
              <p:cNvSpPr txBox="1"/>
              <p:nvPr/>
            </p:nvSpPr>
            <p:spPr>
              <a:xfrm>
                <a:off x="4538493" y="3966029"/>
                <a:ext cx="276038" cy="307777"/>
              </a:xfrm>
              <a:prstGeom prst="rect">
                <a:avLst/>
              </a:prstGeom>
              <a:noFill/>
            </p:spPr>
            <p:txBody>
              <a:bodyPr wrap="none" rtlCol="0">
                <a:spAutoFit/>
              </a:bodyPr>
              <a:lstStyle/>
              <a:p>
                <a:r>
                  <a:rPr lang="en-US" sz="1400" dirty="0"/>
                  <a:t>5</a:t>
                </a:r>
              </a:p>
            </p:txBody>
          </p:sp>
          <p:sp>
            <p:nvSpPr>
              <p:cNvPr id="48" name="Rectangle 47">
                <a:extLst>
                  <a:ext uri="{FF2B5EF4-FFF2-40B4-BE49-F238E27FC236}">
                    <a16:creationId xmlns:a16="http://schemas.microsoft.com/office/drawing/2014/main" id="{EABEFEDB-FFD6-4EDC-96E9-03CF6E1F61F3}"/>
                  </a:ext>
                </a:extLst>
              </p:cNvPr>
              <p:cNvSpPr/>
              <p:nvPr/>
            </p:nvSpPr>
            <p:spPr>
              <a:xfrm>
                <a:off x="5283711"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1</a:t>
                </a:r>
              </a:p>
            </p:txBody>
          </p:sp>
          <p:sp>
            <p:nvSpPr>
              <p:cNvPr id="49" name="Rectangle 48">
                <a:extLst>
                  <a:ext uri="{FF2B5EF4-FFF2-40B4-BE49-F238E27FC236}">
                    <a16:creationId xmlns:a16="http://schemas.microsoft.com/office/drawing/2014/main" id="{59522216-D993-4646-A74B-D90B2A6FB9E4}"/>
                  </a:ext>
                </a:extLst>
              </p:cNvPr>
              <p:cNvSpPr/>
              <p:nvPr/>
            </p:nvSpPr>
            <p:spPr>
              <a:xfrm>
                <a:off x="5818910"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0</a:t>
                </a:r>
              </a:p>
            </p:txBody>
          </p:sp>
          <p:sp>
            <p:nvSpPr>
              <p:cNvPr id="56" name="TextBox 55">
                <a:extLst>
                  <a:ext uri="{FF2B5EF4-FFF2-40B4-BE49-F238E27FC236}">
                    <a16:creationId xmlns:a16="http://schemas.microsoft.com/office/drawing/2014/main" id="{33C84AB3-C1BD-45EF-BFD7-0978DAE3E93B}"/>
                  </a:ext>
                </a:extLst>
              </p:cNvPr>
              <p:cNvSpPr txBox="1"/>
              <p:nvPr/>
            </p:nvSpPr>
            <p:spPr>
              <a:xfrm>
                <a:off x="5423288" y="3966029"/>
                <a:ext cx="276038" cy="307777"/>
              </a:xfrm>
              <a:prstGeom prst="rect">
                <a:avLst/>
              </a:prstGeom>
              <a:noFill/>
            </p:spPr>
            <p:txBody>
              <a:bodyPr wrap="none" rtlCol="0">
                <a:spAutoFit/>
              </a:bodyPr>
              <a:lstStyle/>
              <a:p>
                <a:r>
                  <a:rPr lang="en-US" sz="1400" dirty="0"/>
                  <a:t>6</a:t>
                </a:r>
              </a:p>
            </p:txBody>
          </p:sp>
          <p:sp>
            <p:nvSpPr>
              <p:cNvPr id="57" name="TextBox 56">
                <a:extLst>
                  <a:ext uri="{FF2B5EF4-FFF2-40B4-BE49-F238E27FC236}">
                    <a16:creationId xmlns:a16="http://schemas.microsoft.com/office/drawing/2014/main" id="{37797010-FB3E-4F43-A993-AA41A31C6F26}"/>
                  </a:ext>
                </a:extLst>
              </p:cNvPr>
              <p:cNvSpPr txBox="1"/>
              <p:nvPr/>
            </p:nvSpPr>
            <p:spPr>
              <a:xfrm>
                <a:off x="5958485" y="3966029"/>
                <a:ext cx="276038" cy="307777"/>
              </a:xfrm>
              <a:prstGeom prst="rect">
                <a:avLst/>
              </a:prstGeom>
              <a:noFill/>
            </p:spPr>
            <p:txBody>
              <a:bodyPr wrap="none" rtlCol="0">
                <a:spAutoFit/>
              </a:bodyPr>
              <a:lstStyle/>
              <a:p>
                <a:r>
                  <a:rPr lang="en-US" sz="1400" dirty="0"/>
                  <a:t>7</a:t>
                </a:r>
              </a:p>
            </p:txBody>
          </p:sp>
        </p:grpSp>
      </p:grpSp>
    </p:spTree>
    <p:extLst>
      <p:ext uri="{BB962C8B-B14F-4D97-AF65-F5344CB8AC3E}">
        <p14:creationId xmlns:p14="http://schemas.microsoft.com/office/powerpoint/2010/main" val="2497323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3214DC0-E145-44F8-B752-C3D116FDF435}"/>
              </a:ext>
            </a:extLst>
          </p:cNvPr>
          <p:cNvGrpSpPr/>
          <p:nvPr/>
        </p:nvGrpSpPr>
        <p:grpSpPr>
          <a:xfrm>
            <a:off x="1023734" y="1097280"/>
            <a:ext cx="5330374" cy="3671546"/>
            <a:chOff x="1023734" y="1097280"/>
            <a:chExt cx="5330374" cy="3671546"/>
          </a:xfrm>
        </p:grpSpPr>
        <p:grpSp>
          <p:nvGrpSpPr>
            <p:cNvPr id="6" name="Group 5">
              <a:extLst>
                <a:ext uri="{FF2B5EF4-FFF2-40B4-BE49-F238E27FC236}">
                  <a16:creationId xmlns:a16="http://schemas.microsoft.com/office/drawing/2014/main" id="{897C2D74-8B3D-41DD-8603-E550139D2D2E}"/>
                </a:ext>
              </a:extLst>
            </p:cNvPr>
            <p:cNvGrpSpPr/>
            <p:nvPr/>
          </p:nvGrpSpPr>
          <p:grpSpPr>
            <a:xfrm>
              <a:off x="1553531" y="1097280"/>
              <a:ext cx="4270781" cy="802797"/>
              <a:chOff x="1553531" y="1097280"/>
              <a:chExt cx="4270781" cy="802797"/>
            </a:xfrm>
          </p:grpSpPr>
          <p:sp>
            <p:nvSpPr>
              <p:cNvPr id="41" name="Rectangle 40">
                <a:extLst>
                  <a:ext uri="{FF2B5EF4-FFF2-40B4-BE49-F238E27FC236}">
                    <a16:creationId xmlns:a16="http://schemas.microsoft.com/office/drawing/2014/main" id="{7F4C3340-E221-474F-BFBB-0090C959B7C4}"/>
                  </a:ext>
                </a:extLst>
              </p:cNvPr>
              <p:cNvSpPr/>
              <p:nvPr/>
            </p:nvSpPr>
            <p:spPr>
              <a:xfrm>
                <a:off x="1553531"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8</a:t>
                </a:r>
              </a:p>
            </p:txBody>
          </p:sp>
          <p:sp>
            <p:nvSpPr>
              <p:cNvPr id="42" name="Rectangle 41">
                <a:extLst>
                  <a:ext uri="{FF2B5EF4-FFF2-40B4-BE49-F238E27FC236}">
                    <a16:creationId xmlns:a16="http://schemas.microsoft.com/office/drawing/2014/main" id="{6A4BBA9F-5C37-4621-9DF3-0357A3D970DA}"/>
                  </a:ext>
                </a:extLst>
              </p:cNvPr>
              <p:cNvSpPr/>
              <p:nvPr/>
            </p:nvSpPr>
            <p:spPr>
              <a:xfrm>
                <a:off x="2088729"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43" name="Rectangle 42">
                <a:extLst>
                  <a:ext uri="{FF2B5EF4-FFF2-40B4-BE49-F238E27FC236}">
                    <a16:creationId xmlns:a16="http://schemas.microsoft.com/office/drawing/2014/main" id="{37C25C4E-3137-4039-9985-4B74459204A4}"/>
                  </a:ext>
                </a:extLst>
              </p:cNvPr>
              <p:cNvSpPr/>
              <p:nvPr/>
            </p:nvSpPr>
            <p:spPr>
              <a:xfrm>
                <a:off x="2623928"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3</a:t>
                </a:r>
              </a:p>
            </p:txBody>
          </p:sp>
          <p:sp>
            <p:nvSpPr>
              <p:cNvPr id="44" name="Rectangle 43">
                <a:extLst>
                  <a:ext uri="{FF2B5EF4-FFF2-40B4-BE49-F238E27FC236}">
                    <a16:creationId xmlns:a16="http://schemas.microsoft.com/office/drawing/2014/main" id="{1C84EEFA-BC1F-433F-B0F5-9C29BA0E274A}"/>
                  </a:ext>
                </a:extLst>
              </p:cNvPr>
              <p:cNvSpPr/>
              <p:nvPr/>
            </p:nvSpPr>
            <p:spPr>
              <a:xfrm>
                <a:off x="3159126"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6</a:t>
                </a:r>
              </a:p>
            </p:txBody>
          </p:sp>
          <p:sp>
            <p:nvSpPr>
              <p:cNvPr id="45" name="Rectangle 44">
                <a:extLst>
                  <a:ext uri="{FF2B5EF4-FFF2-40B4-BE49-F238E27FC236}">
                    <a16:creationId xmlns:a16="http://schemas.microsoft.com/office/drawing/2014/main" id="{65B9B456-D4DA-4F1F-A7DD-E632FFC4D26A}"/>
                  </a:ext>
                </a:extLst>
              </p:cNvPr>
              <p:cNvSpPr/>
              <p:nvPr/>
            </p:nvSpPr>
            <p:spPr>
              <a:xfrm>
                <a:off x="3683519"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2</a:t>
                </a:r>
              </a:p>
            </p:txBody>
          </p:sp>
          <p:sp>
            <p:nvSpPr>
              <p:cNvPr id="46" name="Rectangle 45">
                <a:extLst>
                  <a:ext uri="{FF2B5EF4-FFF2-40B4-BE49-F238E27FC236}">
                    <a16:creationId xmlns:a16="http://schemas.microsoft.com/office/drawing/2014/main" id="{BAB52D13-D843-4FC5-AB05-37CF2BEA35C3}"/>
                  </a:ext>
                </a:extLst>
              </p:cNvPr>
              <p:cNvSpPr/>
              <p:nvPr/>
            </p:nvSpPr>
            <p:spPr>
              <a:xfrm>
                <a:off x="4218717"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9</a:t>
                </a:r>
              </a:p>
            </p:txBody>
          </p:sp>
          <p:sp>
            <p:nvSpPr>
              <p:cNvPr id="47" name="Rectangle 46">
                <a:extLst>
                  <a:ext uri="{FF2B5EF4-FFF2-40B4-BE49-F238E27FC236}">
                    <a16:creationId xmlns:a16="http://schemas.microsoft.com/office/drawing/2014/main" id="{82760E7B-B1AE-47E6-86F6-868BA2CB8F1E}"/>
                  </a:ext>
                </a:extLst>
              </p:cNvPr>
              <p:cNvSpPr/>
              <p:nvPr/>
            </p:nvSpPr>
            <p:spPr>
              <a:xfrm>
                <a:off x="4753915"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1</a:t>
                </a:r>
              </a:p>
            </p:txBody>
          </p:sp>
          <p:sp>
            <p:nvSpPr>
              <p:cNvPr id="48" name="Rectangle 47">
                <a:extLst>
                  <a:ext uri="{FF2B5EF4-FFF2-40B4-BE49-F238E27FC236}">
                    <a16:creationId xmlns:a16="http://schemas.microsoft.com/office/drawing/2014/main" id="{B48BE8BD-6229-41D6-AC7A-A8D45341B86A}"/>
                  </a:ext>
                </a:extLst>
              </p:cNvPr>
              <p:cNvSpPr/>
              <p:nvPr/>
            </p:nvSpPr>
            <p:spPr>
              <a:xfrm>
                <a:off x="5289114"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0</a:t>
                </a:r>
              </a:p>
            </p:txBody>
          </p:sp>
          <p:sp>
            <p:nvSpPr>
              <p:cNvPr id="49" name="TextBox 48">
                <a:extLst>
                  <a:ext uri="{FF2B5EF4-FFF2-40B4-BE49-F238E27FC236}">
                    <a16:creationId xmlns:a16="http://schemas.microsoft.com/office/drawing/2014/main" id="{0390435A-01EE-4D97-9836-6376994B15E0}"/>
                  </a:ext>
                </a:extLst>
              </p:cNvPr>
              <p:cNvSpPr txBox="1"/>
              <p:nvPr/>
            </p:nvSpPr>
            <p:spPr>
              <a:xfrm>
                <a:off x="1682307" y="1097280"/>
                <a:ext cx="276038" cy="307777"/>
              </a:xfrm>
              <a:prstGeom prst="rect">
                <a:avLst/>
              </a:prstGeom>
              <a:noFill/>
            </p:spPr>
            <p:txBody>
              <a:bodyPr wrap="none" rtlCol="0">
                <a:spAutoFit/>
              </a:bodyPr>
              <a:lstStyle/>
              <a:p>
                <a:r>
                  <a:rPr lang="en-US" sz="1400" dirty="0"/>
                  <a:t>0</a:t>
                </a:r>
              </a:p>
            </p:txBody>
          </p:sp>
          <p:sp>
            <p:nvSpPr>
              <p:cNvPr id="50" name="TextBox 49">
                <a:extLst>
                  <a:ext uri="{FF2B5EF4-FFF2-40B4-BE49-F238E27FC236}">
                    <a16:creationId xmlns:a16="http://schemas.microsoft.com/office/drawing/2014/main" id="{C0FAEFAA-8B37-46CC-8EF7-E0C6F17097FD}"/>
                  </a:ext>
                </a:extLst>
              </p:cNvPr>
              <p:cNvSpPr txBox="1"/>
              <p:nvPr/>
            </p:nvSpPr>
            <p:spPr>
              <a:xfrm>
                <a:off x="2217504" y="1097280"/>
                <a:ext cx="276038" cy="307777"/>
              </a:xfrm>
              <a:prstGeom prst="rect">
                <a:avLst/>
              </a:prstGeom>
              <a:noFill/>
            </p:spPr>
            <p:txBody>
              <a:bodyPr wrap="none" rtlCol="0">
                <a:spAutoFit/>
              </a:bodyPr>
              <a:lstStyle/>
              <a:p>
                <a:r>
                  <a:rPr lang="en-US" sz="1400" dirty="0"/>
                  <a:t>1</a:t>
                </a:r>
              </a:p>
            </p:txBody>
          </p:sp>
          <p:sp>
            <p:nvSpPr>
              <p:cNvPr id="51" name="TextBox 50">
                <a:extLst>
                  <a:ext uri="{FF2B5EF4-FFF2-40B4-BE49-F238E27FC236}">
                    <a16:creationId xmlns:a16="http://schemas.microsoft.com/office/drawing/2014/main" id="{630B5D47-44F3-4D26-A97C-B55A4E5A409F}"/>
                  </a:ext>
                </a:extLst>
              </p:cNvPr>
              <p:cNvSpPr txBox="1"/>
              <p:nvPr/>
            </p:nvSpPr>
            <p:spPr>
              <a:xfrm>
                <a:off x="2752702" y="1097280"/>
                <a:ext cx="276038" cy="307777"/>
              </a:xfrm>
              <a:prstGeom prst="rect">
                <a:avLst/>
              </a:prstGeom>
              <a:noFill/>
            </p:spPr>
            <p:txBody>
              <a:bodyPr wrap="none" rtlCol="0">
                <a:spAutoFit/>
              </a:bodyPr>
              <a:lstStyle/>
              <a:p>
                <a:r>
                  <a:rPr lang="en-US" sz="1400" dirty="0"/>
                  <a:t>2</a:t>
                </a:r>
              </a:p>
            </p:txBody>
          </p:sp>
          <p:sp>
            <p:nvSpPr>
              <p:cNvPr id="52" name="TextBox 51">
                <a:extLst>
                  <a:ext uri="{FF2B5EF4-FFF2-40B4-BE49-F238E27FC236}">
                    <a16:creationId xmlns:a16="http://schemas.microsoft.com/office/drawing/2014/main" id="{2483AB59-69BE-4493-937C-8A758B4DDC7F}"/>
                  </a:ext>
                </a:extLst>
              </p:cNvPr>
              <p:cNvSpPr txBox="1"/>
              <p:nvPr/>
            </p:nvSpPr>
            <p:spPr>
              <a:xfrm>
                <a:off x="3287899" y="1097280"/>
                <a:ext cx="276038" cy="307777"/>
              </a:xfrm>
              <a:prstGeom prst="rect">
                <a:avLst/>
              </a:prstGeom>
              <a:noFill/>
            </p:spPr>
            <p:txBody>
              <a:bodyPr wrap="none" rtlCol="0">
                <a:spAutoFit/>
              </a:bodyPr>
              <a:lstStyle/>
              <a:p>
                <a:r>
                  <a:rPr lang="en-US" sz="1400" dirty="0"/>
                  <a:t>3</a:t>
                </a:r>
              </a:p>
            </p:txBody>
          </p:sp>
          <p:sp>
            <p:nvSpPr>
              <p:cNvPr id="53" name="TextBox 52">
                <a:extLst>
                  <a:ext uri="{FF2B5EF4-FFF2-40B4-BE49-F238E27FC236}">
                    <a16:creationId xmlns:a16="http://schemas.microsoft.com/office/drawing/2014/main" id="{51F6C323-F0FB-4C2D-915A-510C53E22FFA}"/>
                  </a:ext>
                </a:extLst>
              </p:cNvPr>
              <p:cNvSpPr txBox="1"/>
              <p:nvPr/>
            </p:nvSpPr>
            <p:spPr>
              <a:xfrm>
                <a:off x="3823097" y="1097280"/>
                <a:ext cx="276038" cy="307777"/>
              </a:xfrm>
              <a:prstGeom prst="rect">
                <a:avLst/>
              </a:prstGeom>
              <a:noFill/>
            </p:spPr>
            <p:txBody>
              <a:bodyPr wrap="none" rtlCol="0">
                <a:spAutoFit/>
              </a:bodyPr>
              <a:lstStyle/>
              <a:p>
                <a:r>
                  <a:rPr lang="en-US" sz="1400" dirty="0"/>
                  <a:t>4</a:t>
                </a:r>
              </a:p>
            </p:txBody>
          </p:sp>
          <p:sp>
            <p:nvSpPr>
              <p:cNvPr id="54" name="TextBox 53">
                <a:extLst>
                  <a:ext uri="{FF2B5EF4-FFF2-40B4-BE49-F238E27FC236}">
                    <a16:creationId xmlns:a16="http://schemas.microsoft.com/office/drawing/2014/main" id="{3085361C-7587-4991-B431-289B1850FFC7}"/>
                  </a:ext>
                </a:extLst>
              </p:cNvPr>
              <p:cNvSpPr txBox="1"/>
              <p:nvPr/>
            </p:nvSpPr>
            <p:spPr>
              <a:xfrm>
                <a:off x="4358294" y="1097280"/>
                <a:ext cx="276038" cy="307777"/>
              </a:xfrm>
              <a:prstGeom prst="rect">
                <a:avLst/>
              </a:prstGeom>
              <a:noFill/>
            </p:spPr>
            <p:txBody>
              <a:bodyPr wrap="none" rtlCol="0">
                <a:spAutoFit/>
              </a:bodyPr>
              <a:lstStyle/>
              <a:p>
                <a:r>
                  <a:rPr lang="en-US" sz="1400" dirty="0"/>
                  <a:t>5</a:t>
                </a:r>
              </a:p>
            </p:txBody>
          </p:sp>
          <p:sp>
            <p:nvSpPr>
              <p:cNvPr id="55" name="TextBox 54">
                <a:extLst>
                  <a:ext uri="{FF2B5EF4-FFF2-40B4-BE49-F238E27FC236}">
                    <a16:creationId xmlns:a16="http://schemas.microsoft.com/office/drawing/2014/main" id="{2C10A32E-B621-4617-AF90-0108CD99671C}"/>
                  </a:ext>
                </a:extLst>
              </p:cNvPr>
              <p:cNvSpPr txBox="1"/>
              <p:nvPr/>
            </p:nvSpPr>
            <p:spPr>
              <a:xfrm>
                <a:off x="4893492" y="1097280"/>
                <a:ext cx="276038" cy="307777"/>
              </a:xfrm>
              <a:prstGeom prst="rect">
                <a:avLst/>
              </a:prstGeom>
              <a:noFill/>
            </p:spPr>
            <p:txBody>
              <a:bodyPr wrap="none" rtlCol="0">
                <a:spAutoFit/>
              </a:bodyPr>
              <a:lstStyle/>
              <a:p>
                <a:r>
                  <a:rPr lang="en-US" sz="1400" dirty="0"/>
                  <a:t>6</a:t>
                </a:r>
              </a:p>
            </p:txBody>
          </p:sp>
          <p:sp>
            <p:nvSpPr>
              <p:cNvPr id="56" name="TextBox 55">
                <a:extLst>
                  <a:ext uri="{FF2B5EF4-FFF2-40B4-BE49-F238E27FC236}">
                    <a16:creationId xmlns:a16="http://schemas.microsoft.com/office/drawing/2014/main" id="{011CA761-BCF6-466A-B6DD-B14F972DA21C}"/>
                  </a:ext>
                </a:extLst>
              </p:cNvPr>
              <p:cNvSpPr txBox="1"/>
              <p:nvPr/>
            </p:nvSpPr>
            <p:spPr>
              <a:xfrm>
                <a:off x="5428689" y="1097280"/>
                <a:ext cx="276038" cy="307777"/>
              </a:xfrm>
              <a:prstGeom prst="rect">
                <a:avLst/>
              </a:prstGeom>
              <a:noFill/>
            </p:spPr>
            <p:txBody>
              <a:bodyPr wrap="none" rtlCol="0">
                <a:spAutoFit/>
              </a:bodyPr>
              <a:lstStyle/>
              <a:p>
                <a:r>
                  <a:rPr lang="en-US" sz="1400" dirty="0"/>
                  <a:t>7</a:t>
                </a:r>
              </a:p>
            </p:txBody>
          </p:sp>
        </p:grpSp>
        <p:grpSp>
          <p:nvGrpSpPr>
            <p:cNvPr id="7" name="Group 6">
              <a:extLst>
                <a:ext uri="{FF2B5EF4-FFF2-40B4-BE49-F238E27FC236}">
                  <a16:creationId xmlns:a16="http://schemas.microsoft.com/office/drawing/2014/main" id="{0CFA7E9D-122A-46FB-9147-EF921AEB8146}"/>
                </a:ext>
              </a:extLst>
            </p:cNvPr>
            <p:cNvGrpSpPr/>
            <p:nvPr/>
          </p:nvGrpSpPr>
          <p:grpSpPr>
            <a:xfrm>
              <a:off x="1288506" y="2531655"/>
              <a:ext cx="4800831" cy="802797"/>
              <a:chOff x="1288506" y="2531655"/>
              <a:chExt cx="4800831" cy="802797"/>
            </a:xfrm>
          </p:grpSpPr>
          <p:sp>
            <p:nvSpPr>
              <p:cNvPr id="25" name="Rectangle 24">
                <a:extLst>
                  <a:ext uri="{FF2B5EF4-FFF2-40B4-BE49-F238E27FC236}">
                    <a16:creationId xmlns:a16="http://schemas.microsoft.com/office/drawing/2014/main" id="{1BA7288D-3A62-4D6D-A48E-9F5D8650B1C0}"/>
                  </a:ext>
                </a:extLst>
              </p:cNvPr>
              <p:cNvSpPr/>
              <p:nvPr/>
            </p:nvSpPr>
            <p:spPr>
              <a:xfrm>
                <a:off x="1288506"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8</a:t>
                </a:r>
              </a:p>
            </p:txBody>
          </p:sp>
          <p:sp>
            <p:nvSpPr>
              <p:cNvPr id="26" name="Rectangle 25">
                <a:extLst>
                  <a:ext uri="{FF2B5EF4-FFF2-40B4-BE49-F238E27FC236}">
                    <a16:creationId xmlns:a16="http://schemas.microsoft.com/office/drawing/2014/main" id="{F7783D6E-A113-4C34-AE33-7EF784A35A95}"/>
                  </a:ext>
                </a:extLst>
              </p:cNvPr>
              <p:cNvSpPr/>
              <p:nvPr/>
            </p:nvSpPr>
            <p:spPr>
              <a:xfrm>
                <a:off x="1823704"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27" name="Rectangle 26">
                <a:extLst>
                  <a:ext uri="{FF2B5EF4-FFF2-40B4-BE49-F238E27FC236}">
                    <a16:creationId xmlns:a16="http://schemas.microsoft.com/office/drawing/2014/main" id="{0A9A9BF4-59AE-4795-8F29-2993011780D5}"/>
                  </a:ext>
                </a:extLst>
              </p:cNvPr>
              <p:cNvSpPr/>
              <p:nvPr/>
            </p:nvSpPr>
            <p:spPr>
              <a:xfrm>
                <a:off x="2358903"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3</a:t>
                </a:r>
              </a:p>
            </p:txBody>
          </p:sp>
          <p:sp>
            <p:nvSpPr>
              <p:cNvPr id="28" name="Rectangle 27">
                <a:extLst>
                  <a:ext uri="{FF2B5EF4-FFF2-40B4-BE49-F238E27FC236}">
                    <a16:creationId xmlns:a16="http://schemas.microsoft.com/office/drawing/2014/main" id="{72B97F6A-BDC4-4998-B41F-C12CB3F413F5}"/>
                  </a:ext>
                </a:extLst>
              </p:cNvPr>
              <p:cNvSpPr/>
              <p:nvPr/>
            </p:nvSpPr>
            <p:spPr>
              <a:xfrm>
                <a:off x="2894101"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6</a:t>
                </a:r>
              </a:p>
            </p:txBody>
          </p:sp>
          <p:sp>
            <p:nvSpPr>
              <p:cNvPr id="29" name="TextBox 28">
                <a:extLst>
                  <a:ext uri="{FF2B5EF4-FFF2-40B4-BE49-F238E27FC236}">
                    <a16:creationId xmlns:a16="http://schemas.microsoft.com/office/drawing/2014/main" id="{8A53656A-74A9-4A4A-81D6-1B3FCD58CFE7}"/>
                  </a:ext>
                </a:extLst>
              </p:cNvPr>
              <p:cNvSpPr txBox="1"/>
              <p:nvPr/>
            </p:nvSpPr>
            <p:spPr>
              <a:xfrm>
                <a:off x="1417282" y="2531655"/>
                <a:ext cx="276038" cy="307777"/>
              </a:xfrm>
              <a:prstGeom prst="rect">
                <a:avLst/>
              </a:prstGeom>
              <a:noFill/>
            </p:spPr>
            <p:txBody>
              <a:bodyPr wrap="none" rtlCol="0">
                <a:spAutoFit/>
              </a:bodyPr>
              <a:lstStyle/>
              <a:p>
                <a:r>
                  <a:rPr lang="en-US" sz="1400" dirty="0"/>
                  <a:t>0</a:t>
                </a:r>
              </a:p>
            </p:txBody>
          </p:sp>
          <p:sp>
            <p:nvSpPr>
              <p:cNvPr id="30" name="TextBox 29">
                <a:extLst>
                  <a:ext uri="{FF2B5EF4-FFF2-40B4-BE49-F238E27FC236}">
                    <a16:creationId xmlns:a16="http://schemas.microsoft.com/office/drawing/2014/main" id="{0B3843E0-B6AF-429A-92C3-46438C9D7E7C}"/>
                  </a:ext>
                </a:extLst>
              </p:cNvPr>
              <p:cNvSpPr txBox="1"/>
              <p:nvPr/>
            </p:nvSpPr>
            <p:spPr>
              <a:xfrm>
                <a:off x="1952479" y="2531655"/>
                <a:ext cx="276038" cy="307777"/>
              </a:xfrm>
              <a:prstGeom prst="rect">
                <a:avLst/>
              </a:prstGeom>
              <a:noFill/>
            </p:spPr>
            <p:txBody>
              <a:bodyPr wrap="none" rtlCol="0">
                <a:spAutoFit/>
              </a:bodyPr>
              <a:lstStyle/>
              <a:p>
                <a:r>
                  <a:rPr lang="en-US" sz="1400" dirty="0"/>
                  <a:t>1</a:t>
                </a:r>
              </a:p>
            </p:txBody>
          </p:sp>
          <p:sp>
            <p:nvSpPr>
              <p:cNvPr id="31" name="TextBox 30">
                <a:extLst>
                  <a:ext uri="{FF2B5EF4-FFF2-40B4-BE49-F238E27FC236}">
                    <a16:creationId xmlns:a16="http://schemas.microsoft.com/office/drawing/2014/main" id="{F98D87C4-438E-44DD-897F-0475F4A10126}"/>
                  </a:ext>
                </a:extLst>
              </p:cNvPr>
              <p:cNvSpPr txBox="1"/>
              <p:nvPr/>
            </p:nvSpPr>
            <p:spPr>
              <a:xfrm>
                <a:off x="2487677" y="2531655"/>
                <a:ext cx="276038" cy="307777"/>
              </a:xfrm>
              <a:prstGeom prst="rect">
                <a:avLst/>
              </a:prstGeom>
              <a:noFill/>
            </p:spPr>
            <p:txBody>
              <a:bodyPr wrap="none" rtlCol="0">
                <a:spAutoFit/>
              </a:bodyPr>
              <a:lstStyle/>
              <a:p>
                <a:r>
                  <a:rPr lang="en-US" sz="1400" dirty="0"/>
                  <a:t>2</a:t>
                </a:r>
              </a:p>
            </p:txBody>
          </p:sp>
          <p:sp>
            <p:nvSpPr>
              <p:cNvPr id="32" name="TextBox 31">
                <a:extLst>
                  <a:ext uri="{FF2B5EF4-FFF2-40B4-BE49-F238E27FC236}">
                    <a16:creationId xmlns:a16="http://schemas.microsoft.com/office/drawing/2014/main" id="{8D71A1A4-488D-4AC0-80A9-099F562EE4CB}"/>
                  </a:ext>
                </a:extLst>
              </p:cNvPr>
              <p:cNvSpPr txBox="1"/>
              <p:nvPr/>
            </p:nvSpPr>
            <p:spPr>
              <a:xfrm>
                <a:off x="3022874" y="2531655"/>
                <a:ext cx="276038" cy="307777"/>
              </a:xfrm>
              <a:prstGeom prst="rect">
                <a:avLst/>
              </a:prstGeom>
              <a:noFill/>
            </p:spPr>
            <p:txBody>
              <a:bodyPr wrap="none" rtlCol="0">
                <a:spAutoFit/>
              </a:bodyPr>
              <a:lstStyle/>
              <a:p>
                <a:r>
                  <a:rPr lang="en-US" sz="1400" dirty="0"/>
                  <a:t>3</a:t>
                </a:r>
              </a:p>
            </p:txBody>
          </p:sp>
          <p:sp>
            <p:nvSpPr>
              <p:cNvPr id="33" name="Rectangle 32">
                <a:extLst>
                  <a:ext uri="{FF2B5EF4-FFF2-40B4-BE49-F238E27FC236}">
                    <a16:creationId xmlns:a16="http://schemas.microsoft.com/office/drawing/2014/main" id="{B601B8C3-D388-4D86-A22A-97FC7D480A40}"/>
                  </a:ext>
                </a:extLst>
              </p:cNvPr>
              <p:cNvSpPr/>
              <p:nvPr/>
            </p:nvSpPr>
            <p:spPr>
              <a:xfrm>
                <a:off x="3948544"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2</a:t>
                </a:r>
              </a:p>
            </p:txBody>
          </p:sp>
          <p:sp>
            <p:nvSpPr>
              <p:cNvPr id="34" name="Rectangle 33">
                <a:extLst>
                  <a:ext uri="{FF2B5EF4-FFF2-40B4-BE49-F238E27FC236}">
                    <a16:creationId xmlns:a16="http://schemas.microsoft.com/office/drawing/2014/main" id="{9AF5696C-9FEC-49A7-874F-E7D624D28697}"/>
                  </a:ext>
                </a:extLst>
              </p:cNvPr>
              <p:cNvSpPr/>
              <p:nvPr/>
            </p:nvSpPr>
            <p:spPr>
              <a:xfrm>
                <a:off x="4483742"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9</a:t>
                </a:r>
              </a:p>
            </p:txBody>
          </p:sp>
          <p:sp>
            <p:nvSpPr>
              <p:cNvPr id="35" name="Rectangle 34">
                <a:extLst>
                  <a:ext uri="{FF2B5EF4-FFF2-40B4-BE49-F238E27FC236}">
                    <a16:creationId xmlns:a16="http://schemas.microsoft.com/office/drawing/2014/main" id="{77D982D9-4382-491F-B4C9-66A8D32781C9}"/>
                  </a:ext>
                </a:extLst>
              </p:cNvPr>
              <p:cNvSpPr/>
              <p:nvPr/>
            </p:nvSpPr>
            <p:spPr>
              <a:xfrm>
                <a:off x="5018940"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1</a:t>
                </a:r>
              </a:p>
            </p:txBody>
          </p:sp>
          <p:sp>
            <p:nvSpPr>
              <p:cNvPr id="36" name="Rectangle 35">
                <a:extLst>
                  <a:ext uri="{FF2B5EF4-FFF2-40B4-BE49-F238E27FC236}">
                    <a16:creationId xmlns:a16="http://schemas.microsoft.com/office/drawing/2014/main" id="{001F8521-A50B-490F-B883-84BE33CC5833}"/>
                  </a:ext>
                </a:extLst>
              </p:cNvPr>
              <p:cNvSpPr/>
              <p:nvPr/>
            </p:nvSpPr>
            <p:spPr>
              <a:xfrm>
                <a:off x="5554139"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0</a:t>
                </a:r>
              </a:p>
            </p:txBody>
          </p:sp>
          <p:sp>
            <p:nvSpPr>
              <p:cNvPr id="37" name="TextBox 36">
                <a:extLst>
                  <a:ext uri="{FF2B5EF4-FFF2-40B4-BE49-F238E27FC236}">
                    <a16:creationId xmlns:a16="http://schemas.microsoft.com/office/drawing/2014/main" id="{E38284E5-2B15-4BD6-A634-2CD2C00DF852}"/>
                  </a:ext>
                </a:extLst>
              </p:cNvPr>
              <p:cNvSpPr txBox="1"/>
              <p:nvPr/>
            </p:nvSpPr>
            <p:spPr>
              <a:xfrm>
                <a:off x="4088122" y="2531655"/>
                <a:ext cx="276038" cy="307777"/>
              </a:xfrm>
              <a:prstGeom prst="rect">
                <a:avLst/>
              </a:prstGeom>
              <a:noFill/>
            </p:spPr>
            <p:txBody>
              <a:bodyPr wrap="none" rtlCol="0">
                <a:spAutoFit/>
              </a:bodyPr>
              <a:lstStyle/>
              <a:p>
                <a:r>
                  <a:rPr lang="en-US" sz="1400" dirty="0"/>
                  <a:t>4</a:t>
                </a:r>
              </a:p>
            </p:txBody>
          </p:sp>
          <p:sp>
            <p:nvSpPr>
              <p:cNvPr id="38" name="TextBox 37">
                <a:extLst>
                  <a:ext uri="{FF2B5EF4-FFF2-40B4-BE49-F238E27FC236}">
                    <a16:creationId xmlns:a16="http://schemas.microsoft.com/office/drawing/2014/main" id="{BF6AAEFA-3FE2-4C99-BDBA-AE0E99EDD75D}"/>
                  </a:ext>
                </a:extLst>
              </p:cNvPr>
              <p:cNvSpPr txBox="1"/>
              <p:nvPr/>
            </p:nvSpPr>
            <p:spPr>
              <a:xfrm>
                <a:off x="4623319" y="2531655"/>
                <a:ext cx="276038" cy="307777"/>
              </a:xfrm>
              <a:prstGeom prst="rect">
                <a:avLst/>
              </a:prstGeom>
              <a:noFill/>
            </p:spPr>
            <p:txBody>
              <a:bodyPr wrap="none" rtlCol="0">
                <a:spAutoFit/>
              </a:bodyPr>
              <a:lstStyle/>
              <a:p>
                <a:r>
                  <a:rPr lang="en-US" sz="1400" dirty="0"/>
                  <a:t>5</a:t>
                </a:r>
              </a:p>
            </p:txBody>
          </p:sp>
          <p:sp>
            <p:nvSpPr>
              <p:cNvPr id="39" name="TextBox 38">
                <a:extLst>
                  <a:ext uri="{FF2B5EF4-FFF2-40B4-BE49-F238E27FC236}">
                    <a16:creationId xmlns:a16="http://schemas.microsoft.com/office/drawing/2014/main" id="{BA1F8E9F-8893-4C4E-AD61-1C206AB3E42B}"/>
                  </a:ext>
                </a:extLst>
              </p:cNvPr>
              <p:cNvSpPr txBox="1"/>
              <p:nvPr/>
            </p:nvSpPr>
            <p:spPr>
              <a:xfrm>
                <a:off x="5158517" y="2531655"/>
                <a:ext cx="276038" cy="307777"/>
              </a:xfrm>
              <a:prstGeom prst="rect">
                <a:avLst/>
              </a:prstGeom>
              <a:noFill/>
            </p:spPr>
            <p:txBody>
              <a:bodyPr wrap="none" rtlCol="0">
                <a:spAutoFit/>
              </a:bodyPr>
              <a:lstStyle/>
              <a:p>
                <a:r>
                  <a:rPr lang="en-US" sz="1400" dirty="0"/>
                  <a:t>6</a:t>
                </a:r>
              </a:p>
            </p:txBody>
          </p:sp>
          <p:sp>
            <p:nvSpPr>
              <p:cNvPr id="40" name="TextBox 39">
                <a:extLst>
                  <a:ext uri="{FF2B5EF4-FFF2-40B4-BE49-F238E27FC236}">
                    <a16:creationId xmlns:a16="http://schemas.microsoft.com/office/drawing/2014/main" id="{02AE7F47-3BAE-410E-B9C9-45C99939609C}"/>
                  </a:ext>
                </a:extLst>
              </p:cNvPr>
              <p:cNvSpPr txBox="1"/>
              <p:nvPr/>
            </p:nvSpPr>
            <p:spPr>
              <a:xfrm>
                <a:off x="5693714" y="2531655"/>
                <a:ext cx="276038" cy="307777"/>
              </a:xfrm>
              <a:prstGeom prst="rect">
                <a:avLst/>
              </a:prstGeom>
              <a:noFill/>
            </p:spPr>
            <p:txBody>
              <a:bodyPr wrap="none" rtlCol="0">
                <a:spAutoFit/>
              </a:bodyPr>
              <a:lstStyle/>
              <a:p>
                <a:r>
                  <a:rPr lang="en-US" sz="1400" dirty="0"/>
                  <a:t>7</a:t>
                </a:r>
              </a:p>
            </p:txBody>
          </p:sp>
        </p:grpSp>
        <p:grpSp>
          <p:nvGrpSpPr>
            <p:cNvPr id="8" name="Group 7">
              <a:extLst>
                <a:ext uri="{FF2B5EF4-FFF2-40B4-BE49-F238E27FC236}">
                  <a16:creationId xmlns:a16="http://schemas.microsoft.com/office/drawing/2014/main" id="{531D9989-57DC-4A84-B6EE-14850ED6B7E9}"/>
                </a:ext>
              </a:extLst>
            </p:cNvPr>
            <p:cNvGrpSpPr/>
            <p:nvPr/>
          </p:nvGrpSpPr>
          <p:grpSpPr>
            <a:xfrm>
              <a:off x="1023734" y="3966029"/>
              <a:ext cx="5330374" cy="802797"/>
              <a:chOff x="1023734" y="3966029"/>
              <a:chExt cx="5330374" cy="802797"/>
            </a:xfrm>
          </p:grpSpPr>
          <p:sp>
            <p:nvSpPr>
              <p:cNvPr id="9" name="Rectangle 8">
                <a:extLst>
                  <a:ext uri="{FF2B5EF4-FFF2-40B4-BE49-F238E27FC236}">
                    <a16:creationId xmlns:a16="http://schemas.microsoft.com/office/drawing/2014/main" id="{93D6D6F8-387E-498B-8E64-8A187080A26D}"/>
                  </a:ext>
                </a:extLst>
              </p:cNvPr>
              <p:cNvSpPr/>
              <p:nvPr/>
            </p:nvSpPr>
            <p:spPr>
              <a:xfrm>
                <a:off x="1023734" y="4233628"/>
                <a:ext cx="535198" cy="535198"/>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8</a:t>
                </a:r>
              </a:p>
            </p:txBody>
          </p:sp>
          <p:sp>
            <p:nvSpPr>
              <p:cNvPr id="10" name="Rectangle 9">
                <a:extLst>
                  <a:ext uri="{FF2B5EF4-FFF2-40B4-BE49-F238E27FC236}">
                    <a16:creationId xmlns:a16="http://schemas.microsoft.com/office/drawing/2014/main" id="{245892CD-5056-4CA4-9E0F-BC64549196A1}"/>
                  </a:ext>
                </a:extLst>
              </p:cNvPr>
              <p:cNvSpPr/>
              <p:nvPr/>
            </p:nvSpPr>
            <p:spPr>
              <a:xfrm>
                <a:off x="1558932" y="4233628"/>
                <a:ext cx="535198" cy="535198"/>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11" name="TextBox 10">
                <a:extLst>
                  <a:ext uri="{FF2B5EF4-FFF2-40B4-BE49-F238E27FC236}">
                    <a16:creationId xmlns:a16="http://schemas.microsoft.com/office/drawing/2014/main" id="{C7D5EF6A-299E-4EA9-A242-B636CD74B185}"/>
                  </a:ext>
                </a:extLst>
              </p:cNvPr>
              <p:cNvSpPr txBox="1"/>
              <p:nvPr/>
            </p:nvSpPr>
            <p:spPr>
              <a:xfrm>
                <a:off x="1152510" y="3966029"/>
                <a:ext cx="276038" cy="307777"/>
              </a:xfrm>
              <a:prstGeom prst="rect">
                <a:avLst/>
              </a:prstGeom>
              <a:noFill/>
            </p:spPr>
            <p:txBody>
              <a:bodyPr wrap="none" rtlCol="0">
                <a:spAutoFit/>
              </a:bodyPr>
              <a:lstStyle/>
              <a:p>
                <a:r>
                  <a:rPr lang="en-US" sz="1400" dirty="0"/>
                  <a:t>0</a:t>
                </a:r>
              </a:p>
            </p:txBody>
          </p:sp>
          <p:sp>
            <p:nvSpPr>
              <p:cNvPr id="12" name="TextBox 11">
                <a:extLst>
                  <a:ext uri="{FF2B5EF4-FFF2-40B4-BE49-F238E27FC236}">
                    <a16:creationId xmlns:a16="http://schemas.microsoft.com/office/drawing/2014/main" id="{8B6514AB-AE94-413B-85C6-F86204CFD62F}"/>
                  </a:ext>
                </a:extLst>
              </p:cNvPr>
              <p:cNvSpPr txBox="1"/>
              <p:nvPr/>
            </p:nvSpPr>
            <p:spPr>
              <a:xfrm>
                <a:off x="1687707" y="3966029"/>
                <a:ext cx="276038" cy="307777"/>
              </a:xfrm>
              <a:prstGeom prst="rect">
                <a:avLst/>
              </a:prstGeom>
              <a:noFill/>
            </p:spPr>
            <p:txBody>
              <a:bodyPr wrap="none" rtlCol="0">
                <a:spAutoFit/>
              </a:bodyPr>
              <a:lstStyle/>
              <a:p>
                <a:r>
                  <a:rPr lang="en-US" sz="1400" dirty="0"/>
                  <a:t>1</a:t>
                </a:r>
              </a:p>
            </p:txBody>
          </p:sp>
          <p:sp>
            <p:nvSpPr>
              <p:cNvPr id="13" name="Rectangle 12">
                <a:extLst>
                  <a:ext uri="{FF2B5EF4-FFF2-40B4-BE49-F238E27FC236}">
                    <a16:creationId xmlns:a16="http://schemas.microsoft.com/office/drawing/2014/main" id="{8C309E15-F25D-4691-9FCD-99467AD75BFD}"/>
                  </a:ext>
                </a:extLst>
              </p:cNvPr>
              <p:cNvSpPr/>
              <p:nvPr/>
            </p:nvSpPr>
            <p:spPr>
              <a:xfrm>
                <a:off x="2443726" y="4233628"/>
                <a:ext cx="535198" cy="535198"/>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3</a:t>
                </a:r>
              </a:p>
            </p:txBody>
          </p:sp>
          <p:sp>
            <p:nvSpPr>
              <p:cNvPr id="14" name="Rectangle 13">
                <a:extLst>
                  <a:ext uri="{FF2B5EF4-FFF2-40B4-BE49-F238E27FC236}">
                    <a16:creationId xmlns:a16="http://schemas.microsoft.com/office/drawing/2014/main" id="{C92AF782-F6CA-4EDE-AD22-0082C24F0BD7}"/>
                  </a:ext>
                </a:extLst>
              </p:cNvPr>
              <p:cNvSpPr/>
              <p:nvPr/>
            </p:nvSpPr>
            <p:spPr>
              <a:xfrm>
                <a:off x="2978924" y="4233628"/>
                <a:ext cx="535198" cy="535198"/>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6</a:t>
                </a:r>
              </a:p>
            </p:txBody>
          </p:sp>
          <p:sp>
            <p:nvSpPr>
              <p:cNvPr id="15" name="TextBox 14">
                <a:extLst>
                  <a:ext uri="{FF2B5EF4-FFF2-40B4-BE49-F238E27FC236}">
                    <a16:creationId xmlns:a16="http://schemas.microsoft.com/office/drawing/2014/main" id="{B575B5B3-0FE5-4E10-A24D-AC1FBB37EF38}"/>
                  </a:ext>
                </a:extLst>
              </p:cNvPr>
              <p:cNvSpPr txBox="1"/>
              <p:nvPr/>
            </p:nvSpPr>
            <p:spPr>
              <a:xfrm>
                <a:off x="2572500" y="3966029"/>
                <a:ext cx="276038" cy="307777"/>
              </a:xfrm>
              <a:prstGeom prst="rect">
                <a:avLst/>
              </a:prstGeom>
              <a:noFill/>
            </p:spPr>
            <p:txBody>
              <a:bodyPr wrap="none" rtlCol="0">
                <a:spAutoFit/>
              </a:bodyPr>
              <a:lstStyle/>
              <a:p>
                <a:r>
                  <a:rPr lang="en-US" sz="1400" dirty="0"/>
                  <a:t>2</a:t>
                </a:r>
              </a:p>
            </p:txBody>
          </p:sp>
          <p:sp>
            <p:nvSpPr>
              <p:cNvPr id="16" name="TextBox 15">
                <a:extLst>
                  <a:ext uri="{FF2B5EF4-FFF2-40B4-BE49-F238E27FC236}">
                    <a16:creationId xmlns:a16="http://schemas.microsoft.com/office/drawing/2014/main" id="{F5A82701-019B-46F8-80A0-236CDBF21BCC}"/>
                  </a:ext>
                </a:extLst>
              </p:cNvPr>
              <p:cNvSpPr txBox="1"/>
              <p:nvPr/>
            </p:nvSpPr>
            <p:spPr>
              <a:xfrm>
                <a:off x="3107697" y="3966029"/>
                <a:ext cx="276038" cy="307777"/>
              </a:xfrm>
              <a:prstGeom prst="rect">
                <a:avLst/>
              </a:prstGeom>
              <a:noFill/>
            </p:spPr>
            <p:txBody>
              <a:bodyPr wrap="none" rtlCol="0">
                <a:spAutoFit/>
              </a:bodyPr>
              <a:lstStyle/>
              <a:p>
                <a:r>
                  <a:rPr lang="en-US" sz="1400" dirty="0"/>
                  <a:t>3</a:t>
                </a:r>
              </a:p>
            </p:txBody>
          </p:sp>
          <p:sp>
            <p:nvSpPr>
              <p:cNvPr id="17" name="Rectangle 16">
                <a:extLst>
                  <a:ext uri="{FF2B5EF4-FFF2-40B4-BE49-F238E27FC236}">
                    <a16:creationId xmlns:a16="http://schemas.microsoft.com/office/drawing/2014/main" id="{0B4BF52A-7AA5-42D7-95E1-BF668CEEF239}"/>
                  </a:ext>
                </a:extLst>
              </p:cNvPr>
              <p:cNvSpPr/>
              <p:nvPr/>
            </p:nvSpPr>
            <p:spPr>
              <a:xfrm>
                <a:off x="3863718" y="4233628"/>
                <a:ext cx="535198" cy="535198"/>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2</a:t>
                </a:r>
              </a:p>
            </p:txBody>
          </p:sp>
          <p:sp>
            <p:nvSpPr>
              <p:cNvPr id="18" name="Rectangle 17">
                <a:extLst>
                  <a:ext uri="{FF2B5EF4-FFF2-40B4-BE49-F238E27FC236}">
                    <a16:creationId xmlns:a16="http://schemas.microsoft.com/office/drawing/2014/main" id="{B5C85FEB-A060-4D28-9CB2-8A3F2878AEBC}"/>
                  </a:ext>
                </a:extLst>
              </p:cNvPr>
              <p:cNvSpPr/>
              <p:nvPr/>
            </p:nvSpPr>
            <p:spPr>
              <a:xfrm>
                <a:off x="4398916" y="4233628"/>
                <a:ext cx="535198" cy="535198"/>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9</a:t>
                </a:r>
              </a:p>
            </p:txBody>
          </p:sp>
          <p:sp>
            <p:nvSpPr>
              <p:cNvPr id="19" name="TextBox 18">
                <a:extLst>
                  <a:ext uri="{FF2B5EF4-FFF2-40B4-BE49-F238E27FC236}">
                    <a16:creationId xmlns:a16="http://schemas.microsoft.com/office/drawing/2014/main" id="{3C4ACD4A-C26D-45BC-8495-1D3BA690F2FB}"/>
                  </a:ext>
                </a:extLst>
              </p:cNvPr>
              <p:cNvSpPr txBox="1"/>
              <p:nvPr/>
            </p:nvSpPr>
            <p:spPr>
              <a:xfrm>
                <a:off x="4003296" y="3966029"/>
                <a:ext cx="276038" cy="307777"/>
              </a:xfrm>
              <a:prstGeom prst="rect">
                <a:avLst/>
              </a:prstGeom>
              <a:noFill/>
            </p:spPr>
            <p:txBody>
              <a:bodyPr wrap="none" rtlCol="0">
                <a:spAutoFit/>
              </a:bodyPr>
              <a:lstStyle/>
              <a:p>
                <a:r>
                  <a:rPr lang="en-US" sz="1400" dirty="0"/>
                  <a:t>4</a:t>
                </a:r>
              </a:p>
            </p:txBody>
          </p:sp>
          <p:sp>
            <p:nvSpPr>
              <p:cNvPr id="20" name="TextBox 19">
                <a:extLst>
                  <a:ext uri="{FF2B5EF4-FFF2-40B4-BE49-F238E27FC236}">
                    <a16:creationId xmlns:a16="http://schemas.microsoft.com/office/drawing/2014/main" id="{CFDE07B9-FA17-4B86-B7FA-37A2DCDA73F2}"/>
                  </a:ext>
                </a:extLst>
              </p:cNvPr>
              <p:cNvSpPr txBox="1"/>
              <p:nvPr/>
            </p:nvSpPr>
            <p:spPr>
              <a:xfrm>
                <a:off x="4538493" y="3966029"/>
                <a:ext cx="276038" cy="307777"/>
              </a:xfrm>
              <a:prstGeom prst="rect">
                <a:avLst/>
              </a:prstGeom>
              <a:noFill/>
            </p:spPr>
            <p:txBody>
              <a:bodyPr wrap="none" rtlCol="0">
                <a:spAutoFit/>
              </a:bodyPr>
              <a:lstStyle/>
              <a:p>
                <a:r>
                  <a:rPr lang="en-US" sz="1400" dirty="0"/>
                  <a:t>5</a:t>
                </a:r>
              </a:p>
            </p:txBody>
          </p:sp>
          <p:sp>
            <p:nvSpPr>
              <p:cNvPr id="21" name="Rectangle 20">
                <a:extLst>
                  <a:ext uri="{FF2B5EF4-FFF2-40B4-BE49-F238E27FC236}">
                    <a16:creationId xmlns:a16="http://schemas.microsoft.com/office/drawing/2014/main" id="{E753EC57-15C0-4DF3-BBD9-40FD191D7766}"/>
                  </a:ext>
                </a:extLst>
              </p:cNvPr>
              <p:cNvSpPr/>
              <p:nvPr/>
            </p:nvSpPr>
            <p:spPr>
              <a:xfrm>
                <a:off x="5283711" y="4233628"/>
                <a:ext cx="535198" cy="535198"/>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1</a:t>
                </a:r>
              </a:p>
            </p:txBody>
          </p:sp>
          <p:sp>
            <p:nvSpPr>
              <p:cNvPr id="22" name="Rectangle 21">
                <a:extLst>
                  <a:ext uri="{FF2B5EF4-FFF2-40B4-BE49-F238E27FC236}">
                    <a16:creationId xmlns:a16="http://schemas.microsoft.com/office/drawing/2014/main" id="{884C978E-54DF-48AA-A86C-B727F32A5BF8}"/>
                  </a:ext>
                </a:extLst>
              </p:cNvPr>
              <p:cNvSpPr/>
              <p:nvPr/>
            </p:nvSpPr>
            <p:spPr>
              <a:xfrm>
                <a:off x="5818910" y="4233628"/>
                <a:ext cx="535198" cy="535198"/>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0</a:t>
                </a:r>
              </a:p>
            </p:txBody>
          </p:sp>
          <p:sp>
            <p:nvSpPr>
              <p:cNvPr id="23" name="TextBox 22">
                <a:extLst>
                  <a:ext uri="{FF2B5EF4-FFF2-40B4-BE49-F238E27FC236}">
                    <a16:creationId xmlns:a16="http://schemas.microsoft.com/office/drawing/2014/main" id="{68A2AAB7-9E99-4822-957A-6679CB33CA46}"/>
                  </a:ext>
                </a:extLst>
              </p:cNvPr>
              <p:cNvSpPr txBox="1"/>
              <p:nvPr/>
            </p:nvSpPr>
            <p:spPr>
              <a:xfrm>
                <a:off x="5423288" y="3966029"/>
                <a:ext cx="276038" cy="307777"/>
              </a:xfrm>
              <a:prstGeom prst="rect">
                <a:avLst/>
              </a:prstGeom>
              <a:noFill/>
            </p:spPr>
            <p:txBody>
              <a:bodyPr wrap="none" rtlCol="0">
                <a:spAutoFit/>
              </a:bodyPr>
              <a:lstStyle/>
              <a:p>
                <a:r>
                  <a:rPr lang="en-US" sz="1400" dirty="0"/>
                  <a:t>6</a:t>
                </a:r>
              </a:p>
            </p:txBody>
          </p:sp>
          <p:sp>
            <p:nvSpPr>
              <p:cNvPr id="24" name="TextBox 23">
                <a:extLst>
                  <a:ext uri="{FF2B5EF4-FFF2-40B4-BE49-F238E27FC236}">
                    <a16:creationId xmlns:a16="http://schemas.microsoft.com/office/drawing/2014/main" id="{ABFDC8B0-90EE-47EE-8D78-6B7001BDB9DC}"/>
                  </a:ext>
                </a:extLst>
              </p:cNvPr>
              <p:cNvSpPr txBox="1"/>
              <p:nvPr/>
            </p:nvSpPr>
            <p:spPr>
              <a:xfrm>
                <a:off x="5958485" y="3966029"/>
                <a:ext cx="276038" cy="307777"/>
              </a:xfrm>
              <a:prstGeom prst="rect">
                <a:avLst/>
              </a:prstGeom>
              <a:noFill/>
            </p:spPr>
            <p:txBody>
              <a:bodyPr wrap="none" rtlCol="0">
                <a:spAutoFit/>
              </a:bodyPr>
              <a:lstStyle/>
              <a:p>
                <a:r>
                  <a:rPr lang="en-US" sz="1400" dirty="0"/>
                  <a:t>7</a:t>
                </a:r>
              </a:p>
            </p:txBody>
          </p:sp>
        </p:grpSp>
      </p:grpSp>
    </p:spTree>
    <p:extLst>
      <p:ext uri="{BB962C8B-B14F-4D97-AF65-F5344CB8AC3E}">
        <p14:creationId xmlns:p14="http://schemas.microsoft.com/office/powerpoint/2010/main" val="8436380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3214DC0-E145-44F8-B752-C3D116FDF435}"/>
              </a:ext>
            </a:extLst>
          </p:cNvPr>
          <p:cNvGrpSpPr/>
          <p:nvPr/>
        </p:nvGrpSpPr>
        <p:grpSpPr>
          <a:xfrm>
            <a:off x="1023734" y="1097280"/>
            <a:ext cx="5330374" cy="3671546"/>
            <a:chOff x="1023734" y="1097280"/>
            <a:chExt cx="5330374" cy="3671546"/>
          </a:xfrm>
        </p:grpSpPr>
        <p:grpSp>
          <p:nvGrpSpPr>
            <p:cNvPr id="6" name="Group 5">
              <a:extLst>
                <a:ext uri="{FF2B5EF4-FFF2-40B4-BE49-F238E27FC236}">
                  <a16:creationId xmlns:a16="http://schemas.microsoft.com/office/drawing/2014/main" id="{897C2D74-8B3D-41DD-8603-E550139D2D2E}"/>
                </a:ext>
              </a:extLst>
            </p:cNvPr>
            <p:cNvGrpSpPr/>
            <p:nvPr/>
          </p:nvGrpSpPr>
          <p:grpSpPr>
            <a:xfrm>
              <a:off x="1553531" y="1097280"/>
              <a:ext cx="4270781" cy="802797"/>
              <a:chOff x="1553531" y="1097280"/>
              <a:chExt cx="4270781" cy="802797"/>
            </a:xfrm>
          </p:grpSpPr>
          <p:sp>
            <p:nvSpPr>
              <p:cNvPr id="41" name="Rectangle 40">
                <a:extLst>
                  <a:ext uri="{FF2B5EF4-FFF2-40B4-BE49-F238E27FC236}">
                    <a16:creationId xmlns:a16="http://schemas.microsoft.com/office/drawing/2014/main" id="{7F4C3340-E221-474F-BFBB-0090C959B7C4}"/>
                  </a:ext>
                </a:extLst>
              </p:cNvPr>
              <p:cNvSpPr/>
              <p:nvPr/>
            </p:nvSpPr>
            <p:spPr>
              <a:xfrm>
                <a:off x="1553531"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8</a:t>
                </a:r>
              </a:p>
            </p:txBody>
          </p:sp>
          <p:sp>
            <p:nvSpPr>
              <p:cNvPr id="42" name="Rectangle 41">
                <a:extLst>
                  <a:ext uri="{FF2B5EF4-FFF2-40B4-BE49-F238E27FC236}">
                    <a16:creationId xmlns:a16="http://schemas.microsoft.com/office/drawing/2014/main" id="{6A4BBA9F-5C37-4621-9DF3-0357A3D970DA}"/>
                  </a:ext>
                </a:extLst>
              </p:cNvPr>
              <p:cNvSpPr/>
              <p:nvPr/>
            </p:nvSpPr>
            <p:spPr>
              <a:xfrm>
                <a:off x="2088729"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43" name="Rectangle 42">
                <a:extLst>
                  <a:ext uri="{FF2B5EF4-FFF2-40B4-BE49-F238E27FC236}">
                    <a16:creationId xmlns:a16="http://schemas.microsoft.com/office/drawing/2014/main" id="{37C25C4E-3137-4039-9985-4B74459204A4}"/>
                  </a:ext>
                </a:extLst>
              </p:cNvPr>
              <p:cNvSpPr/>
              <p:nvPr/>
            </p:nvSpPr>
            <p:spPr>
              <a:xfrm>
                <a:off x="2623928"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3</a:t>
                </a:r>
              </a:p>
            </p:txBody>
          </p:sp>
          <p:sp>
            <p:nvSpPr>
              <p:cNvPr id="44" name="Rectangle 43">
                <a:extLst>
                  <a:ext uri="{FF2B5EF4-FFF2-40B4-BE49-F238E27FC236}">
                    <a16:creationId xmlns:a16="http://schemas.microsoft.com/office/drawing/2014/main" id="{1C84EEFA-BC1F-433F-B0F5-9C29BA0E274A}"/>
                  </a:ext>
                </a:extLst>
              </p:cNvPr>
              <p:cNvSpPr/>
              <p:nvPr/>
            </p:nvSpPr>
            <p:spPr>
              <a:xfrm>
                <a:off x="3159126"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6</a:t>
                </a:r>
              </a:p>
            </p:txBody>
          </p:sp>
          <p:sp>
            <p:nvSpPr>
              <p:cNvPr id="45" name="Rectangle 44">
                <a:extLst>
                  <a:ext uri="{FF2B5EF4-FFF2-40B4-BE49-F238E27FC236}">
                    <a16:creationId xmlns:a16="http://schemas.microsoft.com/office/drawing/2014/main" id="{65B9B456-D4DA-4F1F-A7DD-E632FFC4D26A}"/>
                  </a:ext>
                </a:extLst>
              </p:cNvPr>
              <p:cNvSpPr/>
              <p:nvPr/>
            </p:nvSpPr>
            <p:spPr>
              <a:xfrm>
                <a:off x="3683519"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2</a:t>
                </a:r>
              </a:p>
            </p:txBody>
          </p:sp>
          <p:sp>
            <p:nvSpPr>
              <p:cNvPr id="46" name="Rectangle 45">
                <a:extLst>
                  <a:ext uri="{FF2B5EF4-FFF2-40B4-BE49-F238E27FC236}">
                    <a16:creationId xmlns:a16="http://schemas.microsoft.com/office/drawing/2014/main" id="{BAB52D13-D843-4FC5-AB05-37CF2BEA35C3}"/>
                  </a:ext>
                </a:extLst>
              </p:cNvPr>
              <p:cNvSpPr/>
              <p:nvPr/>
            </p:nvSpPr>
            <p:spPr>
              <a:xfrm>
                <a:off x="4218717"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9</a:t>
                </a:r>
              </a:p>
            </p:txBody>
          </p:sp>
          <p:sp>
            <p:nvSpPr>
              <p:cNvPr id="47" name="Rectangle 46">
                <a:extLst>
                  <a:ext uri="{FF2B5EF4-FFF2-40B4-BE49-F238E27FC236}">
                    <a16:creationId xmlns:a16="http://schemas.microsoft.com/office/drawing/2014/main" id="{82760E7B-B1AE-47E6-86F6-868BA2CB8F1E}"/>
                  </a:ext>
                </a:extLst>
              </p:cNvPr>
              <p:cNvSpPr/>
              <p:nvPr/>
            </p:nvSpPr>
            <p:spPr>
              <a:xfrm>
                <a:off x="4753915"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1</a:t>
                </a:r>
              </a:p>
            </p:txBody>
          </p:sp>
          <p:sp>
            <p:nvSpPr>
              <p:cNvPr id="48" name="Rectangle 47">
                <a:extLst>
                  <a:ext uri="{FF2B5EF4-FFF2-40B4-BE49-F238E27FC236}">
                    <a16:creationId xmlns:a16="http://schemas.microsoft.com/office/drawing/2014/main" id="{B48BE8BD-6229-41D6-AC7A-A8D45341B86A}"/>
                  </a:ext>
                </a:extLst>
              </p:cNvPr>
              <p:cNvSpPr/>
              <p:nvPr/>
            </p:nvSpPr>
            <p:spPr>
              <a:xfrm>
                <a:off x="5289114"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0</a:t>
                </a:r>
              </a:p>
            </p:txBody>
          </p:sp>
          <p:sp>
            <p:nvSpPr>
              <p:cNvPr id="49" name="TextBox 48">
                <a:extLst>
                  <a:ext uri="{FF2B5EF4-FFF2-40B4-BE49-F238E27FC236}">
                    <a16:creationId xmlns:a16="http://schemas.microsoft.com/office/drawing/2014/main" id="{0390435A-01EE-4D97-9836-6376994B15E0}"/>
                  </a:ext>
                </a:extLst>
              </p:cNvPr>
              <p:cNvSpPr txBox="1"/>
              <p:nvPr/>
            </p:nvSpPr>
            <p:spPr>
              <a:xfrm>
                <a:off x="1682307" y="1097280"/>
                <a:ext cx="276038" cy="307777"/>
              </a:xfrm>
              <a:prstGeom prst="rect">
                <a:avLst/>
              </a:prstGeom>
              <a:noFill/>
            </p:spPr>
            <p:txBody>
              <a:bodyPr wrap="none" rtlCol="0">
                <a:spAutoFit/>
              </a:bodyPr>
              <a:lstStyle/>
              <a:p>
                <a:r>
                  <a:rPr lang="en-US" sz="1400" dirty="0"/>
                  <a:t>0</a:t>
                </a:r>
              </a:p>
            </p:txBody>
          </p:sp>
          <p:sp>
            <p:nvSpPr>
              <p:cNvPr id="50" name="TextBox 49">
                <a:extLst>
                  <a:ext uri="{FF2B5EF4-FFF2-40B4-BE49-F238E27FC236}">
                    <a16:creationId xmlns:a16="http://schemas.microsoft.com/office/drawing/2014/main" id="{C0FAEFAA-8B37-46CC-8EF7-E0C6F17097FD}"/>
                  </a:ext>
                </a:extLst>
              </p:cNvPr>
              <p:cNvSpPr txBox="1"/>
              <p:nvPr/>
            </p:nvSpPr>
            <p:spPr>
              <a:xfrm>
                <a:off x="2217504" y="1097280"/>
                <a:ext cx="276038" cy="307777"/>
              </a:xfrm>
              <a:prstGeom prst="rect">
                <a:avLst/>
              </a:prstGeom>
              <a:noFill/>
            </p:spPr>
            <p:txBody>
              <a:bodyPr wrap="none" rtlCol="0">
                <a:spAutoFit/>
              </a:bodyPr>
              <a:lstStyle/>
              <a:p>
                <a:r>
                  <a:rPr lang="en-US" sz="1400" dirty="0"/>
                  <a:t>1</a:t>
                </a:r>
              </a:p>
            </p:txBody>
          </p:sp>
          <p:sp>
            <p:nvSpPr>
              <p:cNvPr id="51" name="TextBox 50">
                <a:extLst>
                  <a:ext uri="{FF2B5EF4-FFF2-40B4-BE49-F238E27FC236}">
                    <a16:creationId xmlns:a16="http://schemas.microsoft.com/office/drawing/2014/main" id="{630B5D47-44F3-4D26-A97C-B55A4E5A409F}"/>
                  </a:ext>
                </a:extLst>
              </p:cNvPr>
              <p:cNvSpPr txBox="1"/>
              <p:nvPr/>
            </p:nvSpPr>
            <p:spPr>
              <a:xfrm>
                <a:off x="2752702" y="1097280"/>
                <a:ext cx="276038" cy="307777"/>
              </a:xfrm>
              <a:prstGeom prst="rect">
                <a:avLst/>
              </a:prstGeom>
              <a:noFill/>
            </p:spPr>
            <p:txBody>
              <a:bodyPr wrap="none" rtlCol="0">
                <a:spAutoFit/>
              </a:bodyPr>
              <a:lstStyle/>
              <a:p>
                <a:r>
                  <a:rPr lang="en-US" sz="1400" dirty="0"/>
                  <a:t>2</a:t>
                </a:r>
              </a:p>
            </p:txBody>
          </p:sp>
          <p:sp>
            <p:nvSpPr>
              <p:cNvPr id="52" name="TextBox 51">
                <a:extLst>
                  <a:ext uri="{FF2B5EF4-FFF2-40B4-BE49-F238E27FC236}">
                    <a16:creationId xmlns:a16="http://schemas.microsoft.com/office/drawing/2014/main" id="{2483AB59-69BE-4493-937C-8A758B4DDC7F}"/>
                  </a:ext>
                </a:extLst>
              </p:cNvPr>
              <p:cNvSpPr txBox="1"/>
              <p:nvPr/>
            </p:nvSpPr>
            <p:spPr>
              <a:xfrm>
                <a:off x="3287899" y="1097280"/>
                <a:ext cx="276038" cy="307777"/>
              </a:xfrm>
              <a:prstGeom prst="rect">
                <a:avLst/>
              </a:prstGeom>
              <a:noFill/>
            </p:spPr>
            <p:txBody>
              <a:bodyPr wrap="none" rtlCol="0">
                <a:spAutoFit/>
              </a:bodyPr>
              <a:lstStyle/>
              <a:p>
                <a:r>
                  <a:rPr lang="en-US" sz="1400" dirty="0"/>
                  <a:t>3</a:t>
                </a:r>
              </a:p>
            </p:txBody>
          </p:sp>
          <p:sp>
            <p:nvSpPr>
              <p:cNvPr id="53" name="TextBox 52">
                <a:extLst>
                  <a:ext uri="{FF2B5EF4-FFF2-40B4-BE49-F238E27FC236}">
                    <a16:creationId xmlns:a16="http://schemas.microsoft.com/office/drawing/2014/main" id="{51F6C323-F0FB-4C2D-915A-510C53E22FFA}"/>
                  </a:ext>
                </a:extLst>
              </p:cNvPr>
              <p:cNvSpPr txBox="1"/>
              <p:nvPr/>
            </p:nvSpPr>
            <p:spPr>
              <a:xfrm>
                <a:off x="3823097" y="1097280"/>
                <a:ext cx="276038" cy="307777"/>
              </a:xfrm>
              <a:prstGeom prst="rect">
                <a:avLst/>
              </a:prstGeom>
              <a:noFill/>
            </p:spPr>
            <p:txBody>
              <a:bodyPr wrap="none" rtlCol="0">
                <a:spAutoFit/>
              </a:bodyPr>
              <a:lstStyle/>
              <a:p>
                <a:r>
                  <a:rPr lang="en-US" sz="1400" dirty="0"/>
                  <a:t>4</a:t>
                </a:r>
              </a:p>
            </p:txBody>
          </p:sp>
          <p:sp>
            <p:nvSpPr>
              <p:cNvPr id="54" name="TextBox 53">
                <a:extLst>
                  <a:ext uri="{FF2B5EF4-FFF2-40B4-BE49-F238E27FC236}">
                    <a16:creationId xmlns:a16="http://schemas.microsoft.com/office/drawing/2014/main" id="{3085361C-7587-4991-B431-289B1850FFC7}"/>
                  </a:ext>
                </a:extLst>
              </p:cNvPr>
              <p:cNvSpPr txBox="1"/>
              <p:nvPr/>
            </p:nvSpPr>
            <p:spPr>
              <a:xfrm>
                <a:off x="4358294" y="1097280"/>
                <a:ext cx="276038" cy="307777"/>
              </a:xfrm>
              <a:prstGeom prst="rect">
                <a:avLst/>
              </a:prstGeom>
              <a:noFill/>
            </p:spPr>
            <p:txBody>
              <a:bodyPr wrap="none" rtlCol="0">
                <a:spAutoFit/>
              </a:bodyPr>
              <a:lstStyle/>
              <a:p>
                <a:r>
                  <a:rPr lang="en-US" sz="1400" dirty="0"/>
                  <a:t>5</a:t>
                </a:r>
              </a:p>
            </p:txBody>
          </p:sp>
          <p:sp>
            <p:nvSpPr>
              <p:cNvPr id="55" name="TextBox 54">
                <a:extLst>
                  <a:ext uri="{FF2B5EF4-FFF2-40B4-BE49-F238E27FC236}">
                    <a16:creationId xmlns:a16="http://schemas.microsoft.com/office/drawing/2014/main" id="{2C10A32E-B621-4617-AF90-0108CD99671C}"/>
                  </a:ext>
                </a:extLst>
              </p:cNvPr>
              <p:cNvSpPr txBox="1"/>
              <p:nvPr/>
            </p:nvSpPr>
            <p:spPr>
              <a:xfrm>
                <a:off x="4893492" y="1097280"/>
                <a:ext cx="276038" cy="307777"/>
              </a:xfrm>
              <a:prstGeom prst="rect">
                <a:avLst/>
              </a:prstGeom>
              <a:noFill/>
            </p:spPr>
            <p:txBody>
              <a:bodyPr wrap="none" rtlCol="0">
                <a:spAutoFit/>
              </a:bodyPr>
              <a:lstStyle/>
              <a:p>
                <a:r>
                  <a:rPr lang="en-US" sz="1400" dirty="0"/>
                  <a:t>6</a:t>
                </a:r>
              </a:p>
            </p:txBody>
          </p:sp>
          <p:sp>
            <p:nvSpPr>
              <p:cNvPr id="56" name="TextBox 55">
                <a:extLst>
                  <a:ext uri="{FF2B5EF4-FFF2-40B4-BE49-F238E27FC236}">
                    <a16:creationId xmlns:a16="http://schemas.microsoft.com/office/drawing/2014/main" id="{011CA761-BCF6-466A-B6DD-B14F972DA21C}"/>
                  </a:ext>
                </a:extLst>
              </p:cNvPr>
              <p:cNvSpPr txBox="1"/>
              <p:nvPr/>
            </p:nvSpPr>
            <p:spPr>
              <a:xfrm>
                <a:off x="5428689" y="1097280"/>
                <a:ext cx="276038" cy="307777"/>
              </a:xfrm>
              <a:prstGeom prst="rect">
                <a:avLst/>
              </a:prstGeom>
              <a:noFill/>
            </p:spPr>
            <p:txBody>
              <a:bodyPr wrap="none" rtlCol="0">
                <a:spAutoFit/>
              </a:bodyPr>
              <a:lstStyle/>
              <a:p>
                <a:r>
                  <a:rPr lang="en-US" sz="1400" dirty="0"/>
                  <a:t>7</a:t>
                </a:r>
              </a:p>
            </p:txBody>
          </p:sp>
        </p:grpSp>
        <p:grpSp>
          <p:nvGrpSpPr>
            <p:cNvPr id="7" name="Group 6">
              <a:extLst>
                <a:ext uri="{FF2B5EF4-FFF2-40B4-BE49-F238E27FC236}">
                  <a16:creationId xmlns:a16="http://schemas.microsoft.com/office/drawing/2014/main" id="{0CFA7E9D-122A-46FB-9147-EF921AEB8146}"/>
                </a:ext>
              </a:extLst>
            </p:cNvPr>
            <p:cNvGrpSpPr/>
            <p:nvPr/>
          </p:nvGrpSpPr>
          <p:grpSpPr>
            <a:xfrm>
              <a:off x="1288506" y="2531655"/>
              <a:ext cx="4800831" cy="802797"/>
              <a:chOff x="1288506" y="2531655"/>
              <a:chExt cx="4800831" cy="802797"/>
            </a:xfrm>
          </p:grpSpPr>
          <p:sp>
            <p:nvSpPr>
              <p:cNvPr id="25" name="Rectangle 24">
                <a:extLst>
                  <a:ext uri="{FF2B5EF4-FFF2-40B4-BE49-F238E27FC236}">
                    <a16:creationId xmlns:a16="http://schemas.microsoft.com/office/drawing/2014/main" id="{1BA7288D-3A62-4D6D-A48E-9F5D8650B1C0}"/>
                  </a:ext>
                </a:extLst>
              </p:cNvPr>
              <p:cNvSpPr/>
              <p:nvPr/>
            </p:nvSpPr>
            <p:spPr>
              <a:xfrm>
                <a:off x="1288506"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8</a:t>
                </a:r>
              </a:p>
            </p:txBody>
          </p:sp>
          <p:sp>
            <p:nvSpPr>
              <p:cNvPr id="26" name="Rectangle 25">
                <a:extLst>
                  <a:ext uri="{FF2B5EF4-FFF2-40B4-BE49-F238E27FC236}">
                    <a16:creationId xmlns:a16="http://schemas.microsoft.com/office/drawing/2014/main" id="{F7783D6E-A113-4C34-AE33-7EF784A35A95}"/>
                  </a:ext>
                </a:extLst>
              </p:cNvPr>
              <p:cNvSpPr/>
              <p:nvPr/>
            </p:nvSpPr>
            <p:spPr>
              <a:xfrm>
                <a:off x="1823704"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27" name="Rectangle 26">
                <a:extLst>
                  <a:ext uri="{FF2B5EF4-FFF2-40B4-BE49-F238E27FC236}">
                    <a16:creationId xmlns:a16="http://schemas.microsoft.com/office/drawing/2014/main" id="{0A9A9BF4-59AE-4795-8F29-2993011780D5}"/>
                  </a:ext>
                </a:extLst>
              </p:cNvPr>
              <p:cNvSpPr/>
              <p:nvPr/>
            </p:nvSpPr>
            <p:spPr>
              <a:xfrm>
                <a:off x="2358903"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3</a:t>
                </a:r>
              </a:p>
            </p:txBody>
          </p:sp>
          <p:sp>
            <p:nvSpPr>
              <p:cNvPr id="28" name="Rectangle 27">
                <a:extLst>
                  <a:ext uri="{FF2B5EF4-FFF2-40B4-BE49-F238E27FC236}">
                    <a16:creationId xmlns:a16="http://schemas.microsoft.com/office/drawing/2014/main" id="{72B97F6A-BDC4-4998-B41F-C12CB3F413F5}"/>
                  </a:ext>
                </a:extLst>
              </p:cNvPr>
              <p:cNvSpPr/>
              <p:nvPr/>
            </p:nvSpPr>
            <p:spPr>
              <a:xfrm>
                <a:off x="2894101"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6</a:t>
                </a:r>
              </a:p>
            </p:txBody>
          </p:sp>
          <p:sp>
            <p:nvSpPr>
              <p:cNvPr id="29" name="TextBox 28">
                <a:extLst>
                  <a:ext uri="{FF2B5EF4-FFF2-40B4-BE49-F238E27FC236}">
                    <a16:creationId xmlns:a16="http://schemas.microsoft.com/office/drawing/2014/main" id="{8A53656A-74A9-4A4A-81D6-1B3FCD58CFE7}"/>
                  </a:ext>
                </a:extLst>
              </p:cNvPr>
              <p:cNvSpPr txBox="1"/>
              <p:nvPr/>
            </p:nvSpPr>
            <p:spPr>
              <a:xfrm>
                <a:off x="1417282" y="2531655"/>
                <a:ext cx="276038" cy="307777"/>
              </a:xfrm>
              <a:prstGeom prst="rect">
                <a:avLst/>
              </a:prstGeom>
              <a:noFill/>
            </p:spPr>
            <p:txBody>
              <a:bodyPr wrap="none" rtlCol="0">
                <a:spAutoFit/>
              </a:bodyPr>
              <a:lstStyle/>
              <a:p>
                <a:r>
                  <a:rPr lang="en-US" sz="1400" dirty="0"/>
                  <a:t>0</a:t>
                </a:r>
              </a:p>
            </p:txBody>
          </p:sp>
          <p:sp>
            <p:nvSpPr>
              <p:cNvPr id="30" name="TextBox 29">
                <a:extLst>
                  <a:ext uri="{FF2B5EF4-FFF2-40B4-BE49-F238E27FC236}">
                    <a16:creationId xmlns:a16="http://schemas.microsoft.com/office/drawing/2014/main" id="{0B3843E0-B6AF-429A-92C3-46438C9D7E7C}"/>
                  </a:ext>
                </a:extLst>
              </p:cNvPr>
              <p:cNvSpPr txBox="1"/>
              <p:nvPr/>
            </p:nvSpPr>
            <p:spPr>
              <a:xfrm>
                <a:off x="1952479" y="2531655"/>
                <a:ext cx="276038" cy="307777"/>
              </a:xfrm>
              <a:prstGeom prst="rect">
                <a:avLst/>
              </a:prstGeom>
              <a:noFill/>
            </p:spPr>
            <p:txBody>
              <a:bodyPr wrap="none" rtlCol="0">
                <a:spAutoFit/>
              </a:bodyPr>
              <a:lstStyle/>
              <a:p>
                <a:r>
                  <a:rPr lang="en-US" sz="1400" dirty="0"/>
                  <a:t>1</a:t>
                </a:r>
              </a:p>
            </p:txBody>
          </p:sp>
          <p:sp>
            <p:nvSpPr>
              <p:cNvPr id="31" name="TextBox 30">
                <a:extLst>
                  <a:ext uri="{FF2B5EF4-FFF2-40B4-BE49-F238E27FC236}">
                    <a16:creationId xmlns:a16="http://schemas.microsoft.com/office/drawing/2014/main" id="{F98D87C4-438E-44DD-897F-0475F4A10126}"/>
                  </a:ext>
                </a:extLst>
              </p:cNvPr>
              <p:cNvSpPr txBox="1"/>
              <p:nvPr/>
            </p:nvSpPr>
            <p:spPr>
              <a:xfrm>
                <a:off x="2487677" y="2531655"/>
                <a:ext cx="276038" cy="307777"/>
              </a:xfrm>
              <a:prstGeom prst="rect">
                <a:avLst/>
              </a:prstGeom>
              <a:noFill/>
            </p:spPr>
            <p:txBody>
              <a:bodyPr wrap="none" rtlCol="0">
                <a:spAutoFit/>
              </a:bodyPr>
              <a:lstStyle/>
              <a:p>
                <a:r>
                  <a:rPr lang="en-US" sz="1400" dirty="0"/>
                  <a:t>2</a:t>
                </a:r>
              </a:p>
            </p:txBody>
          </p:sp>
          <p:sp>
            <p:nvSpPr>
              <p:cNvPr id="32" name="TextBox 31">
                <a:extLst>
                  <a:ext uri="{FF2B5EF4-FFF2-40B4-BE49-F238E27FC236}">
                    <a16:creationId xmlns:a16="http://schemas.microsoft.com/office/drawing/2014/main" id="{8D71A1A4-488D-4AC0-80A9-099F562EE4CB}"/>
                  </a:ext>
                </a:extLst>
              </p:cNvPr>
              <p:cNvSpPr txBox="1"/>
              <p:nvPr/>
            </p:nvSpPr>
            <p:spPr>
              <a:xfrm>
                <a:off x="3022874" y="2531655"/>
                <a:ext cx="276038" cy="307777"/>
              </a:xfrm>
              <a:prstGeom prst="rect">
                <a:avLst/>
              </a:prstGeom>
              <a:noFill/>
            </p:spPr>
            <p:txBody>
              <a:bodyPr wrap="none" rtlCol="0">
                <a:spAutoFit/>
              </a:bodyPr>
              <a:lstStyle/>
              <a:p>
                <a:r>
                  <a:rPr lang="en-US" sz="1400" dirty="0"/>
                  <a:t>3</a:t>
                </a:r>
              </a:p>
            </p:txBody>
          </p:sp>
          <p:sp>
            <p:nvSpPr>
              <p:cNvPr id="33" name="Rectangle 32">
                <a:extLst>
                  <a:ext uri="{FF2B5EF4-FFF2-40B4-BE49-F238E27FC236}">
                    <a16:creationId xmlns:a16="http://schemas.microsoft.com/office/drawing/2014/main" id="{B601B8C3-D388-4D86-A22A-97FC7D480A40}"/>
                  </a:ext>
                </a:extLst>
              </p:cNvPr>
              <p:cNvSpPr/>
              <p:nvPr/>
            </p:nvSpPr>
            <p:spPr>
              <a:xfrm>
                <a:off x="3948544"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2</a:t>
                </a:r>
              </a:p>
            </p:txBody>
          </p:sp>
          <p:sp>
            <p:nvSpPr>
              <p:cNvPr id="34" name="Rectangle 33">
                <a:extLst>
                  <a:ext uri="{FF2B5EF4-FFF2-40B4-BE49-F238E27FC236}">
                    <a16:creationId xmlns:a16="http://schemas.microsoft.com/office/drawing/2014/main" id="{9AF5696C-9FEC-49A7-874F-E7D624D28697}"/>
                  </a:ext>
                </a:extLst>
              </p:cNvPr>
              <p:cNvSpPr/>
              <p:nvPr/>
            </p:nvSpPr>
            <p:spPr>
              <a:xfrm>
                <a:off x="4483742"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9</a:t>
                </a:r>
              </a:p>
            </p:txBody>
          </p:sp>
          <p:sp>
            <p:nvSpPr>
              <p:cNvPr id="35" name="Rectangle 34">
                <a:extLst>
                  <a:ext uri="{FF2B5EF4-FFF2-40B4-BE49-F238E27FC236}">
                    <a16:creationId xmlns:a16="http://schemas.microsoft.com/office/drawing/2014/main" id="{77D982D9-4382-491F-B4C9-66A8D32781C9}"/>
                  </a:ext>
                </a:extLst>
              </p:cNvPr>
              <p:cNvSpPr/>
              <p:nvPr/>
            </p:nvSpPr>
            <p:spPr>
              <a:xfrm>
                <a:off x="5018940"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1</a:t>
                </a:r>
              </a:p>
            </p:txBody>
          </p:sp>
          <p:sp>
            <p:nvSpPr>
              <p:cNvPr id="36" name="Rectangle 35">
                <a:extLst>
                  <a:ext uri="{FF2B5EF4-FFF2-40B4-BE49-F238E27FC236}">
                    <a16:creationId xmlns:a16="http://schemas.microsoft.com/office/drawing/2014/main" id="{001F8521-A50B-490F-B883-84BE33CC5833}"/>
                  </a:ext>
                </a:extLst>
              </p:cNvPr>
              <p:cNvSpPr/>
              <p:nvPr/>
            </p:nvSpPr>
            <p:spPr>
              <a:xfrm>
                <a:off x="5554139"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0</a:t>
                </a:r>
              </a:p>
            </p:txBody>
          </p:sp>
          <p:sp>
            <p:nvSpPr>
              <p:cNvPr id="37" name="TextBox 36">
                <a:extLst>
                  <a:ext uri="{FF2B5EF4-FFF2-40B4-BE49-F238E27FC236}">
                    <a16:creationId xmlns:a16="http://schemas.microsoft.com/office/drawing/2014/main" id="{E38284E5-2B15-4BD6-A634-2CD2C00DF852}"/>
                  </a:ext>
                </a:extLst>
              </p:cNvPr>
              <p:cNvSpPr txBox="1"/>
              <p:nvPr/>
            </p:nvSpPr>
            <p:spPr>
              <a:xfrm>
                <a:off x="4088122" y="2531655"/>
                <a:ext cx="276038" cy="307777"/>
              </a:xfrm>
              <a:prstGeom prst="rect">
                <a:avLst/>
              </a:prstGeom>
              <a:noFill/>
            </p:spPr>
            <p:txBody>
              <a:bodyPr wrap="none" rtlCol="0">
                <a:spAutoFit/>
              </a:bodyPr>
              <a:lstStyle/>
              <a:p>
                <a:r>
                  <a:rPr lang="en-US" sz="1400" dirty="0"/>
                  <a:t>4</a:t>
                </a:r>
              </a:p>
            </p:txBody>
          </p:sp>
          <p:sp>
            <p:nvSpPr>
              <p:cNvPr id="38" name="TextBox 37">
                <a:extLst>
                  <a:ext uri="{FF2B5EF4-FFF2-40B4-BE49-F238E27FC236}">
                    <a16:creationId xmlns:a16="http://schemas.microsoft.com/office/drawing/2014/main" id="{BF6AAEFA-3FE2-4C99-BDBA-AE0E99EDD75D}"/>
                  </a:ext>
                </a:extLst>
              </p:cNvPr>
              <p:cNvSpPr txBox="1"/>
              <p:nvPr/>
            </p:nvSpPr>
            <p:spPr>
              <a:xfrm>
                <a:off x="4623319" y="2531655"/>
                <a:ext cx="276038" cy="307777"/>
              </a:xfrm>
              <a:prstGeom prst="rect">
                <a:avLst/>
              </a:prstGeom>
              <a:noFill/>
            </p:spPr>
            <p:txBody>
              <a:bodyPr wrap="none" rtlCol="0">
                <a:spAutoFit/>
              </a:bodyPr>
              <a:lstStyle/>
              <a:p>
                <a:r>
                  <a:rPr lang="en-US" sz="1400" dirty="0"/>
                  <a:t>5</a:t>
                </a:r>
              </a:p>
            </p:txBody>
          </p:sp>
          <p:sp>
            <p:nvSpPr>
              <p:cNvPr id="39" name="TextBox 38">
                <a:extLst>
                  <a:ext uri="{FF2B5EF4-FFF2-40B4-BE49-F238E27FC236}">
                    <a16:creationId xmlns:a16="http://schemas.microsoft.com/office/drawing/2014/main" id="{BA1F8E9F-8893-4C4E-AD61-1C206AB3E42B}"/>
                  </a:ext>
                </a:extLst>
              </p:cNvPr>
              <p:cNvSpPr txBox="1"/>
              <p:nvPr/>
            </p:nvSpPr>
            <p:spPr>
              <a:xfrm>
                <a:off x="5158517" y="2531655"/>
                <a:ext cx="276038" cy="307777"/>
              </a:xfrm>
              <a:prstGeom prst="rect">
                <a:avLst/>
              </a:prstGeom>
              <a:noFill/>
            </p:spPr>
            <p:txBody>
              <a:bodyPr wrap="none" rtlCol="0">
                <a:spAutoFit/>
              </a:bodyPr>
              <a:lstStyle/>
              <a:p>
                <a:r>
                  <a:rPr lang="en-US" sz="1400" dirty="0"/>
                  <a:t>6</a:t>
                </a:r>
              </a:p>
            </p:txBody>
          </p:sp>
          <p:sp>
            <p:nvSpPr>
              <p:cNvPr id="40" name="TextBox 39">
                <a:extLst>
                  <a:ext uri="{FF2B5EF4-FFF2-40B4-BE49-F238E27FC236}">
                    <a16:creationId xmlns:a16="http://schemas.microsoft.com/office/drawing/2014/main" id="{02AE7F47-3BAE-410E-B9C9-45C99939609C}"/>
                  </a:ext>
                </a:extLst>
              </p:cNvPr>
              <p:cNvSpPr txBox="1"/>
              <p:nvPr/>
            </p:nvSpPr>
            <p:spPr>
              <a:xfrm>
                <a:off x="5693714" y="2531655"/>
                <a:ext cx="276038" cy="307777"/>
              </a:xfrm>
              <a:prstGeom prst="rect">
                <a:avLst/>
              </a:prstGeom>
              <a:noFill/>
            </p:spPr>
            <p:txBody>
              <a:bodyPr wrap="none" rtlCol="0">
                <a:spAutoFit/>
              </a:bodyPr>
              <a:lstStyle/>
              <a:p>
                <a:r>
                  <a:rPr lang="en-US" sz="1400" dirty="0"/>
                  <a:t>7</a:t>
                </a:r>
              </a:p>
            </p:txBody>
          </p:sp>
        </p:grpSp>
        <p:grpSp>
          <p:nvGrpSpPr>
            <p:cNvPr id="8" name="Group 7">
              <a:extLst>
                <a:ext uri="{FF2B5EF4-FFF2-40B4-BE49-F238E27FC236}">
                  <a16:creationId xmlns:a16="http://schemas.microsoft.com/office/drawing/2014/main" id="{531D9989-57DC-4A84-B6EE-14850ED6B7E9}"/>
                </a:ext>
              </a:extLst>
            </p:cNvPr>
            <p:cNvGrpSpPr/>
            <p:nvPr/>
          </p:nvGrpSpPr>
          <p:grpSpPr>
            <a:xfrm>
              <a:off x="1023734" y="3966029"/>
              <a:ext cx="5330374" cy="802797"/>
              <a:chOff x="1023734" y="3966029"/>
              <a:chExt cx="5330374" cy="802797"/>
            </a:xfrm>
          </p:grpSpPr>
          <p:sp>
            <p:nvSpPr>
              <p:cNvPr id="9" name="Rectangle 8">
                <a:extLst>
                  <a:ext uri="{FF2B5EF4-FFF2-40B4-BE49-F238E27FC236}">
                    <a16:creationId xmlns:a16="http://schemas.microsoft.com/office/drawing/2014/main" id="{93D6D6F8-387E-498B-8E64-8A187080A26D}"/>
                  </a:ext>
                </a:extLst>
              </p:cNvPr>
              <p:cNvSpPr/>
              <p:nvPr/>
            </p:nvSpPr>
            <p:spPr>
              <a:xfrm>
                <a:off x="1023734" y="4233628"/>
                <a:ext cx="535198" cy="535198"/>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8</a:t>
                </a:r>
              </a:p>
            </p:txBody>
          </p:sp>
          <p:sp>
            <p:nvSpPr>
              <p:cNvPr id="10" name="Rectangle 9">
                <a:extLst>
                  <a:ext uri="{FF2B5EF4-FFF2-40B4-BE49-F238E27FC236}">
                    <a16:creationId xmlns:a16="http://schemas.microsoft.com/office/drawing/2014/main" id="{245892CD-5056-4CA4-9E0F-BC64549196A1}"/>
                  </a:ext>
                </a:extLst>
              </p:cNvPr>
              <p:cNvSpPr/>
              <p:nvPr/>
            </p:nvSpPr>
            <p:spPr>
              <a:xfrm>
                <a:off x="1558932" y="4233628"/>
                <a:ext cx="535198" cy="535198"/>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11" name="TextBox 10">
                <a:extLst>
                  <a:ext uri="{FF2B5EF4-FFF2-40B4-BE49-F238E27FC236}">
                    <a16:creationId xmlns:a16="http://schemas.microsoft.com/office/drawing/2014/main" id="{C7D5EF6A-299E-4EA9-A242-B636CD74B185}"/>
                  </a:ext>
                </a:extLst>
              </p:cNvPr>
              <p:cNvSpPr txBox="1"/>
              <p:nvPr/>
            </p:nvSpPr>
            <p:spPr>
              <a:xfrm>
                <a:off x="1152510" y="3966029"/>
                <a:ext cx="276038" cy="307777"/>
              </a:xfrm>
              <a:prstGeom prst="rect">
                <a:avLst/>
              </a:prstGeom>
              <a:noFill/>
            </p:spPr>
            <p:txBody>
              <a:bodyPr wrap="none" rtlCol="0">
                <a:spAutoFit/>
              </a:bodyPr>
              <a:lstStyle/>
              <a:p>
                <a:r>
                  <a:rPr lang="en-US" sz="1400" dirty="0"/>
                  <a:t>0</a:t>
                </a:r>
              </a:p>
            </p:txBody>
          </p:sp>
          <p:sp>
            <p:nvSpPr>
              <p:cNvPr id="12" name="TextBox 11">
                <a:extLst>
                  <a:ext uri="{FF2B5EF4-FFF2-40B4-BE49-F238E27FC236}">
                    <a16:creationId xmlns:a16="http://schemas.microsoft.com/office/drawing/2014/main" id="{8B6514AB-AE94-413B-85C6-F86204CFD62F}"/>
                  </a:ext>
                </a:extLst>
              </p:cNvPr>
              <p:cNvSpPr txBox="1"/>
              <p:nvPr/>
            </p:nvSpPr>
            <p:spPr>
              <a:xfrm>
                <a:off x="1687707" y="3966029"/>
                <a:ext cx="276038" cy="307777"/>
              </a:xfrm>
              <a:prstGeom prst="rect">
                <a:avLst/>
              </a:prstGeom>
              <a:noFill/>
            </p:spPr>
            <p:txBody>
              <a:bodyPr wrap="none" rtlCol="0">
                <a:spAutoFit/>
              </a:bodyPr>
              <a:lstStyle/>
              <a:p>
                <a:r>
                  <a:rPr lang="en-US" sz="1400" dirty="0"/>
                  <a:t>1</a:t>
                </a:r>
              </a:p>
            </p:txBody>
          </p:sp>
          <p:sp>
            <p:nvSpPr>
              <p:cNvPr id="13" name="Rectangle 12">
                <a:extLst>
                  <a:ext uri="{FF2B5EF4-FFF2-40B4-BE49-F238E27FC236}">
                    <a16:creationId xmlns:a16="http://schemas.microsoft.com/office/drawing/2014/main" id="{8C309E15-F25D-4691-9FCD-99467AD75BFD}"/>
                  </a:ext>
                </a:extLst>
              </p:cNvPr>
              <p:cNvSpPr/>
              <p:nvPr/>
            </p:nvSpPr>
            <p:spPr>
              <a:xfrm>
                <a:off x="2443726" y="4233628"/>
                <a:ext cx="535198" cy="535198"/>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3</a:t>
                </a:r>
              </a:p>
            </p:txBody>
          </p:sp>
          <p:sp>
            <p:nvSpPr>
              <p:cNvPr id="14" name="Rectangle 13">
                <a:extLst>
                  <a:ext uri="{FF2B5EF4-FFF2-40B4-BE49-F238E27FC236}">
                    <a16:creationId xmlns:a16="http://schemas.microsoft.com/office/drawing/2014/main" id="{C92AF782-F6CA-4EDE-AD22-0082C24F0BD7}"/>
                  </a:ext>
                </a:extLst>
              </p:cNvPr>
              <p:cNvSpPr/>
              <p:nvPr/>
            </p:nvSpPr>
            <p:spPr>
              <a:xfrm>
                <a:off x="2978924" y="4233628"/>
                <a:ext cx="535198" cy="535198"/>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6</a:t>
                </a:r>
              </a:p>
            </p:txBody>
          </p:sp>
          <p:sp>
            <p:nvSpPr>
              <p:cNvPr id="15" name="TextBox 14">
                <a:extLst>
                  <a:ext uri="{FF2B5EF4-FFF2-40B4-BE49-F238E27FC236}">
                    <a16:creationId xmlns:a16="http://schemas.microsoft.com/office/drawing/2014/main" id="{B575B5B3-0FE5-4E10-A24D-AC1FBB37EF38}"/>
                  </a:ext>
                </a:extLst>
              </p:cNvPr>
              <p:cNvSpPr txBox="1"/>
              <p:nvPr/>
            </p:nvSpPr>
            <p:spPr>
              <a:xfrm>
                <a:off x="2572500" y="3966029"/>
                <a:ext cx="276038" cy="307777"/>
              </a:xfrm>
              <a:prstGeom prst="rect">
                <a:avLst/>
              </a:prstGeom>
              <a:noFill/>
            </p:spPr>
            <p:txBody>
              <a:bodyPr wrap="none" rtlCol="0">
                <a:spAutoFit/>
              </a:bodyPr>
              <a:lstStyle/>
              <a:p>
                <a:r>
                  <a:rPr lang="en-US" sz="1400" dirty="0"/>
                  <a:t>2</a:t>
                </a:r>
              </a:p>
            </p:txBody>
          </p:sp>
          <p:sp>
            <p:nvSpPr>
              <p:cNvPr id="16" name="TextBox 15">
                <a:extLst>
                  <a:ext uri="{FF2B5EF4-FFF2-40B4-BE49-F238E27FC236}">
                    <a16:creationId xmlns:a16="http://schemas.microsoft.com/office/drawing/2014/main" id="{F5A82701-019B-46F8-80A0-236CDBF21BCC}"/>
                  </a:ext>
                </a:extLst>
              </p:cNvPr>
              <p:cNvSpPr txBox="1"/>
              <p:nvPr/>
            </p:nvSpPr>
            <p:spPr>
              <a:xfrm>
                <a:off x="3107697" y="3966029"/>
                <a:ext cx="276038" cy="307777"/>
              </a:xfrm>
              <a:prstGeom prst="rect">
                <a:avLst/>
              </a:prstGeom>
              <a:noFill/>
            </p:spPr>
            <p:txBody>
              <a:bodyPr wrap="none" rtlCol="0">
                <a:spAutoFit/>
              </a:bodyPr>
              <a:lstStyle/>
              <a:p>
                <a:r>
                  <a:rPr lang="en-US" sz="1400" dirty="0"/>
                  <a:t>3</a:t>
                </a:r>
              </a:p>
            </p:txBody>
          </p:sp>
          <p:sp>
            <p:nvSpPr>
              <p:cNvPr id="17" name="Rectangle 16">
                <a:extLst>
                  <a:ext uri="{FF2B5EF4-FFF2-40B4-BE49-F238E27FC236}">
                    <a16:creationId xmlns:a16="http://schemas.microsoft.com/office/drawing/2014/main" id="{0B4BF52A-7AA5-42D7-95E1-BF668CEEF239}"/>
                  </a:ext>
                </a:extLst>
              </p:cNvPr>
              <p:cNvSpPr/>
              <p:nvPr/>
            </p:nvSpPr>
            <p:spPr>
              <a:xfrm>
                <a:off x="3863718" y="4233628"/>
                <a:ext cx="535198" cy="535198"/>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2</a:t>
                </a:r>
              </a:p>
            </p:txBody>
          </p:sp>
          <p:sp>
            <p:nvSpPr>
              <p:cNvPr id="18" name="Rectangle 17">
                <a:extLst>
                  <a:ext uri="{FF2B5EF4-FFF2-40B4-BE49-F238E27FC236}">
                    <a16:creationId xmlns:a16="http://schemas.microsoft.com/office/drawing/2014/main" id="{B5C85FEB-A060-4D28-9CB2-8A3F2878AEBC}"/>
                  </a:ext>
                </a:extLst>
              </p:cNvPr>
              <p:cNvSpPr/>
              <p:nvPr/>
            </p:nvSpPr>
            <p:spPr>
              <a:xfrm>
                <a:off x="4398916" y="4233628"/>
                <a:ext cx="535198" cy="535198"/>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9</a:t>
                </a:r>
              </a:p>
            </p:txBody>
          </p:sp>
          <p:sp>
            <p:nvSpPr>
              <p:cNvPr id="19" name="TextBox 18">
                <a:extLst>
                  <a:ext uri="{FF2B5EF4-FFF2-40B4-BE49-F238E27FC236}">
                    <a16:creationId xmlns:a16="http://schemas.microsoft.com/office/drawing/2014/main" id="{3C4ACD4A-C26D-45BC-8495-1D3BA690F2FB}"/>
                  </a:ext>
                </a:extLst>
              </p:cNvPr>
              <p:cNvSpPr txBox="1"/>
              <p:nvPr/>
            </p:nvSpPr>
            <p:spPr>
              <a:xfrm>
                <a:off x="4003296" y="3966029"/>
                <a:ext cx="276038" cy="307777"/>
              </a:xfrm>
              <a:prstGeom prst="rect">
                <a:avLst/>
              </a:prstGeom>
              <a:noFill/>
            </p:spPr>
            <p:txBody>
              <a:bodyPr wrap="none" rtlCol="0">
                <a:spAutoFit/>
              </a:bodyPr>
              <a:lstStyle/>
              <a:p>
                <a:r>
                  <a:rPr lang="en-US" sz="1400" dirty="0"/>
                  <a:t>4</a:t>
                </a:r>
              </a:p>
            </p:txBody>
          </p:sp>
          <p:sp>
            <p:nvSpPr>
              <p:cNvPr id="20" name="TextBox 19">
                <a:extLst>
                  <a:ext uri="{FF2B5EF4-FFF2-40B4-BE49-F238E27FC236}">
                    <a16:creationId xmlns:a16="http://schemas.microsoft.com/office/drawing/2014/main" id="{CFDE07B9-FA17-4B86-B7FA-37A2DCDA73F2}"/>
                  </a:ext>
                </a:extLst>
              </p:cNvPr>
              <p:cNvSpPr txBox="1"/>
              <p:nvPr/>
            </p:nvSpPr>
            <p:spPr>
              <a:xfrm>
                <a:off x="4538493" y="3966029"/>
                <a:ext cx="276038" cy="307777"/>
              </a:xfrm>
              <a:prstGeom prst="rect">
                <a:avLst/>
              </a:prstGeom>
              <a:noFill/>
            </p:spPr>
            <p:txBody>
              <a:bodyPr wrap="none" rtlCol="0">
                <a:spAutoFit/>
              </a:bodyPr>
              <a:lstStyle/>
              <a:p>
                <a:r>
                  <a:rPr lang="en-US" sz="1400" dirty="0"/>
                  <a:t>5</a:t>
                </a:r>
              </a:p>
            </p:txBody>
          </p:sp>
          <p:sp>
            <p:nvSpPr>
              <p:cNvPr id="21" name="Rectangle 20">
                <a:extLst>
                  <a:ext uri="{FF2B5EF4-FFF2-40B4-BE49-F238E27FC236}">
                    <a16:creationId xmlns:a16="http://schemas.microsoft.com/office/drawing/2014/main" id="{E753EC57-15C0-4DF3-BBD9-40FD191D7766}"/>
                  </a:ext>
                </a:extLst>
              </p:cNvPr>
              <p:cNvSpPr/>
              <p:nvPr/>
            </p:nvSpPr>
            <p:spPr>
              <a:xfrm>
                <a:off x="5283711" y="4233628"/>
                <a:ext cx="535198" cy="535198"/>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1</a:t>
                </a:r>
              </a:p>
            </p:txBody>
          </p:sp>
          <p:sp>
            <p:nvSpPr>
              <p:cNvPr id="22" name="Rectangle 21">
                <a:extLst>
                  <a:ext uri="{FF2B5EF4-FFF2-40B4-BE49-F238E27FC236}">
                    <a16:creationId xmlns:a16="http://schemas.microsoft.com/office/drawing/2014/main" id="{884C978E-54DF-48AA-A86C-B727F32A5BF8}"/>
                  </a:ext>
                </a:extLst>
              </p:cNvPr>
              <p:cNvSpPr/>
              <p:nvPr/>
            </p:nvSpPr>
            <p:spPr>
              <a:xfrm>
                <a:off x="5818910" y="4233628"/>
                <a:ext cx="535198" cy="535198"/>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0</a:t>
                </a:r>
              </a:p>
            </p:txBody>
          </p:sp>
          <p:sp>
            <p:nvSpPr>
              <p:cNvPr id="23" name="TextBox 22">
                <a:extLst>
                  <a:ext uri="{FF2B5EF4-FFF2-40B4-BE49-F238E27FC236}">
                    <a16:creationId xmlns:a16="http://schemas.microsoft.com/office/drawing/2014/main" id="{68A2AAB7-9E99-4822-957A-6679CB33CA46}"/>
                  </a:ext>
                </a:extLst>
              </p:cNvPr>
              <p:cNvSpPr txBox="1"/>
              <p:nvPr/>
            </p:nvSpPr>
            <p:spPr>
              <a:xfrm>
                <a:off x="5423288" y="3966029"/>
                <a:ext cx="276038" cy="307777"/>
              </a:xfrm>
              <a:prstGeom prst="rect">
                <a:avLst/>
              </a:prstGeom>
              <a:noFill/>
            </p:spPr>
            <p:txBody>
              <a:bodyPr wrap="none" rtlCol="0">
                <a:spAutoFit/>
              </a:bodyPr>
              <a:lstStyle/>
              <a:p>
                <a:r>
                  <a:rPr lang="en-US" sz="1400" dirty="0"/>
                  <a:t>6</a:t>
                </a:r>
              </a:p>
            </p:txBody>
          </p:sp>
          <p:sp>
            <p:nvSpPr>
              <p:cNvPr id="24" name="TextBox 23">
                <a:extLst>
                  <a:ext uri="{FF2B5EF4-FFF2-40B4-BE49-F238E27FC236}">
                    <a16:creationId xmlns:a16="http://schemas.microsoft.com/office/drawing/2014/main" id="{ABFDC8B0-90EE-47EE-8D78-6B7001BDB9DC}"/>
                  </a:ext>
                </a:extLst>
              </p:cNvPr>
              <p:cNvSpPr txBox="1"/>
              <p:nvPr/>
            </p:nvSpPr>
            <p:spPr>
              <a:xfrm>
                <a:off x="5958485" y="3966029"/>
                <a:ext cx="276038" cy="307777"/>
              </a:xfrm>
              <a:prstGeom prst="rect">
                <a:avLst/>
              </a:prstGeom>
              <a:noFill/>
            </p:spPr>
            <p:txBody>
              <a:bodyPr wrap="none" rtlCol="0">
                <a:spAutoFit/>
              </a:bodyPr>
              <a:lstStyle/>
              <a:p>
                <a:r>
                  <a:rPr lang="en-US" sz="1400" dirty="0"/>
                  <a:t>7</a:t>
                </a:r>
              </a:p>
            </p:txBody>
          </p:sp>
        </p:grpSp>
      </p:grpSp>
      <p:sp>
        <p:nvSpPr>
          <p:cNvPr id="3" name="Left Brace 2">
            <a:extLst>
              <a:ext uri="{FF2B5EF4-FFF2-40B4-BE49-F238E27FC236}">
                <a16:creationId xmlns:a16="http://schemas.microsoft.com/office/drawing/2014/main" id="{19B7C8C5-E845-4342-AE1B-EDB0053FC479}"/>
              </a:ext>
            </a:extLst>
          </p:cNvPr>
          <p:cNvSpPr/>
          <p:nvPr/>
        </p:nvSpPr>
        <p:spPr>
          <a:xfrm rot="16200000">
            <a:off x="3532004" y="2351235"/>
            <a:ext cx="354602" cy="5475354"/>
          </a:xfrm>
          <a:prstGeom prst="leftBrace">
            <a:avLst/>
          </a:prstGeom>
          <a:ln w="57150"/>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4" name="Rectangle 3">
            <a:extLst>
              <a:ext uri="{FF2B5EF4-FFF2-40B4-BE49-F238E27FC236}">
                <a16:creationId xmlns:a16="http://schemas.microsoft.com/office/drawing/2014/main" id="{BEF5D934-77D1-4D26-8595-8D1AE485EB6A}"/>
              </a:ext>
            </a:extLst>
          </p:cNvPr>
          <p:cNvSpPr/>
          <p:nvPr/>
        </p:nvSpPr>
        <p:spPr>
          <a:xfrm>
            <a:off x="3435657" y="5521727"/>
            <a:ext cx="548548" cy="769441"/>
          </a:xfrm>
          <a:prstGeom prst="rect">
            <a:avLst/>
          </a:prstGeom>
        </p:spPr>
        <p:txBody>
          <a:bodyPr wrap="none">
            <a:spAutoFit/>
          </a:bodyPr>
          <a:lstStyle/>
          <a:p>
            <a:r>
              <a:rPr lang="en-US" sz="4400" dirty="0">
                <a:solidFill>
                  <a:schemeClr val="accent2"/>
                </a:solidFill>
              </a:rPr>
              <a:t>N</a:t>
            </a:r>
          </a:p>
        </p:txBody>
      </p:sp>
    </p:spTree>
    <p:extLst>
      <p:ext uri="{BB962C8B-B14F-4D97-AF65-F5344CB8AC3E}">
        <p14:creationId xmlns:p14="http://schemas.microsoft.com/office/powerpoint/2010/main" val="9899555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09463A5-880B-4A92-8B52-5BD795E0C207}"/>
              </a:ext>
            </a:extLst>
          </p:cNvPr>
          <p:cNvGrpSpPr/>
          <p:nvPr/>
        </p:nvGrpSpPr>
        <p:grpSpPr>
          <a:xfrm>
            <a:off x="1023734" y="1097280"/>
            <a:ext cx="5330374" cy="3671546"/>
            <a:chOff x="1023734" y="1097280"/>
            <a:chExt cx="5330374" cy="3671546"/>
          </a:xfrm>
        </p:grpSpPr>
        <p:grpSp>
          <p:nvGrpSpPr>
            <p:cNvPr id="5" name="Group 4">
              <a:extLst>
                <a:ext uri="{FF2B5EF4-FFF2-40B4-BE49-F238E27FC236}">
                  <a16:creationId xmlns:a16="http://schemas.microsoft.com/office/drawing/2014/main" id="{A6C041AD-A006-4EFD-BBA0-C00196081047}"/>
                </a:ext>
              </a:extLst>
            </p:cNvPr>
            <p:cNvGrpSpPr/>
            <p:nvPr/>
          </p:nvGrpSpPr>
          <p:grpSpPr>
            <a:xfrm>
              <a:off x="1553531" y="1097280"/>
              <a:ext cx="4270781" cy="802797"/>
              <a:chOff x="1553531" y="1097280"/>
              <a:chExt cx="4270781" cy="802797"/>
            </a:xfrm>
          </p:grpSpPr>
          <p:sp>
            <p:nvSpPr>
              <p:cNvPr id="40" name="Rectangle 39">
                <a:extLst>
                  <a:ext uri="{FF2B5EF4-FFF2-40B4-BE49-F238E27FC236}">
                    <a16:creationId xmlns:a16="http://schemas.microsoft.com/office/drawing/2014/main" id="{183EBE42-F8EC-4DD9-87EF-B6F112429832}"/>
                  </a:ext>
                </a:extLst>
              </p:cNvPr>
              <p:cNvSpPr/>
              <p:nvPr/>
            </p:nvSpPr>
            <p:spPr>
              <a:xfrm>
                <a:off x="1553531"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8</a:t>
                </a:r>
              </a:p>
            </p:txBody>
          </p:sp>
          <p:sp>
            <p:nvSpPr>
              <p:cNvPr id="41" name="Rectangle 40">
                <a:extLst>
                  <a:ext uri="{FF2B5EF4-FFF2-40B4-BE49-F238E27FC236}">
                    <a16:creationId xmlns:a16="http://schemas.microsoft.com/office/drawing/2014/main" id="{FB864E24-0E66-4119-A8F2-14C44F3F013B}"/>
                  </a:ext>
                </a:extLst>
              </p:cNvPr>
              <p:cNvSpPr/>
              <p:nvPr/>
            </p:nvSpPr>
            <p:spPr>
              <a:xfrm>
                <a:off x="2088729"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42" name="Rectangle 41">
                <a:extLst>
                  <a:ext uri="{FF2B5EF4-FFF2-40B4-BE49-F238E27FC236}">
                    <a16:creationId xmlns:a16="http://schemas.microsoft.com/office/drawing/2014/main" id="{27864798-4C99-44F5-A1BC-1EEDECA2B237}"/>
                  </a:ext>
                </a:extLst>
              </p:cNvPr>
              <p:cNvSpPr/>
              <p:nvPr/>
            </p:nvSpPr>
            <p:spPr>
              <a:xfrm>
                <a:off x="2623928"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3</a:t>
                </a:r>
              </a:p>
            </p:txBody>
          </p:sp>
          <p:sp>
            <p:nvSpPr>
              <p:cNvPr id="43" name="Rectangle 42">
                <a:extLst>
                  <a:ext uri="{FF2B5EF4-FFF2-40B4-BE49-F238E27FC236}">
                    <a16:creationId xmlns:a16="http://schemas.microsoft.com/office/drawing/2014/main" id="{5F2261C1-8279-44D4-AD34-6A2D5D651817}"/>
                  </a:ext>
                </a:extLst>
              </p:cNvPr>
              <p:cNvSpPr/>
              <p:nvPr/>
            </p:nvSpPr>
            <p:spPr>
              <a:xfrm>
                <a:off x="3159126"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6</a:t>
                </a:r>
              </a:p>
            </p:txBody>
          </p:sp>
          <p:sp>
            <p:nvSpPr>
              <p:cNvPr id="44" name="Rectangle 43">
                <a:extLst>
                  <a:ext uri="{FF2B5EF4-FFF2-40B4-BE49-F238E27FC236}">
                    <a16:creationId xmlns:a16="http://schemas.microsoft.com/office/drawing/2014/main" id="{BDCFFCC0-31A3-4B90-AC1A-CFB72C92CA4D}"/>
                  </a:ext>
                </a:extLst>
              </p:cNvPr>
              <p:cNvSpPr/>
              <p:nvPr/>
            </p:nvSpPr>
            <p:spPr>
              <a:xfrm>
                <a:off x="3683519"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2</a:t>
                </a:r>
              </a:p>
            </p:txBody>
          </p:sp>
          <p:sp>
            <p:nvSpPr>
              <p:cNvPr id="45" name="Rectangle 44">
                <a:extLst>
                  <a:ext uri="{FF2B5EF4-FFF2-40B4-BE49-F238E27FC236}">
                    <a16:creationId xmlns:a16="http://schemas.microsoft.com/office/drawing/2014/main" id="{92D62F48-9E37-42DB-9218-380EDAE3AEF9}"/>
                  </a:ext>
                </a:extLst>
              </p:cNvPr>
              <p:cNvSpPr/>
              <p:nvPr/>
            </p:nvSpPr>
            <p:spPr>
              <a:xfrm>
                <a:off x="4218717"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9</a:t>
                </a:r>
              </a:p>
            </p:txBody>
          </p:sp>
          <p:sp>
            <p:nvSpPr>
              <p:cNvPr id="46" name="Rectangle 45">
                <a:extLst>
                  <a:ext uri="{FF2B5EF4-FFF2-40B4-BE49-F238E27FC236}">
                    <a16:creationId xmlns:a16="http://schemas.microsoft.com/office/drawing/2014/main" id="{505D517E-6B8E-435A-815A-6C21C1375C0D}"/>
                  </a:ext>
                </a:extLst>
              </p:cNvPr>
              <p:cNvSpPr/>
              <p:nvPr/>
            </p:nvSpPr>
            <p:spPr>
              <a:xfrm>
                <a:off x="4753915"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1</a:t>
                </a:r>
              </a:p>
            </p:txBody>
          </p:sp>
          <p:sp>
            <p:nvSpPr>
              <p:cNvPr id="47" name="Rectangle 46">
                <a:extLst>
                  <a:ext uri="{FF2B5EF4-FFF2-40B4-BE49-F238E27FC236}">
                    <a16:creationId xmlns:a16="http://schemas.microsoft.com/office/drawing/2014/main" id="{C0DA5C44-30CE-4C70-88B2-5764A29266C8}"/>
                  </a:ext>
                </a:extLst>
              </p:cNvPr>
              <p:cNvSpPr/>
              <p:nvPr/>
            </p:nvSpPr>
            <p:spPr>
              <a:xfrm>
                <a:off x="5289114"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0</a:t>
                </a:r>
              </a:p>
            </p:txBody>
          </p:sp>
          <p:sp>
            <p:nvSpPr>
              <p:cNvPr id="48" name="TextBox 47">
                <a:extLst>
                  <a:ext uri="{FF2B5EF4-FFF2-40B4-BE49-F238E27FC236}">
                    <a16:creationId xmlns:a16="http://schemas.microsoft.com/office/drawing/2014/main" id="{5A17FACC-E378-416C-B7DA-D3530A0637B5}"/>
                  </a:ext>
                </a:extLst>
              </p:cNvPr>
              <p:cNvSpPr txBox="1"/>
              <p:nvPr/>
            </p:nvSpPr>
            <p:spPr>
              <a:xfrm>
                <a:off x="1682307" y="1097280"/>
                <a:ext cx="276038" cy="307777"/>
              </a:xfrm>
              <a:prstGeom prst="rect">
                <a:avLst/>
              </a:prstGeom>
              <a:noFill/>
            </p:spPr>
            <p:txBody>
              <a:bodyPr wrap="none" rtlCol="0">
                <a:spAutoFit/>
              </a:bodyPr>
              <a:lstStyle/>
              <a:p>
                <a:r>
                  <a:rPr lang="en-US" sz="1400" dirty="0"/>
                  <a:t>0</a:t>
                </a:r>
              </a:p>
            </p:txBody>
          </p:sp>
          <p:sp>
            <p:nvSpPr>
              <p:cNvPr id="49" name="TextBox 48">
                <a:extLst>
                  <a:ext uri="{FF2B5EF4-FFF2-40B4-BE49-F238E27FC236}">
                    <a16:creationId xmlns:a16="http://schemas.microsoft.com/office/drawing/2014/main" id="{C10549B0-1E08-4DC5-814A-1411A93F042E}"/>
                  </a:ext>
                </a:extLst>
              </p:cNvPr>
              <p:cNvSpPr txBox="1"/>
              <p:nvPr/>
            </p:nvSpPr>
            <p:spPr>
              <a:xfrm>
                <a:off x="2217504" y="1097280"/>
                <a:ext cx="276038" cy="307777"/>
              </a:xfrm>
              <a:prstGeom prst="rect">
                <a:avLst/>
              </a:prstGeom>
              <a:noFill/>
            </p:spPr>
            <p:txBody>
              <a:bodyPr wrap="none" rtlCol="0">
                <a:spAutoFit/>
              </a:bodyPr>
              <a:lstStyle/>
              <a:p>
                <a:r>
                  <a:rPr lang="en-US" sz="1400" dirty="0"/>
                  <a:t>1</a:t>
                </a:r>
              </a:p>
            </p:txBody>
          </p:sp>
          <p:sp>
            <p:nvSpPr>
              <p:cNvPr id="50" name="TextBox 49">
                <a:extLst>
                  <a:ext uri="{FF2B5EF4-FFF2-40B4-BE49-F238E27FC236}">
                    <a16:creationId xmlns:a16="http://schemas.microsoft.com/office/drawing/2014/main" id="{11117EAB-EE8A-479D-A8CB-8CF1AA573C94}"/>
                  </a:ext>
                </a:extLst>
              </p:cNvPr>
              <p:cNvSpPr txBox="1"/>
              <p:nvPr/>
            </p:nvSpPr>
            <p:spPr>
              <a:xfrm>
                <a:off x="2752702" y="1097280"/>
                <a:ext cx="276038" cy="307777"/>
              </a:xfrm>
              <a:prstGeom prst="rect">
                <a:avLst/>
              </a:prstGeom>
              <a:noFill/>
            </p:spPr>
            <p:txBody>
              <a:bodyPr wrap="none" rtlCol="0">
                <a:spAutoFit/>
              </a:bodyPr>
              <a:lstStyle/>
              <a:p>
                <a:r>
                  <a:rPr lang="en-US" sz="1400" dirty="0"/>
                  <a:t>2</a:t>
                </a:r>
              </a:p>
            </p:txBody>
          </p:sp>
          <p:sp>
            <p:nvSpPr>
              <p:cNvPr id="51" name="TextBox 50">
                <a:extLst>
                  <a:ext uri="{FF2B5EF4-FFF2-40B4-BE49-F238E27FC236}">
                    <a16:creationId xmlns:a16="http://schemas.microsoft.com/office/drawing/2014/main" id="{37EFDE60-7AD0-4614-9474-3660152CEB30}"/>
                  </a:ext>
                </a:extLst>
              </p:cNvPr>
              <p:cNvSpPr txBox="1"/>
              <p:nvPr/>
            </p:nvSpPr>
            <p:spPr>
              <a:xfrm>
                <a:off x="3287899" y="1097280"/>
                <a:ext cx="276038" cy="307777"/>
              </a:xfrm>
              <a:prstGeom prst="rect">
                <a:avLst/>
              </a:prstGeom>
              <a:noFill/>
            </p:spPr>
            <p:txBody>
              <a:bodyPr wrap="none" rtlCol="0">
                <a:spAutoFit/>
              </a:bodyPr>
              <a:lstStyle/>
              <a:p>
                <a:r>
                  <a:rPr lang="en-US" sz="1400" dirty="0"/>
                  <a:t>3</a:t>
                </a:r>
              </a:p>
            </p:txBody>
          </p:sp>
          <p:sp>
            <p:nvSpPr>
              <p:cNvPr id="52" name="TextBox 51">
                <a:extLst>
                  <a:ext uri="{FF2B5EF4-FFF2-40B4-BE49-F238E27FC236}">
                    <a16:creationId xmlns:a16="http://schemas.microsoft.com/office/drawing/2014/main" id="{3A41DC54-8B3B-4E82-8F5A-092F8B738316}"/>
                  </a:ext>
                </a:extLst>
              </p:cNvPr>
              <p:cNvSpPr txBox="1"/>
              <p:nvPr/>
            </p:nvSpPr>
            <p:spPr>
              <a:xfrm>
                <a:off x="3823097" y="1097280"/>
                <a:ext cx="276038" cy="307777"/>
              </a:xfrm>
              <a:prstGeom prst="rect">
                <a:avLst/>
              </a:prstGeom>
              <a:noFill/>
            </p:spPr>
            <p:txBody>
              <a:bodyPr wrap="none" rtlCol="0">
                <a:spAutoFit/>
              </a:bodyPr>
              <a:lstStyle/>
              <a:p>
                <a:r>
                  <a:rPr lang="en-US" sz="1400" dirty="0"/>
                  <a:t>4</a:t>
                </a:r>
              </a:p>
            </p:txBody>
          </p:sp>
          <p:sp>
            <p:nvSpPr>
              <p:cNvPr id="53" name="TextBox 52">
                <a:extLst>
                  <a:ext uri="{FF2B5EF4-FFF2-40B4-BE49-F238E27FC236}">
                    <a16:creationId xmlns:a16="http://schemas.microsoft.com/office/drawing/2014/main" id="{B2EA602D-5319-4EA0-9720-210601FEAFE4}"/>
                  </a:ext>
                </a:extLst>
              </p:cNvPr>
              <p:cNvSpPr txBox="1"/>
              <p:nvPr/>
            </p:nvSpPr>
            <p:spPr>
              <a:xfrm>
                <a:off x="4358294" y="1097280"/>
                <a:ext cx="276038" cy="307777"/>
              </a:xfrm>
              <a:prstGeom prst="rect">
                <a:avLst/>
              </a:prstGeom>
              <a:noFill/>
            </p:spPr>
            <p:txBody>
              <a:bodyPr wrap="none" rtlCol="0">
                <a:spAutoFit/>
              </a:bodyPr>
              <a:lstStyle/>
              <a:p>
                <a:r>
                  <a:rPr lang="en-US" sz="1400" dirty="0"/>
                  <a:t>5</a:t>
                </a:r>
              </a:p>
            </p:txBody>
          </p:sp>
          <p:sp>
            <p:nvSpPr>
              <p:cNvPr id="54" name="TextBox 53">
                <a:extLst>
                  <a:ext uri="{FF2B5EF4-FFF2-40B4-BE49-F238E27FC236}">
                    <a16:creationId xmlns:a16="http://schemas.microsoft.com/office/drawing/2014/main" id="{9DB85E01-0691-4B62-BBFE-743861D01B7B}"/>
                  </a:ext>
                </a:extLst>
              </p:cNvPr>
              <p:cNvSpPr txBox="1"/>
              <p:nvPr/>
            </p:nvSpPr>
            <p:spPr>
              <a:xfrm>
                <a:off x="4893492" y="1097280"/>
                <a:ext cx="276038" cy="307777"/>
              </a:xfrm>
              <a:prstGeom prst="rect">
                <a:avLst/>
              </a:prstGeom>
              <a:noFill/>
            </p:spPr>
            <p:txBody>
              <a:bodyPr wrap="none" rtlCol="0">
                <a:spAutoFit/>
              </a:bodyPr>
              <a:lstStyle/>
              <a:p>
                <a:r>
                  <a:rPr lang="en-US" sz="1400" dirty="0"/>
                  <a:t>6</a:t>
                </a:r>
              </a:p>
            </p:txBody>
          </p:sp>
          <p:sp>
            <p:nvSpPr>
              <p:cNvPr id="55" name="TextBox 54">
                <a:extLst>
                  <a:ext uri="{FF2B5EF4-FFF2-40B4-BE49-F238E27FC236}">
                    <a16:creationId xmlns:a16="http://schemas.microsoft.com/office/drawing/2014/main" id="{EC2AF144-390D-4FB8-88FB-E9E6187D792E}"/>
                  </a:ext>
                </a:extLst>
              </p:cNvPr>
              <p:cNvSpPr txBox="1"/>
              <p:nvPr/>
            </p:nvSpPr>
            <p:spPr>
              <a:xfrm>
                <a:off x="5428689" y="1097280"/>
                <a:ext cx="276038" cy="307777"/>
              </a:xfrm>
              <a:prstGeom prst="rect">
                <a:avLst/>
              </a:prstGeom>
              <a:noFill/>
            </p:spPr>
            <p:txBody>
              <a:bodyPr wrap="none" rtlCol="0">
                <a:spAutoFit/>
              </a:bodyPr>
              <a:lstStyle/>
              <a:p>
                <a:r>
                  <a:rPr lang="en-US" sz="1400" dirty="0"/>
                  <a:t>7</a:t>
                </a:r>
              </a:p>
            </p:txBody>
          </p:sp>
        </p:grpSp>
        <p:grpSp>
          <p:nvGrpSpPr>
            <p:cNvPr id="6" name="Group 5">
              <a:extLst>
                <a:ext uri="{FF2B5EF4-FFF2-40B4-BE49-F238E27FC236}">
                  <a16:creationId xmlns:a16="http://schemas.microsoft.com/office/drawing/2014/main" id="{6948F5E4-58CD-486E-A117-89C00CC671A4}"/>
                </a:ext>
              </a:extLst>
            </p:cNvPr>
            <p:cNvGrpSpPr/>
            <p:nvPr/>
          </p:nvGrpSpPr>
          <p:grpSpPr>
            <a:xfrm>
              <a:off x="1288506" y="2531655"/>
              <a:ext cx="4800831" cy="802797"/>
              <a:chOff x="1288506" y="2531655"/>
              <a:chExt cx="4800831" cy="802797"/>
            </a:xfrm>
          </p:grpSpPr>
          <p:sp>
            <p:nvSpPr>
              <p:cNvPr id="24" name="Rectangle 23">
                <a:extLst>
                  <a:ext uri="{FF2B5EF4-FFF2-40B4-BE49-F238E27FC236}">
                    <a16:creationId xmlns:a16="http://schemas.microsoft.com/office/drawing/2014/main" id="{B67B139D-10E6-4B7E-9ADB-E007E34D3315}"/>
                  </a:ext>
                </a:extLst>
              </p:cNvPr>
              <p:cNvSpPr/>
              <p:nvPr/>
            </p:nvSpPr>
            <p:spPr>
              <a:xfrm>
                <a:off x="1288506"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8</a:t>
                </a:r>
              </a:p>
            </p:txBody>
          </p:sp>
          <p:sp>
            <p:nvSpPr>
              <p:cNvPr id="25" name="Rectangle 24">
                <a:extLst>
                  <a:ext uri="{FF2B5EF4-FFF2-40B4-BE49-F238E27FC236}">
                    <a16:creationId xmlns:a16="http://schemas.microsoft.com/office/drawing/2014/main" id="{57F530EB-AEAF-4313-A906-3500B415F08A}"/>
                  </a:ext>
                </a:extLst>
              </p:cNvPr>
              <p:cNvSpPr/>
              <p:nvPr/>
            </p:nvSpPr>
            <p:spPr>
              <a:xfrm>
                <a:off x="1823704"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26" name="Rectangle 25">
                <a:extLst>
                  <a:ext uri="{FF2B5EF4-FFF2-40B4-BE49-F238E27FC236}">
                    <a16:creationId xmlns:a16="http://schemas.microsoft.com/office/drawing/2014/main" id="{FC41F651-A26A-4359-BB1F-CB7F3B3E6844}"/>
                  </a:ext>
                </a:extLst>
              </p:cNvPr>
              <p:cNvSpPr/>
              <p:nvPr/>
            </p:nvSpPr>
            <p:spPr>
              <a:xfrm>
                <a:off x="2358903"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3</a:t>
                </a:r>
              </a:p>
            </p:txBody>
          </p:sp>
          <p:sp>
            <p:nvSpPr>
              <p:cNvPr id="27" name="Rectangle 26">
                <a:extLst>
                  <a:ext uri="{FF2B5EF4-FFF2-40B4-BE49-F238E27FC236}">
                    <a16:creationId xmlns:a16="http://schemas.microsoft.com/office/drawing/2014/main" id="{29EF6914-1201-4D65-A38E-484CCE497B0B}"/>
                  </a:ext>
                </a:extLst>
              </p:cNvPr>
              <p:cNvSpPr/>
              <p:nvPr/>
            </p:nvSpPr>
            <p:spPr>
              <a:xfrm>
                <a:off x="2894101"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6</a:t>
                </a:r>
              </a:p>
            </p:txBody>
          </p:sp>
          <p:sp>
            <p:nvSpPr>
              <p:cNvPr id="28" name="TextBox 27">
                <a:extLst>
                  <a:ext uri="{FF2B5EF4-FFF2-40B4-BE49-F238E27FC236}">
                    <a16:creationId xmlns:a16="http://schemas.microsoft.com/office/drawing/2014/main" id="{8CD33033-50F8-4241-A48F-5D3519AF0F95}"/>
                  </a:ext>
                </a:extLst>
              </p:cNvPr>
              <p:cNvSpPr txBox="1"/>
              <p:nvPr/>
            </p:nvSpPr>
            <p:spPr>
              <a:xfrm>
                <a:off x="1417282" y="2531655"/>
                <a:ext cx="276038" cy="307777"/>
              </a:xfrm>
              <a:prstGeom prst="rect">
                <a:avLst/>
              </a:prstGeom>
              <a:noFill/>
            </p:spPr>
            <p:txBody>
              <a:bodyPr wrap="none" rtlCol="0">
                <a:spAutoFit/>
              </a:bodyPr>
              <a:lstStyle/>
              <a:p>
                <a:r>
                  <a:rPr lang="en-US" sz="1400" dirty="0"/>
                  <a:t>0</a:t>
                </a:r>
              </a:p>
            </p:txBody>
          </p:sp>
          <p:sp>
            <p:nvSpPr>
              <p:cNvPr id="29" name="TextBox 28">
                <a:extLst>
                  <a:ext uri="{FF2B5EF4-FFF2-40B4-BE49-F238E27FC236}">
                    <a16:creationId xmlns:a16="http://schemas.microsoft.com/office/drawing/2014/main" id="{B204F5F5-A3EF-426B-A54E-1DA9A14B6E2E}"/>
                  </a:ext>
                </a:extLst>
              </p:cNvPr>
              <p:cNvSpPr txBox="1"/>
              <p:nvPr/>
            </p:nvSpPr>
            <p:spPr>
              <a:xfrm>
                <a:off x="1952479" y="2531655"/>
                <a:ext cx="276038" cy="307777"/>
              </a:xfrm>
              <a:prstGeom prst="rect">
                <a:avLst/>
              </a:prstGeom>
              <a:noFill/>
            </p:spPr>
            <p:txBody>
              <a:bodyPr wrap="none" rtlCol="0">
                <a:spAutoFit/>
              </a:bodyPr>
              <a:lstStyle/>
              <a:p>
                <a:r>
                  <a:rPr lang="en-US" sz="1400" dirty="0"/>
                  <a:t>1</a:t>
                </a:r>
              </a:p>
            </p:txBody>
          </p:sp>
          <p:sp>
            <p:nvSpPr>
              <p:cNvPr id="30" name="TextBox 29">
                <a:extLst>
                  <a:ext uri="{FF2B5EF4-FFF2-40B4-BE49-F238E27FC236}">
                    <a16:creationId xmlns:a16="http://schemas.microsoft.com/office/drawing/2014/main" id="{72ECC629-4345-4B6E-8C52-51033FF3879E}"/>
                  </a:ext>
                </a:extLst>
              </p:cNvPr>
              <p:cNvSpPr txBox="1"/>
              <p:nvPr/>
            </p:nvSpPr>
            <p:spPr>
              <a:xfrm>
                <a:off x="2487677" y="2531655"/>
                <a:ext cx="276038" cy="307777"/>
              </a:xfrm>
              <a:prstGeom prst="rect">
                <a:avLst/>
              </a:prstGeom>
              <a:noFill/>
            </p:spPr>
            <p:txBody>
              <a:bodyPr wrap="none" rtlCol="0">
                <a:spAutoFit/>
              </a:bodyPr>
              <a:lstStyle/>
              <a:p>
                <a:r>
                  <a:rPr lang="en-US" sz="1400" dirty="0"/>
                  <a:t>2</a:t>
                </a:r>
              </a:p>
            </p:txBody>
          </p:sp>
          <p:sp>
            <p:nvSpPr>
              <p:cNvPr id="31" name="TextBox 30">
                <a:extLst>
                  <a:ext uri="{FF2B5EF4-FFF2-40B4-BE49-F238E27FC236}">
                    <a16:creationId xmlns:a16="http://schemas.microsoft.com/office/drawing/2014/main" id="{39BF97FF-ABC2-405A-978A-78253E2A68FD}"/>
                  </a:ext>
                </a:extLst>
              </p:cNvPr>
              <p:cNvSpPr txBox="1"/>
              <p:nvPr/>
            </p:nvSpPr>
            <p:spPr>
              <a:xfrm>
                <a:off x="3022874" y="2531655"/>
                <a:ext cx="276038" cy="307777"/>
              </a:xfrm>
              <a:prstGeom prst="rect">
                <a:avLst/>
              </a:prstGeom>
              <a:noFill/>
            </p:spPr>
            <p:txBody>
              <a:bodyPr wrap="none" rtlCol="0">
                <a:spAutoFit/>
              </a:bodyPr>
              <a:lstStyle/>
              <a:p>
                <a:r>
                  <a:rPr lang="en-US" sz="1400" dirty="0"/>
                  <a:t>3</a:t>
                </a:r>
              </a:p>
            </p:txBody>
          </p:sp>
          <p:sp>
            <p:nvSpPr>
              <p:cNvPr id="32" name="Rectangle 31">
                <a:extLst>
                  <a:ext uri="{FF2B5EF4-FFF2-40B4-BE49-F238E27FC236}">
                    <a16:creationId xmlns:a16="http://schemas.microsoft.com/office/drawing/2014/main" id="{8D6E266A-DB43-4B06-AB8E-19FD35F80BE6}"/>
                  </a:ext>
                </a:extLst>
              </p:cNvPr>
              <p:cNvSpPr/>
              <p:nvPr/>
            </p:nvSpPr>
            <p:spPr>
              <a:xfrm>
                <a:off x="3948544"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2</a:t>
                </a:r>
              </a:p>
            </p:txBody>
          </p:sp>
          <p:sp>
            <p:nvSpPr>
              <p:cNvPr id="33" name="Rectangle 32">
                <a:extLst>
                  <a:ext uri="{FF2B5EF4-FFF2-40B4-BE49-F238E27FC236}">
                    <a16:creationId xmlns:a16="http://schemas.microsoft.com/office/drawing/2014/main" id="{FD82977E-D37D-4DF7-9B5E-F45C5141A68C}"/>
                  </a:ext>
                </a:extLst>
              </p:cNvPr>
              <p:cNvSpPr/>
              <p:nvPr/>
            </p:nvSpPr>
            <p:spPr>
              <a:xfrm>
                <a:off x="4483742"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9</a:t>
                </a:r>
              </a:p>
            </p:txBody>
          </p:sp>
          <p:sp>
            <p:nvSpPr>
              <p:cNvPr id="34" name="Rectangle 33">
                <a:extLst>
                  <a:ext uri="{FF2B5EF4-FFF2-40B4-BE49-F238E27FC236}">
                    <a16:creationId xmlns:a16="http://schemas.microsoft.com/office/drawing/2014/main" id="{95DBA9FB-421E-4452-AE6A-E35C652A2653}"/>
                  </a:ext>
                </a:extLst>
              </p:cNvPr>
              <p:cNvSpPr/>
              <p:nvPr/>
            </p:nvSpPr>
            <p:spPr>
              <a:xfrm>
                <a:off x="5018940"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1</a:t>
                </a:r>
              </a:p>
            </p:txBody>
          </p:sp>
          <p:sp>
            <p:nvSpPr>
              <p:cNvPr id="35" name="Rectangle 34">
                <a:extLst>
                  <a:ext uri="{FF2B5EF4-FFF2-40B4-BE49-F238E27FC236}">
                    <a16:creationId xmlns:a16="http://schemas.microsoft.com/office/drawing/2014/main" id="{CAC00490-98FD-40D2-B025-D5E3451DACAA}"/>
                  </a:ext>
                </a:extLst>
              </p:cNvPr>
              <p:cNvSpPr/>
              <p:nvPr/>
            </p:nvSpPr>
            <p:spPr>
              <a:xfrm>
                <a:off x="5554139"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0</a:t>
                </a:r>
              </a:p>
            </p:txBody>
          </p:sp>
          <p:sp>
            <p:nvSpPr>
              <p:cNvPr id="36" name="TextBox 35">
                <a:extLst>
                  <a:ext uri="{FF2B5EF4-FFF2-40B4-BE49-F238E27FC236}">
                    <a16:creationId xmlns:a16="http://schemas.microsoft.com/office/drawing/2014/main" id="{CAF436CD-0687-4864-8FEF-B2AEC8B5C597}"/>
                  </a:ext>
                </a:extLst>
              </p:cNvPr>
              <p:cNvSpPr txBox="1"/>
              <p:nvPr/>
            </p:nvSpPr>
            <p:spPr>
              <a:xfrm>
                <a:off x="4088122" y="2531655"/>
                <a:ext cx="276038" cy="307777"/>
              </a:xfrm>
              <a:prstGeom prst="rect">
                <a:avLst/>
              </a:prstGeom>
              <a:noFill/>
            </p:spPr>
            <p:txBody>
              <a:bodyPr wrap="none" rtlCol="0">
                <a:spAutoFit/>
              </a:bodyPr>
              <a:lstStyle/>
              <a:p>
                <a:r>
                  <a:rPr lang="en-US" sz="1400" dirty="0"/>
                  <a:t>4</a:t>
                </a:r>
              </a:p>
            </p:txBody>
          </p:sp>
          <p:sp>
            <p:nvSpPr>
              <p:cNvPr id="37" name="TextBox 36">
                <a:extLst>
                  <a:ext uri="{FF2B5EF4-FFF2-40B4-BE49-F238E27FC236}">
                    <a16:creationId xmlns:a16="http://schemas.microsoft.com/office/drawing/2014/main" id="{F4AEB377-70C0-41F6-AC34-73C7F374D660}"/>
                  </a:ext>
                </a:extLst>
              </p:cNvPr>
              <p:cNvSpPr txBox="1"/>
              <p:nvPr/>
            </p:nvSpPr>
            <p:spPr>
              <a:xfrm>
                <a:off x="4623319" y="2531655"/>
                <a:ext cx="276038" cy="307777"/>
              </a:xfrm>
              <a:prstGeom prst="rect">
                <a:avLst/>
              </a:prstGeom>
              <a:noFill/>
            </p:spPr>
            <p:txBody>
              <a:bodyPr wrap="none" rtlCol="0">
                <a:spAutoFit/>
              </a:bodyPr>
              <a:lstStyle/>
              <a:p>
                <a:r>
                  <a:rPr lang="en-US" sz="1400" dirty="0"/>
                  <a:t>5</a:t>
                </a:r>
              </a:p>
            </p:txBody>
          </p:sp>
          <p:sp>
            <p:nvSpPr>
              <p:cNvPr id="38" name="TextBox 37">
                <a:extLst>
                  <a:ext uri="{FF2B5EF4-FFF2-40B4-BE49-F238E27FC236}">
                    <a16:creationId xmlns:a16="http://schemas.microsoft.com/office/drawing/2014/main" id="{5105DAA0-7E94-4B17-B9A5-01B93770D1D9}"/>
                  </a:ext>
                </a:extLst>
              </p:cNvPr>
              <p:cNvSpPr txBox="1"/>
              <p:nvPr/>
            </p:nvSpPr>
            <p:spPr>
              <a:xfrm>
                <a:off x="5158517" y="2531655"/>
                <a:ext cx="276038" cy="307777"/>
              </a:xfrm>
              <a:prstGeom prst="rect">
                <a:avLst/>
              </a:prstGeom>
              <a:noFill/>
            </p:spPr>
            <p:txBody>
              <a:bodyPr wrap="none" rtlCol="0">
                <a:spAutoFit/>
              </a:bodyPr>
              <a:lstStyle/>
              <a:p>
                <a:r>
                  <a:rPr lang="en-US" sz="1400" dirty="0"/>
                  <a:t>6</a:t>
                </a:r>
              </a:p>
            </p:txBody>
          </p:sp>
          <p:sp>
            <p:nvSpPr>
              <p:cNvPr id="39" name="TextBox 38">
                <a:extLst>
                  <a:ext uri="{FF2B5EF4-FFF2-40B4-BE49-F238E27FC236}">
                    <a16:creationId xmlns:a16="http://schemas.microsoft.com/office/drawing/2014/main" id="{F9E9308B-0C1A-4DBC-B1ED-CF83726F8641}"/>
                  </a:ext>
                </a:extLst>
              </p:cNvPr>
              <p:cNvSpPr txBox="1"/>
              <p:nvPr/>
            </p:nvSpPr>
            <p:spPr>
              <a:xfrm>
                <a:off x="5693714" y="2531655"/>
                <a:ext cx="276038" cy="307777"/>
              </a:xfrm>
              <a:prstGeom prst="rect">
                <a:avLst/>
              </a:prstGeom>
              <a:noFill/>
            </p:spPr>
            <p:txBody>
              <a:bodyPr wrap="none" rtlCol="0">
                <a:spAutoFit/>
              </a:bodyPr>
              <a:lstStyle/>
              <a:p>
                <a:r>
                  <a:rPr lang="en-US" sz="1400" dirty="0"/>
                  <a:t>7</a:t>
                </a:r>
              </a:p>
            </p:txBody>
          </p:sp>
        </p:grpSp>
        <p:grpSp>
          <p:nvGrpSpPr>
            <p:cNvPr id="7" name="Group 6">
              <a:extLst>
                <a:ext uri="{FF2B5EF4-FFF2-40B4-BE49-F238E27FC236}">
                  <a16:creationId xmlns:a16="http://schemas.microsoft.com/office/drawing/2014/main" id="{AE146A31-B13C-4A46-A5F7-5A5F7FDEB223}"/>
                </a:ext>
              </a:extLst>
            </p:cNvPr>
            <p:cNvGrpSpPr/>
            <p:nvPr/>
          </p:nvGrpSpPr>
          <p:grpSpPr>
            <a:xfrm>
              <a:off x="1023734" y="3966029"/>
              <a:ext cx="5330374" cy="802797"/>
              <a:chOff x="1023734" y="3966029"/>
              <a:chExt cx="5330374" cy="802797"/>
            </a:xfrm>
          </p:grpSpPr>
          <p:sp>
            <p:nvSpPr>
              <p:cNvPr id="8" name="Rectangle 7">
                <a:extLst>
                  <a:ext uri="{FF2B5EF4-FFF2-40B4-BE49-F238E27FC236}">
                    <a16:creationId xmlns:a16="http://schemas.microsoft.com/office/drawing/2014/main" id="{A5A7CF56-09E2-4800-A5C9-4155245B28E3}"/>
                  </a:ext>
                </a:extLst>
              </p:cNvPr>
              <p:cNvSpPr/>
              <p:nvPr/>
            </p:nvSpPr>
            <p:spPr>
              <a:xfrm>
                <a:off x="1023734"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8</a:t>
                </a:r>
              </a:p>
            </p:txBody>
          </p:sp>
          <p:sp>
            <p:nvSpPr>
              <p:cNvPr id="9" name="Rectangle 8">
                <a:extLst>
                  <a:ext uri="{FF2B5EF4-FFF2-40B4-BE49-F238E27FC236}">
                    <a16:creationId xmlns:a16="http://schemas.microsoft.com/office/drawing/2014/main" id="{8235651A-A51B-465D-96D7-7A69CABAEBD6}"/>
                  </a:ext>
                </a:extLst>
              </p:cNvPr>
              <p:cNvSpPr/>
              <p:nvPr/>
            </p:nvSpPr>
            <p:spPr>
              <a:xfrm>
                <a:off x="1558932"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10" name="TextBox 9">
                <a:extLst>
                  <a:ext uri="{FF2B5EF4-FFF2-40B4-BE49-F238E27FC236}">
                    <a16:creationId xmlns:a16="http://schemas.microsoft.com/office/drawing/2014/main" id="{A2B481EC-4AE7-4E41-82E9-2BDA9003A7B0}"/>
                  </a:ext>
                </a:extLst>
              </p:cNvPr>
              <p:cNvSpPr txBox="1"/>
              <p:nvPr/>
            </p:nvSpPr>
            <p:spPr>
              <a:xfrm>
                <a:off x="1152510" y="3966029"/>
                <a:ext cx="276038" cy="307777"/>
              </a:xfrm>
              <a:prstGeom prst="rect">
                <a:avLst/>
              </a:prstGeom>
              <a:noFill/>
            </p:spPr>
            <p:txBody>
              <a:bodyPr wrap="none" rtlCol="0">
                <a:spAutoFit/>
              </a:bodyPr>
              <a:lstStyle/>
              <a:p>
                <a:r>
                  <a:rPr lang="en-US" sz="1400" dirty="0"/>
                  <a:t>0</a:t>
                </a:r>
              </a:p>
            </p:txBody>
          </p:sp>
          <p:sp>
            <p:nvSpPr>
              <p:cNvPr id="11" name="TextBox 10">
                <a:extLst>
                  <a:ext uri="{FF2B5EF4-FFF2-40B4-BE49-F238E27FC236}">
                    <a16:creationId xmlns:a16="http://schemas.microsoft.com/office/drawing/2014/main" id="{3C32A681-1F6D-458A-AEA8-1E8D19ED98BE}"/>
                  </a:ext>
                </a:extLst>
              </p:cNvPr>
              <p:cNvSpPr txBox="1"/>
              <p:nvPr/>
            </p:nvSpPr>
            <p:spPr>
              <a:xfrm>
                <a:off x="1687707" y="3966029"/>
                <a:ext cx="276038" cy="307777"/>
              </a:xfrm>
              <a:prstGeom prst="rect">
                <a:avLst/>
              </a:prstGeom>
              <a:noFill/>
            </p:spPr>
            <p:txBody>
              <a:bodyPr wrap="none" rtlCol="0">
                <a:spAutoFit/>
              </a:bodyPr>
              <a:lstStyle/>
              <a:p>
                <a:r>
                  <a:rPr lang="en-US" sz="1400" dirty="0"/>
                  <a:t>1</a:t>
                </a:r>
              </a:p>
            </p:txBody>
          </p:sp>
          <p:sp>
            <p:nvSpPr>
              <p:cNvPr id="12" name="Rectangle 11">
                <a:extLst>
                  <a:ext uri="{FF2B5EF4-FFF2-40B4-BE49-F238E27FC236}">
                    <a16:creationId xmlns:a16="http://schemas.microsoft.com/office/drawing/2014/main" id="{8D0CE7E4-155C-4C9A-B8B4-9F74383757F6}"/>
                  </a:ext>
                </a:extLst>
              </p:cNvPr>
              <p:cNvSpPr/>
              <p:nvPr/>
            </p:nvSpPr>
            <p:spPr>
              <a:xfrm>
                <a:off x="2443726"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3</a:t>
                </a:r>
              </a:p>
            </p:txBody>
          </p:sp>
          <p:sp>
            <p:nvSpPr>
              <p:cNvPr id="13" name="Rectangle 12">
                <a:extLst>
                  <a:ext uri="{FF2B5EF4-FFF2-40B4-BE49-F238E27FC236}">
                    <a16:creationId xmlns:a16="http://schemas.microsoft.com/office/drawing/2014/main" id="{4A9E7076-C714-4D56-B586-52F626B24908}"/>
                  </a:ext>
                </a:extLst>
              </p:cNvPr>
              <p:cNvSpPr/>
              <p:nvPr/>
            </p:nvSpPr>
            <p:spPr>
              <a:xfrm>
                <a:off x="2978924"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6</a:t>
                </a:r>
              </a:p>
            </p:txBody>
          </p:sp>
          <p:sp>
            <p:nvSpPr>
              <p:cNvPr id="14" name="TextBox 13">
                <a:extLst>
                  <a:ext uri="{FF2B5EF4-FFF2-40B4-BE49-F238E27FC236}">
                    <a16:creationId xmlns:a16="http://schemas.microsoft.com/office/drawing/2014/main" id="{092196A1-E9AF-45F9-A24F-8A1DD7CDAC60}"/>
                  </a:ext>
                </a:extLst>
              </p:cNvPr>
              <p:cNvSpPr txBox="1"/>
              <p:nvPr/>
            </p:nvSpPr>
            <p:spPr>
              <a:xfrm>
                <a:off x="2572500" y="3966029"/>
                <a:ext cx="276038" cy="307777"/>
              </a:xfrm>
              <a:prstGeom prst="rect">
                <a:avLst/>
              </a:prstGeom>
              <a:noFill/>
            </p:spPr>
            <p:txBody>
              <a:bodyPr wrap="none" rtlCol="0">
                <a:spAutoFit/>
              </a:bodyPr>
              <a:lstStyle/>
              <a:p>
                <a:r>
                  <a:rPr lang="en-US" sz="1400" dirty="0"/>
                  <a:t>2</a:t>
                </a:r>
              </a:p>
            </p:txBody>
          </p:sp>
          <p:sp>
            <p:nvSpPr>
              <p:cNvPr id="15" name="TextBox 14">
                <a:extLst>
                  <a:ext uri="{FF2B5EF4-FFF2-40B4-BE49-F238E27FC236}">
                    <a16:creationId xmlns:a16="http://schemas.microsoft.com/office/drawing/2014/main" id="{0B451F97-4A5B-4080-B8C1-B82D44844482}"/>
                  </a:ext>
                </a:extLst>
              </p:cNvPr>
              <p:cNvSpPr txBox="1"/>
              <p:nvPr/>
            </p:nvSpPr>
            <p:spPr>
              <a:xfrm>
                <a:off x="3107697" y="3966029"/>
                <a:ext cx="276038" cy="307777"/>
              </a:xfrm>
              <a:prstGeom prst="rect">
                <a:avLst/>
              </a:prstGeom>
              <a:noFill/>
            </p:spPr>
            <p:txBody>
              <a:bodyPr wrap="none" rtlCol="0">
                <a:spAutoFit/>
              </a:bodyPr>
              <a:lstStyle/>
              <a:p>
                <a:r>
                  <a:rPr lang="en-US" sz="1400" dirty="0"/>
                  <a:t>3</a:t>
                </a:r>
              </a:p>
            </p:txBody>
          </p:sp>
          <p:sp>
            <p:nvSpPr>
              <p:cNvPr id="16" name="Rectangle 15">
                <a:extLst>
                  <a:ext uri="{FF2B5EF4-FFF2-40B4-BE49-F238E27FC236}">
                    <a16:creationId xmlns:a16="http://schemas.microsoft.com/office/drawing/2014/main" id="{F16CB7B1-7C1F-4A71-95FE-74EAD079E908}"/>
                  </a:ext>
                </a:extLst>
              </p:cNvPr>
              <p:cNvSpPr/>
              <p:nvPr/>
            </p:nvSpPr>
            <p:spPr>
              <a:xfrm>
                <a:off x="3863718"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2</a:t>
                </a:r>
              </a:p>
            </p:txBody>
          </p:sp>
          <p:sp>
            <p:nvSpPr>
              <p:cNvPr id="17" name="Rectangle 16">
                <a:extLst>
                  <a:ext uri="{FF2B5EF4-FFF2-40B4-BE49-F238E27FC236}">
                    <a16:creationId xmlns:a16="http://schemas.microsoft.com/office/drawing/2014/main" id="{B1A9AE71-7463-45D5-8A28-98EDAB629516}"/>
                  </a:ext>
                </a:extLst>
              </p:cNvPr>
              <p:cNvSpPr/>
              <p:nvPr/>
            </p:nvSpPr>
            <p:spPr>
              <a:xfrm>
                <a:off x="4398916"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9</a:t>
                </a:r>
              </a:p>
            </p:txBody>
          </p:sp>
          <p:sp>
            <p:nvSpPr>
              <p:cNvPr id="18" name="TextBox 17">
                <a:extLst>
                  <a:ext uri="{FF2B5EF4-FFF2-40B4-BE49-F238E27FC236}">
                    <a16:creationId xmlns:a16="http://schemas.microsoft.com/office/drawing/2014/main" id="{BD336190-2F48-4057-A2E3-B2FF85D25E0D}"/>
                  </a:ext>
                </a:extLst>
              </p:cNvPr>
              <p:cNvSpPr txBox="1"/>
              <p:nvPr/>
            </p:nvSpPr>
            <p:spPr>
              <a:xfrm>
                <a:off x="4003296" y="3966029"/>
                <a:ext cx="276038" cy="307777"/>
              </a:xfrm>
              <a:prstGeom prst="rect">
                <a:avLst/>
              </a:prstGeom>
              <a:noFill/>
            </p:spPr>
            <p:txBody>
              <a:bodyPr wrap="none" rtlCol="0">
                <a:spAutoFit/>
              </a:bodyPr>
              <a:lstStyle/>
              <a:p>
                <a:r>
                  <a:rPr lang="en-US" sz="1400" dirty="0"/>
                  <a:t>4</a:t>
                </a:r>
              </a:p>
            </p:txBody>
          </p:sp>
          <p:sp>
            <p:nvSpPr>
              <p:cNvPr id="19" name="TextBox 18">
                <a:extLst>
                  <a:ext uri="{FF2B5EF4-FFF2-40B4-BE49-F238E27FC236}">
                    <a16:creationId xmlns:a16="http://schemas.microsoft.com/office/drawing/2014/main" id="{123EDD82-DDE0-4274-B8A6-5591DC190C03}"/>
                  </a:ext>
                </a:extLst>
              </p:cNvPr>
              <p:cNvSpPr txBox="1"/>
              <p:nvPr/>
            </p:nvSpPr>
            <p:spPr>
              <a:xfrm>
                <a:off x="4538493" y="3966029"/>
                <a:ext cx="276038" cy="307777"/>
              </a:xfrm>
              <a:prstGeom prst="rect">
                <a:avLst/>
              </a:prstGeom>
              <a:noFill/>
            </p:spPr>
            <p:txBody>
              <a:bodyPr wrap="none" rtlCol="0">
                <a:spAutoFit/>
              </a:bodyPr>
              <a:lstStyle/>
              <a:p>
                <a:r>
                  <a:rPr lang="en-US" sz="1400" dirty="0"/>
                  <a:t>5</a:t>
                </a:r>
              </a:p>
            </p:txBody>
          </p:sp>
          <p:sp>
            <p:nvSpPr>
              <p:cNvPr id="20" name="Rectangle 19">
                <a:extLst>
                  <a:ext uri="{FF2B5EF4-FFF2-40B4-BE49-F238E27FC236}">
                    <a16:creationId xmlns:a16="http://schemas.microsoft.com/office/drawing/2014/main" id="{A8604551-D819-4851-A10A-9F116EFBF482}"/>
                  </a:ext>
                </a:extLst>
              </p:cNvPr>
              <p:cNvSpPr/>
              <p:nvPr/>
            </p:nvSpPr>
            <p:spPr>
              <a:xfrm>
                <a:off x="5283711"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1</a:t>
                </a:r>
              </a:p>
            </p:txBody>
          </p:sp>
          <p:sp>
            <p:nvSpPr>
              <p:cNvPr id="21" name="Rectangle 20">
                <a:extLst>
                  <a:ext uri="{FF2B5EF4-FFF2-40B4-BE49-F238E27FC236}">
                    <a16:creationId xmlns:a16="http://schemas.microsoft.com/office/drawing/2014/main" id="{66E2D24E-103C-4742-A123-75FAA42B4879}"/>
                  </a:ext>
                </a:extLst>
              </p:cNvPr>
              <p:cNvSpPr/>
              <p:nvPr/>
            </p:nvSpPr>
            <p:spPr>
              <a:xfrm>
                <a:off x="5818910"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0</a:t>
                </a:r>
              </a:p>
            </p:txBody>
          </p:sp>
          <p:sp>
            <p:nvSpPr>
              <p:cNvPr id="22" name="TextBox 21">
                <a:extLst>
                  <a:ext uri="{FF2B5EF4-FFF2-40B4-BE49-F238E27FC236}">
                    <a16:creationId xmlns:a16="http://schemas.microsoft.com/office/drawing/2014/main" id="{7DCF58F1-1126-4DEA-80F8-A2BEB1D10FFB}"/>
                  </a:ext>
                </a:extLst>
              </p:cNvPr>
              <p:cNvSpPr txBox="1"/>
              <p:nvPr/>
            </p:nvSpPr>
            <p:spPr>
              <a:xfrm>
                <a:off x="5423288" y="3966029"/>
                <a:ext cx="276038" cy="307777"/>
              </a:xfrm>
              <a:prstGeom prst="rect">
                <a:avLst/>
              </a:prstGeom>
              <a:noFill/>
            </p:spPr>
            <p:txBody>
              <a:bodyPr wrap="none" rtlCol="0">
                <a:spAutoFit/>
              </a:bodyPr>
              <a:lstStyle/>
              <a:p>
                <a:r>
                  <a:rPr lang="en-US" sz="1400" dirty="0"/>
                  <a:t>6</a:t>
                </a:r>
              </a:p>
            </p:txBody>
          </p:sp>
          <p:sp>
            <p:nvSpPr>
              <p:cNvPr id="23" name="TextBox 22">
                <a:extLst>
                  <a:ext uri="{FF2B5EF4-FFF2-40B4-BE49-F238E27FC236}">
                    <a16:creationId xmlns:a16="http://schemas.microsoft.com/office/drawing/2014/main" id="{B63D9412-1E0F-447A-B37C-07F6496E5DC3}"/>
                  </a:ext>
                </a:extLst>
              </p:cNvPr>
              <p:cNvSpPr txBox="1"/>
              <p:nvPr/>
            </p:nvSpPr>
            <p:spPr>
              <a:xfrm>
                <a:off x="5958485" y="3966029"/>
                <a:ext cx="276038" cy="307777"/>
              </a:xfrm>
              <a:prstGeom prst="rect">
                <a:avLst/>
              </a:prstGeom>
              <a:noFill/>
            </p:spPr>
            <p:txBody>
              <a:bodyPr wrap="none" rtlCol="0">
                <a:spAutoFit/>
              </a:bodyPr>
              <a:lstStyle/>
              <a:p>
                <a:r>
                  <a:rPr lang="en-US" sz="1400" dirty="0"/>
                  <a:t>7</a:t>
                </a:r>
              </a:p>
            </p:txBody>
          </p:sp>
        </p:grpSp>
      </p:grpSp>
    </p:spTree>
    <p:extLst>
      <p:ext uri="{BB962C8B-B14F-4D97-AF65-F5344CB8AC3E}">
        <p14:creationId xmlns:p14="http://schemas.microsoft.com/office/powerpoint/2010/main" val="3312314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C53D60-0FA6-4C09-B36D-7C904E10789E}"/>
              </a:ext>
            </a:extLst>
          </p:cNvPr>
          <p:cNvSpPr/>
          <p:nvPr/>
        </p:nvSpPr>
        <p:spPr>
          <a:xfrm>
            <a:off x="1603824"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5" name="Rectangle 4">
            <a:extLst>
              <a:ext uri="{FF2B5EF4-FFF2-40B4-BE49-F238E27FC236}">
                <a16:creationId xmlns:a16="http://schemas.microsoft.com/office/drawing/2014/main" id="{2DB9B2E8-16D9-45B5-AB39-99E013FF582C}"/>
              </a:ext>
            </a:extLst>
          </p:cNvPr>
          <p:cNvSpPr/>
          <p:nvPr/>
        </p:nvSpPr>
        <p:spPr>
          <a:xfrm>
            <a:off x="2234445"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6" name="Rectangle 5">
            <a:extLst>
              <a:ext uri="{FF2B5EF4-FFF2-40B4-BE49-F238E27FC236}">
                <a16:creationId xmlns:a16="http://schemas.microsoft.com/office/drawing/2014/main" id="{D334F888-6112-4029-9D64-A13864D69FA3}"/>
              </a:ext>
            </a:extLst>
          </p:cNvPr>
          <p:cNvSpPr/>
          <p:nvPr/>
        </p:nvSpPr>
        <p:spPr>
          <a:xfrm>
            <a:off x="3288346"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918967"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8" name="Rectangle 7">
            <a:extLst>
              <a:ext uri="{FF2B5EF4-FFF2-40B4-BE49-F238E27FC236}">
                <a16:creationId xmlns:a16="http://schemas.microsoft.com/office/drawing/2014/main" id="{2863F0EB-9569-4EDC-8EB5-9B443C6F7C25}"/>
              </a:ext>
            </a:extLst>
          </p:cNvPr>
          <p:cNvSpPr/>
          <p:nvPr/>
        </p:nvSpPr>
        <p:spPr>
          <a:xfrm>
            <a:off x="5150068"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5780689"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6411310"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7041931"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13" name="TextBox 12">
            <a:extLst>
              <a:ext uri="{FF2B5EF4-FFF2-40B4-BE49-F238E27FC236}">
                <a16:creationId xmlns:a16="http://schemas.microsoft.com/office/drawing/2014/main" id="{08D1AD2A-EDF1-4AA6-9E5D-9FDCEAF82735}"/>
              </a:ext>
            </a:extLst>
          </p:cNvPr>
          <p:cNvSpPr txBox="1"/>
          <p:nvPr/>
        </p:nvSpPr>
        <p:spPr>
          <a:xfrm>
            <a:off x="914400" y="1543234"/>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55560" y="1097280"/>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86180" y="1097280"/>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3440080" y="1097280"/>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4070700" y="1097280"/>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5314532" y="1097280"/>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5945152" y="1097280"/>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6575772" y="1097280"/>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7206392" y="1097280"/>
            <a:ext cx="301686" cy="369332"/>
          </a:xfrm>
          <a:prstGeom prst="rect">
            <a:avLst/>
          </a:prstGeom>
          <a:noFill/>
        </p:spPr>
        <p:txBody>
          <a:bodyPr wrap="none" rtlCol="0">
            <a:spAutoFit/>
          </a:bodyPr>
          <a:lstStyle/>
          <a:p>
            <a:r>
              <a:rPr lang="en-US" dirty="0"/>
              <a:t>7</a:t>
            </a:r>
          </a:p>
        </p:txBody>
      </p:sp>
    </p:spTree>
    <p:extLst>
      <p:ext uri="{BB962C8B-B14F-4D97-AF65-F5344CB8AC3E}">
        <p14:creationId xmlns:p14="http://schemas.microsoft.com/office/powerpoint/2010/main" val="3225221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09463A5-880B-4A92-8B52-5BD795E0C207}"/>
              </a:ext>
            </a:extLst>
          </p:cNvPr>
          <p:cNvGrpSpPr/>
          <p:nvPr/>
        </p:nvGrpSpPr>
        <p:grpSpPr>
          <a:xfrm>
            <a:off x="1023734" y="1097280"/>
            <a:ext cx="5330374" cy="3671546"/>
            <a:chOff x="1023734" y="1097280"/>
            <a:chExt cx="5330374" cy="3671546"/>
          </a:xfrm>
        </p:grpSpPr>
        <p:grpSp>
          <p:nvGrpSpPr>
            <p:cNvPr id="5" name="Group 4">
              <a:extLst>
                <a:ext uri="{FF2B5EF4-FFF2-40B4-BE49-F238E27FC236}">
                  <a16:creationId xmlns:a16="http://schemas.microsoft.com/office/drawing/2014/main" id="{A6C041AD-A006-4EFD-BBA0-C00196081047}"/>
                </a:ext>
              </a:extLst>
            </p:cNvPr>
            <p:cNvGrpSpPr/>
            <p:nvPr/>
          </p:nvGrpSpPr>
          <p:grpSpPr>
            <a:xfrm>
              <a:off x="1553531" y="1097280"/>
              <a:ext cx="4270781" cy="802797"/>
              <a:chOff x="1553531" y="1097280"/>
              <a:chExt cx="4270781" cy="802797"/>
            </a:xfrm>
          </p:grpSpPr>
          <p:sp>
            <p:nvSpPr>
              <p:cNvPr id="40" name="Rectangle 39">
                <a:extLst>
                  <a:ext uri="{FF2B5EF4-FFF2-40B4-BE49-F238E27FC236}">
                    <a16:creationId xmlns:a16="http://schemas.microsoft.com/office/drawing/2014/main" id="{183EBE42-F8EC-4DD9-87EF-B6F112429832}"/>
                  </a:ext>
                </a:extLst>
              </p:cNvPr>
              <p:cNvSpPr/>
              <p:nvPr/>
            </p:nvSpPr>
            <p:spPr>
              <a:xfrm>
                <a:off x="1553531"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8</a:t>
                </a:r>
              </a:p>
            </p:txBody>
          </p:sp>
          <p:sp>
            <p:nvSpPr>
              <p:cNvPr id="41" name="Rectangle 40">
                <a:extLst>
                  <a:ext uri="{FF2B5EF4-FFF2-40B4-BE49-F238E27FC236}">
                    <a16:creationId xmlns:a16="http://schemas.microsoft.com/office/drawing/2014/main" id="{FB864E24-0E66-4119-A8F2-14C44F3F013B}"/>
                  </a:ext>
                </a:extLst>
              </p:cNvPr>
              <p:cNvSpPr/>
              <p:nvPr/>
            </p:nvSpPr>
            <p:spPr>
              <a:xfrm>
                <a:off x="2088729"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42" name="Rectangle 41">
                <a:extLst>
                  <a:ext uri="{FF2B5EF4-FFF2-40B4-BE49-F238E27FC236}">
                    <a16:creationId xmlns:a16="http://schemas.microsoft.com/office/drawing/2014/main" id="{27864798-4C99-44F5-A1BC-1EEDECA2B237}"/>
                  </a:ext>
                </a:extLst>
              </p:cNvPr>
              <p:cNvSpPr/>
              <p:nvPr/>
            </p:nvSpPr>
            <p:spPr>
              <a:xfrm>
                <a:off x="2623928"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3</a:t>
                </a:r>
              </a:p>
            </p:txBody>
          </p:sp>
          <p:sp>
            <p:nvSpPr>
              <p:cNvPr id="43" name="Rectangle 42">
                <a:extLst>
                  <a:ext uri="{FF2B5EF4-FFF2-40B4-BE49-F238E27FC236}">
                    <a16:creationId xmlns:a16="http://schemas.microsoft.com/office/drawing/2014/main" id="{5F2261C1-8279-44D4-AD34-6A2D5D651817}"/>
                  </a:ext>
                </a:extLst>
              </p:cNvPr>
              <p:cNvSpPr/>
              <p:nvPr/>
            </p:nvSpPr>
            <p:spPr>
              <a:xfrm>
                <a:off x="3159126"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6</a:t>
                </a:r>
              </a:p>
            </p:txBody>
          </p:sp>
          <p:sp>
            <p:nvSpPr>
              <p:cNvPr id="44" name="Rectangle 43">
                <a:extLst>
                  <a:ext uri="{FF2B5EF4-FFF2-40B4-BE49-F238E27FC236}">
                    <a16:creationId xmlns:a16="http://schemas.microsoft.com/office/drawing/2014/main" id="{BDCFFCC0-31A3-4B90-AC1A-CFB72C92CA4D}"/>
                  </a:ext>
                </a:extLst>
              </p:cNvPr>
              <p:cNvSpPr/>
              <p:nvPr/>
            </p:nvSpPr>
            <p:spPr>
              <a:xfrm>
                <a:off x="3683519"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2</a:t>
                </a:r>
              </a:p>
            </p:txBody>
          </p:sp>
          <p:sp>
            <p:nvSpPr>
              <p:cNvPr id="45" name="Rectangle 44">
                <a:extLst>
                  <a:ext uri="{FF2B5EF4-FFF2-40B4-BE49-F238E27FC236}">
                    <a16:creationId xmlns:a16="http://schemas.microsoft.com/office/drawing/2014/main" id="{92D62F48-9E37-42DB-9218-380EDAE3AEF9}"/>
                  </a:ext>
                </a:extLst>
              </p:cNvPr>
              <p:cNvSpPr/>
              <p:nvPr/>
            </p:nvSpPr>
            <p:spPr>
              <a:xfrm>
                <a:off x="4218717"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9</a:t>
                </a:r>
              </a:p>
            </p:txBody>
          </p:sp>
          <p:sp>
            <p:nvSpPr>
              <p:cNvPr id="46" name="Rectangle 45">
                <a:extLst>
                  <a:ext uri="{FF2B5EF4-FFF2-40B4-BE49-F238E27FC236}">
                    <a16:creationId xmlns:a16="http://schemas.microsoft.com/office/drawing/2014/main" id="{505D517E-6B8E-435A-815A-6C21C1375C0D}"/>
                  </a:ext>
                </a:extLst>
              </p:cNvPr>
              <p:cNvSpPr/>
              <p:nvPr/>
            </p:nvSpPr>
            <p:spPr>
              <a:xfrm>
                <a:off x="4753915"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1</a:t>
                </a:r>
              </a:p>
            </p:txBody>
          </p:sp>
          <p:sp>
            <p:nvSpPr>
              <p:cNvPr id="47" name="Rectangle 46">
                <a:extLst>
                  <a:ext uri="{FF2B5EF4-FFF2-40B4-BE49-F238E27FC236}">
                    <a16:creationId xmlns:a16="http://schemas.microsoft.com/office/drawing/2014/main" id="{C0DA5C44-30CE-4C70-88B2-5764A29266C8}"/>
                  </a:ext>
                </a:extLst>
              </p:cNvPr>
              <p:cNvSpPr/>
              <p:nvPr/>
            </p:nvSpPr>
            <p:spPr>
              <a:xfrm>
                <a:off x="5289114"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0</a:t>
                </a:r>
              </a:p>
            </p:txBody>
          </p:sp>
          <p:sp>
            <p:nvSpPr>
              <p:cNvPr id="48" name="TextBox 47">
                <a:extLst>
                  <a:ext uri="{FF2B5EF4-FFF2-40B4-BE49-F238E27FC236}">
                    <a16:creationId xmlns:a16="http://schemas.microsoft.com/office/drawing/2014/main" id="{5A17FACC-E378-416C-B7DA-D3530A0637B5}"/>
                  </a:ext>
                </a:extLst>
              </p:cNvPr>
              <p:cNvSpPr txBox="1"/>
              <p:nvPr/>
            </p:nvSpPr>
            <p:spPr>
              <a:xfrm>
                <a:off x="1682307" y="1097280"/>
                <a:ext cx="276038" cy="307777"/>
              </a:xfrm>
              <a:prstGeom prst="rect">
                <a:avLst/>
              </a:prstGeom>
              <a:noFill/>
            </p:spPr>
            <p:txBody>
              <a:bodyPr wrap="none" rtlCol="0">
                <a:spAutoFit/>
              </a:bodyPr>
              <a:lstStyle/>
              <a:p>
                <a:r>
                  <a:rPr lang="en-US" sz="1400" dirty="0"/>
                  <a:t>0</a:t>
                </a:r>
              </a:p>
            </p:txBody>
          </p:sp>
          <p:sp>
            <p:nvSpPr>
              <p:cNvPr id="49" name="TextBox 48">
                <a:extLst>
                  <a:ext uri="{FF2B5EF4-FFF2-40B4-BE49-F238E27FC236}">
                    <a16:creationId xmlns:a16="http://schemas.microsoft.com/office/drawing/2014/main" id="{C10549B0-1E08-4DC5-814A-1411A93F042E}"/>
                  </a:ext>
                </a:extLst>
              </p:cNvPr>
              <p:cNvSpPr txBox="1"/>
              <p:nvPr/>
            </p:nvSpPr>
            <p:spPr>
              <a:xfrm>
                <a:off x="2217504" y="1097280"/>
                <a:ext cx="276038" cy="307777"/>
              </a:xfrm>
              <a:prstGeom prst="rect">
                <a:avLst/>
              </a:prstGeom>
              <a:noFill/>
            </p:spPr>
            <p:txBody>
              <a:bodyPr wrap="none" rtlCol="0">
                <a:spAutoFit/>
              </a:bodyPr>
              <a:lstStyle/>
              <a:p>
                <a:r>
                  <a:rPr lang="en-US" sz="1400" dirty="0"/>
                  <a:t>1</a:t>
                </a:r>
              </a:p>
            </p:txBody>
          </p:sp>
          <p:sp>
            <p:nvSpPr>
              <p:cNvPr id="50" name="TextBox 49">
                <a:extLst>
                  <a:ext uri="{FF2B5EF4-FFF2-40B4-BE49-F238E27FC236}">
                    <a16:creationId xmlns:a16="http://schemas.microsoft.com/office/drawing/2014/main" id="{11117EAB-EE8A-479D-A8CB-8CF1AA573C94}"/>
                  </a:ext>
                </a:extLst>
              </p:cNvPr>
              <p:cNvSpPr txBox="1"/>
              <p:nvPr/>
            </p:nvSpPr>
            <p:spPr>
              <a:xfrm>
                <a:off x="2752702" y="1097280"/>
                <a:ext cx="276038" cy="307777"/>
              </a:xfrm>
              <a:prstGeom prst="rect">
                <a:avLst/>
              </a:prstGeom>
              <a:noFill/>
            </p:spPr>
            <p:txBody>
              <a:bodyPr wrap="none" rtlCol="0">
                <a:spAutoFit/>
              </a:bodyPr>
              <a:lstStyle/>
              <a:p>
                <a:r>
                  <a:rPr lang="en-US" sz="1400" dirty="0"/>
                  <a:t>2</a:t>
                </a:r>
              </a:p>
            </p:txBody>
          </p:sp>
          <p:sp>
            <p:nvSpPr>
              <p:cNvPr id="51" name="TextBox 50">
                <a:extLst>
                  <a:ext uri="{FF2B5EF4-FFF2-40B4-BE49-F238E27FC236}">
                    <a16:creationId xmlns:a16="http://schemas.microsoft.com/office/drawing/2014/main" id="{37EFDE60-7AD0-4614-9474-3660152CEB30}"/>
                  </a:ext>
                </a:extLst>
              </p:cNvPr>
              <p:cNvSpPr txBox="1"/>
              <p:nvPr/>
            </p:nvSpPr>
            <p:spPr>
              <a:xfrm>
                <a:off x="3287899" y="1097280"/>
                <a:ext cx="276038" cy="307777"/>
              </a:xfrm>
              <a:prstGeom prst="rect">
                <a:avLst/>
              </a:prstGeom>
              <a:noFill/>
            </p:spPr>
            <p:txBody>
              <a:bodyPr wrap="none" rtlCol="0">
                <a:spAutoFit/>
              </a:bodyPr>
              <a:lstStyle/>
              <a:p>
                <a:r>
                  <a:rPr lang="en-US" sz="1400" dirty="0"/>
                  <a:t>3</a:t>
                </a:r>
              </a:p>
            </p:txBody>
          </p:sp>
          <p:sp>
            <p:nvSpPr>
              <p:cNvPr id="52" name="TextBox 51">
                <a:extLst>
                  <a:ext uri="{FF2B5EF4-FFF2-40B4-BE49-F238E27FC236}">
                    <a16:creationId xmlns:a16="http://schemas.microsoft.com/office/drawing/2014/main" id="{3A41DC54-8B3B-4E82-8F5A-092F8B738316}"/>
                  </a:ext>
                </a:extLst>
              </p:cNvPr>
              <p:cNvSpPr txBox="1"/>
              <p:nvPr/>
            </p:nvSpPr>
            <p:spPr>
              <a:xfrm>
                <a:off x="3823097" y="1097280"/>
                <a:ext cx="276038" cy="307777"/>
              </a:xfrm>
              <a:prstGeom prst="rect">
                <a:avLst/>
              </a:prstGeom>
              <a:noFill/>
            </p:spPr>
            <p:txBody>
              <a:bodyPr wrap="none" rtlCol="0">
                <a:spAutoFit/>
              </a:bodyPr>
              <a:lstStyle/>
              <a:p>
                <a:r>
                  <a:rPr lang="en-US" sz="1400" dirty="0"/>
                  <a:t>4</a:t>
                </a:r>
              </a:p>
            </p:txBody>
          </p:sp>
          <p:sp>
            <p:nvSpPr>
              <p:cNvPr id="53" name="TextBox 52">
                <a:extLst>
                  <a:ext uri="{FF2B5EF4-FFF2-40B4-BE49-F238E27FC236}">
                    <a16:creationId xmlns:a16="http://schemas.microsoft.com/office/drawing/2014/main" id="{B2EA602D-5319-4EA0-9720-210601FEAFE4}"/>
                  </a:ext>
                </a:extLst>
              </p:cNvPr>
              <p:cNvSpPr txBox="1"/>
              <p:nvPr/>
            </p:nvSpPr>
            <p:spPr>
              <a:xfrm>
                <a:off x="4358294" y="1097280"/>
                <a:ext cx="276038" cy="307777"/>
              </a:xfrm>
              <a:prstGeom prst="rect">
                <a:avLst/>
              </a:prstGeom>
              <a:noFill/>
            </p:spPr>
            <p:txBody>
              <a:bodyPr wrap="none" rtlCol="0">
                <a:spAutoFit/>
              </a:bodyPr>
              <a:lstStyle/>
              <a:p>
                <a:r>
                  <a:rPr lang="en-US" sz="1400" dirty="0"/>
                  <a:t>5</a:t>
                </a:r>
              </a:p>
            </p:txBody>
          </p:sp>
          <p:sp>
            <p:nvSpPr>
              <p:cNvPr id="54" name="TextBox 53">
                <a:extLst>
                  <a:ext uri="{FF2B5EF4-FFF2-40B4-BE49-F238E27FC236}">
                    <a16:creationId xmlns:a16="http://schemas.microsoft.com/office/drawing/2014/main" id="{9DB85E01-0691-4B62-BBFE-743861D01B7B}"/>
                  </a:ext>
                </a:extLst>
              </p:cNvPr>
              <p:cNvSpPr txBox="1"/>
              <p:nvPr/>
            </p:nvSpPr>
            <p:spPr>
              <a:xfrm>
                <a:off x="4893492" y="1097280"/>
                <a:ext cx="276038" cy="307777"/>
              </a:xfrm>
              <a:prstGeom prst="rect">
                <a:avLst/>
              </a:prstGeom>
              <a:noFill/>
            </p:spPr>
            <p:txBody>
              <a:bodyPr wrap="none" rtlCol="0">
                <a:spAutoFit/>
              </a:bodyPr>
              <a:lstStyle/>
              <a:p>
                <a:r>
                  <a:rPr lang="en-US" sz="1400" dirty="0"/>
                  <a:t>6</a:t>
                </a:r>
              </a:p>
            </p:txBody>
          </p:sp>
          <p:sp>
            <p:nvSpPr>
              <p:cNvPr id="55" name="TextBox 54">
                <a:extLst>
                  <a:ext uri="{FF2B5EF4-FFF2-40B4-BE49-F238E27FC236}">
                    <a16:creationId xmlns:a16="http://schemas.microsoft.com/office/drawing/2014/main" id="{EC2AF144-390D-4FB8-88FB-E9E6187D792E}"/>
                  </a:ext>
                </a:extLst>
              </p:cNvPr>
              <p:cNvSpPr txBox="1"/>
              <p:nvPr/>
            </p:nvSpPr>
            <p:spPr>
              <a:xfrm>
                <a:off x="5428689" y="1097280"/>
                <a:ext cx="276038" cy="307777"/>
              </a:xfrm>
              <a:prstGeom prst="rect">
                <a:avLst/>
              </a:prstGeom>
              <a:noFill/>
            </p:spPr>
            <p:txBody>
              <a:bodyPr wrap="none" rtlCol="0">
                <a:spAutoFit/>
              </a:bodyPr>
              <a:lstStyle/>
              <a:p>
                <a:r>
                  <a:rPr lang="en-US" sz="1400" dirty="0"/>
                  <a:t>7</a:t>
                </a:r>
              </a:p>
            </p:txBody>
          </p:sp>
        </p:grpSp>
        <p:grpSp>
          <p:nvGrpSpPr>
            <p:cNvPr id="6" name="Group 5">
              <a:extLst>
                <a:ext uri="{FF2B5EF4-FFF2-40B4-BE49-F238E27FC236}">
                  <a16:creationId xmlns:a16="http://schemas.microsoft.com/office/drawing/2014/main" id="{6948F5E4-58CD-486E-A117-89C00CC671A4}"/>
                </a:ext>
              </a:extLst>
            </p:cNvPr>
            <p:cNvGrpSpPr/>
            <p:nvPr/>
          </p:nvGrpSpPr>
          <p:grpSpPr>
            <a:xfrm>
              <a:off x="1288506" y="2531655"/>
              <a:ext cx="4800831" cy="802797"/>
              <a:chOff x="1288506" y="2531655"/>
              <a:chExt cx="4800831" cy="802797"/>
            </a:xfrm>
          </p:grpSpPr>
          <p:sp>
            <p:nvSpPr>
              <p:cNvPr id="24" name="Rectangle 23">
                <a:extLst>
                  <a:ext uri="{FF2B5EF4-FFF2-40B4-BE49-F238E27FC236}">
                    <a16:creationId xmlns:a16="http://schemas.microsoft.com/office/drawing/2014/main" id="{B67B139D-10E6-4B7E-9ADB-E007E34D3315}"/>
                  </a:ext>
                </a:extLst>
              </p:cNvPr>
              <p:cNvSpPr/>
              <p:nvPr/>
            </p:nvSpPr>
            <p:spPr>
              <a:xfrm>
                <a:off x="1288506"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8</a:t>
                </a:r>
              </a:p>
            </p:txBody>
          </p:sp>
          <p:sp>
            <p:nvSpPr>
              <p:cNvPr id="25" name="Rectangle 24">
                <a:extLst>
                  <a:ext uri="{FF2B5EF4-FFF2-40B4-BE49-F238E27FC236}">
                    <a16:creationId xmlns:a16="http://schemas.microsoft.com/office/drawing/2014/main" id="{57F530EB-AEAF-4313-A906-3500B415F08A}"/>
                  </a:ext>
                </a:extLst>
              </p:cNvPr>
              <p:cNvSpPr/>
              <p:nvPr/>
            </p:nvSpPr>
            <p:spPr>
              <a:xfrm>
                <a:off x="1823704"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26" name="Rectangle 25">
                <a:extLst>
                  <a:ext uri="{FF2B5EF4-FFF2-40B4-BE49-F238E27FC236}">
                    <a16:creationId xmlns:a16="http://schemas.microsoft.com/office/drawing/2014/main" id="{FC41F651-A26A-4359-BB1F-CB7F3B3E6844}"/>
                  </a:ext>
                </a:extLst>
              </p:cNvPr>
              <p:cNvSpPr/>
              <p:nvPr/>
            </p:nvSpPr>
            <p:spPr>
              <a:xfrm>
                <a:off x="2358903"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3</a:t>
                </a:r>
              </a:p>
            </p:txBody>
          </p:sp>
          <p:sp>
            <p:nvSpPr>
              <p:cNvPr id="27" name="Rectangle 26">
                <a:extLst>
                  <a:ext uri="{FF2B5EF4-FFF2-40B4-BE49-F238E27FC236}">
                    <a16:creationId xmlns:a16="http://schemas.microsoft.com/office/drawing/2014/main" id="{29EF6914-1201-4D65-A38E-484CCE497B0B}"/>
                  </a:ext>
                </a:extLst>
              </p:cNvPr>
              <p:cNvSpPr/>
              <p:nvPr/>
            </p:nvSpPr>
            <p:spPr>
              <a:xfrm>
                <a:off x="2894101"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6</a:t>
                </a:r>
              </a:p>
            </p:txBody>
          </p:sp>
          <p:sp>
            <p:nvSpPr>
              <p:cNvPr id="28" name="TextBox 27">
                <a:extLst>
                  <a:ext uri="{FF2B5EF4-FFF2-40B4-BE49-F238E27FC236}">
                    <a16:creationId xmlns:a16="http://schemas.microsoft.com/office/drawing/2014/main" id="{8CD33033-50F8-4241-A48F-5D3519AF0F95}"/>
                  </a:ext>
                </a:extLst>
              </p:cNvPr>
              <p:cNvSpPr txBox="1"/>
              <p:nvPr/>
            </p:nvSpPr>
            <p:spPr>
              <a:xfrm>
                <a:off x="1417282" y="2531655"/>
                <a:ext cx="276038" cy="307777"/>
              </a:xfrm>
              <a:prstGeom prst="rect">
                <a:avLst/>
              </a:prstGeom>
              <a:noFill/>
            </p:spPr>
            <p:txBody>
              <a:bodyPr wrap="none" rtlCol="0">
                <a:spAutoFit/>
              </a:bodyPr>
              <a:lstStyle/>
              <a:p>
                <a:r>
                  <a:rPr lang="en-US" sz="1400" dirty="0"/>
                  <a:t>0</a:t>
                </a:r>
              </a:p>
            </p:txBody>
          </p:sp>
          <p:sp>
            <p:nvSpPr>
              <p:cNvPr id="29" name="TextBox 28">
                <a:extLst>
                  <a:ext uri="{FF2B5EF4-FFF2-40B4-BE49-F238E27FC236}">
                    <a16:creationId xmlns:a16="http://schemas.microsoft.com/office/drawing/2014/main" id="{B204F5F5-A3EF-426B-A54E-1DA9A14B6E2E}"/>
                  </a:ext>
                </a:extLst>
              </p:cNvPr>
              <p:cNvSpPr txBox="1"/>
              <p:nvPr/>
            </p:nvSpPr>
            <p:spPr>
              <a:xfrm>
                <a:off x="1952479" y="2531655"/>
                <a:ext cx="276038" cy="307777"/>
              </a:xfrm>
              <a:prstGeom prst="rect">
                <a:avLst/>
              </a:prstGeom>
              <a:noFill/>
            </p:spPr>
            <p:txBody>
              <a:bodyPr wrap="none" rtlCol="0">
                <a:spAutoFit/>
              </a:bodyPr>
              <a:lstStyle/>
              <a:p>
                <a:r>
                  <a:rPr lang="en-US" sz="1400" dirty="0"/>
                  <a:t>1</a:t>
                </a:r>
              </a:p>
            </p:txBody>
          </p:sp>
          <p:sp>
            <p:nvSpPr>
              <p:cNvPr id="30" name="TextBox 29">
                <a:extLst>
                  <a:ext uri="{FF2B5EF4-FFF2-40B4-BE49-F238E27FC236}">
                    <a16:creationId xmlns:a16="http://schemas.microsoft.com/office/drawing/2014/main" id="{72ECC629-4345-4B6E-8C52-51033FF3879E}"/>
                  </a:ext>
                </a:extLst>
              </p:cNvPr>
              <p:cNvSpPr txBox="1"/>
              <p:nvPr/>
            </p:nvSpPr>
            <p:spPr>
              <a:xfrm>
                <a:off x="2487677" y="2531655"/>
                <a:ext cx="276038" cy="307777"/>
              </a:xfrm>
              <a:prstGeom prst="rect">
                <a:avLst/>
              </a:prstGeom>
              <a:noFill/>
            </p:spPr>
            <p:txBody>
              <a:bodyPr wrap="none" rtlCol="0">
                <a:spAutoFit/>
              </a:bodyPr>
              <a:lstStyle/>
              <a:p>
                <a:r>
                  <a:rPr lang="en-US" sz="1400" dirty="0"/>
                  <a:t>2</a:t>
                </a:r>
              </a:p>
            </p:txBody>
          </p:sp>
          <p:sp>
            <p:nvSpPr>
              <p:cNvPr id="31" name="TextBox 30">
                <a:extLst>
                  <a:ext uri="{FF2B5EF4-FFF2-40B4-BE49-F238E27FC236}">
                    <a16:creationId xmlns:a16="http://schemas.microsoft.com/office/drawing/2014/main" id="{39BF97FF-ABC2-405A-978A-78253E2A68FD}"/>
                  </a:ext>
                </a:extLst>
              </p:cNvPr>
              <p:cNvSpPr txBox="1"/>
              <p:nvPr/>
            </p:nvSpPr>
            <p:spPr>
              <a:xfrm>
                <a:off x="3022874" y="2531655"/>
                <a:ext cx="276038" cy="307777"/>
              </a:xfrm>
              <a:prstGeom prst="rect">
                <a:avLst/>
              </a:prstGeom>
              <a:noFill/>
            </p:spPr>
            <p:txBody>
              <a:bodyPr wrap="none" rtlCol="0">
                <a:spAutoFit/>
              </a:bodyPr>
              <a:lstStyle/>
              <a:p>
                <a:r>
                  <a:rPr lang="en-US" sz="1400" dirty="0"/>
                  <a:t>3</a:t>
                </a:r>
              </a:p>
            </p:txBody>
          </p:sp>
          <p:sp>
            <p:nvSpPr>
              <p:cNvPr id="32" name="Rectangle 31">
                <a:extLst>
                  <a:ext uri="{FF2B5EF4-FFF2-40B4-BE49-F238E27FC236}">
                    <a16:creationId xmlns:a16="http://schemas.microsoft.com/office/drawing/2014/main" id="{8D6E266A-DB43-4B06-AB8E-19FD35F80BE6}"/>
                  </a:ext>
                </a:extLst>
              </p:cNvPr>
              <p:cNvSpPr/>
              <p:nvPr/>
            </p:nvSpPr>
            <p:spPr>
              <a:xfrm>
                <a:off x="3948544"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2</a:t>
                </a:r>
              </a:p>
            </p:txBody>
          </p:sp>
          <p:sp>
            <p:nvSpPr>
              <p:cNvPr id="33" name="Rectangle 32">
                <a:extLst>
                  <a:ext uri="{FF2B5EF4-FFF2-40B4-BE49-F238E27FC236}">
                    <a16:creationId xmlns:a16="http://schemas.microsoft.com/office/drawing/2014/main" id="{FD82977E-D37D-4DF7-9B5E-F45C5141A68C}"/>
                  </a:ext>
                </a:extLst>
              </p:cNvPr>
              <p:cNvSpPr/>
              <p:nvPr/>
            </p:nvSpPr>
            <p:spPr>
              <a:xfrm>
                <a:off x="4483742"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9</a:t>
                </a:r>
              </a:p>
            </p:txBody>
          </p:sp>
          <p:sp>
            <p:nvSpPr>
              <p:cNvPr id="34" name="Rectangle 33">
                <a:extLst>
                  <a:ext uri="{FF2B5EF4-FFF2-40B4-BE49-F238E27FC236}">
                    <a16:creationId xmlns:a16="http://schemas.microsoft.com/office/drawing/2014/main" id="{95DBA9FB-421E-4452-AE6A-E35C652A2653}"/>
                  </a:ext>
                </a:extLst>
              </p:cNvPr>
              <p:cNvSpPr/>
              <p:nvPr/>
            </p:nvSpPr>
            <p:spPr>
              <a:xfrm>
                <a:off x="5018940"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1</a:t>
                </a:r>
              </a:p>
            </p:txBody>
          </p:sp>
          <p:sp>
            <p:nvSpPr>
              <p:cNvPr id="35" name="Rectangle 34">
                <a:extLst>
                  <a:ext uri="{FF2B5EF4-FFF2-40B4-BE49-F238E27FC236}">
                    <a16:creationId xmlns:a16="http://schemas.microsoft.com/office/drawing/2014/main" id="{CAC00490-98FD-40D2-B025-D5E3451DACAA}"/>
                  </a:ext>
                </a:extLst>
              </p:cNvPr>
              <p:cNvSpPr/>
              <p:nvPr/>
            </p:nvSpPr>
            <p:spPr>
              <a:xfrm>
                <a:off x="5554139"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0</a:t>
                </a:r>
              </a:p>
            </p:txBody>
          </p:sp>
          <p:sp>
            <p:nvSpPr>
              <p:cNvPr id="36" name="TextBox 35">
                <a:extLst>
                  <a:ext uri="{FF2B5EF4-FFF2-40B4-BE49-F238E27FC236}">
                    <a16:creationId xmlns:a16="http://schemas.microsoft.com/office/drawing/2014/main" id="{CAF436CD-0687-4864-8FEF-B2AEC8B5C597}"/>
                  </a:ext>
                </a:extLst>
              </p:cNvPr>
              <p:cNvSpPr txBox="1"/>
              <p:nvPr/>
            </p:nvSpPr>
            <p:spPr>
              <a:xfrm>
                <a:off x="4088122" y="2531655"/>
                <a:ext cx="276038" cy="307777"/>
              </a:xfrm>
              <a:prstGeom prst="rect">
                <a:avLst/>
              </a:prstGeom>
              <a:noFill/>
            </p:spPr>
            <p:txBody>
              <a:bodyPr wrap="none" rtlCol="0">
                <a:spAutoFit/>
              </a:bodyPr>
              <a:lstStyle/>
              <a:p>
                <a:r>
                  <a:rPr lang="en-US" sz="1400" dirty="0"/>
                  <a:t>4</a:t>
                </a:r>
              </a:p>
            </p:txBody>
          </p:sp>
          <p:sp>
            <p:nvSpPr>
              <p:cNvPr id="37" name="TextBox 36">
                <a:extLst>
                  <a:ext uri="{FF2B5EF4-FFF2-40B4-BE49-F238E27FC236}">
                    <a16:creationId xmlns:a16="http://schemas.microsoft.com/office/drawing/2014/main" id="{F4AEB377-70C0-41F6-AC34-73C7F374D660}"/>
                  </a:ext>
                </a:extLst>
              </p:cNvPr>
              <p:cNvSpPr txBox="1"/>
              <p:nvPr/>
            </p:nvSpPr>
            <p:spPr>
              <a:xfrm>
                <a:off x="4623319" y="2531655"/>
                <a:ext cx="276038" cy="307777"/>
              </a:xfrm>
              <a:prstGeom prst="rect">
                <a:avLst/>
              </a:prstGeom>
              <a:noFill/>
            </p:spPr>
            <p:txBody>
              <a:bodyPr wrap="none" rtlCol="0">
                <a:spAutoFit/>
              </a:bodyPr>
              <a:lstStyle/>
              <a:p>
                <a:r>
                  <a:rPr lang="en-US" sz="1400" dirty="0"/>
                  <a:t>5</a:t>
                </a:r>
              </a:p>
            </p:txBody>
          </p:sp>
          <p:sp>
            <p:nvSpPr>
              <p:cNvPr id="38" name="TextBox 37">
                <a:extLst>
                  <a:ext uri="{FF2B5EF4-FFF2-40B4-BE49-F238E27FC236}">
                    <a16:creationId xmlns:a16="http://schemas.microsoft.com/office/drawing/2014/main" id="{5105DAA0-7E94-4B17-B9A5-01B93770D1D9}"/>
                  </a:ext>
                </a:extLst>
              </p:cNvPr>
              <p:cNvSpPr txBox="1"/>
              <p:nvPr/>
            </p:nvSpPr>
            <p:spPr>
              <a:xfrm>
                <a:off x="5158517" y="2531655"/>
                <a:ext cx="276038" cy="307777"/>
              </a:xfrm>
              <a:prstGeom prst="rect">
                <a:avLst/>
              </a:prstGeom>
              <a:noFill/>
            </p:spPr>
            <p:txBody>
              <a:bodyPr wrap="none" rtlCol="0">
                <a:spAutoFit/>
              </a:bodyPr>
              <a:lstStyle/>
              <a:p>
                <a:r>
                  <a:rPr lang="en-US" sz="1400" dirty="0"/>
                  <a:t>6</a:t>
                </a:r>
              </a:p>
            </p:txBody>
          </p:sp>
          <p:sp>
            <p:nvSpPr>
              <p:cNvPr id="39" name="TextBox 38">
                <a:extLst>
                  <a:ext uri="{FF2B5EF4-FFF2-40B4-BE49-F238E27FC236}">
                    <a16:creationId xmlns:a16="http://schemas.microsoft.com/office/drawing/2014/main" id="{F9E9308B-0C1A-4DBC-B1ED-CF83726F8641}"/>
                  </a:ext>
                </a:extLst>
              </p:cNvPr>
              <p:cNvSpPr txBox="1"/>
              <p:nvPr/>
            </p:nvSpPr>
            <p:spPr>
              <a:xfrm>
                <a:off x="5693714" y="2531655"/>
                <a:ext cx="276038" cy="307777"/>
              </a:xfrm>
              <a:prstGeom prst="rect">
                <a:avLst/>
              </a:prstGeom>
              <a:noFill/>
            </p:spPr>
            <p:txBody>
              <a:bodyPr wrap="none" rtlCol="0">
                <a:spAutoFit/>
              </a:bodyPr>
              <a:lstStyle/>
              <a:p>
                <a:r>
                  <a:rPr lang="en-US" sz="1400" dirty="0"/>
                  <a:t>7</a:t>
                </a:r>
              </a:p>
            </p:txBody>
          </p:sp>
        </p:grpSp>
        <p:grpSp>
          <p:nvGrpSpPr>
            <p:cNvPr id="7" name="Group 6">
              <a:extLst>
                <a:ext uri="{FF2B5EF4-FFF2-40B4-BE49-F238E27FC236}">
                  <a16:creationId xmlns:a16="http://schemas.microsoft.com/office/drawing/2014/main" id="{AE146A31-B13C-4A46-A5F7-5A5F7FDEB223}"/>
                </a:ext>
              </a:extLst>
            </p:cNvPr>
            <p:cNvGrpSpPr/>
            <p:nvPr/>
          </p:nvGrpSpPr>
          <p:grpSpPr>
            <a:xfrm>
              <a:off x="1023734" y="3966029"/>
              <a:ext cx="5330374" cy="802797"/>
              <a:chOff x="1023734" y="3966029"/>
              <a:chExt cx="5330374" cy="802797"/>
            </a:xfrm>
          </p:grpSpPr>
          <p:sp>
            <p:nvSpPr>
              <p:cNvPr id="8" name="Rectangle 7">
                <a:extLst>
                  <a:ext uri="{FF2B5EF4-FFF2-40B4-BE49-F238E27FC236}">
                    <a16:creationId xmlns:a16="http://schemas.microsoft.com/office/drawing/2014/main" id="{A5A7CF56-09E2-4800-A5C9-4155245B28E3}"/>
                  </a:ext>
                </a:extLst>
              </p:cNvPr>
              <p:cNvSpPr/>
              <p:nvPr/>
            </p:nvSpPr>
            <p:spPr>
              <a:xfrm>
                <a:off x="1023734"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8</a:t>
                </a:r>
              </a:p>
            </p:txBody>
          </p:sp>
          <p:sp>
            <p:nvSpPr>
              <p:cNvPr id="9" name="Rectangle 8">
                <a:extLst>
                  <a:ext uri="{FF2B5EF4-FFF2-40B4-BE49-F238E27FC236}">
                    <a16:creationId xmlns:a16="http://schemas.microsoft.com/office/drawing/2014/main" id="{8235651A-A51B-465D-96D7-7A69CABAEBD6}"/>
                  </a:ext>
                </a:extLst>
              </p:cNvPr>
              <p:cNvSpPr/>
              <p:nvPr/>
            </p:nvSpPr>
            <p:spPr>
              <a:xfrm>
                <a:off x="1558932"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10" name="TextBox 9">
                <a:extLst>
                  <a:ext uri="{FF2B5EF4-FFF2-40B4-BE49-F238E27FC236}">
                    <a16:creationId xmlns:a16="http://schemas.microsoft.com/office/drawing/2014/main" id="{A2B481EC-4AE7-4E41-82E9-2BDA9003A7B0}"/>
                  </a:ext>
                </a:extLst>
              </p:cNvPr>
              <p:cNvSpPr txBox="1"/>
              <p:nvPr/>
            </p:nvSpPr>
            <p:spPr>
              <a:xfrm>
                <a:off x="1152510" y="3966029"/>
                <a:ext cx="276038" cy="307777"/>
              </a:xfrm>
              <a:prstGeom prst="rect">
                <a:avLst/>
              </a:prstGeom>
              <a:noFill/>
            </p:spPr>
            <p:txBody>
              <a:bodyPr wrap="none" rtlCol="0">
                <a:spAutoFit/>
              </a:bodyPr>
              <a:lstStyle/>
              <a:p>
                <a:r>
                  <a:rPr lang="en-US" sz="1400" dirty="0"/>
                  <a:t>0</a:t>
                </a:r>
              </a:p>
            </p:txBody>
          </p:sp>
          <p:sp>
            <p:nvSpPr>
              <p:cNvPr id="11" name="TextBox 10">
                <a:extLst>
                  <a:ext uri="{FF2B5EF4-FFF2-40B4-BE49-F238E27FC236}">
                    <a16:creationId xmlns:a16="http://schemas.microsoft.com/office/drawing/2014/main" id="{3C32A681-1F6D-458A-AEA8-1E8D19ED98BE}"/>
                  </a:ext>
                </a:extLst>
              </p:cNvPr>
              <p:cNvSpPr txBox="1"/>
              <p:nvPr/>
            </p:nvSpPr>
            <p:spPr>
              <a:xfrm>
                <a:off x="1687707" y="3966029"/>
                <a:ext cx="276038" cy="307777"/>
              </a:xfrm>
              <a:prstGeom prst="rect">
                <a:avLst/>
              </a:prstGeom>
              <a:noFill/>
            </p:spPr>
            <p:txBody>
              <a:bodyPr wrap="none" rtlCol="0">
                <a:spAutoFit/>
              </a:bodyPr>
              <a:lstStyle/>
              <a:p>
                <a:r>
                  <a:rPr lang="en-US" sz="1400" dirty="0"/>
                  <a:t>1</a:t>
                </a:r>
              </a:p>
            </p:txBody>
          </p:sp>
          <p:sp>
            <p:nvSpPr>
              <p:cNvPr id="12" name="Rectangle 11">
                <a:extLst>
                  <a:ext uri="{FF2B5EF4-FFF2-40B4-BE49-F238E27FC236}">
                    <a16:creationId xmlns:a16="http://schemas.microsoft.com/office/drawing/2014/main" id="{8D0CE7E4-155C-4C9A-B8B4-9F74383757F6}"/>
                  </a:ext>
                </a:extLst>
              </p:cNvPr>
              <p:cNvSpPr/>
              <p:nvPr/>
            </p:nvSpPr>
            <p:spPr>
              <a:xfrm>
                <a:off x="2443726"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3</a:t>
                </a:r>
              </a:p>
            </p:txBody>
          </p:sp>
          <p:sp>
            <p:nvSpPr>
              <p:cNvPr id="13" name="Rectangle 12">
                <a:extLst>
                  <a:ext uri="{FF2B5EF4-FFF2-40B4-BE49-F238E27FC236}">
                    <a16:creationId xmlns:a16="http://schemas.microsoft.com/office/drawing/2014/main" id="{4A9E7076-C714-4D56-B586-52F626B24908}"/>
                  </a:ext>
                </a:extLst>
              </p:cNvPr>
              <p:cNvSpPr/>
              <p:nvPr/>
            </p:nvSpPr>
            <p:spPr>
              <a:xfrm>
                <a:off x="2978924"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6</a:t>
                </a:r>
              </a:p>
            </p:txBody>
          </p:sp>
          <p:sp>
            <p:nvSpPr>
              <p:cNvPr id="14" name="TextBox 13">
                <a:extLst>
                  <a:ext uri="{FF2B5EF4-FFF2-40B4-BE49-F238E27FC236}">
                    <a16:creationId xmlns:a16="http://schemas.microsoft.com/office/drawing/2014/main" id="{092196A1-E9AF-45F9-A24F-8A1DD7CDAC60}"/>
                  </a:ext>
                </a:extLst>
              </p:cNvPr>
              <p:cNvSpPr txBox="1"/>
              <p:nvPr/>
            </p:nvSpPr>
            <p:spPr>
              <a:xfrm>
                <a:off x="2572500" y="3966029"/>
                <a:ext cx="276038" cy="307777"/>
              </a:xfrm>
              <a:prstGeom prst="rect">
                <a:avLst/>
              </a:prstGeom>
              <a:noFill/>
            </p:spPr>
            <p:txBody>
              <a:bodyPr wrap="none" rtlCol="0">
                <a:spAutoFit/>
              </a:bodyPr>
              <a:lstStyle/>
              <a:p>
                <a:r>
                  <a:rPr lang="en-US" sz="1400" dirty="0"/>
                  <a:t>2</a:t>
                </a:r>
              </a:p>
            </p:txBody>
          </p:sp>
          <p:sp>
            <p:nvSpPr>
              <p:cNvPr id="15" name="TextBox 14">
                <a:extLst>
                  <a:ext uri="{FF2B5EF4-FFF2-40B4-BE49-F238E27FC236}">
                    <a16:creationId xmlns:a16="http://schemas.microsoft.com/office/drawing/2014/main" id="{0B451F97-4A5B-4080-B8C1-B82D44844482}"/>
                  </a:ext>
                </a:extLst>
              </p:cNvPr>
              <p:cNvSpPr txBox="1"/>
              <p:nvPr/>
            </p:nvSpPr>
            <p:spPr>
              <a:xfrm>
                <a:off x="3107697" y="3966029"/>
                <a:ext cx="276038" cy="307777"/>
              </a:xfrm>
              <a:prstGeom prst="rect">
                <a:avLst/>
              </a:prstGeom>
              <a:noFill/>
            </p:spPr>
            <p:txBody>
              <a:bodyPr wrap="none" rtlCol="0">
                <a:spAutoFit/>
              </a:bodyPr>
              <a:lstStyle/>
              <a:p>
                <a:r>
                  <a:rPr lang="en-US" sz="1400" dirty="0"/>
                  <a:t>3</a:t>
                </a:r>
              </a:p>
            </p:txBody>
          </p:sp>
          <p:sp>
            <p:nvSpPr>
              <p:cNvPr id="16" name="Rectangle 15">
                <a:extLst>
                  <a:ext uri="{FF2B5EF4-FFF2-40B4-BE49-F238E27FC236}">
                    <a16:creationId xmlns:a16="http://schemas.microsoft.com/office/drawing/2014/main" id="{F16CB7B1-7C1F-4A71-95FE-74EAD079E908}"/>
                  </a:ext>
                </a:extLst>
              </p:cNvPr>
              <p:cNvSpPr/>
              <p:nvPr/>
            </p:nvSpPr>
            <p:spPr>
              <a:xfrm>
                <a:off x="3863718"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2</a:t>
                </a:r>
              </a:p>
            </p:txBody>
          </p:sp>
          <p:sp>
            <p:nvSpPr>
              <p:cNvPr id="17" name="Rectangle 16">
                <a:extLst>
                  <a:ext uri="{FF2B5EF4-FFF2-40B4-BE49-F238E27FC236}">
                    <a16:creationId xmlns:a16="http://schemas.microsoft.com/office/drawing/2014/main" id="{B1A9AE71-7463-45D5-8A28-98EDAB629516}"/>
                  </a:ext>
                </a:extLst>
              </p:cNvPr>
              <p:cNvSpPr/>
              <p:nvPr/>
            </p:nvSpPr>
            <p:spPr>
              <a:xfrm>
                <a:off x="4398916"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9</a:t>
                </a:r>
              </a:p>
            </p:txBody>
          </p:sp>
          <p:sp>
            <p:nvSpPr>
              <p:cNvPr id="18" name="TextBox 17">
                <a:extLst>
                  <a:ext uri="{FF2B5EF4-FFF2-40B4-BE49-F238E27FC236}">
                    <a16:creationId xmlns:a16="http://schemas.microsoft.com/office/drawing/2014/main" id="{BD336190-2F48-4057-A2E3-B2FF85D25E0D}"/>
                  </a:ext>
                </a:extLst>
              </p:cNvPr>
              <p:cNvSpPr txBox="1"/>
              <p:nvPr/>
            </p:nvSpPr>
            <p:spPr>
              <a:xfrm>
                <a:off x="4003296" y="3966029"/>
                <a:ext cx="276038" cy="307777"/>
              </a:xfrm>
              <a:prstGeom prst="rect">
                <a:avLst/>
              </a:prstGeom>
              <a:noFill/>
            </p:spPr>
            <p:txBody>
              <a:bodyPr wrap="none" rtlCol="0">
                <a:spAutoFit/>
              </a:bodyPr>
              <a:lstStyle/>
              <a:p>
                <a:r>
                  <a:rPr lang="en-US" sz="1400" dirty="0"/>
                  <a:t>4</a:t>
                </a:r>
              </a:p>
            </p:txBody>
          </p:sp>
          <p:sp>
            <p:nvSpPr>
              <p:cNvPr id="19" name="TextBox 18">
                <a:extLst>
                  <a:ext uri="{FF2B5EF4-FFF2-40B4-BE49-F238E27FC236}">
                    <a16:creationId xmlns:a16="http://schemas.microsoft.com/office/drawing/2014/main" id="{123EDD82-DDE0-4274-B8A6-5591DC190C03}"/>
                  </a:ext>
                </a:extLst>
              </p:cNvPr>
              <p:cNvSpPr txBox="1"/>
              <p:nvPr/>
            </p:nvSpPr>
            <p:spPr>
              <a:xfrm>
                <a:off x="4538493" y="3966029"/>
                <a:ext cx="276038" cy="307777"/>
              </a:xfrm>
              <a:prstGeom prst="rect">
                <a:avLst/>
              </a:prstGeom>
              <a:noFill/>
            </p:spPr>
            <p:txBody>
              <a:bodyPr wrap="none" rtlCol="0">
                <a:spAutoFit/>
              </a:bodyPr>
              <a:lstStyle/>
              <a:p>
                <a:r>
                  <a:rPr lang="en-US" sz="1400" dirty="0"/>
                  <a:t>5</a:t>
                </a:r>
              </a:p>
            </p:txBody>
          </p:sp>
          <p:sp>
            <p:nvSpPr>
              <p:cNvPr id="20" name="Rectangle 19">
                <a:extLst>
                  <a:ext uri="{FF2B5EF4-FFF2-40B4-BE49-F238E27FC236}">
                    <a16:creationId xmlns:a16="http://schemas.microsoft.com/office/drawing/2014/main" id="{A8604551-D819-4851-A10A-9F116EFBF482}"/>
                  </a:ext>
                </a:extLst>
              </p:cNvPr>
              <p:cNvSpPr/>
              <p:nvPr/>
            </p:nvSpPr>
            <p:spPr>
              <a:xfrm>
                <a:off x="5283711"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1</a:t>
                </a:r>
              </a:p>
            </p:txBody>
          </p:sp>
          <p:sp>
            <p:nvSpPr>
              <p:cNvPr id="21" name="Rectangle 20">
                <a:extLst>
                  <a:ext uri="{FF2B5EF4-FFF2-40B4-BE49-F238E27FC236}">
                    <a16:creationId xmlns:a16="http://schemas.microsoft.com/office/drawing/2014/main" id="{66E2D24E-103C-4742-A123-75FAA42B4879}"/>
                  </a:ext>
                </a:extLst>
              </p:cNvPr>
              <p:cNvSpPr/>
              <p:nvPr/>
            </p:nvSpPr>
            <p:spPr>
              <a:xfrm>
                <a:off x="5818910"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0</a:t>
                </a:r>
              </a:p>
            </p:txBody>
          </p:sp>
          <p:sp>
            <p:nvSpPr>
              <p:cNvPr id="22" name="TextBox 21">
                <a:extLst>
                  <a:ext uri="{FF2B5EF4-FFF2-40B4-BE49-F238E27FC236}">
                    <a16:creationId xmlns:a16="http://schemas.microsoft.com/office/drawing/2014/main" id="{7DCF58F1-1126-4DEA-80F8-A2BEB1D10FFB}"/>
                  </a:ext>
                </a:extLst>
              </p:cNvPr>
              <p:cNvSpPr txBox="1"/>
              <p:nvPr/>
            </p:nvSpPr>
            <p:spPr>
              <a:xfrm>
                <a:off x="5423288" y="3966029"/>
                <a:ext cx="276038" cy="307777"/>
              </a:xfrm>
              <a:prstGeom prst="rect">
                <a:avLst/>
              </a:prstGeom>
              <a:noFill/>
            </p:spPr>
            <p:txBody>
              <a:bodyPr wrap="none" rtlCol="0">
                <a:spAutoFit/>
              </a:bodyPr>
              <a:lstStyle/>
              <a:p>
                <a:r>
                  <a:rPr lang="en-US" sz="1400" dirty="0"/>
                  <a:t>6</a:t>
                </a:r>
              </a:p>
            </p:txBody>
          </p:sp>
          <p:sp>
            <p:nvSpPr>
              <p:cNvPr id="23" name="TextBox 22">
                <a:extLst>
                  <a:ext uri="{FF2B5EF4-FFF2-40B4-BE49-F238E27FC236}">
                    <a16:creationId xmlns:a16="http://schemas.microsoft.com/office/drawing/2014/main" id="{B63D9412-1E0F-447A-B37C-07F6496E5DC3}"/>
                  </a:ext>
                </a:extLst>
              </p:cNvPr>
              <p:cNvSpPr txBox="1"/>
              <p:nvPr/>
            </p:nvSpPr>
            <p:spPr>
              <a:xfrm>
                <a:off x="5958485" y="3966029"/>
                <a:ext cx="276038" cy="307777"/>
              </a:xfrm>
              <a:prstGeom prst="rect">
                <a:avLst/>
              </a:prstGeom>
              <a:noFill/>
            </p:spPr>
            <p:txBody>
              <a:bodyPr wrap="none" rtlCol="0">
                <a:spAutoFit/>
              </a:bodyPr>
              <a:lstStyle/>
              <a:p>
                <a:r>
                  <a:rPr lang="en-US" sz="1400" dirty="0"/>
                  <a:t>7</a:t>
                </a:r>
              </a:p>
            </p:txBody>
          </p:sp>
        </p:grpSp>
      </p:grpSp>
      <p:sp>
        <p:nvSpPr>
          <p:cNvPr id="56" name="TextBox 55">
            <a:extLst>
              <a:ext uri="{FF2B5EF4-FFF2-40B4-BE49-F238E27FC236}">
                <a16:creationId xmlns:a16="http://schemas.microsoft.com/office/drawing/2014/main" id="{51C5C4E8-20CA-4E99-91D4-8B197B0C08DB}"/>
              </a:ext>
            </a:extLst>
          </p:cNvPr>
          <p:cNvSpPr txBox="1"/>
          <p:nvPr/>
        </p:nvSpPr>
        <p:spPr>
          <a:xfrm>
            <a:off x="7143801" y="2584459"/>
            <a:ext cx="1287532" cy="769441"/>
          </a:xfrm>
          <a:prstGeom prst="rect">
            <a:avLst/>
          </a:prstGeom>
          <a:noFill/>
        </p:spPr>
        <p:txBody>
          <a:bodyPr wrap="none" rtlCol="0">
            <a:spAutoFit/>
          </a:bodyPr>
          <a:lstStyle/>
          <a:p>
            <a:r>
              <a:rPr lang="en-US" sz="4400" dirty="0">
                <a:solidFill>
                  <a:schemeClr val="accent2"/>
                </a:solidFill>
              </a:rPr>
              <a:t>lg(N)</a:t>
            </a:r>
          </a:p>
        </p:txBody>
      </p:sp>
      <p:sp>
        <p:nvSpPr>
          <p:cNvPr id="57" name="Right Brace 56">
            <a:extLst>
              <a:ext uri="{FF2B5EF4-FFF2-40B4-BE49-F238E27FC236}">
                <a16:creationId xmlns:a16="http://schemas.microsoft.com/office/drawing/2014/main" id="{2BB039F2-0B26-44C6-8EC2-5D7CA9934C3C}"/>
              </a:ext>
            </a:extLst>
          </p:cNvPr>
          <p:cNvSpPr/>
          <p:nvPr/>
        </p:nvSpPr>
        <p:spPr>
          <a:xfrm>
            <a:off x="6608604" y="1251168"/>
            <a:ext cx="346378" cy="3517658"/>
          </a:xfrm>
          <a:prstGeom prst="rightBrace">
            <a:avLst/>
          </a:prstGeom>
          <a:ln w="57150"/>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75122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09463A5-880B-4A92-8B52-5BD795E0C207}"/>
              </a:ext>
            </a:extLst>
          </p:cNvPr>
          <p:cNvGrpSpPr/>
          <p:nvPr/>
        </p:nvGrpSpPr>
        <p:grpSpPr>
          <a:xfrm>
            <a:off x="1023734" y="1097280"/>
            <a:ext cx="5330374" cy="3671546"/>
            <a:chOff x="1023734" y="1097280"/>
            <a:chExt cx="5330374" cy="3671546"/>
          </a:xfrm>
        </p:grpSpPr>
        <p:grpSp>
          <p:nvGrpSpPr>
            <p:cNvPr id="5" name="Group 4">
              <a:extLst>
                <a:ext uri="{FF2B5EF4-FFF2-40B4-BE49-F238E27FC236}">
                  <a16:creationId xmlns:a16="http://schemas.microsoft.com/office/drawing/2014/main" id="{A6C041AD-A006-4EFD-BBA0-C00196081047}"/>
                </a:ext>
              </a:extLst>
            </p:cNvPr>
            <p:cNvGrpSpPr/>
            <p:nvPr/>
          </p:nvGrpSpPr>
          <p:grpSpPr>
            <a:xfrm>
              <a:off x="1553531" y="1097280"/>
              <a:ext cx="4270781" cy="802797"/>
              <a:chOff x="1553531" y="1097280"/>
              <a:chExt cx="4270781" cy="802797"/>
            </a:xfrm>
          </p:grpSpPr>
          <p:sp>
            <p:nvSpPr>
              <p:cNvPr id="40" name="Rectangle 39">
                <a:extLst>
                  <a:ext uri="{FF2B5EF4-FFF2-40B4-BE49-F238E27FC236}">
                    <a16:creationId xmlns:a16="http://schemas.microsoft.com/office/drawing/2014/main" id="{183EBE42-F8EC-4DD9-87EF-B6F112429832}"/>
                  </a:ext>
                </a:extLst>
              </p:cNvPr>
              <p:cNvSpPr/>
              <p:nvPr/>
            </p:nvSpPr>
            <p:spPr>
              <a:xfrm>
                <a:off x="1553531"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8</a:t>
                </a:r>
              </a:p>
            </p:txBody>
          </p:sp>
          <p:sp>
            <p:nvSpPr>
              <p:cNvPr id="41" name="Rectangle 40">
                <a:extLst>
                  <a:ext uri="{FF2B5EF4-FFF2-40B4-BE49-F238E27FC236}">
                    <a16:creationId xmlns:a16="http://schemas.microsoft.com/office/drawing/2014/main" id="{FB864E24-0E66-4119-A8F2-14C44F3F013B}"/>
                  </a:ext>
                </a:extLst>
              </p:cNvPr>
              <p:cNvSpPr/>
              <p:nvPr/>
            </p:nvSpPr>
            <p:spPr>
              <a:xfrm>
                <a:off x="2088729"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42" name="Rectangle 41">
                <a:extLst>
                  <a:ext uri="{FF2B5EF4-FFF2-40B4-BE49-F238E27FC236}">
                    <a16:creationId xmlns:a16="http://schemas.microsoft.com/office/drawing/2014/main" id="{27864798-4C99-44F5-A1BC-1EEDECA2B237}"/>
                  </a:ext>
                </a:extLst>
              </p:cNvPr>
              <p:cNvSpPr/>
              <p:nvPr/>
            </p:nvSpPr>
            <p:spPr>
              <a:xfrm>
                <a:off x="2623928"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3</a:t>
                </a:r>
              </a:p>
            </p:txBody>
          </p:sp>
          <p:sp>
            <p:nvSpPr>
              <p:cNvPr id="43" name="Rectangle 42">
                <a:extLst>
                  <a:ext uri="{FF2B5EF4-FFF2-40B4-BE49-F238E27FC236}">
                    <a16:creationId xmlns:a16="http://schemas.microsoft.com/office/drawing/2014/main" id="{5F2261C1-8279-44D4-AD34-6A2D5D651817}"/>
                  </a:ext>
                </a:extLst>
              </p:cNvPr>
              <p:cNvSpPr/>
              <p:nvPr/>
            </p:nvSpPr>
            <p:spPr>
              <a:xfrm>
                <a:off x="3159126"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6</a:t>
                </a:r>
              </a:p>
            </p:txBody>
          </p:sp>
          <p:sp>
            <p:nvSpPr>
              <p:cNvPr id="44" name="Rectangle 43">
                <a:extLst>
                  <a:ext uri="{FF2B5EF4-FFF2-40B4-BE49-F238E27FC236}">
                    <a16:creationId xmlns:a16="http://schemas.microsoft.com/office/drawing/2014/main" id="{BDCFFCC0-31A3-4B90-AC1A-CFB72C92CA4D}"/>
                  </a:ext>
                </a:extLst>
              </p:cNvPr>
              <p:cNvSpPr/>
              <p:nvPr/>
            </p:nvSpPr>
            <p:spPr>
              <a:xfrm>
                <a:off x="3683519"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2</a:t>
                </a:r>
              </a:p>
            </p:txBody>
          </p:sp>
          <p:sp>
            <p:nvSpPr>
              <p:cNvPr id="45" name="Rectangle 44">
                <a:extLst>
                  <a:ext uri="{FF2B5EF4-FFF2-40B4-BE49-F238E27FC236}">
                    <a16:creationId xmlns:a16="http://schemas.microsoft.com/office/drawing/2014/main" id="{92D62F48-9E37-42DB-9218-380EDAE3AEF9}"/>
                  </a:ext>
                </a:extLst>
              </p:cNvPr>
              <p:cNvSpPr/>
              <p:nvPr/>
            </p:nvSpPr>
            <p:spPr>
              <a:xfrm>
                <a:off x="4218717"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9</a:t>
                </a:r>
              </a:p>
            </p:txBody>
          </p:sp>
          <p:sp>
            <p:nvSpPr>
              <p:cNvPr id="46" name="Rectangle 45">
                <a:extLst>
                  <a:ext uri="{FF2B5EF4-FFF2-40B4-BE49-F238E27FC236}">
                    <a16:creationId xmlns:a16="http://schemas.microsoft.com/office/drawing/2014/main" id="{505D517E-6B8E-435A-815A-6C21C1375C0D}"/>
                  </a:ext>
                </a:extLst>
              </p:cNvPr>
              <p:cNvSpPr/>
              <p:nvPr/>
            </p:nvSpPr>
            <p:spPr>
              <a:xfrm>
                <a:off x="4753915"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1</a:t>
                </a:r>
              </a:p>
            </p:txBody>
          </p:sp>
          <p:sp>
            <p:nvSpPr>
              <p:cNvPr id="47" name="Rectangle 46">
                <a:extLst>
                  <a:ext uri="{FF2B5EF4-FFF2-40B4-BE49-F238E27FC236}">
                    <a16:creationId xmlns:a16="http://schemas.microsoft.com/office/drawing/2014/main" id="{C0DA5C44-30CE-4C70-88B2-5764A29266C8}"/>
                  </a:ext>
                </a:extLst>
              </p:cNvPr>
              <p:cNvSpPr/>
              <p:nvPr/>
            </p:nvSpPr>
            <p:spPr>
              <a:xfrm>
                <a:off x="5289114"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0</a:t>
                </a:r>
              </a:p>
            </p:txBody>
          </p:sp>
          <p:sp>
            <p:nvSpPr>
              <p:cNvPr id="48" name="TextBox 47">
                <a:extLst>
                  <a:ext uri="{FF2B5EF4-FFF2-40B4-BE49-F238E27FC236}">
                    <a16:creationId xmlns:a16="http://schemas.microsoft.com/office/drawing/2014/main" id="{5A17FACC-E378-416C-B7DA-D3530A0637B5}"/>
                  </a:ext>
                </a:extLst>
              </p:cNvPr>
              <p:cNvSpPr txBox="1"/>
              <p:nvPr/>
            </p:nvSpPr>
            <p:spPr>
              <a:xfrm>
                <a:off x="1682307" y="1097280"/>
                <a:ext cx="276038" cy="307777"/>
              </a:xfrm>
              <a:prstGeom prst="rect">
                <a:avLst/>
              </a:prstGeom>
              <a:noFill/>
            </p:spPr>
            <p:txBody>
              <a:bodyPr wrap="none" rtlCol="0">
                <a:spAutoFit/>
              </a:bodyPr>
              <a:lstStyle/>
              <a:p>
                <a:r>
                  <a:rPr lang="en-US" sz="1400" dirty="0"/>
                  <a:t>0</a:t>
                </a:r>
              </a:p>
            </p:txBody>
          </p:sp>
          <p:sp>
            <p:nvSpPr>
              <p:cNvPr id="49" name="TextBox 48">
                <a:extLst>
                  <a:ext uri="{FF2B5EF4-FFF2-40B4-BE49-F238E27FC236}">
                    <a16:creationId xmlns:a16="http://schemas.microsoft.com/office/drawing/2014/main" id="{C10549B0-1E08-4DC5-814A-1411A93F042E}"/>
                  </a:ext>
                </a:extLst>
              </p:cNvPr>
              <p:cNvSpPr txBox="1"/>
              <p:nvPr/>
            </p:nvSpPr>
            <p:spPr>
              <a:xfrm>
                <a:off x="2217504" y="1097280"/>
                <a:ext cx="276038" cy="307777"/>
              </a:xfrm>
              <a:prstGeom prst="rect">
                <a:avLst/>
              </a:prstGeom>
              <a:noFill/>
            </p:spPr>
            <p:txBody>
              <a:bodyPr wrap="none" rtlCol="0">
                <a:spAutoFit/>
              </a:bodyPr>
              <a:lstStyle/>
              <a:p>
                <a:r>
                  <a:rPr lang="en-US" sz="1400" dirty="0"/>
                  <a:t>1</a:t>
                </a:r>
              </a:p>
            </p:txBody>
          </p:sp>
          <p:sp>
            <p:nvSpPr>
              <p:cNvPr id="50" name="TextBox 49">
                <a:extLst>
                  <a:ext uri="{FF2B5EF4-FFF2-40B4-BE49-F238E27FC236}">
                    <a16:creationId xmlns:a16="http://schemas.microsoft.com/office/drawing/2014/main" id="{11117EAB-EE8A-479D-A8CB-8CF1AA573C94}"/>
                  </a:ext>
                </a:extLst>
              </p:cNvPr>
              <p:cNvSpPr txBox="1"/>
              <p:nvPr/>
            </p:nvSpPr>
            <p:spPr>
              <a:xfrm>
                <a:off x="2752702" y="1097280"/>
                <a:ext cx="276038" cy="307777"/>
              </a:xfrm>
              <a:prstGeom prst="rect">
                <a:avLst/>
              </a:prstGeom>
              <a:noFill/>
            </p:spPr>
            <p:txBody>
              <a:bodyPr wrap="none" rtlCol="0">
                <a:spAutoFit/>
              </a:bodyPr>
              <a:lstStyle/>
              <a:p>
                <a:r>
                  <a:rPr lang="en-US" sz="1400" dirty="0"/>
                  <a:t>2</a:t>
                </a:r>
              </a:p>
            </p:txBody>
          </p:sp>
          <p:sp>
            <p:nvSpPr>
              <p:cNvPr id="51" name="TextBox 50">
                <a:extLst>
                  <a:ext uri="{FF2B5EF4-FFF2-40B4-BE49-F238E27FC236}">
                    <a16:creationId xmlns:a16="http://schemas.microsoft.com/office/drawing/2014/main" id="{37EFDE60-7AD0-4614-9474-3660152CEB30}"/>
                  </a:ext>
                </a:extLst>
              </p:cNvPr>
              <p:cNvSpPr txBox="1"/>
              <p:nvPr/>
            </p:nvSpPr>
            <p:spPr>
              <a:xfrm>
                <a:off x="3287899" y="1097280"/>
                <a:ext cx="276038" cy="307777"/>
              </a:xfrm>
              <a:prstGeom prst="rect">
                <a:avLst/>
              </a:prstGeom>
              <a:noFill/>
            </p:spPr>
            <p:txBody>
              <a:bodyPr wrap="none" rtlCol="0">
                <a:spAutoFit/>
              </a:bodyPr>
              <a:lstStyle/>
              <a:p>
                <a:r>
                  <a:rPr lang="en-US" sz="1400" dirty="0"/>
                  <a:t>3</a:t>
                </a:r>
              </a:p>
            </p:txBody>
          </p:sp>
          <p:sp>
            <p:nvSpPr>
              <p:cNvPr id="52" name="TextBox 51">
                <a:extLst>
                  <a:ext uri="{FF2B5EF4-FFF2-40B4-BE49-F238E27FC236}">
                    <a16:creationId xmlns:a16="http://schemas.microsoft.com/office/drawing/2014/main" id="{3A41DC54-8B3B-4E82-8F5A-092F8B738316}"/>
                  </a:ext>
                </a:extLst>
              </p:cNvPr>
              <p:cNvSpPr txBox="1"/>
              <p:nvPr/>
            </p:nvSpPr>
            <p:spPr>
              <a:xfrm>
                <a:off x="3823097" y="1097280"/>
                <a:ext cx="276038" cy="307777"/>
              </a:xfrm>
              <a:prstGeom prst="rect">
                <a:avLst/>
              </a:prstGeom>
              <a:noFill/>
            </p:spPr>
            <p:txBody>
              <a:bodyPr wrap="none" rtlCol="0">
                <a:spAutoFit/>
              </a:bodyPr>
              <a:lstStyle/>
              <a:p>
                <a:r>
                  <a:rPr lang="en-US" sz="1400" dirty="0"/>
                  <a:t>4</a:t>
                </a:r>
              </a:p>
            </p:txBody>
          </p:sp>
          <p:sp>
            <p:nvSpPr>
              <p:cNvPr id="53" name="TextBox 52">
                <a:extLst>
                  <a:ext uri="{FF2B5EF4-FFF2-40B4-BE49-F238E27FC236}">
                    <a16:creationId xmlns:a16="http://schemas.microsoft.com/office/drawing/2014/main" id="{B2EA602D-5319-4EA0-9720-210601FEAFE4}"/>
                  </a:ext>
                </a:extLst>
              </p:cNvPr>
              <p:cNvSpPr txBox="1"/>
              <p:nvPr/>
            </p:nvSpPr>
            <p:spPr>
              <a:xfrm>
                <a:off x="4358294" y="1097280"/>
                <a:ext cx="276038" cy="307777"/>
              </a:xfrm>
              <a:prstGeom prst="rect">
                <a:avLst/>
              </a:prstGeom>
              <a:noFill/>
            </p:spPr>
            <p:txBody>
              <a:bodyPr wrap="none" rtlCol="0">
                <a:spAutoFit/>
              </a:bodyPr>
              <a:lstStyle/>
              <a:p>
                <a:r>
                  <a:rPr lang="en-US" sz="1400" dirty="0"/>
                  <a:t>5</a:t>
                </a:r>
              </a:p>
            </p:txBody>
          </p:sp>
          <p:sp>
            <p:nvSpPr>
              <p:cNvPr id="54" name="TextBox 53">
                <a:extLst>
                  <a:ext uri="{FF2B5EF4-FFF2-40B4-BE49-F238E27FC236}">
                    <a16:creationId xmlns:a16="http://schemas.microsoft.com/office/drawing/2014/main" id="{9DB85E01-0691-4B62-BBFE-743861D01B7B}"/>
                  </a:ext>
                </a:extLst>
              </p:cNvPr>
              <p:cNvSpPr txBox="1"/>
              <p:nvPr/>
            </p:nvSpPr>
            <p:spPr>
              <a:xfrm>
                <a:off x="4893492" y="1097280"/>
                <a:ext cx="276038" cy="307777"/>
              </a:xfrm>
              <a:prstGeom prst="rect">
                <a:avLst/>
              </a:prstGeom>
              <a:noFill/>
            </p:spPr>
            <p:txBody>
              <a:bodyPr wrap="none" rtlCol="0">
                <a:spAutoFit/>
              </a:bodyPr>
              <a:lstStyle/>
              <a:p>
                <a:r>
                  <a:rPr lang="en-US" sz="1400" dirty="0"/>
                  <a:t>6</a:t>
                </a:r>
              </a:p>
            </p:txBody>
          </p:sp>
          <p:sp>
            <p:nvSpPr>
              <p:cNvPr id="55" name="TextBox 54">
                <a:extLst>
                  <a:ext uri="{FF2B5EF4-FFF2-40B4-BE49-F238E27FC236}">
                    <a16:creationId xmlns:a16="http://schemas.microsoft.com/office/drawing/2014/main" id="{EC2AF144-390D-4FB8-88FB-E9E6187D792E}"/>
                  </a:ext>
                </a:extLst>
              </p:cNvPr>
              <p:cNvSpPr txBox="1"/>
              <p:nvPr/>
            </p:nvSpPr>
            <p:spPr>
              <a:xfrm>
                <a:off x="5428689" y="1097280"/>
                <a:ext cx="276038" cy="307777"/>
              </a:xfrm>
              <a:prstGeom prst="rect">
                <a:avLst/>
              </a:prstGeom>
              <a:noFill/>
            </p:spPr>
            <p:txBody>
              <a:bodyPr wrap="none" rtlCol="0">
                <a:spAutoFit/>
              </a:bodyPr>
              <a:lstStyle/>
              <a:p>
                <a:r>
                  <a:rPr lang="en-US" sz="1400" dirty="0"/>
                  <a:t>7</a:t>
                </a:r>
              </a:p>
            </p:txBody>
          </p:sp>
        </p:grpSp>
        <p:grpSp>
          <p:nvGrpSpPr>
            <p:cNvPr id="6" name="Group 5">
              <a:extLst>
                <a:ext uri="{FF2B5EF4-FFF2-40B4-BE49-F238E27FC236}">
                  <a16:creationId xmlns:a16="http://schemas.microsoft.com/office/drawing/2014/main" id="{6948F5E4-58CD-486E-A117-89C00CC671A4}"/>
                </a:ext>
              </a:extLst>
            </p:cNvPr>
            <p:cNvGrpSpPr/>
            <p:nvPr/>
          </p:nvGrpSpPr>
          <p:grpSpPr>
            <a:xfrm>
              <a:off x="1288506" y="2531655"/>
              <a:ext cx="4800831" cy="802797"/>
              <a:chOff x="1288506" y="2531655"/>
              <a:chExt cx="4800831" cy="802797"/>
            </a:xfrm>
          </p:grpSpPr>
          <p:sp>
            <p:nvSpPr>
              <p:cNvPr id="24" name="Rectangle 23">
                <a:extLst>
                  <a:ext uri="{FF2B5EF4-FFF2-40B4-BE49-F238E27FC236}">
                    <a16:creationId xmlns:a16="http://schemas.microsoft.com/office/drawing/2014/main" id="{B67B139D-10E6-4B7E-9ADB-E007E34D3315}"/>
                  </a:ext>
                </a:extLst>
              </p:cNvPr>
              <p:cNvSpPr/>
              <p:nvPr/>
            </p:nvSpPr>
            <p:spPr>
              <a:xfrm>
                <a:off x="1288506"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8</a:t>
                </a:r>
              </a:p>
            </p:txBody>
          </p:sp>
          <p:sp>
            <p:nvSpPr>
              <p:cNvPr id="25" name="Rectangle 24">
                <a:extLst>
                  <a:ext uri="{FF2B5EF4-FFF2-40B4-BE49-F238E27FC236}">
                    <a16:creationId xmlns:a16="http://schemas.microsoft.com/office/drawing/2014/main" id="{57F530EB-AEAF-4313-A906-3500B415F08A}"/>
                  </a:ext>
                </a:extLst>
              </p:cNvPr>
              <p:cNvSpPr/>
              <p:nvPr/>
            </p:nvSpPr>
            <p:spPr>
              <a:xfrm>
                <a:off x="1823704"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26" name="Rectangle 25">
                <a:extLst>
                  <a:ext uri="{FF2B5EF4-FFF2-40B4-BE49-F238E27FC236}">
                    <a16:creationId xmlns:a16="http://schemas.microsoft.com/office/drawing/2014/main" id="{FC41F651-A26A-4359-BB1F-CB7F3B3E6844}"/>
                  </a:ext>
                </a:extLst>
              </p:cNvPr>
              <p:cNvSpPr/>
              <p:nvPr/>
            </p:nvSpPr>
            <p:spPr>
              <a:xfrm>
                <a:off x="2358903"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3</a:t>
                </a:r>
              </a:p>
            </p:txBody>
          </p:sp>
          <p:sp>
            <p:nvSpPr>
              <p:cNvPr id="27" name="Rectangle 26">
                <a:extLst>
                  <a:ext uri="{FF2B5EF4-FFF2-40B4-BE49-F238E27FC236}">
                    <a16:creationId xmlns:a16="http://schemas.microsoft.com/office/drawing/2014/main" id="{29EF6914-1201-4D65-A38E-484CCE497B0B}"/>
                  </a:ext>
                </a:extLst>
              </p:cNvPr>
              <p:cNvSpPr/>
              <p:nvPr/>
            </p:nvSpPr>
            <p:spPr>
              <a:xfrm>
                <a:off x="2894101"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6</a:t>
                </a:r>
              </a:p>
            </p:txBody>
          </p:sp>
          <p:sp>
            <p:nvSpPr>
              <p:cNvPr id="28" name="TextBox 27">
                <a:extLst>
                  <a:ext uri="{FF2B5EF4-FFF2-40B4-BE49-F238E27FC236}">
                    <a16:creationId xmlns:a16="http://schemas.microsoft.com/office/drawing/2014/main" id="{8CD33033-50F8-4241-A48F-5D3519AF0F95}"/>
                  </a:ext>
                </a:extLst>
              </p:cNvPr>
              <p:cNvSpPr txBox="1"/>
              <p:nvPr/>
            </p:nvSpPr>
            <p:spPr>
              <a:xfrm>
                <a:off x="1417282" y="2531655"/>
                <a:ext cx="276038" cy="307777"/>
              </a:xfrm>
              <a:prstGeom prst="rect">
                <a:avLst/>
              </a:prstGeom>
              <a:noFill/>
            </p:spPr>
            <p:txBody>
              <a:bodyPr wrap="none" rtlCol="0">
                <a:spAutoFit/>
              </a:bodyPr>
              <a:lstStyle/>
              <a:p>
                <a:r>
                  <a:rPr lang="en-US" sz="1400" dirty="0"/>
                  <a:t>0</a:t>
                </a:r>
              </a:p>
            </p:txBody>
          </p:sp>
          <p:sp>
            <p:nvSpPr>
              <p:cNvPr id="29" name="TextBox 28">
                <a:extLst>
                  <a:ext uri="{FF2B5EF4-FFF2-40B4-BE49-F238E27FC236}">
                    <a16:creationId xmlns:a16="http://schemas.microsoft.com/office/drawing/2014/main" id="{B204F5F5-A3EF-426B-A54E-1DA9A14B6E2E}"/>
                  </a:ext>
                </a:extLst>
              </p:cNvPr>
              <p:cNvSpPr txBox="1"/>
              <p:nvPr/>
            </p:nvSpPr>
            <p:spPr>
              <a:xfrm>
                <a:off x="1952479" y="2531655"/>
                <a:ext cx="276038" cy="307777"/>
              </a:xfrm>
              <a:prstGeom prst="rect">
                <a:avLst/>
              </a:prstGeom>
              <a:noFill/>
            </p:spPr>
            <p:txBody>
              <a:bodyPr wrap="none" rtlCol="0">
                <a:spAutoFit/>
              </a:bodyPr>
              <a:lstStyle/>
              <a:p>
                <a:r>
                  <a:rPr lang="en-US" sz="1400" dirty="0"/>
                  <a:t>1</a:t>
                </a:r>
              </a:p>
            </p:txBody>
          </p:sp>
          <p:sp>
            <p:nvSpPr>
              <p:cNvPr id="30" name="TextBox 29">
                <a:extLst>
                  <a:ext uri="{FF2B5EF4-FFF2-40B4-BE49-F238E27FC236}">
                    <a16:creationId xmlns:a16="http://schemas.microsoft.com/office/drawing/2014/main" id="{72ECC629-4345-4B6E-8C52-51033FF3879E}"/>
                  </a:ext>
                </a:extLst>
              </p:cNvPr>
              <p:cNvSpPr txBox="1"/>
              <p:nvPr/>
            </p:nvSpPr>
            <p:spPr>
              <a:xfrm>
                <a:off x="2487677" y="2531655"/>
                <a:ext cx="276038" cy="307777"/>
              </a:xfrm>
              <a:prstGeom prst="rect">
                <a:avLst/>
              </a:prstGeom>
              <a:noFill/>
            </p:spPr>
            <p:txBody>
              <a:bodyPr wrap="none" rtlCol="0">
                <a:spAutoFit/>
              </a:bodyPr>
              <a:lstStyle/>
              <a:p>
                <a:r>
                  <a:rPr lang="en-US" sz="1400" dirty="0"/>
                  <a:t>2</a:t>
                </a:r>
              </a:p>
            </p:txBody>
          </p:sp>
          <p:sp>
            <p:nvSpPr>
              <p:cNvPr id="31" name="TextBox 30">
                <a:extLst>
                  <a:ext uri="{FF2B5EF4-FFF2-40B4-BE49-F238E27FC236}">
                    <a16:creationId xmlns:a16="http://schemas.microsoft.com/office/drawing/2014/main" id="{39BF97FF-ABC2-405A-978A-78253E2A68FD}"/>
                  </a:ext>
                </a:extLst>
              </p:cNvPr>
              <p:cNvSpPr txBox="1"/>
              <p:nvPr/>
            </p:nvSpPr>
            <p:spPr>
              <a:xfrm>
                <a:off x="3022874" y="2531655"/>
                <a:ext cx="276038" cy="307777"/>
              </a:xfrm>
              <a:prstGeom prst="rect">
                <a:avLst/>
              </a:prstGeom>
              <a:noFill/>
            </p:spPr>
            <p:txBody>
              <a:bodyPr wrap="none" rtlCol="0">
                <a:spAutoFit/>
              </a:bodyPr>
              <a:lstStyle/>
              <a:p>
                <a:r>
                  <a:rPr lang="en-US" sz="1400" dirty="0"/>
                  <a:t>3</a:t>
                </a:r>
              </a:p>
            </p:txBody>
          </p:sp>
          <p:sp>
            <p:nvSpPr>
              <p:cNvPr id="32" name="Rectangle 31">
                <a:extLst>
                  <a:ext uri="{FF2B5EF4-FFF2-40B4-BE49-F238E27FC236}">
                    <a16:creationId xmlns:a16="http://schemas.microsoft.com/office/drawing/2014/main" id="{8D6E266A-DB43-4B06-AB8E-19FD35F80BE6}"/>
                  </a:ext>
                </a:extLst>
              </p:cNvPr>
              <p:cNvSpPr/>
              <p:nvPr/>
            </p:nvSpPr>
            <p:spPr>
              <a:xfrm>
                <a:off x="3948544"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2</a:t>
                </a:r>
              </a:p>
            </p:txBody>
          </p:sp>
          <p:sp>
            <p:nvSpPr>
              <p:cNvPr id="33" name="Rectangle 32">
                <a:extLst>
                  <a:ext uri="{FF2B5EF4-FFF2-40B4-BE49-F238E27FC236}">
                    <a16:creationId xmlns:a16="http://schemas.microsoft.com/office/drawing/2014/main" id="{FD82977E-D37D-4DF7-9B5E-F45C5141A68C}"/>
                  </a:ext>
                </a:extLst>
              </p:cNvPr>
              <p:cNvSpPr/>
              <p:nvPr/>
            </p:nvSpPr>
            <p:spPr>
              <a:xfrm>
                <a:off x="4483742"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9</a:t>
                </a:r>
              </a:p>
            </p:txBody>
          </p:sp>
          <p:sp>
            <p:nvSpPr>
              <p:cNvPr id="34" name="Rectangle 33">
                <a:extLst>
                  <a:ext uri="{FF2B5EF4-FFF2-40B4-BE49-F238E27FC236}">
                    <a16:creationId xmlns:a16="http://schemas.microsoft.com/office/drawing/2014/main" id="{95DBA9FB-421E-4452-AE6A-E35C652A2653}"/>
                  </a:ext>
                </a:extLst>
              </p:cNvPr>
              <p:cNvSpPr/>
              <p:nvPr/>
            </p:nvSpPr>
            <p:spPr>
              <a:xfrm>
                <a:off x="5018940"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1</a:t>
                </a:r>
              </a:p>
            </p:txBody>
          </p:sp>
          <p:sp>
            <p:nvSpPr>
              <p:cNvPr id="35" name="Rectangle 34">
                <a:extLst>
                  <a:ext uri="{FF2B5EF4-FFF2-40B4-BE49-F238E27FC236}">
                    <a16:creationId xmlns:a16="http://schemas.microsoft.com/office/drawing/2014/main" id="{CAC00490-98FD-40D2-B025-D5E3451DACAA}"/>
                  </a:ext>
                </a:extLst>
              </p:cNvPr>
              <p:cNvSpPr/>
              <p:nvPr/>
            </p:nvSpPr>
            <p:spPr>
              <a:xfrm>
                <a:off x="5554139"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0</a:t>
                </a:r>
              </a:p>
            </p:txBody>
          </p:sp>
          <p:sp>
            <p:nvSpPr>
              <p:cNvPr id="36" name="TextBox 35">
                <a:extLst>
                  <a:ext uri="{FF2B5EF4-FFF2-40B4-BE49-F238E27FC236}">
                    <a16:creationId xmlns:a16="http://schemas.microsoft.com/office/drawing/2014/main" id="{CAF436CD-0687-4864-8FEF-B2AEC8B5C597}"/>
                  </a:ext>
                </a:extLst>
              </p:cNvPr>
              <p:cNvSpPr txBox="1"/>
              <p:nvPr/>
            </p:nvSpPr>
            <p:spPr>
              <a:xfrm>
                <a:off x="4088122" y="2531655"/>
                <a:ext cx="276038" cy="307777"/>
              </a:xfrm>
              <a:prstGeom prst="rect">
                <a:avLst/>
              </a:prstGeom>
              <a:noFill/>
            </p:spPr>
            <p:txBody>
              <a:bodyPr wrap="none" rtlCol="0">
                <a:spAutoFit/>
              </a:bodyPr>
              <a:lstStyle/>
              <a:p>
                <a:r>
                  <a:rPr lang="en-US" sz="1400" dirty="0"/>
                  <a:t>4</a:t>
                </a:r>
              </a:p>
            </p:txBody>
          </p:sp>
          <p:sp>
            <p:nvSpPr>
              <p:cNvPr id="37" name="TextBox 36">
                <a:extLst>
                  <a:ext uri="{FF2B5EF4-FFF2-40B4-BE49-F238E27FC236}">
                    <a16:creationId xmlns:a16="http://schemas.microsoft.com/office/drawing/2014/main" id="{F4AEB377-70C0-41F6-AC34-73C7F374D660}"/>
                  </a:ext>
                </a:extLst>
              </p:cNvPr>
              <p:cNvSpPr txBox="1"/>
              <p:nvPr/>
            </p:nvSpPr>
            <p:spPr>
              <a:xfrm>
                <a:off x="4623319" y="2531655"/>
                <a:ext cx="276038" cy="307777"/>
              </a:xfrm>
              <a:prstGeom prst="rect">
                <a:avLst/>
              </a:prstGeom>
              <a:noFill/>
            </p:spPr>
            <p:txBody>
              <a:bodyPr wrap="none" rtlCol="0">
                <a:spAutoFit/>
              </a:bodyPr>
              <a:lstStyle/>
              <a:p>
                <a:r>
                  <a:rPr lang="en-US" sz="1400" dirty="0"/>
                  <a:t>5</a:t>
                </a:r>
              </a:p>
            </p:txBody>
          </p:sp>
          <p:sp>
            <p:nvSpPr>
              <p:cNvPr id="38" name="TextBox 37">
                <a:extLst>
                  <a:ext uri="{FF2B5EF4-FFF2-40B4-BE49-F238E27FC236}">
                    <a16:creationId xmlns:a16="http://schemas.microsoft.com/office/drawing/2014/main" id="{5105DAA0-7E94-4B17-B9A5-01B93770D1D9}"/>
                  </a:ext>
                </a:extLst>
              </p:cNvPr>
              <p:cNvSpPr txBox="1"/>
              <p:nvPr/>
            </p:nvSpPr>
            <p:spPr>
              <a:xfrm>
                <a:off x="5158517" y="2531655"/>
                <a:ext cx="276038" cy="307777"/>
              </a:xfrm>
              <a:prstGeom prst="rect">
                <a:avLst/>
              </a:prstGeom>
              <a:noFill/>
            </p:spPr>
            <p:txBody>
              <a:bodyPr wrap="none" rtlCol="0">
                <a:spAutoFit/>
              </a:bodyPr>
              <a:lstStyle/>
              <a:p>
                <a:r>
                  <a:rPr lang="en-US" sz="1400" dirty="0"/>
                  <a:t>6</a:t>
                </a:r>
              </a:p>
            </p:txBody>
          </p:sp>
          <p:sp>
            <p:nvSpPr>
              <p:cNvPr id="39" name="TextBox 38">
                <a:extLst>
                  <a:ext uri="{FF2B5EF4-FFF2-40B4-BE49-F238E27FC236}">
                    <a16:creationId xmlns:a16="http://schemas.microsoft.com/office/drawing/2014/main" id="{F9E9308B-0C1A-4DBC-B1ED-CF83726F8641}"/>
                  </a:ext>
                </a:extLst>
              </p:cNvPr>
              <p:cNvSpPr txBox="1"/>
              <p:nvPr/>
            </p:nvSpPr>
            <p:spPr>
              <a:xfrm>
                <a:off x="5693714" y="2531655"/>
                <a:ext cx="276038" cy="307777"/>
              </a:xfrm>
              <a:prstGeom prst="rect">
                <a:avLst/>
              </a:prstGeom>
              <a:noFill/>
            </p:spPr>
            <p:txBody>
              <a:bodyPr wrap="none" rtlCol="0">
                <a:spAutoFit/>
              </a:bodyPr>
              <a:lstStyle/>
              <a:p>
                <a:r>
                  <a:rPr lang="en-US" sz="1400" dirty="0"/>
                  <a:t>7</a:t>
                </a:r>
              </a:p>
            </p:txBody>
          </p:sp>
        </p:grpSp>
        <p:grpSp>
          <p:nvGrpSpPr>
            <p:cNvPr id="7" name="Group 6">
              <a:extLst>
                <a:ext uri="{FF2B5EF4-FFF2-40B4-BE49-F238E27FC236}">
                  <a16:creationId xmlns:a16="http://schemas.microsoft.com/office/drawing/2014/main" id="{AE146A31-B13C-4A46-A5F7-5A5F7FDEB223}"/>
                </a:ext>
              </a:extLst>
            </p:cNvPr>
            <p:cNvGrpSpPr/>
            <p:nvPr/>
          </p:nvGrpSpPr>
          <p:grpSpPr>
            <a:xfrm>
              <a:off x="1023734" y="3966029"/>
              <a:ext cx="5330374" cy="802797"/>
              <a:chOff x="1023734" y="3966029"/>
              <a:chExt cx="5330374" cy="802797"/>
            </a:xfrm>
          </p:grpSpPr>
          <p:sp>
            <p:nvSpPr>
              <p:cNvPr id="8" name="Rectangle 7">
                <a:extLst>
                  <a:ext uri="{FF2B5EF4-FFF2-40B4-BE49-F238E27FC236}">
                    <a16:creationId xmlns:a16="http://schemas.microsoft.com/office/drawing/2014/main" id="{A5A7CF56-09E2-4800-A5C9-4155245B28E3}"/>
                  </a:ext>
                </a:extLst>
              </p:cNvPr>
              <p:cNvSpPr/>
              <p:nvPr/>
            </p:nvSpPr>
            <p:spPr>
              <a:xfrm>
                <a:off x="1023734"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8</a:t>
                </a:r>
              </a:p>
            </p:txBody>
          </p:sp>
          <p:sp>
            <p:nvSpPr>
              <p:cNvPr id="9" name="Rectangle 8">
                <a:extLst>
                  <a:ext uri="{FF2B5EF4-FFF2-40B4-BE49-F238E27FC236}">
                    <a16:creationId xmlns:a16="http://schemas.microsoft.com/office/drawing/2014/main" id="{8235651A-A51B-465D-96D7-7A69CABAEBD6}"/>
                  </a:ext>
                </a:extLst>
              </p:cNvPr>
              <p:cNvSpPr/>
              <p:nvPr/>
            </p:nvSpPr>
            <p:spPr>
              <a:xfrm>
                <a:off x="1558932"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10" name="TextBox 9">
                <a:extLst>
                  <a:ext uri="{FF2B5EF4-FFF2-40B4-BE49-F238E27FC236}">
                    <a16:creationId xmlns:a16="http://schemas.microsoft.com/office/drawing/2014/main" id="{A2B481EC-4AE7-4E41-82E9-2BDA9003A7B0}"/>
                  </a:ext>
                </a:extLst>
              </p:cNvPr>
              <p:cNvSpPr txBox="1"/>
              <p:nvPr/>
            </p:nvSpPr>
            <p:spPr>
              <a:xfrm>
                <a:off x="1152510" y="3966029"/>
                <a:ext cx="276038" cy="307777"/>
              </a:xfrm>
              <a:prstGeom prst="rect">
                <a:avLst/>
              </a:prstGeom>
              <a:noFill/>
            </p:spPr>
            <p:txBody>
              <a:bodyPr wrap="none" rtlCol="0">
                <a:spAutoFit/>
              </a:bodyPr>
              <a:lstStyle/>
              <a:p>
                <a:r>
                  <a:rPr lang="en-US" sz="1400" dirty="0"/>
                  <a:t>0</a:t>
                </a:r>
              </a:p>
            </p:txBody>
          </p:sp>
          <p:sp>
            <p:nvSpPr>
              <p:cNvPr id="11" name="TextBox 10">
                <a:extLst>
                  <a:ext uri="{FF2B5EF4-FFF2-40B4-BE49-F238E27FC236}">
                    <a16:creationId xmlns:a16="http://schemas.microsoft.com/office/drawing/2014/main" id="{3C32A681-1F6D-458A-AEA8-1E8D19ED98BE}"/>
                  </a:ext>
                </a:extLst>
              </p:cNvPr>
              <p:cNvSpPr txBox="1"/>
              <p:nvPr/>
            </p:nvSpPr>
            <p:spPr>
              <a:xfrm>
                <a:off x="1687707" y="3966029"/>
                <a:ext cx="276038" cy="307777"/>
              </a:xfrm>
              <a:prstGeom prst="rect">
                <a:avLst/>
              </a:prstGeom>
              <a:noFill/>
            </p:spPr>
            <p:txBody>
              <a:bodyPr wrap="none" rtlCol="0">
                <a:spAutoFit/>
              </a:bodyPr>
              <a:lstStyle/>
              <a:p>
                <a:r>
                  <a:rPr lang="en-US" sz="1400" dirty="0"/>
                  <a:t>1</a:t>
                </a:r>
              </a:p>
            </p:txBody>
          </p:sp>
          <p:sp>
            <p:nvSpPr>
              <p:cNvPr id="12" name="Rectangle 11">
                <a:extLst>
                  <a:ext uri="{FF2B5EF4-FFF2-40B4-BE49-F238E27FC236}">
                    <a16:creationId xmlns:a16="http://schemas.microsoft.com/office/drawing/2014/main" id="{8D0CE7E4-155C-4C9A-B8B4-9F74383757F6}"/>
                  </a:ext>
                </a:extLst>
              </p:cNvPr>
              <p:cNvSpPr/>
              <p:nvPr/>
            </p:nvSpPr>
            <p:spPr>
              <a:xfrm>
                <a:off x="2443726"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3</a:t>
                </a:r>
              </a:p>
            </p:txBody>
          </p:sp>
          <p:sp>
            <p:nvSpPr>
              <p:cNvPr id="13" name="Rectangle 12">
                <a:extLst>
                  <a:ext uri="{FF2B5EF4-FFF2-40B4-BE49-F238E27FC236}">
                    <a16:creationId xmlns:a16="http://schemas.microsoft.com/office/drawing/2014/main" id="{4A9E7076-C714-4D56-B586-52F626B24908}"/>
                  </a:ext>
                </a:extLst>
              </p:cNvPr>
              <p:cNvSpPr/>
              <p:nvPr/>
            </p:nvSpPr>
            <p:spPr>
              <a:xfrm>
                <a:off x="2978924"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6</a:t>
                </a:r>
              </a:p>
            </p:txBody>
          </p:sp>
          <p:sp>
            <p:nvSpPr>
              <p:cNvPr id="14" name="TextBox 13">
                <a:extLst>
                  <a:ext uri="{FF2B5EF4-FFF2-40B4-BE49-F238E27FC236}">
                    <a16:creationId xmlns:a16="http://schemas.microsoft.com/office/drawing/2014/main" id="{092196A1-E9AF-45F9-A24F-8A1DD7CDAC60}"/>
                  </a:ext>
                </a:extLst>
              </p:cNvPr>
              <p:cNvSpPr txBox="1"/>
              <p:nvPr/>
            </p:nvSpPr>
            <p:spPr>
              <a:xfrm>
                <a:off x="2572500" y="3966029"/>
                <a:ext cx="276038" cy="307777"/>
              </a:xfrm>
              <a:prstGeom prst="rect">
                <a:avLst/>
              </a:prstGeom>
              <a:noFill/>
            </p:spPr>
            <p:txBody>
              <a:bodyPr wrap="none" rtlCol="0">
                <a:spAutoFit/>
              </a:bodyPr>
              <a:lstStyle/>
              <a:p>
                <a:r>
                  <a:rPr lang="en-US" sz="1400" dirty="0"/>
                  <a:t>2</a:t>
                </a:r>
              </a:p>
            </p:txBody>
          </p:sp>
          <p:sp>
            <p:nvSpPr>
              <p:cNvPr id="15" name="TextBox 14">
                <a:extLst>
                  <a:ext uri="{FF2B5EF4-FFF2-40B4-BE49-F238E27FC236}">
                    <a16:creationId xmlns:a16="http://schemas.microsoft.com/office/drawing/2014/main" id="{0B451F97-4A5B-4080-B8C1-B82D44844482}"/>
                  </a:ext>
                </a:extLst>
              </p:cNvPr>
              <p:cNvSpPr txBox="1"/>
              <p:nvPr/>
            </p:nvSpPr>
            <p:spPr>
              <a:xfrm>
                <a:off x="3107697" y="3966029"/>
                <a:ext cx="276038" cy="307777"/>
              </a:xfrm>
              <a:prstGeom prst="rect">
                <a:avLst/>
              </a:prstGeom>
              <a:noFill/>
            </p:spPr>
            <p:txBody>
              <a:bodyPr wrap="none" rtlCol="0">
                <a:spAutoFit/>
              </a:bodyPr>
              <a:lstStyle/>
              <a:p>
                <a:r>
                  <a:rPr lang="en-US" sz="1400" dirty="0"/>
                  <a:t>3</a:t>
                </a:r>
              </a:p>
            </p:txBody>
          </p:sp>
          <p:sp>
            <p:nvSpPr>
              <p:cNvPr id="16" name="Rectangle 15">
                <a:extLst>
                  <a:ext uri="{FF2B5EF4-FFF2-40B4-BE49-F238E27FC236}">
                    <a16:creationId xmlns:a16="http://schemas.microsoft.com/office/drawing/2014/main" id="{F16CB7B1-7C1F-4A71-95FE-74EAD079E908}"/>
                  </a:ext>
                </a:extLst>
              </p:cNvPr>
              <p:cNvSpPr/>
              <p:nvPr/>
            </p:nvSpPr>
            <p:spPr>
              <a:xfrm>
                <a:off x="3863718"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2</a:t>
                </a:r>
              </a:p>
            </p:txBody>
          </p:sp>
          <p:sp>
            <p:nvSpPr>
              <p:cNvPr id="17" name="Rectangle 16">
                <a:extLst>
                  <a:ext uri="{FF2B5EF4-FFF2-40B4-BE49-F238E27FC236}">
                    <a16:creationId xmlns:a16="http://schemas.microsoft.com/office/drawing/2014/main" id="{B1A9AE71-7463-45D5-8A28-98EDAB629516}"/>
                  </a:ext>
                </a:extLst>
              </p:cNvPr>
              <p:cNvSpPr/>
              <p:nvPr/>
            </p:nvSpPr>
            <p:spPr>
              <a:xfrm>
                <a:off x="4398916"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9</a:t>
                </a:r>
              </a:p>
            </p:txBody>
          </p:sp>
          <p:sp>
            <p:nvSpPr>
              <p:cNvPr id="18" name="TextBox 17">
                <a:extLst>
                  <a:ext uri="{FF2B5EF4-FFF2-40B4-BE49-F238E27FC236}">
                    <a16:creationId xmlns:a16="http://schemas.microsoft.com/office/drawing/2014/main" id="{BD336190-2F48-4057-A2E3-B2FF85D25E0D}"/>
                  </a:ext>
                </a:extLst>
              </p:cNvPr>
              <p:cNvSpPr txBox="1"/>
              <p:nvPr/>
            </p:nvSpPr>
            <p:spPr>
              <a:xfrm>
                <a:off x="4003296" y="3966029"/>
                <a:ext cx="276038" cy="307777"/>
              </a:xfrm>
              <a:prstGeom prst="rect">
                <a:avLst/>
              </a:prstGeom>
              <a:noFill/>
            </p:spPr>
            <p:txBody>
              <a:bodyPr wrap="none" rtlCol="0">
                <a:spAutoFit/>
              </a:bodyPr>
              <a:lstStyle/>
              <a:p>
                <a:r>
                  <a:rPr lang="en-US" sz="1400" dirty="0"/>
                  <a:t>4</a:t>
                </a:r>
              </a:p>
            </p:txBody>
          </p:sp>
          <p:sp>
            <p:nvSpPr>
              <p:cNvPr id="19" name="TextBox 18">
                <a:extLst>
                  <a:ext uri="{FF2B5EF4-FFF2-40B4-BE49-F238E27FC236}">
                    <a16:creationId xmlns:a16="http://schemas.microsoft.com/office/drawing/2014/main" id="{123EDD82-DDE0-4274-B8A6-5591DC190C03}"/>
                  </a:ext>
                </a:extLst>
              </p:cNvPr>
              <p:cNvSpPr txBox="1"/>
              <p:nvPr/>
            </p:nvSpPr>
            <p:spPr>
              <a:xfrm>
                <a:off x="4538493" y="3966029"/>
                <a:ext cx="276038" cy="307777"/>
              </a:xfrm>
              <a:prstGeom prst="rect">
                <a:avLst/>
              </a:prstGeom>
              <a:noFill/>
            </p:spPr>
            <p:txBody>
              <a:bodyPr wrap="none" rtlCol="0">
                <a:spAutoFit/>
              </a:bodyPr>
              <a:lstStyle/>
              <a:p>
                <a:r>
                  <a:rPr lang="en-US" sz="1400" dirty="0"/>
                  <a:t>5</a:t>
                </a:r>
              </a:p>
            </p:txBody>
          </p:sp>
          <p:sp>
            <p:nvSpPr>
              <p:cNvPr id="20" name="Rectangle 19">
                <a:extLst>
                  <a:ext uri="{FF2B5EF4-FFF2-40B4-BE49-F238E27FC236}">
                    <a16:creationId xmlns:a16="http://schemas.microsoft.com/office/drawing/2014/main" id="{A8604551-D819-4851-A10A-9F116EFBF482}"/>
                  </a:ext>
                </a:extLst>
              </p:cNvPr>
              <p:cNvSpPr/>
              <p:nvPr/>
            </p:nvSpPr>
            <p:spPr>
              <a:xfrm>
                <a:off x="5283711"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1</a:t>
                </a:r>
              </a:p>
            </p:txBody>
          </p:sp>
          <p:sp>
            <p:nvSpPr>
              <p:cNvPr id="21" name="Rectangle 20">
                <a:extLst>
                  <a:ext uri="{FF2B5EF4-FFF2-40B4-BE49-F238E27FC236}">
                    <a16:creationId xmlns:a16="http://schemas.microsoft.com/office/drawing/2014/main" id="{66E2D24E-103C-4742-A123-75FAA42B4879}"/>
                  </a:ext>
                </a:extLst>
              </p:cNvPr>
              <p:cNvSpPr/>
              <p:nvPr/>
            </p:nvSpPr>
            <p:spPr>
              <a:xfrm>
                <a:off x="5818910"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0</a:t>
                </a:r>
              </a:p>
            </p:txBody>
          </p:sp>
          <p:sp>
            <p:nvSpPr>
              <p:cNvPr id="22" name="TextBox 21">
                <a:extLst>
                  <a:ext uri="{FF2B5EF4-FFF2-40B4-BE49-F238E27FC236}">
                    <a16:creationId xmlns:a16="http://schemas.microsoft.com/office/drawing/2014/main" id="{7DCF58F1-1126-4DEA-80F8-A2BEB1D10FFB}"/>
                  </a:ext>
                </a:extLst>
              </p:cNvPr>
              <p:cNvSpPr txBox="1"/>
              <p:nvPr/>
            </p:nvSpPr>
            <p:spPr>
              <a:xfrm>
                <a:off x="5423288" y="3966029"/>
                <a:ext cx="276038" cy="307777"/>
              </a:xfrm>
              <a:prstGeom prst="rect">
                <a:avLst/>
              </a:prstGeom>
              <a:noFill/>
            </p:spPr>
            <p:txBody>
              <a:bodyPr wrap="none" rtlCol="0">
                <a:spAutoFit/>
              </a:bodyPr>
              <a:lstStyle/>
              <a:p>
                <a:r>
                  <a:rPr lang="en-US" sz="1400" dirty="0"/>
                  <a:t>6</a:t>
                </a:r>
              </a:p>
            </p:txBody>
          </p:sp>
          <p:sp>
            <p:nvSpPr>
              <p:cNvPr id="23" name="TextBox 22">
                <a:extLst>
                  <a:ext uri="{FF2B5EF4-FFF2-40B4-BE49-F238E27FC236}">
                    <a16:creationId xmlns:a16="http://schemas.microsoft.com/office/drawing/2014/main" id="{B63D9412-1E0F-447A-B37C-07F6496E5DC3}"/>
                  </a:ext>
                </a:extLst>
              </p:cNvPr>
              <p:cNvSpPr txBox="1"/>
              <p:nvPr/>
            </p:nvSpPr>
            <p:spPr>
              <a:xfrm>
                <a:off x="5958485" y="3966029"/>
                <a:ext cx="276038" cy="307777"/>
              </a:xfrm>
              <a:prstGeom prst="rect">
                <a:avLst/>
              </a:prstGeom>
              <a:noFill/>
            </p:spPr>
            <p:txBody>
              <a:bodyPr wrap="none" rtlCol="0">
                <a:spAutoFit/>
              </a:bodyPr>
              <a:lstStyle/>
              <a:p>
                <a:r>
                  <a:rPr lang="en-US" sz="1400" dirty="0"/>
                  <a:t>7</a:t>
                </a:r>
              </a:p>
            </p:txBody>
          </p:sp>
        </p:grpSp>
      </p:grpSp>
      <p:sp>
        <p:nvSpPr>
          <p:cNvPr id="57" name="TextBox 56">
            <a:extLst>
              <a:ext uri="{FF2B5EF4-FFF2-40B4-BE49-F238E27FC236}">
                <a16:creationId xmlns:a16="http://schemas.microsoft.com/office/drawing/2014/main" id="{C952E345-BF69-4BC4-8482-D20633C12142}"/>
              </a:ext>
            </a:extLst>
          </p:cNvPr>
          <p:cNvSpPr txBox="1"/>
          <p:nvPr/>
        </p:nvSpPr>
        <p:spPr>
          <a:xfrm>
            <a:off x="8357050" y="1097280"/>
            <a:ext cx="1832553" cy="769441"/>
          </a:xfrm>
          <a:prstGeom prst="rect">
            <a:avLst/>
          </a:prstGeom>
          <a:noFill/>
        </p:spPr>
        <p:txBody>
          <a:bodyPr wrap="none" rtlCol="0">
            <a:spAutoFit/>
          </a:bodyPr>
          <a:lstStyle/>
          <a:p>
            <a:r>
              <a:rPr lang="en-US" sz="3200" dirty="0"/>
              <a:t>= </a:t>
            </a:r>
            <a:r>
              <a:rPr lang="en-US" sz="4400" dirty="0"/>
              <a:t>2</a:t>
            </a:r>
            <a:r>
              <a:rPr lang="en-US" sz="4400" baseline="30000" dirty="0"/>
              <a:t>x</a:t>
            </a:r>
            <a:r>
              <a:rPr lang="en-US" sz="4400" dirty="0"/>
              <a:t> = N</a:t>
            </a:r>
          </a:p>
        </p:txBody>
      </p:sp>
    </p:spTree>
    <p:extLst>
      <p:ext uri="{BB962C8B-B14F-4D97-AF65-F5344CB8AC3E}">
        <p14:creationId xmlns:p14="http://schemas.microsoft.com/office/powerpoint/2010/main" val="30362313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09463A5-880B-4A92-8B52-5BD795E0C207}"/>
              </a:ext>
            </a:extLst>
          </p:cNvPr>
          <p:cNvGrpSpPr/>
          <p:nvPr/>
        </p:nvGrpSpPr>
        <p:grpSpPr>
          <a:xfrm>
            <a:off x="1023734" y="1097280"/>
            <a:ext cx="5330374" cy="3671546"/>
            <a:chOff x="1023734" y="1097280"/>
            <a:chExt cx="5330374" cy="3671546"/>
          </a:xfrm>
        </p:grpSpPr>
        <p:grpSp>
          <p:nvGrpSpPr>
            <p:cNvPr id="5" name="Group 4">
              <a:extLst>
                <a:ext uri="{FF2B5EF4-FFF2-40B4-BE49-F238E27FC236}">
                  <a16:creationId xmlns:a16="http://schemas.microsoft.com/office/drawing/2014/main" id="{A6C041AD-A006-4EFD-BBA0-C00196081047}"/>
                </a:ext>
              </a:extLst>
            </p:cNvPr>
            <p:cNvGrpSpPr/>
            <p:nvPr/>
          </p:nvGrpSpPr>
          <p:grpSpPr>
            <a:xfrm>
              <a:off x="1553531" y="1097280"/>
              <a:ext cx="4270781" cy="802797"/>
              <a:chOff x="1553531" y="1097280"/>
              <a:chExt cx="4270781" cy="802797"/>
            </a:xfrm>
          </p:grpSpPr>
          <p:sp>
            <p:nvSpPr>
              <p:cNvPr id="40" name="Rectangle 39">
                <a:extLst>
                  <a:ext uri="{FF2B5EF4-FFF2-40B4-BE49-F238E27FC236}">
                    <a16:creationId xmlns:a16="http://schemas.microsoft.com/office/drawing/2014/main" id="{183EBE42-F8EC-4DD9-87EF-B6F112429832}"/>
                  </a:ext>
                </a:extLst>
              </p:cNvPr>
              <p:cNvSpPr/>
              <p:nvPr/>
            </p:nvSpPr>
            <p:spPr>
              <a:xfrm>
                <a:off x="1553531"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8</a:t>
                </a:r>
              </a:p>
            </p:txBody>
          </p:sp>
          <p:sp>
            <p:nvSpPr>
              <p:cNvPr id="41" name="Rectangle 40">
                <a:extLst>
                  <a:ext uri="{FF2B5EF4-FFF2-40B4-BE49-F238E27FC236}">
                    <a16:creationId xmlns:a16="http://schemas.microsoft.com/office/drawing/2014/main" id="{FB864E24-0E66-4119-A8F2-14C44F3F013B}"/>
                  </a:ext>
                </a:extLst>
              </p:cNvPr>
              <p:cNvSpPr/>
              <p:nvPr/>
            </p:nvSpPr>
            <p:spPr>
              <a:xfrm>
                <a:off x="2088729"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42" name="Rectangle 41">
                <a:extLst>
                  <a:ext uri="{FF2B5EF4-FFF2-40B4-BE49-F238E27FC236}">
                    <a16:creationId xmlns:a16="http://schemas.microsoft.com/office/drawing/2014/main" id="{27864798-4C99-44F5-A1BC-1EEDECA2B237}"/>
                  </a:ext>
                </a:extLst>
              </p:cNvPr>
              <p:cNvSpPr/>
              <p:nvPr/>
            </p:nvSpPr>
            <p:spPr>
              <a:xfrm>
                <a:off x="2623928"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3</a:t>
                </a:r>
              </a:p>
            </p:txBody>
          </p:sp>
          <p:sp>
            <p:nvSpPr>
              <p:cNvPr id="43" name="Rectangle 42">
                <a:extLst>
                  <a:ext uri="{FF2B5EF4-FFF2-40B4-BE49-F238E27FC236}">
                    <a16:creationId xmlns:a16="http://schemas.microsoft.com/office/drawing/2014/main" id="{5F2261C1-8279-44D4-AD34-6A2D5D651817}"/>
                  </a:ext>
                </a:extLst>
              </p:cNvPr>
              <p:cNvSpPr/>
              <p:nvPr/>
            </p:nvSpPr>
            <p:spPr>
              <a:xfrm>
                <a:off x="3159126"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6</a:t>
                </a:r>
              </a:p>
            </p:txBody>
          </p:sp>
          <p:sp>
            <p:nvSpPr>
              <p:cNvPr id="44" name="Rectangle 43">
                <a:extLst>
                  <a:ext uri="{FF2B5EF4-FFF2-40B4-BE49-F238E27FC236}">
                    <a16:creationId xmlns:a16="http://schemas.microsoft.com/office/drawing/2014/main" id="{BDCFFCC0-31A3-4B90-AC1A-CFB72C92CA4D}"/>
                  </a:ext>
                </a:extLst>
              </p:cNvPr>
              <p:cNvSpPr/>
              <p:nvPr/>
            </p:nvSpPr>
            <p:spPr>
              <a:xfrm>
                <a:off x="3683519"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2</a:t>
                </a:r>
              </a:p>
            </p:txBody>
          </p:sp>
          <p:sp>
            <p:nvSpPr>
              <p:cNvPr id="45" name="Rectangle 44">
                <a:extLst>
                  <a:ext uri="{FF2B5EF4-FFF2-40B4-BE49-F238E27FC236}">
                    <a16:creationId xmlns:a16="http://schemas.microsoft.com/office/drawing/2014/main" id="{92D62F48-9E37-42DB-9218-380EDAE3AEF9}"/>
                  </a:ext>
                </a:extLst>
              </p:cNvPr>
              <p:cNvSpPr/>
              <p:nvPr/>
            </p:nvSpPr>
            <p:spPr>
              <a:xfrm>
                <a:off x="4218717"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9</a:t>
                </a:r>
              </a:p>
            </p:txBody>
          </p:sp>
          <p:sp>
            <p:nvSpPr>
              <p:cNvPr id="46" name="Rectangle 45">
                <a:extLst>
                  <a:ext uri="{FF2B5EF4-FFF2-40B4-BE49-F238E27FC236}">
                    <a16:creationId xmlns:a16="http://schemas.microsoft.com/office/drawing/2014/main" id="{505D517E-6B8E-435A-815A-6C21C1375C0D}"/>
                  </a:ext>
                </a:extLst>
              </p:cNvPr>
              <p:cNvSpPr/>
              <p:nvPr/>
            </p:nvSpPr>
            <p:spPr>
              <a:xfrm>
                <a:off x="4753915"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1</a:t>
                </a:r>
              </a:p>
            </p:txBody>
          </p:sp>
          <p:sp>
            <p:nvSpPr>
              <p:cNvPr id="47" name="Rectangle 46">
                <a:extLst>
                  <a:ext uri="{FF2B5EF4-FFF2-40B4-BE49-F238E27FC236}">
                    <a16:creationId xmlns:a16="http://schemas.microsoft.com/office/drawing/2014/main" id="{C0DA5C44-30CE-4C70-88B2-5764A29266C8}"/>
                  </a:ext>
                </a:extLst>
              </p:cNvPr>
              <p:cNvSpPr/>
              <p:nvPr/>
            </p:nvSpPr>
            <p:spPr>
              <a:xfrm>
                <a:off x="5289114"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0</a:t>
                </a:r>
              </a:p>
            </p:txBody>
          </p:sp>
          <p:sp>
            <p:nvSpPr>
              <p:cNvPr id="48" name="TextBox 47">
                <a:extLst>
                  <a:ext uri="{FF2B5EF4-FFF2-40B4-BE49-F238E27FC236}">
                    <a16:creationId xmlns:a16="http://schemas.microsoft.com/office/drawing/2014/main" id="{5A17FACC-E378-416C-B7DA-D3530A0637B5}"/>
                  </a:ext>
                </a:extLst>
              </p:cNvPr>
              <p:cNvSpPr txBox="1"/>
              <p:nvPr/>
            </p:nvSpPr>
            <p:spPr>
              <a:xfrm>
                <a:off x="1682307" y="1097280"/>
                <a:ext cx="276038" cy="307777"/>
              </a:xfrm>
              <a:prstGeom prst="rect">
                <a:avLst/>
              </a:prstGeom>
              <a:noFill/>
            </p:spPr>
            <p:txBody>
              <a:bodyPr wrap="none" rtlCol="0">
                <a:spAutoFit/>
              </a:bodyPr>
              <a:lstStyle/>
              <a:p>
                <a:r>
                  <a:rPr lang="en-US" sz="1400" dirty="0"/>
                  <a:t>0</a:t>
                </a:r>
              </a:p>
            </p:txBody>
          </p:sp>
          <p:sp>
            <p:nvSpPr>
              <p:cNvPr id="49" name="TextBox 48">
                <a:extLst>
                  <a:ext uri="{FF2B5EF4-FFF2-40B4-BE49-F238E27FC236}">
                    <a16:creationId xmlns:a16="http://schemas.microsoft.com/office/drawing/2014/main" id="{C10549B0-1E08-4DC5-814A-1411A93F042E}"/>
                  </a:ext>
                </a:extLst>
              </p:cNvPr>
              <p:cNvSpPr txBox="1"/>
              <p:nvPr/>
            </p:nvSpPr>
            <p:spPr>
              <a:xfrm>
                <a:off x="2217504" y="1097280"/>
                <a:ext cx="276038" cy="307777"/>
              </a:xfrm>
              <a:prstGeom prst="rect">
                <a:avLst/>
              </a:prstGeom>
              <a:noFill/>
            </p:spPr>
            <p:txBody>
              <a:bodyPr wrap="none" rtlCol="0">
                <a:spAutoFit/>
              </a:bodyPr>
              <a:lstStyle/>
              <a:p>
                <a:r>
                  <a:rPr lang="en-US" sz="1400" dirty="0"/>
                  <a:t>1</a:t>
                </a:r>
              </a:p>
            </p:txBody>
          </p:sp>
          <p:sp>
            <p:nvSpPr>
              <p:cNvPr id="50" name="TextBox 49">
                <a:extLst>
                  <a:ext uri="{FF2B5EF4-FFF2-40B4-BE49-F238E27FC236}">
                    <a16:creationId xmlns:a16="http://schemas.microsoft.com/office/drawing/2014/main" id="{11117EAB-EE8A-479D-A8CB-8CF1AA573C94}"/>
                  </a:ext>
                </a:extLst>
              </p:cNvPr>
              <p:cNvSpPr txBox="1"/>
              <p:nvPr/>
            </p:nvSpPr>
            <p:spPr>
              <a:xfrm>
                <a:off x="2752702" y="1097280"/>
                <a:ext cx="276038" cy="307777"/>
              </a:xfrm>
              <a:prstGeom prst="rect">
                <a:avLst/>
              </a:prstGeom>
              <a:noFill/>
            </p:spPr>
            <p:txBody>
              <a:bodyPr wrap="none" rtlCol="0">
                <a:spAutoFit/>
              </a:bodyPr>
              <a:lstStyle/>
              <a:p>
                <a:r>
                  <a:rPr lang="en-US" sz="1400" dirty="0"/>
                  <a:t>2</a:t>
                </a:r>
              </a:p>
            </p:txBody>
          </p:sp>
          <p:sp>
            <p:nvSpPr>
              <p:cNvPr id="51" name="TextBox 50">
                <a:extLst>
                  <a:ext uri="{FF2B5EF4-FFF2-40B4-BE49-F238E27FC236}">
                    <a16:creationId xmlns:a16="http://schemas.microsoft.com/office/drawing/2014/main" id="{37EFDE60-7AD0-4614-9474-3660152CEB30}"/>
                  </a:ext>
                </a:extLst>
              </p:cNvPr>
              <p:cNvSpPr txBox="1"/>
              <p:nvPr/>
            </p:nvSpPr>
            <p:spPr>
              <a:xfrm>
                <a:off x="3287899" y="1097280"/>
                <a:ext cx="276038" cy="307777"/>
              </a:xfrm>
              <a:prstGeom prst="rect">
                <a:avLst/>
              </a:prstGeom>
              <a:noFill/>
            </p:spPr>
            <p:txBody>
              <a:bodyPr wrap="none" rtlCol="0">
                <a:spAutoFit/>
              </a:bodyPr>
              <a:lstStyle/>
              <a:p>
                <a:r>
                  <a:rPr lang="en-US" sz="1400" dirty="0"/>
                  <a:t>3</a:t>
                </a:r>
              </a:p>
            </p:txBody>
          </p:sp>
          <p:sp>
            <p:nvSpPr>
              <p:cNvPr id="52" name="TextBox 51">
                <a:extLst>
                  <a:ext uri="{FF2B5EF4-FFF2-40B4-BE49-F238E27FC236}">
                    <a16:creationId xmlns:a16="http://schemas.microsoft.com/office/drawing/2014/main" id="{3A41DC54-8B3B-4E82-8F5A-092F8B738316}"/>
                  </a:ext>
                </a:extLst>
              </p:cNvPr>
              <p:cNvSpPr txBox="1"/>
              <p:nvPr/>
            </p:nvSpPr>
            <p:spPr>
              <a:xfrm>
                <a:off x="3823097" y="1097280"/>
                <a:ext cx="276038" cy="307777"/>
              </a:xfrm>
              <a:prstGeom prst="rect">
                <a:avLst/>
              </a:prstGeom>
              <a:noFill/>
            </p:spPr>
            <p:txBody>
              <a:bodyPr wrap="none" rtlCol="0">
                <a:spAutoFit/>
              </a:bodyPr>
              <a:lstStyle/>
              <a:p>
                <a:r>
                  <a:rPr lang="en-US" sz="1400" dirty="0"/>
                  <a:t>4</a:t>
                </a:r>
              </a:p>
            </p:txBody>
          </p:sp>
          <p:sp>
            <p:nvSpPr>
              <p:cNvPr id="53" name="TextBox 52">
                <a:extLst>
                  <a:ext uri="{FF2B5EF4-FFF2-40B4-BE49-F238E27FC236}">
                    <a16:creationId xmlns:a16="http://schemas.microsoft.com/office/drawing/2014/main" id="{B2EA602D-5319-4EA0-9720-210601FEAFE4}"/>
                  </a:ext>
                </a:extLst>
              </p:cNvPr>
              <p:cNvSpPr txBox="1"/>
              <p:nvPr/>
            </p:nvSpPr>
            <p:spPr>
              <a:xfrm>
                <a:off x="4358294" y="1097280"/>
                <a:ext cx="276038" cy="307777"/>
              </a:xfrm>
              <a:prstGeom prst="rect">
                <a:avLst/>
              </a:prstGeom>
              <a:noFill/>
            </p:spPr>
            <p:txBody>
              <a:bodyPr wrap="none" rtlCol="0">
                <a:spAutoFit/>
              </a:bodyPr>
              <a:lstStyle/>
              <a:p>
                <a:r>
                  <a:rPr lang="en-US" sz="1400" dirty="0"/>
                  <a:t>5</a:t>
                </a:r>
              </a:p>
            </p:txBody>
          </p:sp>
          <p:sp>
            <p:nvSpPr>
              <p:cNvPr id="54" name="TextBox 53">
                <a:extLst>
                  <a:ext uri="{FF2B5EF4-FFF2-40B4-BE49-F238E27FC236}">
                    <a16:creationId xmlns:a16="http://schemas.microsoft.com/office/drawing/2014/main" id="{9DB85E01-0691-4B62-BBFE-743861D01B7B}"/>
                  </a:ext>
                </a:extLst>
              </p:cNvPr>
              <p:cNvSpPr txBox="1"/>
              <p:nvPr/>
            </p:nvSpPr>
            <p:spPr>
              <a:xfrm>
                <a:off x="4893492" y="1097280"/>
                <a:ext cx="276038" cy="307777"/>
              </a:xfrm>
              <a:prstGeom prst="rect">
                <a:avLst/>
              </a:prstGeom>
              <a:noFill/>
            </p:spPr>
            <p:txBody>
              <a:bodyPr wrap="none" rtlCol="0">
                <a:spAutoFit/>
              </a:bodyPr>
              <a:lstStyle/>
              <a:p>
                <a:r>
                  <a:rPr lang="en-US" sz="1400" dirty="0"/>
                  <a:t>6</a:t>
                </a:r>
              </a:p>
            </p:txBody>
          </p:sp>
          <p:sp>
            <p:nvSpPr>
              <p:cNvPr id="55" name="TextBox 54">
                <a:extLst>
                  <a:ext uri="{FF2B5EF4-FFF2-40B4-BE49-F238E27FC236}">
                    <a16:creationId xmlns:a16="http://schemas.microsoft.com/office/drawing/2014/main" id="{EC2AF144-390D-4FB8-88FB-E9E6187D792E}"/>
                  </a:ext>
                </a:extLst>
              </p:cNvPr>
              <p:cNvSpPr txBox="1"/>
              <p:nvPr/>
            </p:nvSpPr>
            <p:spPr>
              <a:xfrm>
                <a:off x="5428689" y="1097280"/>
                <a:ext cx="276038" cy="307777"/>
              </a:xfrm>
              <a:prstGeom prst="rect">
                <a:avLst/>
              </a:prstGeom>
              <a:noFill/>
            </p:spPr>
            <p:txBody>
              <a:bodyPr wrap="none" rtlCol="0">
                <a:spAutoFit/>
              </a:bodyPr>
              <a:lstStyle/>
              <a:p>
                <a:r>
                  <a:rPr lang="en-US" sz="1400" dirty="0"/>
                  <a:t>7</a:t>
                </a:r>
              </a:p>
            </p:txBody>
          </p:sp>
        </p:grpSp>
        <p:grpSp>
          <p:nvGrpSpPr>
            <p:cNvPr id="6" name="Group 5">
              <a:extLst>
                <a:ext uri="{FF2B5EF4-FFF2-40B4-BE49-F238E27FC236}">
                  <a16:creationId xmlns:a16="http://schemas.microsoft.com/office/drawing/2014/main" id="{6948F5E4-58CD-486E-A117-89C00CC671A4}"/>
                </a:ext>
              </a:extLst>
            </p:cNvPr>
            <p:cNvGrpSpPr/>
            <p:nvPr/>
          </p:nvGrpSpPr>
          <p:grpSpPr>
            <a:xfrm>
              <a:off x="1288506" y="2531655"/>
              <a:ext cx="4800831" cy="802797"/>
              <a:chOff x="1288506" y="2531655"/>
              <a:chExt cx="4800831" cy="802797"/>
            </a:xfrm>
          </p:grpSpPr>
          <p:sp>
            <p:nvSpPr>
              <p:cNvPr id="24" name="Rectangle 23">
                <a:extLst>
                  <a:ext uri="{FF2B5EF4-FFF2-40B4-BE49-F238E27FC236}">
                    <a16:creationId xmlns:a16="http://schemas.microsoft.com/office/drawing/2014/main" id="{B67B139D-10E6-4B7E-9ADB-E007E34D3315}"/>
                  </a:ext>
                </a:extLst>
              </p:cNvPr>
              <p:cNvSpPr/>
              <p:nvPr/>
            </p:nvSpPr>
            <p:spPr>
              <a:xfrm>
                <a:off x="1288506"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8</a:t>
                </a:r>
              </a:p>
            </p:txBody>
          </p:sp>
          <p:sp>
            <p:nvSpPr>
              <p:cNvPr id="25" name="Rectangle 24">
                <a:extLst>
                  <a:ext uri="{FF2B5EF4-FFF2-40B4-BE49-F238E27FC236}">
                    <a16:creationId xmlns:a16="http://schemas.microsoft.com/office/drawing/2014/main" id="{57F530EB-AEAF-4313-A906-3500B415F08A}"/>
                  </a:ext>
                </a:extLst>
              </p:cNvPr>
              <p:cNvSpPr/>
              <p:nvPr/>
            </p:nvSpPr>
            <p:spPr>
              <a:xfrm>
                <a:off x="1823704"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26" name="Rectangle 25">
                <a:extLst>
                  <a:ext uri="{FF2B5EF4-FFF2-40B4-BE49-F238E27FC236}">
                    <a16:creationId xmlns:a16="http://schemas.microsoft.com/office/drawing/2014/main" id="{FC41F651-A26A-4359-BB1F-CB7F3B3E6844}"/>
                  </a:ext>
                </a:extLst>
              </p:cNvPr>
              <p:cNvSpPr/>
              <p:nvPr/>
            </p:nvSpPr>
            <p:spPr>
              <a:xfrm>
                <a:off x="2358903"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3</a:t>
                </a:r>
              </a:p>
            </p:txBody>
          </p:sp>
          <p:sp>
            <p:nvSpPr>
              <p:cNvPr id="27" name="Rectangle 26">
                <a:extLst>
                  <a:ext uri="{FF2B5EF4-FFF2-40B4-BE49-F238E27FC236}">
                    <a16:creationId xmlns:a16="http://schemas.microsoft.com/office/drawing/2014/main" id="{29EF6914-1201-4D65-A38E-484CCE497B0B}"/>
                  </a:ext>
                </a:extLst>
              </p:cNvPr>
              <p:cNvSpPr/>
              <p:nvPr/>
            </p:nvSpPr>
            <p:spPr>
              <a:xfrm>
                <a:off x="2894101"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6</a:t>
                </a:r>
              </a:p>
            </p:txBody>
          </p:sp>
          <p:sp>
            <p:nvSpPr>
              <p:cNvPr id="28" name="TextBox 27">
                <a:extLst>
                  <a:ext uri="{FF2B5EF4-FFF2-40B4-BE49-F238E27FC236}">
                    <a16:creationId xmlns:a16="http://schemas.microsoft.com/office/drawing/2014/main" id="{8CD33033-50F8-4241-A48F-5D3519AF0F95}"/>
                  </a:ext>
                </a:extLst>
              </p:cNvPr>
              <p:cNvSpPr txBox="1"/>
              <p:nvPr/>
            </p:nvSpPr>
            <p:spPr>
              <a:xfrm>
                <a:off x="1417282" y="2531655"/>
                <a:ext cx="276038" cy="307777"/>
              </a:xfrm>
              <a:prstGeom prst="rect">
                <a:avLst/>
              </a:prstGeom>
              <a:noFill/>
            </p:spPr>
            <p:txBody>
              <a:bodyPr wrap="none" rtlCol="0">
                <a:spAutoFit/>
              </a:bodyPr>
              <a:lstStyle/>
              <a:p>
                <a:r>
                  <a:rPr lang="en-US" sz="1400" dirty="0"/>
                  <a:t>0</a:t>
                </a:r>
              </a:p>
            </p:txBody>
          </p:sp>
          <p:sp>
            <p:nvSpPr>
              <p:cNvPr id="29" name="TextBox 28">
                <a:extLst>
                  <a:ext uri="{FF2B5EF4-FFF2-40B4-BE49-F238E27FC236}">
                    <a16:creationId xmlns:a16="http://schemas.microsoft.com/office/drawing/2014/main" id="{B204F5F5-A3EF-426B-A54E-1DA9A14B6E2E}"/>
                  </a:ext>
                </a:extLst>
              </p:cNvPr>
              <p:cNvSpPr txBox="1"/>
              <p:nvPr/>
            </p:nvSpPr>
            <p:spPr>
              <a:xfrm>
                <a:off x="1952479" y="2531655"/>
                <a:ext cx="276038" cy="307777"/>
              </a:xfrm>
              <a:prstGeom prst="rect">
                <a:avLst/>
              </a:prstGeom>
              <a:noFill/>
            </p:spPr>
            <p:txBody>
              <a:bodyPr wrap="none" rtlCol="0">
                <a:spAutoFit/>
              </a:bodyPr>
              <a:lstStyle/>
              <a:p>
                <a:r>
                  <a:rPr lang="en-US" sz="1400" dirty="0"/>
                  <a:t>1</a:t>
                </a:r>
              </a:p>
            </p:txBody>
          </p:sp>
          <p:sp>
            <p:nvSpPr>
              <p:cNvPr id="30" name="TextBox 29">
                <a:extLst>
                  <a:ext uri="{FF2B5EF4-FFF2-40B4-BE49-F238E27FC236}">
                    <a16:creationId xmlns:a16="http://schemas.microsoft.com/office/drawing/2014/main" id="{72ECC629-4345-4B6E-8C52-51033FF3879E}"/>
                  </a:ext>
                </a:extLst>
              </p:cNvPr>
              <p:cNvSpPr txBox="1"/>
              <p:nvPr/>
            </p:nvSpPr>
            <p:spPr>
              <a:xfrm>
                <a:off x="2487677" y="2531655"/>
                <a:ext cx="276038" cy="307777"/>
              </a:xfrm>
              <a:prstGeom prst="rect">
                <a:avLst/>
              </a:prstGeom>
              <a:noFill/>
            </p:spPr>
            <p:txBody>
              <a:bodyPr wrap="none" rtlCol="0">
                <a:spAutoFit/>
              </a:bodyPr>
              <a:lstStyle/>
              <a:p>
                <a:r>
                  <a:rPr lang="en-US" sz="1400" dirty="0"/>
                  <a:t>2</a:t>
                </a:r>
              </a:p>
            </p:txBody>
          </p:sp>
          <p:sp>
            <p:nvSpPr>
              <p:cNvPr id="31" name="TextBox 30">
                <a:extLst>
                  <a:ext uri="{FF2B5EF4-FFF2-40B4-BE49-F238E27FC236}">
                    <a16:creationId xmlns:a16="http://schemas.microsoft.com/office/drawing/2014/main" id="{39BF97FF-ABC2-405A-978A-78253E2A68FD}"/>
                  </a:ext>
                </a:extLst>
              </p:cNvPr>
              <p:cNvSpPr txBox="1"/>
              <p:nvPr/>
            </p:nvSpPr>
            <p:spPr>
              <a:xfrm>
                <a:off x="3022874" y="2531655"/>
                <a:ext cx="276038" cy="307777"/>
              </a:xfrm>
              <a:prstGeom prst="rect">
                <a:avLst/>
              </a:prstGeom>
              <a:noFill/>
            </p:spPr>
            <p:txBody>
              <a:bodyPr wrap="none" rtlCol="0">
                <a:spAutoFit/>
              </a:bodyPr>
              <a:lstStyle/>
              <a:p>
                <a:r>
                  <a:rPr lang="en-US" sz="1400" dirty="0"/>
                  <a:t>3</a:t>
                </a:r>
              </a:p>
            </p:txBody>
          </p:sp>
          <p:sp>
            <p:nvSpPr>
              <p:cNvPr id="32" name="Rectangle 31">
                <a:extLst>
                  <a:ext uri="{FF2B5EF4-FFF2-40B4-BE49-F238E27FC236}">
                    <a16:creationId xmlns:a16="http://schemas.microsoft.com/office/drawing/2014/main" id="{8D6E266A-DB43-4B06-AB8E-19FD35F80BE6}"/>
                  </a:ext>
                </a:extLst>
              </p:cNvPr>
              <p:cNvSpPr/>
              <p:nvPr/>
            </p:nvSpPr>
            <p:spPr>
              <a:xfrm>
                <a:off x="3948544"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2</a:t>
                </a:r>
              </a:p>
            </p:txBody>
          </p:sp>
          <p:sp>
            <p:nvSpPr>
              <p:cNvPr id="33" name="Rectangle 32">
                <a:extLst>
                  <a:ext uri="{FF2B5EF4-FFF2-40B4-BE49-F238E27FC236}">
                    <a16:creationId xmlns:a16="http://schemas.microsoft.com/office/drawing/2014/main" id="{FD82977E-D37D-4DF7-9B5E-F45C5141A68C}"/>
                  </a:ext>
                </a:extLst>
              </p:cNvPr>
              <p:cNvSpPr/>
              <p:nvPr/>
            </p:nvSpPr>
            <p:spPr>
              <a:xfrm>
                <a:off x="4483742"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9</a:t>
                </a:r>
              </a:p>
            </p:txBody>
          </p:sp>
          <p:sp>
            <p:nvSpPr>
              <p:cNvPr id="34" name="Rectangle 33">
                <a:extLst>
                  <a:ext uri="{FF2B5EF4-FFF2-40B4-BE49-F238E27FC236}">
                    <a16:creationId xmlns:a16="http://schemas.microsoft.com/office/drawing/2014/main" id="{95DBA9FB-421E-4452-AE6A-E35C652A2653}"/>
                  </a:ext>
                </a:extLst>
              </p:cNvPr>
              <p:cNvSpPr/>
              <p:nvPr/>
            </p:nvSpPr>
            <p:spPr>
              <a:xfrm>
                <a:off x="5018940"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1</a:t>
                </a:r>
              </a:p>
            </p:txBody>
          </p:sp>
          <p:sp>
            <p:nvSpPr>
              <p:cNvPr id="35" name="Rectangle 34">
                <a:extLst>
                  <a:ext uri="{FF2B5EF4-FFF2-40B4-BE49-F238E27FC236}">
                    <a16:creationId xmlns:a16="http://schemas.microsoft.com/office/drawing/2014/main" id="{CAC00490-98FD-40D2-B025-D5E3451DACAA}"/>
                  </a:ext>
                </a:extLst>
              </p:cNvPr>
              <p:cNvSpPr/>
              <p:nvPr/>
            </p:nvSpPr>
            <p:spPr>
              <a:xfrm>
                <a:off x="5554139"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0</a:t>
                </a:r>
              </a:p>
            </p:txBody>
          </p:sp>
          <p:sp>
            <p:nvSpPr>
              <p:cNvPr id="36" name="TextBox 35">
                <a:extLst>
                  <a:ext uri="{FF2B5EF4-FFF2-40B4-BE49-F238E27FC236}">
                    <a16:creationId xmlns:a16="http://schemas.microsoft.com/office/drawing/2014/main" id="{CAF436CD-0687-4864-8FEF-B2AEC8B5C597}"/>
                  </a:ext>
                </a:extLst>
              </p:cNvPr>
              <p:cNvSpPr txBox="1"/>
              <p:nvPr/>
            </p:nvSpPr>
            <p:spPr>
              <a:xfrm>
                <a:off x="4088122" y="2531655"/>
                <a:ext cx="276038" cy="307777"/>
              </a:xfrm>
              <a:prstGeom prst="rect">
                <a:avLst/>
              </a:prstGeom>
              <a:noFill/>
            </p:spPr>
            <p:txBody>
              <a:bodyPr wrap="none" rtlCol="0">
                <a:spAutoFit/>
              </a:bodyPr>
              <a:lstStyle/>
              <a:p>
                <a:r>
                  <a:rPr lang="en-US" sz="1400" dirty="0"/>
                  <a:t>4</a:t>
                </a:r>
              </a:p>
            </p:txBody>
          </p:sp>
          <p:sp>
            <p:nvSpPr>
              <p:cNvPr id="37" name="TextBox 36">
                <a:extLst>
                  <a:ext uri="{FF2B5EF4-FFF2-40B4-BE49-F238E27FC236}">
                    <a16:creationId xmlns:a16="http://schemas.microsoft.com/office/drawing/2014/main" id="{F4AEB377-70C0-41F6-AC34-73C7F374D660}"/>
                  </a:ext>
                </a:extLst>
              </p:cNvPr>
              <p:cNvSpPr txBox="1"/>
              <p:nvPr/>
            </p:nvSpPr>
            <p:spPr>
              <a:xfrm>
                <a:off x="4623319" y="2531655"/>
                <a:ext cx="276038" cy="307777"/>
              </a:xfrm>
              <a:prstGeom prst="rect">
                <a:avLst/>
              </a:prstGeom>
              <a:noFill/>
            </p:spPr>
            <p:txBody>
              <a:bodyPr wrap="none" rtlCol="0">
                <a:spAutoFit/>
              </a:bodyPr>
              <a:lstStyle/>
              <a:p>
                <a:r>
                  <a:rPr lang="en-US" sz="1400" dirty="0"/>
                  <a:t>5</a:t>
                </a:r>
              </a:p>
            </p:txBody>
          </p:sp>
          <p:sp>
            <p:nvSpPr>
              <p:cNvPr id="38" name="TextBox 37">
                <a:extLst>
                  <a:ext uri="{FF2B5EF4-FFF2-40B4-BE49-F238E27FC236}">
                    <a16:creationId xmlns:a16="http://schemas.microsoft.com/office/drawing/2014/main" id="{5105DAA0-7E94-4B17-B9A5-01B93770D1D9}"/>
                  </a:ext>
                </a:extLst>
              </p:cNvPr>
              <p:cNvSpPr txBox="1"/>
              <p:nvPr/>
            </p:nvSpPr>
            <p:spPr>
              <a:xfrm>
                <a:off x="5158517" y="2531655"/>
                <a:ext cx="276038" cy="307777"/>
              </a:xfrm>
              <a:prstGeom prst="rect">
                <a:avLst/>
              </a:prstGeom>
              <a:noFill/>
            </p:spPr>
            <p:txBody>
              <a:bodyPr wrap="none" rtlCol="0">
                <a:spAutoFit/>
              </a:bodyPr>
              <a:lstStyle/>
              <a:p>
                <a:r>
                  <a:rPr lang="en-US" sz="1400" dirty="0"/>
                  <a:t>6</a:t>
                </a:r>
              </a:p>
            </p:txBody>
          </p:sp>
          <p:sp>
            <p:nvSpPr>
              <p:cNvPr id="39" name="TextBox 38">
                <a:extLst>
                  <a:ext uri="{FF2B5EF4-FFF2-40B4-BE49-F238E27FC236}">
                    <a16:creationId xmlns:a16="http://schemas.microsoft.com/office/drawing/2014/main" id="{F9E9308B-0C1A-4DBC-B1ED-CF83726F8641}"/>
                  </a:ext>
                </a:extLst>
              </p:cNvPr>
              <p:cNvSpPr txBox="1"/>
              <p:nvPr/>
            </p:nvSpPr>
            <p:spPr>
              <a:xfrm>
                <a:off x="5693714" y="2531655"/>
                <a:ext cx="276038" cy="307777"/>
              </a:xfrm>
              <a:prstGeom prst="rect">
                <a:avLst/>
              </a:prstGeom>
              <a:noFill/>
            </p:spPr>
            <p:txBody>
              <a:bodyPr wrap="none" rtlCol="0">
                <a:spAutoFit/>
              </a:bodyPr>
              <a:lstStyle/>
              <a:p>
                <a:r>
                  <a:rPr lang="en-US" sz="1400" dirty="0"/>
                  <a:t>7</a:t>
                </a:r>
              </a:p>
            </p:txBody>
          </p:sp>
        </p:grpSp>
        <p:grpSp>
          <p:nvGrpSpPr>
            <p:cNvPr id="7" name="Group 6">
              <a:extLst>
                <a:ext uri="{FF2B5EF4-FFF2-40B4-BE49-F238E27FC236}">
                  <a16:creationId xmlns:a16="http://schemas.microsoft.com/office/drawing/2014/main" id="{AE146A31-B13C-4A46-A5F7-5A5F7FDEB223}"/>
                </a:ext>
              </a:extLst>
            </p:cNvPr>
            <p:cNvGrpSpPr/>
            <p:nvPr/>
          </p:nvGrpSpPr>
          <p:grpSpPr>
            <a:xfrm>
              <a:off x="1023734" y="3966029"/>
              <a:ext cx="5330374" cy="802797"/>
              <a:chOff x="1023734" y="3966029"/>
              <a:chExt cx="5330374" cy="802797"/>
            </a:xfrm>
          </p:grpSpPr>
          <p:sp>
            <p:nvSpPr>
              <p:cNvPr id="8" name="Rectangle 7">
                <a:extLst>
                  <a:ext uri="{FF2B5EF4-FFF2-40B4-BE49-F238E27FC236}">
                    <a16:creationId xmlns:a16="http://schemas.microsoft.com/office/drawing/2014/main" id="{A5A7CF56-09E2-4800-A5C9-4155245B28E3}"/>
                  </a:ext>
                </a:extLst>
              </p:cNvPr>
              <p:cNvSpPr/>
              <p:nvPr/>
            </p:nvSpPr>
            <p:spPr>
              <a:xfrm>
                <a:off x="1023734"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8</a:t>
                </a:r>
              </a:p>
            </p:txBody>
          </p:sp>
          <p:sp>
            <p:nvSpPr>
              <p:cNvPr id="9" name="Rectangle 8">
                <a:extLst>
                  <a:ext uri="{FF2B5EF4-FFF2-40B4-BE49-F238E27FC236}">
                    <a16:creationId xmlns:a16="http://schemas.microsoft.com/office/drawing/2014/main" id="{8235651A-A51B-465D-96D7-7A69CABAEBD6}"/>
                  </a:ext>
                </a:extLst>
              </p:cNvPr>
              <p:cNvSpPr/>
              <p:nvPr/>
            </p:nvSpPr>
            <p:spPr>
              <a:xfrm>
                <a:off x="1558932"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10" name="TextBox 9">
                <a:extLst>
                  <a:ext uri="{FF2B5EF4-FFF2-40B4-BE49-F238E27FC236}">
                    <a16:creationId xmlns:a16="http://schemas.microsoft.com/office/drawing/2014/main" id="{A2B481EC-4AE7-4E41-82E9-2BDA9003A7B0}"/>
                  </a:ext>
                </a:extLst>
              </p:cNvPr>
              <p:cNvSpPr txBox="1"/>
              <p:nvPr/>
            </p:nvSpPr>
            <p:spPr>
              <a:xfrm>
                <a:off x="1152510" y="3966029"/>
                <a:ext cx="276038" cy="307777"/>
              </a:xfrm>
              <a:prstGeom prst="rect">
                <a:avLst/>
              </a:prstGeom>
              <a:noFill/>
            </p:spPr>
            <p:txBody>
              <a:bodyPr wrap="none" rtlCol="0">
                <a:spAutoFit/>
              </a:bodyPr>
              <a:lstStyle/>
              <a:p>
                <a:r>
                  <a:rPr lang="en-US" sz="1400" dirty="0"/>
                  <a:t>0</a:t>
                </a:r>
              </a:p>
            </p:txBody>
          </p:sp>
          <p:sp>
            <p:nvSpPr>
              <p:cNvPr id="11" name="TextBox 10">
                <a:extLst>
                  <a:ext uri="{FF2B5EF4-FFF2-40B4-BE49-F238E27FC236}">
                    <a16:creationId xmlns:a16="http://schemas.microsoft.com/office/drawing/2014/main" id="{3C32A681-1F6D-458A-AEA8-1E8D19ED98BE}"/>
                  </a:ext>
                </a:extLst>
              </p:cNvPr>
              <p:cNvSpPr txBox="1"/>
              <p:nvPr/>
            </p:nvSpPr>
            <p:spPr>
              <a:xfrm>
                <a:off x="1687707" y="3966029"/>
                <a:ext cx="276038" cy="307777"/>
              </a:xfrm>
              <a:prstGeom prst="rect">
                <a:avLst/>
              </a:prstGeom>
              <a:noFill/>
            </p:spPr>
            <p:txBody>
              <a:bodyPr wrap="none" rtlCol="0">
                <a:spAutoFit/>
              </a:bodyPr>
              <a:lstStyle/>
              <a:p>
                <a:r>
                  <a:rPr lang="en-US" sz="1400" dirty="0"/>
                  <a:t>1</a:t>
                </a:r>
              </a:p>
            </p:txBody>
          </p:sp>
          <p:sp>
            <p:nvSpPr>
              <p:cNvPr id="12" name="Rectangle 11">
                <a:extLst>
                  <a:ext uri="{FF2B5EF4-FFF2-40B4-BE49-F238E27FC236}">
                    <a16:creationId xmlns:a16="http://schemas.microsoft.com/office/drawing/2014/main" id="{8D0CE7E4-155C-4C9A-B8B4-9F74383757F6}"/>
                  </a:ext>
                </a:extLst>
              </p:cNvPr>
              <p:cNvSpPr/>
              <p:nvPr/>
            </p:nvSpPr>
            <p:spPr>
              <a:xfrm>
                <a:off x="2443726"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3</a:t>
                </a:r>
              </a:p>
            </p:txBody>
          </p:sp>
          <p:sp>
            <p:nvSpPr>
              <p:cNvPr id="13" name="Rectangle 12">
                <a:extLst>
                  <a:ext uri="{FF2B5EF4-FFF2-40B4-BE49-F238E27FC236}">
                    <a16:creationId xmlns:a16="http://schemas.microsoft.com/office/drawing/2014/main" id="{4A9E7076-C714-4D56-B586-52F626B24908}"/>
                  </a:ext>
                </a:extLst>
              </p:cNvPr>
              <p:cNvSpPr/>
              <p:nvPr/>
            </p:nvSpPr>
            <p:spPr>
              <a:xfrm>
                <a:off x="2978924"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6</a:t>
                </a:r>
              </a:p>
            </p:txBody>
          </p:sp>
          <p:sp>
            <p:nvSpPr>
              <p:cNvPr id="14" name="TextBox 13">
                <a:extLst>
                  <a:ext uri="{FF2B5EF4-FFF2-40B4-BE49-F238E27FC236}">
                    <a16:creationId xmlns:a16="http://schemas.microsoft.com/office/drawing/2014/main" id="{092196A1-E9AF-45F9-A24F-8A1DD7CDAC60}"/>
                  </a:ext>
                </a:extLst>
              </p:cNvPr>
              <p:cNvSpPr txBox="1"/>
              <p:nvPr/>
            </p:nvSpPr>
            <p:spPr>
              <a:xfrm>
                <a:off x="2572500" y="3966029"/>
                <a:ext cx="276038" cy="307777"/>
              </a:xfrm>
              <a:prstGeom prst="rect">
                <a:avLst/>
              </a:prstGeom>
              <a:noFill/>
            </p:spPr>
            <p:txBody>
              <a:bodyPr wrap="none" rtlCol="0">
                <a:spAutoFit/>
              </a:bodyPr>
              <a:lstStyle/>
              <a:p>
                <a:r>
                  <a:rPr lang="en-US" sz="1400" dirty="0"/>
                  <a:t>2</a:t>
                </a:r>
              </a:p>
            </p:txBody>
          </p:sp>
          <p:sp>
            <p:nvSpPr>
              <p:cNvPr id="15" name="TextBox 14">
                <a:extLst>
                  <a:ext uri="{FF2B5EF4-FFF2-40B4-BE49-F238E27FC236}">
                    <a16:creationId xmlns:a16="http://schemas.microsoft.com/office/drawing/2014/main" id="{0B451F97-4A5B-4080-B8C1-B82D44844482}"/>
                  </a:ext>
                </a:extLst>
              </p:cNvPr>
              <p:cNvSpPr txBox="1"/>
              <p:nvPr/>
            </p:nvSpPr>
            <p:spPr>
              <a:xfrm>
                <a:off x="3107697" y="3966029"/>
                <a:ext cx="276038" cy="307777"/>
              </a:xfrm>
              <a:prstGeom prst="rect">
                <a:avLst/>
              </a:prstGeom>
              <a:noFill/>
            </p:spPr>
            <p:txBody>
              <a:bodyPr wrap="none" rtlCol="0">
                <a:spAutoFit/>
              </a:bodyPr>
              <a:lstStyle/>
              <a:p>
                <a:r>
                  <a:rPr lang="en-US" sz="1400" dirty="0"/>
                  <a:t>3</a:t>
                </a:r>
              </a:p>
            </p:txBody>
          </p:sp>
          <p:sp>
            <p:nvSpPr>
              <p:cNvPr id="16" name="Rectangle 15">
                <a:extLst>
                  <a:ext uri="{FF2B5EF4-FFF2-40B4-BE49-F238E27FC236}">
                    <a16:creationId xmlns:a16="http://schemas.microsoft.com/office/drawing/2014/main" id="{F16CB7B1-7C1F-4A71-95FE-74EAD079E908}"/>
                  </a:ext>
                </a:extLst>
              </p:cNvPr>
              <p:cNvSpPr/>
              <p:nvPr/>
            </p:nvSpPr>
            <p:spPr>
              <a:xfrm>
                <a:off x="3863718"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2</a:t>
                </a:r>
              </a:p>
            </p:txBody>
          </p:sp>
          <p:sp>
            <p:nvSpPr>
              <p:cNvPr id="17" name="Rectangle 16">
                <a:extLst>
                  <a:ext uri="{FF2B5EF4-FFF2-40B4-BE49-F238E27FC236}">
                    <a16:creationId xmlns:a16="http://schemas.microsoft.com/office/drawing/2014/main" id="{B1A9AE71-7463-45D5-8A28-98EDAB629516}"/>
                  </a:ext>
                </a:extLst>
              </p:cNvPr>
              <p:cNvSpPr/>
              <p:nvPr/>
            </p:nvSpPr>
            <p:spPr>
              <a:xfrm>
                <a:off x="4398916"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9</a:t>
                </a:r>
              </a:p>
            </p:txBody>
          </p:sp>
          <p:sp>
            <p:nvSpPr>
              <p:cNvPr id="18" name="TextBox 17">
                <a:extLst>
                  <a:ext uri="{FF2B5EF4-FFF2-40B4-BE49-F238E27FC236}">
                    <a16:creationId xmlns:a16="http://schemas.microsoft.com/office/drawing/2014/main" id="{BD336190-2F48-4057-A2E3-B2FF85D25E0D}"/>
                  </a:ext>
                </a:extLst>
              </p:cNvPr>
              <p:cNvSpPr txBox="1"/>
              <p:nvPr/>
            </p:nvSpPr>
            <p:spPr>
              <a:xfrm>
                <a:off x="4003296" y="3966029"/>
                <a:ext cx="276038" cy="307777"/>
              </a:xfrm>
              <a:prstGeom prst="rect">
                <a:avLst/>
              </a:prstGeom>
              <a:noFill/>
            </p:spPr>
            <p:txBody>
              <a:bodyPr wrap="none" rtlCol="0">
                <a:spAutoFit/>
              </a:bodyPr>
              <a:lstStyle/>
              <a:p>
                <a:r>
                  <a:rPr lang="en-US" sz="1400" dirty="0"/>
                  <a:t>4</a:t>
                </a:r>
              </a:p>
            </p:txBody>
          </p:sp>
          <p:sp>
            <p:nvSpPr>
              <p:cNvPr id="19" name="TextBox 18">
                <a:extLst>
                  <a:ext uri="{FF2B5EF4-FFF2-40B4-BE49-F238E27FC236}">
                    <a16:creationId xmlns:a16="http://schemas.microsoft.com/office/drawing/2014/main" id="{123EDD82-DDE0-4274-B8A6-5591DC190C03}"/>
                  </a:ext>
                </a:extLst>
              </p:cNvPr>
              <p:cNvSpPr txBox="1"/>
              <p:nvPr/>
            </p:nvSpPr>
            <p:spPr>
              <a:xfrm>
                <a:off x="4538493" y="3966029"/>
                <a:ext cx="276038" cy="307777"/>
              </a:xfrm>
              <a:prstGeom prst="rect">
                <a:avLst/>
              </a:prstGeom>
              <a:noFill/>
            </p:spPr>
            <p:txBody>
              <a:bodyPr wrap="none" rtlCol="0">
                <a:spAutoFit/>
              </a:bodyPr>
              <a:lstStyle/>
              <a:p>
                <a:r>
                  <a:rPr lang="en-US" sz="1400" dirty="0"/>
                  <a:t>5</a:t>
                </a:r>
              </a:p>
            </p:txBody>
          </p:sp>
          <p:sp>
            <p:nvSpPr>
              <p:cNvPr id="20" name="Rectangle 19">
                <a:extLst>
                  <a:ext uri="{FF2B5EF4-FFF2-40B4-BE49-F238E27FC236}">
                    <a16:creationId xmlns:a16="http://schemas.microsoft.com/office/drawing/2014/main" id="{A8604551-D819-4851-A10A-9F116EFBF482}"/>
                  </a:ext>
                </a:extLst>
              </p:cNvPr>
              <p:cNvSpPr/>
              <p:nvPr/>
            </p:nvSpPr>
            <p:spPr>
              <a:xfrm>
                <a:off x="5283711"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1</a:t>
                </a:r>
              </a:p>
            </p:txBody>
          </p:sp>
          <p:sp>
            <p:nvSpPr>
              <p:cNvPr id="21" name="Rectangle 20">
                <a:extLst>
                  <a:ext uri="{FF2B5EF4-FFF2-40B4-BE49-F238E27FC236}">
                    <a16:creationId xmlns:a16="http://schemas.microsoft.com/office/drawing/2014/main" id="{66E2D24E-103C-4742-A123-75FAA42B4879}"/>
                  </a:ext>
                </a:extLst>
              </p:cNvPr>
              <p:cNvSpPr/>
              <p:nvPr/>
            </p:nvSpPr>
            <p:spPr>
              <a:xfrm>
                <a:off x="5818910"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0</a:t>
                </a:r>
              </a:p>
            </p:txBody>
          </p:sp>
          <p:sp>
            <p:nvSpPr>
              <p:cNvPr id="22" name="TextBox 21">
                <a:extLst>
                  <a:ext uri="{FF2B5EF4-FFF2-40B4-BE49-F238E27FC236}">
                    <a16:creationId xmlns:a16="http://schemas.microsoft.com/office/drawing/2014/main" id="{7DCF58F1-1126-4DEA-80F8-A2BEB1D10FFB}"/>
                  </a:ext>
                </a:extLst>
              </p:cNvPr>
              <p:cNvSpPr txBox="1"/>
              <p:nvPr/>
            </p:nvSpPr>
            <p:spPr>
              <a:xfrm>
                <a:off x="5423288" y="3966029"/>
                <a:ext cx="276038" cy="307777"/>
              </a:xfrm>
              <a:prstGeom prst="rect">
                <a:avLst/>
              </a:prstGeom>
              <a:noFill/>
            </p:spPr>
            <p:txBody>
              <a:bodyPr wrap="none" rtlCol="0">
                <a:spAutoFit/>
              </a:bodyPr>
              <a:lstStyle/>
              <a:p>
                <a:r>
                  <a:rPr lang="en-US" sz="1400" dirty="0"/>
                  <a:t>6</a:t>
                </a:r>
              </a:p>
            </p:txBody>
          </p:sp>
          <p:sp>
            <p:nvSpPr>
              <p:cNvPr id="23" name="TextBox 22">
                <a:extLst>
                  <a:ext uri="{FF2B5EF4-FFF2-40B4-BE49-F238E27FC236}">
                    <a16:creationId xmlns:a16="http://schemas.microsoft.com/office/drawing/2014/main" id="{B63D9412-1E0F-447A-B37C-07F6496E5DC3}"/>
                  </a:ext>
                </a:extLst>
              </p:cNvPr>
              <p:cNvSpPr txBox="1"/>
              <p:nvPr/>
            </p:nvSpPr>
            <p:spPr>
              <a:xfrm>
                <a:off x="5958485" y="3966029"/>
                <a:ext cx="276038" cy="307777"/>
              </a:xfrm>
              <a:prstGeom prst="rect">
                <a:avLst/>
              </a:prstGeom>
              <a:noFill/>
            </p:spPr>
            <p:txBody>
              <a:bodyPr wrap="none" rtlCol="0">
                <a:spAutoFit/>
              </a:bodyPr>
              <a:lstStyle/>
              <a:p>
                <a:r>
                  <a:rPr lang="en-US" sz="1400" dirty="0"/>
                  <a:t>7</a:t>
                </a:r>
              </a:p>
            </p:txBody>
          </p:sp>
        </p:grpSp>
      </p:grpSp>
      <p:sp>
        <p:nvSpPr>
          <p:cNvPr id="2" name="Oval 1">
            <a:extLst>
              <a:ext uri="{FF2B5EF4-FFF2-40B4-BE49-F238E27FC236}">
                <a16:creationId xmlns:a16="http://schemas.microsoft.com/office/drawing/2014/main" id="{4386DDE9-5A1E-4E06-8E28-36ECD0479EC8}"/>
              </a:ext>
            </a:extLst>
          </p:cNvPr>
          <p:cNvSpPr/>
          <p:nvPr/>
        </p:nvSpPr>
        <p:spPr>
          <a:xfrm>
            <a:off x="9003616" y="1866721"/>
            <a:ext cx="378691" cy="402771"/>
          </a:xfrm>
          <a:prstGeom prst="ellipse">
            <a:avLst/>
          </a:prstGeom>
          <a:noFill/>
          <a:ln w="571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 name="Right Brace 3">
            <a:extLst>
              <a:ext uri="{FF2B5EF4-FFF2-40B4-BE49-F238E27FC236}">
                <a16:creationId xmlns:a16="http://schemas.microsoft.com/office/drawing/2014/main" id="{73213799-921A-4BA8-8C61-7C7D6879FDFC}"/>
              </a:ext>
            </a:extLst>
          </p:cNvPr>
          <p:cNvSpPr/>
          <p:nvPr/>
        </p:nvSpPr>
        <p:spPr>
          <a:xfrm>
            <a:off x="6608604" y="1251168"/>
            <a:ext cx="346378" cy="3517658"/>
          </a:xfrm>
          <a:prstGeom prst="rightBrace">
            <a:avLst/>
          </a:prstGeom>
          <a:ln w="57150"/>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59" name="TextBox 58">
            <a:extLst>
              <a:ext uri="{FF2B5EF4-FFF2-40B4-BE49-F238E27FC236}">
                <a16:creationId xmlns:a16="http://schemas.microsoft.com/office/drawing/2014/main" id="{34B44F4C-C014-4DF3-9012-BF6494C88E8C}"/>
              </a:ext>
            </a:extLst>
          </p:cNvPr>
          <p:cNvSpPr txBox="1"/>
          <p:nvPr/>
        </p:nvSpPr>
        <p:spPr>
          <a:xfrm>
            <a:off x="8408346" y="1753102"/>
            <a:ext cx="1781257" cy="769441"/>
          </a:xfrm>
          <a:prstGeom prst="rect">
            <a:avLst/>
          </a:prstGeom>
          <a:noFill/>
        </p:spPr>
        <p:txBody>
          <a:bodyPr wrap="none" rtlCol="0">
            <a:spAutoFit/>
          </a:bodyPr>
          <a:lstStyle/>
          <a:p>
            <a:r>
              <a:rPr lang="en-US" sz="3200" dirty="0"/>
              <a:t>= </a:t>
            </a:r>
            <a:r>
              <a:rPr lang="en-US" sz="4400" dirty="0"/>
              <a:t>2</a:t>
            </a:r>
            <a:r>
              <a:rPr lang="en-US" sz="4400" baseline="30000" dirty="0"/>
              <a:t>3</a:t>
            </a:r>
            <a:r>
              <a:rPr lang="en-US" sz="4400" dirty="0"/>
              <a:t> = 8</a:t>
            </a:r>
          </a:p>
        </p:txBody>
      </p:sp>
      <p:sp>
        <p:nvSpPr>
          <p:cNvPr id="60" name="TextBox 59">
            <a:extLst>
              <a:ext uri="{FF2B5EF4-FFF2-40B4-BE49-F238E27FC236}">
                <a16:creationId xmlns:a16="http://schemas.microsoft.com/office/drawing/2014/main" id="{6D1F90BF-75FC-4657-8E03-9D5ED1CC4196}"/>
              </a:ext>
            </a:extLst>
          </p:cNvPr>
          <p:cNvSpPr txBox="1"/>
          <p:nvPr/>
        </p:nvSpPr>
        <p:spPr>
          <a:xfrm>
            <a:off x="8357050" y="1097280"/>
            <a:ext cx="1832553" cy="769441"/>
          </a:xfrm>
          <a:prstGeom prst="rect">
            <a:avLst/>
          </a:prstGeom>
          <a:noFill/>
        </p:spPr>
        <p:txBody>
          <a:bodyPr wrap="none" rtlCol="0">
            <a:spAutoFit/>
          </a:bodyPr>
          <a:lstStyle/>
          <a:p>
            <a:r>
              <a:rPr lang="en-US" sz="3200" dirty="0"/>
              <a:t>= </a:t>
            </a:r>
            <a:r>
              <a:rPr lang="en-US" sz="4400" dirty="0"/>
              <a:t>2</a:t>
            </a:r>
            <a:r>
              <a:rPr lang="en-US" sz="4400" baseline="30000" dirty="0"/>
              <a:t>x</a:t>
            </a:r>
            <a:r>
              <a:rPr lang="en-US" sz="4400" dirty="0"/>
              <a:t> = N</a:t>
            </a:r>
          </a:p>
        </p:txBody>
      </p:sp>
    </p:spTree>
    <p:extLst>
      <p:ext uri="{BB962C8B-B14F-4D97-AF65-F5344CB8AC3E}">
        <p14:creationId xmlns:p14="http://schemas.microsoft.com/office/powerpoint/2010/main" val="1141193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09463A5-880B-4A92-8B52-5BD795E0C207}"/>
              </a:ext>
            </a:extLst>
          </p:cNvPr>
          <p:cNvGrpSpPr/>
          <p:nvPr/>
        </p:nvGrpSpPr>
        <p:grpSpPr>
          <a:xfrm>
            <a:off x="1023734" y="1097280"/>
            <a:ext cx="5330374" cy="3671546"/>
            <a:chOff x="1023734" y="1097280"/>
            <a:chExt cx="5330374" cy="3671546"/>
          </a:xfrm>
        </p:grpSpPr>
        <p:grpSp>
          <p:nvGrpSpPr>
            <p:cNvPr id="5" name="Group 4">
              <a:extLst>
                <a:ext uri="{FF2B5EF4-FFF2-40B4-BE49-F238E27FC236}">
                  <a16:creationId xmlns:a16="http://schemas.microsoft.com/office/drawing/2014/main" id="{A6C041AD-A006-4EFD-BBA0-C00196081047}"/>
                </a:ext>
              </a:extLst>
            </p:cNvPr>
            <p:cNvGrpSpPr/>
            <p:nvPr/>
          </p:nvGrpSpPr>
          <p:grpSpPr>
            <a:xfrm>
              <a:off x="1553531" y="1097280"/>
              <a:ext cx="4270781" cy="802797"/>
              <a:chOff x="1553531" y="1097280"/>
              <a:chExt cx="4270781" cy="802797"/>
            </a:xfrm>
          </p:grpSpPr>
          <p:sp>
            <p:nvSpPr>
              <p:cNvPr id="40" name="Rectangle 39">
                <a:extLst>
                  <a:ext uri="{FF2B5EF4-FFF2-40B4-BE49-F238E27FC236}">
                    <a16:creationId xmlns:a16="http://schemas.microsoft.com/office/drawing/2014/main" id="{183EBE42-F8EC-4DD9-87EF-B6F112429832}"/>
                  </a:ext>
                </a:extLst>
              </p:cNvPr>
              <p:cNvSpPr/>
              <p:nvPr/>
            </p:nvSpPr>
            <p:spPr>
              <a:xfrm>
                <a:off x="1553531"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8</a:t>
                </a:r>
              </a:p>
            </p:txBody>
          </p:sp>
          <p:sp>
            <p:nvSpPr>
              <p:cNvPr id="41" name="Rectangle 40">
                <a:extLst>
                  <a:ext uri="{FF2B5EF4-FFF2-40B4-BE49-F238E27FC236}">
                    <a16:creationId xmlns:a16="http://schemas.microsoft.com/office/drawing/2014/main" id="{FB864E24-0E66-4119-A8F2-14C44F3F013B}"/>
                  </a:ext>
                </a:extLst>
              </p:cNvPr>
              <p:cNvSpPr/>
              <p:nvPr/>
            </p:nvSpPr>
            <p:spPr>
              <a:xfrm>
                <a:off x="2088729"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42" name="Rectangle 41">
                <a:extLst>
                  <a:ext uri="{FF2B5EF4-FFF2-40B4-BE49-F238E27FC236}">
                    <a16:creationId xmlns:a16="http://schemas.microsoft.com/office/drawing/2014/main" id="{27864798-4C99-44F5-A1BC-1EEDECA2B237}"/>
                  </a:ext>
                </a:extLst>
              </p:cNvPr>
              <p:cNvSpPr/>
              <p:nvPr/>
            </p:nvSpPr>
            <p:spPr>
              <a:xfrm>
                <a:off x="2623928"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3</a:t>
                </a:r>
              </a:p>
            </p:txBody>
          </p:sp>
          <p:sp>
            <p:nvSpPr>
              <p:cNvPr id="43" name="Rectangle 42">
                <a:extLst>
                  <a:ext uri="{FF2B5EF4-FFF2-40B4-BE49-F238E27FC236}">
                    <a16:creationId xmlns:a16="http://schemas.microsoft.com/office/drawing/2014/main" id="{5F2261C1-8279-44D4-AD34-6A2D5D651817}"/>
                  </a:ext>
                </a:extLst>
              </p:cNvPr>
              <p:cNvSpPr/>
              <p:nvPr/>
            </p:nvSpPr>
            <p:spPr>
              <a:xfrm>
                <a:off x="3159126"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6</a:t>
                </a:r>
              </a:p>
            </p:txBody>
          </p:sp>
          <p:sp>
            <p:nvSpPr>
              <p:cNvPr id="44" name="Rectangle 43">
                <a:extLst>
                  <a:ext uri="{FF2B5EF4-FFF2-40B4-BE49-F238E27FC236}">
                    <a16:creationId xmlns:a16="http://schemas.microsoft.com/office/drawing/2014/main" id="{BDCFFCC0-31A3-4B90-AC1A-CFB72C92CA4D}"/>
                  </a:ext>
                </a:extLst>
              </p:cNvPr>
              <p:cNvSpPr/>
              <p:nvPr/>
            </p:nvSpPr>
            <p:spPr>
              <a:xfrm>
                <a:off x="3683519"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2</a:t>
                </a:r>
              </a:p>
            </p:txBody>
          </p:sp>
          <p:sp>
            <p:nvSpPr>
              <p:cNvPr id="45" name="Rectangle 44">
                <a:extLst>
                  <a:ext uri="{FF2B5EF4-FFF2-40B4-BE49-F238E27FC236}">
                    <a16:creationId xmlns:a16="http://schemas.microsoft.com/office/drawing/2014/main" id="{92D62F48-9E37-42DB-9218-380EDAE3AEF9}"/>
                  </a:ext>
                </a:extLst>
              </p:cNvPr>
              <p:cNvSpPr/>
              <p:nvPr/>
            </p:nvSpPr>
            <p:spPr>
              <a:xfrm>
                <a:off x="4218717"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9</a:t>
                </a:r>
              </a:p>
            </p:txBody>
          </p:sp>
          <p:sp>
            <p:nvSpPr>
              <p:cNvPr id="46" name="Rectangle 45">
                <a:extLst>
                  <a:ext uri="{FF2B5EF4-FFF2-40B4-BE49-F238E27FC236}">
                    <a16:creationId xmlns:a16="http://schemas.microsoft.com/office/drawing/2014/main" id="{505D517E-6B8E-435A-815A-6C21C1375C0D}"/>
                  </a:ext>
                </a:extLst>
              </p:cNvPr>
              <p:cNvSpPr/>
              <p:nvPr/>
            </p:nvSpPr>
            <p:spPr>
              <a:xfrm>
                <a:off x="4753915"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1</a:t>
                </a:r>
              </a:p>
            </p:txBody>
          </p:sp>
          <p:sp>
            <p:nvSpPr>
              <p:cNvPr id="47" name="Rectangle 46">
                <a:extLst>
                  <a:ext uri="{FF2B5EF4-FFF2-40B4-BE49-F238E27FC236}">
                    <a16:creationId xmlns:a16="http://schemas.microsoft.com/office/drawing/2014/main" id="{C0DA5C44-30CE-4C70-88B2-5764A29266C8}"/>
                  </a:ext>
                </a:extLst>
              </p:cNvPr>
              <p:cNvSpPr/>
              <p:nvPr/>
            </p:nvSpPr>
            <p:spPr>
              <a:xfrm>
                <a:off x="5289114"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0</a:t>
                </a:r>
              </a:p>
            </p:txBody>
          </p:sp>
          <p:sp>
            <p:nvSpPr>
              <p:cNvPr id="48" name="TextBox 47">
                <a:extLst>
                  <a:ext uri="{FF2B5EF4-FFF2-40B4-BE49-F238E27FC236}">
                    <a16:creationId xmlns:a16="http://schemas.microsoft.com/office/drawing/2014/main" id="{5A17FACC-E378-416C-B7DA-D3530A0637B5}"/>
                  </a:ext>
                </a:extLst>
              </p:cNvPr>
              <p:cNvSpPr txBox="1"/>
              <p:nvPr/>
            </p:nvSpPr>
            <p:spPr>
              <a:xfrm>
                <a:off x="1682307" y="1097280"/>
                <a:ext cx="276038" cy="307777"/>
              </a:xfrm>
              <a:prstGeom prst="rect">
                <a:avLst/>
              </a:prstGeom>
              <a:noFill/>
            </p:spPr>
            <p:txBody>
              <a:bodyPr wrap="none" rtlCol="0">
                <a:spAutoFit/>
              </a:bodyPr>
              <a:lstStyle/>
              <a:p>
                <a:r>
                  <a:rPr lang="en-US" sz="1400" dirty="0"/>
                  <a:t>0</a:t>
                </a:r>
              </a:p>
            </p:txBody>
          </p:sp>
          <p:sp>
            <p:nvSpPr>
              <p:cNvPr id="49" name="TextBox 48">
                <a:extLst>
                  <a:ext uri="{FF2B5EF4-FFF2-40B4-BE49-F238E27FC236}">
                    <a16:creationId xmlns:a16="http://schemas.microsoft.com/office/drawing/2014/main" id="{C10549B0-1E08-4DC5-814A-1411A93F042E}"/>
                  </a:ext>
                </a:extLst>
              </p:cNvPr>
              <p:cNvSpPr txBox="1"/>
              <p:nvPr/>
            </p:nvSpPr>
            <p:spPr>
              <a:xfrm>
                <a:off x="2217504" y="1097280"/>
                <a:ext cx="276038" cy="307777"/>
              </a:xfrm>
              <a:prstGeom prst="rect">
                <a:avLst/>
              </a:prstGeom>
              <a:noFill/>
            </p:spPr>
            <p:txBody>
              <a:bodyPr wrap="none" rtlCol="0">
                <a:spAutoFit/>
              </a:bodyPr>
              <a:lstStyle/>
              <a:p>
                <a:r>
                  <a:rPr lang="en-US" sz="1400" dirty="0"/>
                  <a:t>1</a:t>
                </a:r>
              </a:p>
            </p:txBody>
          </p:sp>
          <p:sp>
            <p:nvSpPr>
              <p:cNvPr id="50" name="TextBox 49">
                <a:extLst>
                  <a:ext uri="{FF2B5EF4-FFF2-40B4-BE49-F238E27FC236}">
                    <a16:creationId xmlns:a16="http://schemas.microsoft.com/office/drawing/2014/main" id="{11117EAB-EE8A-479D-A8CB-8CF1AA573C94}"/>
                  </a:ext>
                </a:extLst>
              </p:cNvPr>
              <p:cNvSpPr txBox="1"/>
              <p:nvPr/>
            </p:nvSpPr>
            <p:spPr>
              <a:xfrm>
                <a:off x="2752702" y="1097280"/>
                <a:ext cx="276038" cy="307777"/>
              </a:xfrm>
              <a:prstGeom prst="rect">
                <a:avLst/>
              </a:prstGeom>
              <a:noFill/>
            </p:spPr>
            <p:txBody>
              <a:bodyPr wrap="none" rtlCol="0">
                <a:spAutoFit/>
              </a:bodyPr>
              <a:lstStyle/>
              <a:p>
                <a:r>
                  <a:rPr lang="en-US" sz="1400" dirty="0"/>
                  <a:t>2</a:t>
                </a:r>
              </a:p>
            </p:txBody>
          </p:sp>
          <p:sp>
            <p:nvSpPr>
              <p:cNvPr id="51" name="TextBox 50">
                <a:extLst>
                  <a:ext uri="{FF2B5EF4-FFF2-40B4-BE49-F238E27FC236}">
                    <a16:creationId xmlns:a16="http://schemas.microsoft.com/office/drawing/2014/main" id="{37EFDE60-7AD0-4614-9474-3660152CEB30}"/>
                  </a:ext>
                </a:extLst>
              </p:cNvPr>
              <p:cNvSpPr txBox="1"/>
              <p:nvPr/>
            </p:nvSpPr>
            <p:spPr>
              <a:xfrm>
                <a:off x="3287899" y="1097280"/>
                <a:ext cx="276038" cy="307777"/>
              </a:xfrm>
              <a:prstGeom prst="rect">
                <a:avLst/>
              </a:prstGeom>
              <a:noFill/>
            </p:spPr>
            <p:txBody>
              <a:bodyPr wrap="none" rtlCol="0">
                <a:spAutoFit/>
              </a:bodyPr>
              <a:lstStyle/>
              <a:p>
                <a:r>
                  <a:rPr lang="en-US" sz="1400" dirty="0"/>
                  <a:t>3</a:t>
                </a:r>
              </a:p>
            </p:txBody>
          </p:sp>
          <p:sp>
            <p:nvSpPr>
              <p:cNvPr id="52" name="TextBox 51">
                <a:extLst>
                  <a:ext uri="{FF2B5EF4-FFF2-40B4-BE49-F238E27FC236}">
                    <a16:creationId xmlns:a16="http://schemas.microsoft.com/office/drawing/2014/main" id="{3A41DC54-8B3B-4E82-8F5A-092F8B738316}"/>
                  </a:ext>
                </a:extLst>
              </p:cNvPr>
              <p:cNvSpPr txBox="1"/>
              <p:nvPr/>
            </p:nvSpPr>
            <p:spPr>
              <a:xfrm>
                <a:off x="3823097" y="1097280"/>
                <a:ext cx="276038" cy="307777"/>
              </a:xfrm>
              <a:prstGeom prst="rect">
                <a:avLst/>
              </a:prstGeom>
              <a:noFill/>
            </p:spPr>
            <p:txBody>
              <a:bodyPr wrap="none" rtlCol="0">
                <a:spAutoFit/>
              </a:bodyPr>
              <a:lstStyle/>
              <a:p>
                <a:r>
                  <a:rPr lang="en-US" sz="1400" dirty="0"/>
                  <a:t>4</a:t>
                </a:r>
              </a:p>
            </p:txBody>
          </p:sp>
          <p:sp>
            <p:nvSpPr>
              <p:cNvPr id="53" name="TextBox 52">
                <a:extLst>
                  <a:ext uri="{FF2B5EF4-FFF2-40B4-BE49-F238E27FC236}">
                    <a16:creationId xmlns:a16="http://schemas.microsoft.com/office/drawing/2014/main" id="{B2EA602D-5319-4EA0-9720-210601FEAFE4}"/>
                  </a:ext>
                </a:extLst>
              </p:cNvPr>
              <p:cNvSpPr txBox="1"/>
              <p:nvPr/>
            </p:nvSpPr>
            <p:spPr>
              <a:xfrm>
                <a:off x="4358294" y="1097280"/>
                <a:ext cx="276038" cy="307777"/>
              </a:xfrm>
              <a:prstGeom prst="rect">
                <a:avLst/>
              </a:prstGeom>
              <a:noFill/>
            </p:spPr>
            <p:txBody>
              <a:bodyPr wrap="none" rtlCol="0">
                <a:spAutoFit/>
              </a:bodyPr>
              <a:lstStyle/>
              <a:p>
                <a:r>
                  <a:rPr lang="en-US" sz="1400" dirty="0"/>
                  <a:t>5</a:t>
                </a:r>
              </a:p>
            </p:txBody>
          </p:sp>
          <p:sp>
            <p:nvSpPr>
              <p:cNvPr id="54" name="TextBox 53">
                <a:extLst>
                  <a:ext uri="{FF2B5EF4-FFF2-40B4-BE49-F238E27FC236}">
                    <a16:creationId xmlns:a16="http://schemas.microsoft.com/office/drawing/2014/main" id="{9DB85E01-0691-4B62-BBFE-743861D01B7B}"/>
                  </a:ext>
                </a:extLst>
              </p:cNvPr>
              <p:cNvSpPr txBox="1"/>
              <p:nvPr/>
            </p:nvSpPr>
            <p:spPr>
              <a:xfrm>
                <a:off x="4893492" y="1097280"/>
                <a:ext cx="276038" cy="307777"/>
              </a:xfrm>
              <a:prstGeom prst="rect">
                <a:avLst/>
              </a:prstGeom>
              <a:noFill/>
            </p:spPr>
            <p:txBody>
              <a:bodyPr wrap="none" rtlCol="0">
                <a:spAutoFit/>
              </a:bodyPr>
              <a:lstStyle/>
              <a:p>
                <a:r>
                  <a:rPr lang="en-US" sz="1400" dirty="0"/>
                  <a:t>6</a:t>
                </a:r>
              </a:p>
            </p:txBody>
          </p:sp>
          <p:sp>
            <p:nvSpPr>
              <p:cNvPr id="55" name="TextBox 54">
                <a:extLst>
                  <a:ext uri="{FF2B5EF4-FFF2-40B4-BE49-F238E27FC236}">
                    <a16:creationId xmlns:a16="http://schemas.microsoft.com/office/drawing/2014/main" id="{EC2AF144-390D-4FB8-88FB-E9E6187D792E}"/>
                  </a:ext>
                </a:extLst>
              </p:cNvPr>
              <p:cNvSpPr txBox="1"/>
              <p:nvPr/>
            </p:nvSpPr>
            <p:spPr>
              <a:xfrm>
                <a:off x="5428689" y="1097280"/>
                <a:ext cx="276038" cy="307777"/>
              </a:xfrm>
              <a:prstGeom prst="rect">
                <a:avLst/>
              </a:prstGeom>
              <a:noFill/>
            </p:spPr>
            <p:txBody>
              <a:bodyPr wrap="none" rtlCol="0">
                <a:spAutoFit/>
              </a:bodyPr>
              <a:lstStyle/>
              <a:p>
                <a:r>
                  <a:rPr lang="en-US" sz="1400" dirty="0"/>
                  <a:t>7</a:t>
                </a:r>
              </a:p>
            </p:txBody>
          </p:sp>
        </p:grpSp>
        <p:grpSp>
          <p:nvGrpSpPr>
            <p:cNvPr id="6" name="Group 5">
              <a:extLst>
                <a:ext uri="{FF2B5EF4-FFF2-40B4-BE49-F238E27FC236}">
                  <a16:creationId xmlns:a16="http://schemas.microsoft.com/office/drawing/2014/main" id="{6948F5E4-58CD-486E-A117-89C00CC671A4}"/>
                </a:ext>
              </a:extLst>
            </p:cNvPr>
            <p:cNvGrpSpPr/>
            <p:nvPr/>
          </p:nvGrpSpPr>
          <p:grpSpPr>
            <a:xfrm>
              <a:off x="1288506" y="2531655"/>
              <a:ext cx="4800831" cy="802797"/>
              <a:chOff x="1288506" y="2531655"/>
              <a:chExt cx="4800831" cy="802797"/>
            </a:xfrm>
          </p:grpSpPr>
          <p:sp>
            <p:nvSpPr>
              <p:cNvPr id="24" name="Rectangle 23">
                <a:extLst>
                  <a:ext uri="{FF2B5EF4-FFF2-40B4-BE49-F238E27FC236}">
                    <a16:creationId xmlns:a16="http://schemas.microsoft.com/office/drawing/2014/main" id="{B67B139D-10E6-4B7E-9ADB-E007E34D3315}"/>
                  </a:ext>
                </a:extLst>
              </p:cNvPr>
              <p:cNvSpPr/>
              <p:nvPr/>
            </p:nvSpPr>
            <p:spPr>
              <a:xfrm>
                <a:off x="1288506"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8</a:t>
                </a:r>
              </a:p>
            </p:txBody>
          </p:sp>
          <p:sp>
            <p:nvSpPr>
              <p:cNvPr id="25" name="Rectangle 24">
                <a:extLst>
                  <a:ext uri="{FF2B5EF4-FFF2-40B4-BE49-F238E27FC236}">
                    <a16:creationId xmlns:a16="http://schemas.microsoft.com/office/drawing/2014/main" id="{57F530EB-AEAF-4313-A906-3500B415F08A}"/>
                  </a:ext>
                </a:extLst>
              </p:cNvPr>
              <p:cNvSpPr/>
              <p:nvPr/>
            </p:nvSpPr>
            <p:spPr>
              <a:xfrm>
                <a:off x="1823704"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26" name="Rectangle 25">
                <a:extLst>
                  <a:ext uri="{FF2B5EF4-FFF2-40B4-BE49-F238E27FC236}">
                    <a16:creationId xmlns:a16="http://schemas.microsoft.com/office/drawing/2014/main" id="{FC41F651-A26A-4359-BB1F-CB7F3B3E6844}"/>
                  </a:ext>
                </a:extLst>
              </p:cNvPr>
              <p:cNvSpPr/>
              <p:nvPr/>
            </p:nvSpPr>
            <p:spPr>
              <a:xfrm>
                <a:off x="2358903"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3</a:t>
                </a:r>
              </a:p>
            </p:txBody>
          </p:sp>
          <p:sp>
            <p:nvSpPr>
              <p:cNvPr id="27" name="Rectangle 26">
                <a:extLst>
                  <a:ext uri="{FF2B5EF4-FFF2-40B4-BE49-F238E27FC236}">
                    <a16:creationId xmlns:a16="http://schemas.microsoft.com/office/drawing/2014/main" id="{29EF6914-1201-4D65-A38E-484CCE497B0B}"/>
                  </a:ext>
                </a:extLst>
              </p:cNvPr>
              <p:cNvSpPr/>
              <p:nvPr/>
            </p:nvSpPr>
            <p:spPr>
              <a:xfrm>
                <a:off x="2894101"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6</a:t>
                </a:r>
              </a:p>
            </p:txBody>
          </p:sp>
          <p:sp>
            <p:nvSpPr>
              <p:cNvPr id="28" name="TextBox 27">
                <a:extLst>
                  <a:ext uri="{FF2B5EF4-FFF2-40B4-BE49-F238E27FC236}">
                    <a16:creationId xmlns:a16="http://schemas.microsoft.com/office/drawing/2014/main" id="{8CD33033-50F8-4241-A48F-5D3519AF0F95}"/>
                  </a:ext>
                </a:extLst>
              </p:cNvPr>
              <p:cNvSpPr txBox="1"/>
              <p:nvPr/>
            </p:nvSpPr>
            <p:spPr>
              <a:xfrm>
                <a:off x="1417282" y="2531655"/>
                <a:ext cx="276038" cy="307777"/>
              </a:xfrm>
              <a:prstGeom prst="rect">
                <a:avLst/>
              </a:prstGeom>
              <a:noFill/>
            </p:spPr>
            <p:txBody>
              <a:bodyPr wrap="none" rtlCol="0">
                <a:spAutoFit/>
              </a:bodyPr>
              <a:lstStyle/>
              <a:p>
                <a:r>
                  <a:rPr lang="en-US" sz="1400" dirty="0"/>
                  <a:t>0</a:t>
                </a:r>
              </a:p>
            </p:txBody>
          </p:sp>
          <p:sp>
            <p:nvSpPr>
              <p:cNvPr id="29" name="TextBox 28">
                <a:extLst>
                  <a:ext uri="{FF2B5EF4-FFF2-40B4-BE49-F238E27FC236}">
                    <a16:creationId xmlns:a16="http://schemas.microsoft.com/office/drawing/2014/main" id="{B204F5F5-A3EF-426B-A54E-1DA9A14B6E2E}"/>
                  </a:ext>
                </a:extLst>
              </p:cNvPr>
              <p:cNvSpPr txBox="1"/>
              <p:nvPr/>
            </p:nvSpPr>
            <p:spPr>
              <a:xfrm>
                <a:off x="1952479" y="2531655"/>
                <a:ext cx="276038" cy="307777"/>
              </a:xfrm>
              <a:prstGeom prst="rect">
                <a:avLst/>
              </a:prstGeom>
              <a:noFill/>
            </p:spPr>
            <p:txBody>
              <a:bodyPr wrap="none" rtlCol="0">
                <a:spAutoFit/>
              </a:bodyPr>
              <a:lstStyle/>
              <a:p>
                <a:r>
                  <a:rPr lang="en-US" sz="1400" dirty="0"/>
                  <a:t>1</a:t>
                </a:r>
              </a:p>
            </p:txBody>
          </p:sp>
          <p:sp>
            <p:nvSpPr>
              <p:cNvPr id="30" name="TextBox 29">
                <a:extLst>
                  <a:ext uri="{FF2B5EF4-FFF2-40B4-BE49-F238E27FC236}">
                    <a16:creationId xmlns:a16="http://schemas.microsoft.com/office/drawing/2014/main" id="{72ECC629-4345-4B6E-8C52-51033FF3879E}"/>
                  </a:ext>
                </a:extLst>
              </p:cNvPr>
              <p:cNvSpPr txBox="1"/>
              <p:nvPr/>
            </p:nvSpPr>
            <p:spPr>
              <a:xfrm>
                <a:off x="2487677" y="2531655"/>
                <a:ext cx="276038" cy="307777"/>
              </a:xfrm>
              <a:prstGeom prst="rect">
                <a:avLst/>
              </a:prstGeom>
              <a:noFill/>
            </p:spPr>
            <p:txBody>
              <a:bodyPr wrap="none" rtlCol="0">
                <a:spAutoFit/>
              </a:bodyPr>
              <a:lstStyle/>
              <a:p>
                <a:r>
                  <a:rPr lang="en-US" sz="1400" dirty="0"/>
                  <a:t>2</a:t>
                </a:r>
              </a:p>
            </p:txBody>
          </p:sp>
          <p:sp>
            <p:nvSpPr>
              <p:cNvPr id="31" name="TextBox 30">
                <a:extLst>
                  <a:ext uri="{FF2B5EF4-FFF2-40B4-BE49-F238E27FC236}">
                    <a16:creationId xmlns:a16="http://schemas.microsoft.com/office/drawing/2014/main" id="{39BF97FF-ABC2-405A-978A-78253E2A68FD}"/>
                  </a:ext>
                </a:extLst>
              </p:cNvPr>
              <p:cNvSpPr txBox="1"/>
              <p:nvPr/>
            </p:nvSpPr>
            <p:spPr>
              <a:xfrm>
                <a:off x="3022874" y="2531655"/>
                <a:ext cx="276038" cy="307777"/>
              </a:xfrm>
              <a:prstGeom prst="rect">
                <a:avLst/>
              </a:prstGeom>
              <a:noFill/>
            </p:spPr>
            <p:txBody>
              <a:bodyPr wrap="none" rtlCol="0">
                <a:spAutoFit/>
              </a:bodyPr>
              <a:lstStyle/>
              <a:p>
                <a:r>
                  <a:rPr lang="en-US" sz="1400" dirty="0"/>
                  <a:t>3</a:t>
                </a:r>
              </a:p>
            </p:txBody>
          </p:sp>
          <p:sp>
            <p:nvSpPr>
              <p:cNvPr id="32" name="Rectangle 31">
                <a:extLst>
                  <a:ext uri="{FF2B5EF4-FFF2-40B4-BE49-F238E27FC236}">
                    <a16:creationId xmlns:a16="http://schemas.microsoft.com/office/drawing/2014/main" id="{8D6E266A-DB43-4B06-AB8E-19FD35F80BE6}"/>
                  </a:ext>
                </a:extLst>
              </p:cNvPr>
              <p:cNvSpPr/>
              <p:nvPr/>
            </p:nvSpPr>
            <p:spPr>
              <a:xfrm>
                <a:off x="3948544"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2</a:t>
                </a:r>
              </a:p>
            </p:txBody>
          </p:sp>
          <p:sp>
            <p:nvSpPr>
              <p:cNvPr id="33" name="Rectangle 32">
                <a:extLst>
                  <a:ext uri="{FF2B5EF4-FFF2-40B4-BE49-F238E27FC236}">
                    <a16:creationId xmlns:a16="http://schemas.microsoft.com/office/drawing/2014/main" id="{FD82977E-D37D-4DF7-9B5E-F45C5141A68C}"/>
                  </a:ext>
                </a:extLst>
              </p:cNvPr>
              <p:cNvSpPr/>
              <p:nvPr/>
            </p:nvSpPr>
            <p:spPr>
              <a:xfrm>
                <a:off x="4483742"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9</a:t>
                </a:r>
              </a:p>
            </p:txBody>
          </p:sp>
          <p:sp>
            <p:nvSpPr>
              <p:cNvPr id="34" name="Rectangle 33">
                <a:extLst>
                  <a:ext uri="{FF2B5EF4-FFF2-40B4-BE49-F238E27FC236}">
                    <a16:creationId xmlns:a16="http://schemas.microsoft.com/office/drawing/2014/main" id="{95DBA9FB-421E-4452-AE6A-E35C652A2653}"/>
                  </a:ext>
                </a:extLst>
              </p:cNvPr>
              <p:cNvSpPr/>
              <p:nvPr/>
            </p:nvSpPr>
            <p:spPr>
              <a:xfrm>
                <a:off x="5018940"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1</a:t>
                </a:r>
              </a:p>
            </p:txBody>
          </p:sp>
          <p:sp>
            <p:nvSpPr>
              <p:cNvPr id="35" name="Rectangle 34">
                <a:extLst>
                  <a:ext uri="{FF2B5EF4-FFF2-40B4-BE49-F238E27FC236}">
                    <a16:creationId xmlns:a16="http://schemas.microsoft.com/office/drawing/2014/main" id="{CAC00490-98FD-40D2-B025-D5E3451DACAA}"/>
                  </a:ext>
                </a:extLst>
              </p:cNvPr>
              <p:cNvSpPr/>
              <p:nvPr/>
            </p:nvSpPr>
            <p:spPr>
              <a:xfrm>
                <a:off x="5554139"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0</a:t>
                </a:r>
              </a:p>
            </p:txBody>
          </p:sp>
          <p:sp>
            <p:nvSpPr>
              <p:cNvPr id="36" name="TextBox 35">
                <a:extLst>
                  <a:ext uri="{FF2B5EF4-FFF2-40B4-BE49-F238E27FC236}">
                    <a16:creationId xmlns:a16="http://schemas.microsoft.com/office/drawing/2014/main" id="{CAF436CD-0687-4864-8FEF-B2AEC8B5C597}"/>
                  </a:ext>
                </a:extLst>
              </p:cNvPr>
              <p:cNvSpPr txBox="1"/>
              <p:nvPr/>
            </p:nvSpPr>
            <p:spPr>
              <a:xfrm>
                <a:off x="4088122" y="2531655"/>
                <a:ext cx="276038" cy="307777"/>
              </a:xfrm>
              <a:prstGeom prst="rect">
                <a:avLst/>
              </a:prstGeom>
              <a:noFill/>
            </p:spPr>
            <p:txBody>
              <a:bodyPr wrap="none" rtlCol="0">
                <a:spAutoFit/>
              </a:bodyPr>
              <a:lstStyle/>
              <a:p>
                <a:r>
                  <a:rPr lang="en-US" sz="1400" dirty="0"/>
                  <a:t>4</a:t>
                </a:r>
              </a:p>
            </p:txBody>
          </p:sp>
          <p:sp>
            <p:nvSpPr>
              <p:cNvPr id="37" name="TextBox 36">
                <a:extLst>
                  <a:ext uri="{FF2B5EF4-FFF2-40B4-BE49-F238E27FC236}">
                    <a16:creationId xmlns:a16="http://schemas.microsoft.com/office/drawing/2014/main" id="{F4AEB377-70C0-41F6-AC34-73C7F374D660}"/>
                  </a:ext>
                </a:extLst>
              </p:cNvPr>
              <p:cNvSpPr txBox="1"/>
              <p:nvPr/>
            </p:nvSpPr>
            <p:spPr>
              <a:xfrm>
                <a:off x="4623319" y="2531655"/>
                <a:ext cx="276038" cy="307777"/>
              </a:xfrm>
              <a:prstGeom prst="rect">
                <a:avLst/>
              </a:prstGeom>
              <a:noFill/>
            </p:spPr>
            <p:txBody>
              <a:bodyPr wrap="none" rtlCol="0">
                <a:spAutoFit/>
              </a:bodyPr>
              <a:lstStyle/>
              <a:p>
                <a:r>
                  <a:rPr lang="en-US" sz="1400" dirty="0"/>
                  <a:t>5</a:t>
                </a:r>
              </a:p>
            </p:txBody>
          </p:sp>
          <p:sp>
            <p:nvSpPr>
              <p:cNvPr id="38" name="TextBox 37">
                <a:extLst>
                  <a:ext uri="{FF2B5EF4-FFF2-40B4-BE49-F238E27FC236}">
                    <a16:creationId xmlns:a16="http://schemas.microsoft.com/office/drawing/2014/main" id="{5105DAA0-7E94-4B17-B9A5-01B93770D1D9}"/>
                  </a:ext>
                </a:extLst>
              </p:cNvPr>
              <p:cNvSpPr txBox="1"/>
              <p:nvPr/>
            </p:nvSpPr>
            <p:spPr>
              <a:xfrm>
                <a:off x="5158517" y="2531655"/>
                <a:ext cx="276038" cy="307777"/>
              </a:xfrm>
              <a:prstGeom prst="rect">
                <a:avLst/>
              </a:prstGeom>
              <a:noFill/>
            </p:spPr>
            <p:txBody>
              <a:bodyPr wrap="none" rtlCol="0">
                <a:spAutoFit/>
              </a:bodyPr>
              <a:lstStyle/>
              <a:p>
                <a:r>
                  <a:rPr lang="en-US" sz="1400" dirty="0"/>
                  <a:t>6</a:t>
                </a:r>
              </a:p>
            </p:txBody>
          </p:sp>
          <p:sp>
            <p:nvSpPr>
              <p:cNvPr id="39" name="TextBox 38">
                <a:extLst>
                  <a:ext uri="{FF2B5EF4-FFF2-40B4-BE49-F238E27FC236}">
                    <a16:creationId xmlns:a16="http://schemas.microsoft.com/office/drawing/2014/main" id="{F9E9308B-0C1A-4DBC-B1ED-CF83726F8641}"/>
                  </a:ext>
                </a:extLst>
              </p:cNvPr>
              <p:cNvSpPr txBox="1"/>
              <p:nvPr/>
            </p:nvSpPr>
            <p:spPr>
              <a:xfrm>
                <a:off x="5693714" y="2531655"/>
                <a:ext cx="276038" cy="307777"/>
              </a:xfrm>
              <a:prstGeom prst="rect">
                <a:avLst/>
              </a:prstGeom>
              <a:noFill/>
            </p:spPr>
            <p:txBody>
              <a:bodyPr wrap="none" rtlCol="0">
                <a:spAutoFit/>
              </a:bodyPr>
              <a:lstStyle/>
              <a:p>
                <a:r>
                  <a:rPr lang="en-US" sz="1400" dirty="0"/>
                  <a:t>7</a:t>
                </a:r>
              </a:p>
            </p:txBody>
          </p:sp>
        </p:grpSp>
        <p:grpSp>
          <p:nvGrpSpPr>
            <p:cNvPr id="7" name="Group 6">
              <a:extLst>
                <a:ext uri="{FF2B5EF4-FFF2-40B4-BE49-F238E27FC236}">
                  <a16:creationId xmlns:a16="http://schemas.microsoft.com/office/drawing/2014/main" id="{AE146A31-B13C-4A46-A5F7-5A5F7FDEB223}"/>
                </a:ext>
              </a:extLst>
            </p:cNvPr>
            <p:cNvGrpSpPr/>
            <p:nvPr/>
          </p:nvGrpSpPr>
          <p:grpSpPr>
            <a:xfrm>
              <a:off x="1023734" y="3966029"/>
              <a:ext cx="5330374" cy="802797"/>
              <a:chOff x="1023734" y="3966029"/>
              <a:chExt cx="5330374" cy="802797"/>
            </a:xfrm>
          </p:grpSpPr>
          <p:sp>
            <p:nvSpPr>
              <p:cNvPr id="8" name="Rectangle 7">
                <a:extLst>
                  <a:ext uri="{FF2B5EF4-FFF2-40B4-BE49-F238E27FC236}">
                    <a16:creationId xmlns:a16="http://schemas.microsoft.com/office/drawing/2014/main" id="{A5A7CF56-09E2-4800-A5C9-4155245B28E3}"/>
                  </a:ext>
                </a:extLst>
              </p:cNvPr>
              <p:cNvSpPr/>
              <p:nvPr/>
            </p:nvSpPr>
            <p:spPr>
              <a:xfrm>
                <a:off x="1023734"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8</a:t>
                </a:r>
              </a:p>
            </p:txBody>
          </p:sp>
          <p:sp>
            <p:nvSpPr>
              <p:cNvPr id="9" name="Rectangle 8">
                <a:extLst>
                  <a:ext uri="{FF2B5EF4-FFF2-40B4-BE49-F238E27FC236}">
                    <a16:creationId xmlns:a16="http://schemas.microsoft.com/office/drawing/2014/main" id="{8235651A-A51B-465D-96D7-7A69CABAEBD6}"/>
                  </a:ext>
                </a:extLst>
              </p:cNvPr>
              <p:cNvSpPr/>
              <p:nvPr/>
            </p:nvSpPr>
            <p:spPr>
              <a:xfrm>
                <a:off x="1558932"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10" name="TextBox 9">
                <a:extLst>
                  <a:ext uri="{FF2B5EF4-FFF2-40B4-BE49-F238E27FC236}">
                    <a16:creationId xmlns:a16="http://schemas.microsoft.com/office/drawing/2014/main" id="{A2B481EC-4AE7-4E41-82E9-2BDA9003A7B0}"/>
                  </a:ext>
                </a:extLst>
              </p:cNvPr>
              <p:cNvSpPr txBox="1"/>
              <p:nvPr/>
            </p:nvSpPr>
            <p:spPr>
              <a:xfrm>
                <a:off x="1152510" y="3966029"/>
                <a:ext cx="276038" cy="307777"/>
              </a:xfrm>
              <a:prstGeom prst="rect">
                <a:avLst/>
              </a:prstGeom>
              <a:noFill/>
            </p:spPr>
            <p:txBody>
              <a:bodyPr wrap="none" rtlCol="0">
                <a:spAutoFit/>
              </a:bodyPr>
              <a:lstStyle/>
              <a:p>
                <a:r>
                  <a:rPr lang="en-US" sz="1400" dirty="0"/>
                  <a:t>0</a:t>
                </a:r>
              </a:p>
            </p:txBody>
          </p:sp>
          <p:sp>
            <p:nvSpPr>
              <p:cNvPr id="11" name="TextBox 10">
                <a:extLst>
                  <a:ext uri="{FF2B5EF4-FFF2-40B4-BE49-F238E27FC236}">
                    <a16:creationId xmlns:a16="http://schemas.microsoft.com/office/drawing/2014/main" id="{3C32A681-1F6D-458A-AEA8-1E8D19ED98BE}"/>
                  </a:ext>
                </a:extLst>
              </p:cNvPr>
              <p:cNvSpPr txBox="1"/>
              <p:nvPr/>
            </p:nvSpPr>
            <p:spPr>
              <a:xfrm>
                <a:off x="1687707" y="3966029"/>
                <a:ext cx="276038" cy="307777"/>
              </a:xfrm>
              <a:prstGeom prst="rect">
                <a:avLst/>
              </a:prstGeom>
              <a:noFill/>
            </p:spPr>
            <p:txBody>
              <a:bodyPr wrap="none" rtlCol="0">
                <a:spAutoFit/>
              </a:bodyPr>
              <a:lstStyle/>
              <a:p>
                <a:r>
                  <a:rPr lang="en-US" sz="1400" dirty="0"/>
                  <a:t>1</a:t>
                </a:r>
              </a:p>
            </p:txBody>
          </p:sp>
          <p:sp>
            <p:nvSpPr>
              <p:cNvPr id="12" name="Rectangle 11">
                <a:extLst>
                  <a:ext uri="{FF2B5EF4-FFF2-40B4-BE49-F238E27FC236}">
                    <a16:creationId xmlns:a16="http://schemas.microsoft.com/office/drawing/2014/main" id="{8D0CE7E4-155C-4C9A-B8B4-9F74383757F6}"/>
                  </a:ext>
                </a:extLst>
              </p:cNvPr>
              <p:cNvSpPr/>
              <p:nvPr/>
            </p:nvSpPr>
            <p:spPr>
              <a:xfrm>
                <a:off x="2443726"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3</a:t>
                </a:r>
              </a:p>
            </p:txBody>
          </p:sp>
          <p:sp>
            <p:nvSpPr>
              <p:cNvPr id="13" name="Rectangle 12">
                <a:extLst>
                  <a:ext uri="{FF2B5EF4-FFF2-40B4-BE49-F238E27FC236}">
                    <a16:creationId xmlns:a16="http://schemas.microsoft.com/office/drawing/2014/main" id="{4A9E7076-C714-4D56-B586-52F626B24908}"/>
                  </a:ext>
                </a:extLst>
              </p:cNvPr>
              <p:cNvSpPr/>
              <p:nvPr/>
            </p:nvSpPr>
            <p:spPr>
              <a:xfrm>
                <a:off x="2978924"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6</a:t>
                </a:r>
              </a:p>
            </p:txBody>
          </p:sp>
          <p:sp>
            <p:nvSpPr>
              <p:cNvPr id="14" name="TextBox 13">
                <a:extLst>
                  <a:ext uri="{FF2B5EF4-FFF2-40B4-BE49-F238E27FC236}">
                    <a16:creationId xmlns:a16="http://schemas.microsoft.com/office/drawing/2014/main" id="{092196A1-E9AF-45F9-A24F-8A1DD7CDAC60}"/>
                  </a:ext>
                </a:extLst>
              </p:cNvPr>
              <p:cNvSpPr txBox="1"/>
              <p:nvPr/>
            </p:nvSpPr>
            <p:spPr>
              <a:xfrm>
                <a:off x="2572500" y="3966029"/>
                <a:ext cx="276038" cy="307777"/>
              </a:xfrm>
              <a:prstGeom prst="rect">
                <a:avLst/>
              </a:prstGeom>
              <a:noFill/>
            </p:spPr>
            <p:txBody>
              <a:bodyPr wrap="none" rtlCol="0">
                <a:spAutoFit/>
              </a:bodyPr>
              <a:lstStyle/>
              <a:p>
                <a:r>
                  <a:rPr lang="en-US" sz="1400" dirty="0"/>
                  <a:t>2</a:t>
                </a:r>
              </a:p>
            </p:txBody>
          </p:sp>
          <p:sp>
            <p:nvSpPr>
              <p:cNvPr id="15" name="TextBox 14">
                <a:extLst>
                  <a:ext uri="{FF2B5EF4-FFF2-40B4-BE49-F238E27FC236}">
                    <a16:creationId xmlns:a16="http://schemas.microsoft.com/office/drawing/2014/main" id="{0B451F97-4A5B-4080-B8C1-B82D44844482}"/>
                  </a:ext>
                </a:extLst>
              </p:cNvPr>
              <p:cNvSpPr txBox="1"/>
              <p:nvPr/>
            </p:nvSpPr>
            <p:spPr>
              <a:xfrm>
                <a:off x="3107697" y="3966029"/>
                <a:ext cx="276038" cy="307777"/>
              </a:xfrm>
              <a:prstGeom prst="rect">
                <a:avLst/>
              </a:prstGeom>
              <a:noFill/>
            </p:spPr>
            <p:txBody>
              <a:bodyPr wrap="none" rtlCol="0">
                <a:spAutoFit/>
              </a:bodyPr>
              <a:lstStyle/>
              <a:p>
                <a:r>
                  <a:rPr lang="en-US" sz="1400" dirty="0"/>
                  <a:t>3</a:t>
                </a:r>
              </a:p>
            </p:txBody>
          </p:sp>
          <p:sp>
            <p:nvSpPr>
              <p:cNvPr id="16" name="Rectangle 15">
                <a:extLst>
                  <a:ext uri="{FF2B5EF4-FFF2-40B4-BE49-F238E27FC236}">
                    <a16:creationId xmlns:a16="http://schemas.microsoft.com/office/drawing/2014/main" id="{F16CB7B1-7C1F-4A71-95FE-74EAD079E908}"/>
                  </a:ext>
                </a:extLst>
              </p:cNvPr>
              <p:cNvSpPr/>
              <p:nvPr/>
            </p:nvSpPr>
            <p:spPr>
              <a:xfrm>
                <a:off x="3863718"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2</a:t>
                </a:r>
              </a:p>
            </p:txBody>
          </p:sp>
          <p:sp>
            <p:nvSpPr>
              <p:cNvPr id="17" name="Rectangle 16">
                <a:extLst>
                  <a:ext uri="{FF2B5EF4-FFF2-40B4-BE49-F238E27FC236}">
                    <a16:creationId xmlns:a16="http://schemas.microsoft.com/office/drawing/2014/main" id="{B1A9AE71-7463-45D5-8A28-98EDAB629516}"/>
                  </a:ext>
                </a:extLst>
              </p:cNvPr>
              <p:cNvSpPr/>
              <p:nvPr/>
            </p:nvSpPr>
            <p:spPr>
              <a:xfrm>
                <a:off x="4398916"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9</a:t>
                </a:r>
              </a:p>
            </p:txBody>
          </p:sp>
          <p:sp>
            <p:nvSpPr>
              <p:cNvPr id="18" name="TextBox 17">
                <a:extLst>
                  <a:ext uri="{FF2B5EF4-FFF2-40B4-BE49-F238E27FC236}">
                    <a16:creationId xmlns:a16="http://schemas.microsoft.com/office/drawing/2014/main" id="{BD336190-2F48-4057-A2E3-B2FF85D25E0D}"/>
                  </a:ext>
                </a:extLst>
              </p:cNvPr>
              <p:cNvSpPr txBox="1"/>
              <p:nvPr/>
            </p:nvSpPr>
            <p:spPr>
              <a:xfrm>
                <a:off x="4003296" y="3966029"/>
                <a:ext cx="276038" cy="307777"/>
              </a:xfrm>
              <a:prstGeom prst="rect">
                <a:avLst/>
              </a:prstGeom>
              <a:noFill/>
            </p:spPr>
            <p:txBody>
              <a:bodyPr wrap="none" rtlCol="0">
                <a:spAutoFit/>
              </a:bodyPr>
              <a:lstStyle/>
              <a:p>
                <a:r>
                  <a:rPr lang="en-US" sz="1400" dirty="0"/>
                  <a:t>4</a:t>
                </a:r>
              </a:p>
            </p:txBody>
          </p:sp>
          <p:sp>
            <p:nvSpPr>
              <p:cNvPr id="19" name="TextBox 18">
                <a:extLst>
                  <a:ext uri="{FF2B5EF4-FFF2-40B4-BE49-F238E27FC236}">
                    <a16:creationId xmlns:a16="http://schemas.microsoft.com/office/drawing/2014/main" id="{123EDD82-DDE0-4274-B8A6-5591DC190C03}"/>
                  </a:ext>
                </a:extLst>
              </p:cNvPr>
              <p:cNvSpPr txBox="1"/>
              <p:nvPr/>
            </p:nvSpPr>
            <p:spPr>
              <a:xfrm>
                <a:off x="4538493" y="3966029"/>
                <a:ext cx="276038" cy="307777"/>
              </a:xfrm>
              <a:prstGeom prst="rect">
                <a:avLst/>
              </a:prstGeom>
              <a:noFill/>
            </p:spPr>
            <p:txBody>
              <a:bodyPr wrap="none" rtlCol="0">
                <a:spAutoFit/>
              </a:bodyPr>
              <a:lstStyle/>
              <a:p>
                <a:r>
                  <a:rPr lang="en-US" sz="1400" dirty="0"/>
                  <a:t>5</a:t>
                </a:r>
              </a:p>
            </p:txBody>
          </p:sp>
          <p:sp>
            <p:nvSpPr>
              <p:cNvPr id="20" name="Rectangle 19">
                <a:extLst>
                  <a:ext uri="{FF2B5EF4-FFF2-40B4-BE49-F238E27FC236}">
                    <a16:creationId xmlns:a16="http://schemas.microsoft.com/office/drawing/2014/main" id="{A8604551-D819-4851-A10A-9F116EFBF482}"/>
                  </a:ext>
                </a:extLst>
              </p:cNvPr>
              <p:cNvSpPr/>
              <p:nvPr/>
            </p:nvSpPr>
            <p:spPr>
              <a:xfrm>
                <a:off x="5283711"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1</a:t>
                </a:r>
              </a:p>
            </p:txBody>
          </p:sp>
          <p:sp>
            <p:nvSpPr>
              <p:cNvPr id="21" name="Rectangle 20">
                <a:extLst>
                  <a:ext uri="{FF2B5EF4-FFF2-40B4-BE49-F238E27FC236}">
                    <a16:creationId xmlns:a16="http://schemas.microsoft.com/office/drawing/2014/main" id="{66E2D24E-103C-4742-A123-75FAA42B4879}"/>
                  </a:ext>
                </a:extLst>
              </p:cNvPr>
              <p:cNvSpPr/>
              <p:nvPr/>
            </p:nvSpPr>
            <p:spPr>
              <a:xfrm>
                <a:off x="5818910"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0</a:t>
                </a:r>
              </a:p>
            </p:txBody>
          </p:sp>
          <p:sp>
            <p:nvSpPr>
              <p:cNvPr id="22" name="TextBox 21">
                <a:extLst>
                  <a:ext uri="{FF2B5EF4-FFF2-40B4-BE49-F238E27FC236}">
                    <a16:creationId xmlns:a16="http://schemas.microsoft.com/office/drawing/2014/main" id="{7DCF58F1-1126-4DEA-80F8-A2BEB1D10FFB}"/>
                  </a:ext>
                </a:extLst>
              </p:cNvPr>
              <p:cNvSpPr txBox="1"/>
              <p:nvPr/>
            </p:nvSpPr>
            <p:spPr>
              <a:xfrm>
                <a:off x="5423288" y="3966029"/>
                <a:ext cx="276038" cy="307777"/>
              </a:xfrm>
              <a:prstGeom prst="rect">
                <a:avLst/>
              </a:prstGeom>
              <a:noFill/>
            </p:spPr>
            <p:txBody>
              <a:bodyPr wrap="none" rtlCol="0">
                <a:spAutoFit/>
              </a:bodyPr>
              <a:lstStyle/>
              <a:p>
                <a:r>
                  <a:rPr lang="en-US" sz="1400" dirty="0"/>
                  <a:t>6</a:t>
                </a:r>
              </a:p>
            </p:txBody>
          </p:sp>
          <p:sp>
            <p:nvSpPr>
              <p:cNvPr id="23" name="TextBox 22">
                <a:extLst>
                  <a:ext uri="{FF2B5EF4-FFF2-40B4-BE49-F238E27FC236}">
                    <a16:creationId xmlns:a16="http://schemas.microsoft.com/office/drawing/2014/main" id="{B63D9412-1E0F-447A-B37C-07F6496E5DC3}"/>
                  </a:ext>
                </a:extLst>
              </p:cNvPr>
              <p:cNvSpPr txBox="1"/>
              <p:nvPr/>
            </p:nvSpPr>
            <p:spPr>
              <a:xfrm>
                <a:off x="5958485" y="3966029"/>
                <a:ext cx="276038" cy="307777"/>
              </a:xfrm>
              <a:prstGeom prst="rect">
                <a:avLst/>
              </a:prstGeom>
              <a:noFill/>
            </p:spPr>
            <p:txBody>
              <a:bodyPr wrap="none" rtlCol="0">
                <a:spAutoFit/>
              </a:bodyPr>
              <a:lstStyle/>
              <a:p>
                <a:r>
                  <a:rPr lang="en-US" sz="1400" dirty="0"/>
                  <a:t>7</a:t>
                </a:r>
              </a:p>
            </p:txBody>
          </p:sp>
        </p:grpSp>
      </p:grpSp>
      <p:sp>
        <p:nvSpPr>
          <p:cNvPr id="56" name="TextBox 55">
            <a:extLst>
              <a:ext uri="{FF2B5EF4-FFF2-40B4-BE49-F238E27FC236}">
                <a16:creationId xmlns:a16="http://schemas.microsoft.com/office/drawing/2014/main" id="{51C5C4E8-20CA-4E99-91D4-8B197B0C08DB}"/>
              </a:ext>
            </a:extLst>
          </p:cNvPr>
          <p:cNvSpPr txBox="1"/>
          <p:nvPr/>
        </p:nvSpPr>
        <p:spPr>
          <a:xfrm>
            <a:off x="7143801" y="2584459"/>
            <a:ext cx="1287532" cy="769441"/>
          </a:xfrm>
          <a:prstGeom prst="rect">
            <a:avLst/>
          </a:prstGeom>
          <a:noFill/>
        </p:spPr>
        <p:txBody>
          <a:bodyPr wrap="none" rtlCol="0">
            <a:spAutoFit/>
          </a:bodyPr>
          <a:lstStyle/>
          <a:p>
            <a:r>
              <a:rPr lang="en-US" sz="4400" dirty="0">
                <a:solidFill>
                  <a:schemeClr val="accent2"/>
                </a:solidFill>
              </a:rPr>
              <a:t>lg(N)</a:t>
            </a:r>
          </a:p>
        </p:txBody>
      </p:sp>
      <p:sp>
        <p:nvSpPr>
          <p:cNvPr id="57" name="Right Brace 56">
            <a:extLst>
              <a:ext uri="{FF2B5EF4-FFF2-40B4-BE49-F238E27FC236}">
                <a16:creationId xmlns:a16="http://schemas.microsoft.com/office/drawing/2014/main" id="{2BB039F2-0B26-44C6-8EC2-5D7CA9934C3C}"/>
              </a:ext>
            </a:extLst>
          </p:cNvPr>
          <p:cNvSpPr/>
          <p:nvPr/>
        </p:nvSpPr>
        <p:spPr>
          <a:xfrm>
            <a:off x="6608604" y="1251168"/>
            <a:ext cx="346378" cy="3517658"/>
          </a:xfrm>
          <a:prstGeom prst="rightBrace">
            <a:avLst/>
          </a:prstGeom>
          <a:ln w="57150"/>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58" name="Left Brace 57">
            <a:extLst>
              <a:ext uri="{FF2B5EF4-FFF2-40B4-BE49-F238E27FC236}">
                <a16:creationId xmlns:a16="http://schemas.microsoft.com/office/drawing/2014/main" id="{3F686388-21E7-4AF7-91CB-FB97678F798B}"/>
              </a:ext>
            </a:extLst>
          </p:cNvPr>
          <p:cNvSpPr/>
          <p:nvPr/>
        </p:nvSpPr>
        <p:spPr>
          <a:xfrm rot="16200000">
            <a:off x="3532004" y="2351235"/>
            <a:ext cx="354602" cy="5475354"/>
          </a:xfrm>
          <a:prstGeom prst="leftBrace">
            <a:avLst/>
          </a:prstGeom>
          <a:ln w="57150"/>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59" name="Rectangle 58">
            <a:extLst>
              <a:ext uri="{FF2B5EF4-FFF2-40B4-BE49-F238E27FC236}">
                <a16:creationId xmlns:a16="http://schemas.microsoft.com/office/drawing/2014/main" id="{1A348986-9FC4-4AA2-A1AD-CB18418DEA5C}"/>
              </a:ext>
            </a:extLst>
          </p:cNvPr>
          <p:cNvSpPr/>
          <p:nvPr/>
        </p:nvSpPr>
        <p:spPr>
          <a:xfrm>
            <a:off x="3435657" y="5521727"/>
            <a:ext cx="548548" cy="769441"/>
          </a:xfrm>
          <a:prstGeom prst="rect">
            <a:avLst/>
          </a:prstGeom>
        </p:spPr>
        <p:txBody>
          <a:bodyPr wrap="none">
            <a:spAutoFit/>
          </a:bodyPr>
          <a:lstStyle/>
          <a:p>
            <a:r>
              <a:rPr lang="en-US" sz="4400" dirty="0">
                <a:solidFill>
                  <a:schemeClr val="accent2"/>
                </a:solidFill>
              </a:rPr>
              <a:t>N</a:t>
            </a:r>
          </a:p>
        </p:txBody>
      </p:sp>
      <p:sp>
        <p:nvSpPr>
          <p:cNvPr id="60" name="TextBox 59">
            <a:extLst>
              <a:ext uri="{FF2B5EF4-FFF2-40B4-BE49-F238E27FC236}">
                <a16:creationId xmlns:a16="http://schemas.microsoft.com/office/drawing/2014/main" id="{1F3E9DE0-E37E-49DA-998F-C24232688DDE}"/>
              </a:ext>
            </a:extLst>
          </p:cNvPr>
          <p:cNvSpPr txBox="1"/>
          <p:nvPr/>
        </p:nvSpPr>
        <p:spPr>
          <a:xfrm>
            <a:off x="8775052" y="1130636"/>
            <a:ext cx="2188420" cy="769441"/>
          </a:xfrm>
          <a:prstGeom prst="rect">
            <a:avLst/>
          </a:prstGeom>
          <a:noFill/>
        </p:spPr>
        <p:txBody>
          <a:bodyPr wrap="none" rtlCol="0">
            <a:spAutoFit/>
          </a:bodyPr>
          <a:lstStyle/>
          <a:p>
            <a:r>
              <a:rPr lang="en-US" sz="4400" dirty="0"/>
              <a:t>N * lg(N)</a:t>
            </a:r>
          </a:p>
        </p:txBody>
      </p:sp>
    </p:spTree>
    <p:extLst>
      <p:ext uri="{BB962C8B-B14F-4D97-AF65-F5344CB8AC3E}">
        <p14:creationId xmlns:p14="http://schemas.microsoft.com/office/powerpoint/2010/main" val="65521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7C6C87-3C4F-4C51-B106-352E71012946}"/>
              </a:ext>
            </a:extLst>
          </p:cNvPr>
          <p:cNvSpPr txBox="1"/>
          <p:nvPr/>
        </p:nvSpPr>
        <p:spPr>
          <a:xfrm>
            <a:off x="2244436" y="777482"/>
            <a:ext cx="2517036" cy="707886"/>
          </a:xfrm>
          <a:prstGeom prst="rect">
            <a:avLst/>
          </a:prstGeom>
          <a:noFill/>
        </p:spPr>
        <p:txBody>
          <a:bodyPr wrap="none" rtlCol="0">
            <a:spAutoFit/>
          </a:bodyPr>
          <a:lstStyle/>
          <a:p>
            <a:r>
              <a:rPr lang="en-US" sz="4000" dirty="0"/>
              <a:t>Merge Sort</a:t>
            </a:r>
          </a:p>
        </p:txBody>
      </p:sp>
      <p:sp>
        <p:nvSpPr>
          <p:cNvPr id="10" name="TextBox 9">
            <a:extLst>
              <a:ext uri="{FF2B5EF4-FFF2-40B4-BE49-F238E27FC236}">
                <a16:creationId xmlns:a16="http://schemas.microsoft.com/office/drawing/2014/main" id="{69E20CC7-2C4F-48A8-9027-1CF14A20438A}"/>
              </a:ext>
            </a:extLst>
          </p:cNvPr>
          <p:cNvSpPr txBox="1"/>
          <p:nvPr/>
        </p:nvSpPr>
        <p:spPr>
          <a:xfrm rot="2694335">
            <a:off x="704690" y="4792315"/>
            <a:ext cx="3291126" cy="307777"/>
          </a:xfrm>
          <a:prstGeom prst="rect">
            <a:avLst/>
          </a:prstGeom>
          <a:noFill/>
        </p:spPr>
        <p:txBody>
          <a:bodyPr wrap="square" rtlCol="0">
            <a:spAutoFit/>
          </a:bodyPr>
          <a:lstStyle/>
          <a:p>
            <a:r>
              <a:rPr lang="en-US" sz="1400" u="sng" dirty="0">
                <a:solidFill>
                  <a:schemeClr val="bg1">
                    <a:lumMod val="65000"/>
                  </a:schemeClr>
                </a:solidFill>
                <a:hlinkClick r:id="rId3">
                  <a:extLst>
                    <a:ext uri="{A12FA001-AC4F-418D-AE19-62706E023703}">
                      <ahyp:hlinkClr xmlns:ahyp="http://schemas.microsoft.com/office/drawing/2018/hyperlinkcolor" val="tx"/>
                    </a:ext>
                  </a:extLst>
                </a:hlinkClick>
              </a:rPr>
              <a:t>Pixabay License</a:t>
            </a:r>
            <a:r>
              <a:rPr lang="en-US" sz="1400" u="sng" dirty="0">
                <a:solidFill>
                  <a:schemeClr val="bg1">
                    <a:lumMod val="65000"/>
                  </a:schemeClr>
                </a:solidFill>
              </a:rPr>
              <a:t>.</a:t>
            </a:r>
            <a:r>
              <a:rPr lang="en-US" sz="1400" dirty="0">
                <a:solidFill>
                  <a:schemeClr val="bg1">
                    <a:lumMod val="65000"/>
                  </a:schemeClr>
                </a:solidFill>
              </a:rPr>
              <a:t> Free for commercial use.</a:t>
            </a:r>
          </a:p>
        </p:txBody>
      </p:sp>
      <p:pic>
        <p:nvPicPr>
          <p:cNvPr id="1026" name="Picture 2" descr="Merging, Traffic, Signs, Road, Transportation, Highway">
            <a:extLst>
              <a:ext uri="{FF2B5EF4-FFF2-40B4-BE49-F238E27FC236}">
                <a16:creationId xmlns:a16="http://schemas.microsoft.com/office/drawing/2014/main" id="{77D96548-4CD1-44B2-807F-14D8CF4D6D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2781" y="1485368"/>
            <a:ext cx="4380345" cy="438034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FB5894F-A9CE-43A0-943F-FFF5F3654EE9}"/>
              </a:ext>
            </a:extLst>
          </p:cNvPr>
          <p:cNvSpPr txBox="1"/>
          <p:nvPr/>
        </p:nvSpPr>
        <p:spPr>
          <a:xfrm rot="18866391" flipH="1">
            <a:off x="3329807" y="5144949"/>
            <a:ext cx="1887808" cy="307777"/>
          </a:xfrm>
          <a:prstGeom prst="rect">
            <a:avLst/>
          </a:prstGeom>
          <a:noFill/>
        </p:spPr>
        <p:txBody>
          <a:bodyPr wrap="square" rtlCol="0">
            <a:spAutoFit/>
          </a:bodyPr>
          <a:lstStyle/>
          <a:p>
            <a:r>
              <a:rPr lang="en-US" sz="1400" dirty="0">
                <a:solidFill>
                  <a:schemeClr val="bg1">
                    <a:lumMod val="65000"/>
                  </a:schemeClr>
                </a:solidFill>
              </a:rPr>
              <a:t>No attribution required</a:t>
            </a:r>
          </a:p>
        </p:txBody>
      </p:sp>
    </p:spTree>
    <p:extLst>
      <p:ext uri="{BB962C8B-B14F-4D97-AF65-F5344CB8AC3E}">
        <p14:creationId xmlns:p14="http://schemas.microsoft.com/office/powerpoint/2010/main" val="4240600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C53D60-0FA6-4C09-B36D-7C904E10789E}"/>
              </a:ext>
            </a:extLst>
          </p:cNvPr>
          <p:cNvSpPr/>
          <p:nvPr/>
        </p:nvSpPr>
        <p:spPr>
          <a:xfrm>
            <a:off x="1603824"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5" name="Rectangle 4">
            <a:extLst>
              <a:ext uri="{FF2B5EF4-FFF2-40B4-BE49-F238E27FC236}">
                <a16:creationId xmlns:a16="http://schemas.microsoft.com/office/drawing/2014/main" id="{2DB9B2E8-16D9-45B5-AB39-99E013FF582C}"/>
              </a:ext>
            </a:extLst>
          </p:cNvPr>
          <p:cNvSpPr/>
          <p:nvPr/>
        </p:nvSpPr>
        <p:spPr>
          <a:xfrm>
            <a:off x="2234445"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6" name="Rectangle 5">
            <a:extLst>
              <a:ext uri="{FF2B5EF4-FFF2-40B4-BE49-F238E27FC236}">
                <a16:creationId xmlns:a16="http://schemas.microsoft.com/office/drawing/2014/main" id="{D334F888-6112-4029-9D64-A13864D69FA3}"/>
              </a:ext>
            </a:extLst>
          </p:cNvPr>
          <p:cNvSpPr/>
          <p:nvPr/>
        </p:nvSpPr>
        <p:spPr>
          <a:xfrm>
            <a:off x="3288346"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918967"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8" name="Rectangle 7">
            <a:extLst>
              <a:ext uri="{FF2B5EF4-FFF2-40B4-BE49-F238E27FC236}">
                <a16:creationId xmlns:a16="http://schemas.microsoft.com/office/drawing/2014/main" id="{2863F0EB-9569-4EDC-8EB5-9B443C6F7C25}"/>
              </a:ext>
            </a:extLst>
          </p:cNvPr>
          <p:cNvSpPr/>
          <p:nvPr/>
        </p:nvSpPr>
        <p:spPr>
          <a:xfrm>
            <a:off x="5150068"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5780689"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6411310"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7041931"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13" name="TextBox 12">
            <a:extLst>
              <a:ext uri="{FF2B5EF4-FFF2-40B4-BE49-F238E27FC236}">
                <a16:creationId xmlns:a16="http://schemas.microsoft.com/office/drawing/2014/main" id="{08D1AD2A-EDF1-4AA6-9E5D-9FDCEAF82735}"/>
              </a:ext>
            </a:extLst>
          </p:cNvPr>
          <p:cNvSpPr txBox="1"/>
          <p:nvPr/>
        </p:nvSpPr>
        <p:spPr>
          <a:xfrm>
            <a:off x="914400" y="1543234"/>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55560" y="1097280"/>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86180" y="1097280"/>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3440080" y="1097280"/>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4070700" y="1097280"/>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5314532" y="1097280"/>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5945152" y="1097280"/>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6575772" y="1097280"/>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7206392" y="1097280"/>
            <a:ext cx="301686" cy="369332"/>
          </a:xfrm>
          <a:prstGeom prst="rect">
            <a:avLst/>
          </a:prstGeom>
          <a:noFill/>
        </p:spPr>
        <p:txBody>
          <a:bodyPr wrap="none" rtlCol="0">
            <a:spAutoFit/>
          </a:bodyPr>
          <a:lstStyle/>
          <a:p>
            <a:r>
              <a:rPr lang="en-US" dirty="0"/>
              <a:t>7</a:t>
            </a:r>
          </a:p>
        </p:txBody>
      </p:sp>
      <p:cxnSp>
        <p:nvCxnSpPr>
          <p:cNvPr id="3" name="Connector: Elbow 2">
            <a:extLst>
              <a:ext uri="{FF2B5EF4-FFF2-40B4-BE49-F238E27FC236}">
                <a16:creationId xmlns:a16="http://schemas.microsoft.com/office/drawing/2014/main" id="{67D394BF-B134-4ED1-8D1B-DF60A260FE64}"/>
              </a:ext>
            </a:extLst>
          </p:cNvPr>
          <p:cNvCxnSpPr>
            <a:stCxn id="19" idx="0"/>
            <a:endCxn id="20" idx="0"/>
          </p:cNvCxnSpPr>
          <p:nvPr/>
        </p:nvCxnSpPr>
        <p:spPr>
          <a:xfrm rot="5400000" flipH="1" flipV="1">
            <a:off x="2221713" y="781970"/>
            <a:ext cx="12700" cy="630620"/>
          </a:xfrm>
          <a:prstGeom prst="bentConnector3">
            <a:avLst>
              <a:gd name="adj1" fmla="val 1800000"/>
            </a:avLst>
          </a:prstGeom>
          <a:ln w="38100">
            <a:headEnd type="triangle"/>
            <a:tailEnd type="triangle"/>
          </a:ln>
        </p:spPr>
        <p:style>
          <a:lnRef idx="3">
            <a:schemeClr val="accent2"/>
          </a:lnRef>
          <a:fillRef idx="0">
            <a:schemeClr val="accent2"/>
          </a:fillRef>
          <a:effectRef idx="2">
            <a:schemeClr val="accent2"/>
          </a:effectRef>
          <a:fontRef idx="minor">
            <a:schemeClr val="tx1"/>
          </a:fontRef>
        </p:style>
      </p:cxnSp>
      <p:sp>
        <p:nvSpPr>
          <p:cNvPr id="12" name="TextBox 11">
            <a:extLst>
              <a:ext uri="{FF2B5EF4-FFF2-40B4-BE49-F238E27FC236}">
                <a16:creationId xmlns:a16="http://schemas.microsoft.com/office/drawing/2014/main" id="{2799E0DF-0C3A-49BE-9DEA-48CAD6F78439}"/>
              </a:ext>
            </a:extLst>
          </p:cNvPr>
          <p:cNvSpPr txBox="1"/>
          <p:nvPr/>
        </p:nvSpPr>
        <p:spPr>
          <a:xfrm>
            <a:off x="1919134" y="514331"/>
            <a:ext cx="668260" cy="369332"/>
          </a:xfrm>
          <a:prstGeom prst="rect">
            <a:avLst/>
          </a:prstGeom>
          <a:noFill/>
        </p:spPr>
        <p:txBody>
          <a:bodyPr wrap="none" rtlCol="0">
            <a:spAutoFit/>
          </a:bodyPr>
          <a:lstStyle/>
          <a:p>
            <a:r>
              <a:rPr lang="en-US" dirty="0">
                <a:solidFill>
                  <a:schemeClr val="accent2"/>
                </a:solidFill>
              </a:rPr>
              <a:t>swap</a:t>
            </a:r>
          </a:p>
        </p:txBody>
      </p:sp>
    </p:spTree>
    <p:extLst>
      <p:ext uri="{BB962C8B-B14F-4D97-AF65-F5344CB8AC3E}">
        <p14:creationId xmlns:p14="http://schemas.microsoft.com/office/powerpoint/2010/main" val="760440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C53D60-0FA6-4C09-B36D-7C904E10789E}"/>
              </a:ext>
            </a:extLst>
          </p:cNvPr>
          <p:cNvSpPr/>
          <p:nvPr/>
        </p:nvSpPr>
        <p:spPr>
          <a:xfrm>
            <a:off x="1603824"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5" name="Rectangle 4">
            <a:extLst>
              <a:ext uri="{FF2B5EF4-FFF2-40B4-BE49-F238E27FC236}">
                <a16:creationId xmlns:a16="http://schemas.microsoft.com/office/drawing/2014/main" id="{2DB9B2E8-16D9-45B5-AB39-99E013FF582C}"/>
              </a:ext>
            </a:extLst>
          </p:cNvPr>
          <p:cNvSpPr/>
          <p:nvPr/>
        </p:nvSpPr>
        <p:spPr>
          <a:xfrm>
            <a:off x="2234445"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6" name="Rectangle 5">
            <a:extLst>
              <a:ext uri="{FF2B5EF4-FFF2-40B4-BE49-F238E27FC236}">
                <a16:creationId xmlns:a16="http://schemas.microsoft.com/office/drawing/2014/main" id="{D334F888-6112-4029-9D64-A13864D69FA3}"/>
              </a:ext>
            </a:extLst>
          </p:cNvPr>
          <p:cNvSpPr/>
          <p:nvPr/>
        </p:nvSpPr>
        <p:spPr>
          <a:xfrm>
            <a:off x="3288346"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918967"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8" name="Rectangle 7">
            <a:extLst>
              <a:ext uri="{FF2B5EF4-FFF2-40B4-BE49-F238E27FC236}">
                <a16:creationId xmlns:a16="http://schemas.microsoft.com/office/drawing/2014/main" id="{2863F0EB-9569-4EDC-8EB5-9B443C6F7C25}"/>
              </a:ext>
            </a:extLst>
          </p:cNvPr>
          <p:cNvSpPr/>
          <p:nvPr/>
        </p:nvSpPr>
        <p:spPr>
          <a:xfrm>
            <a:off x="5150068"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5780689"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6411310"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7041931"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13" name="TextBox 12">
            <a:extLst>
              <a:ext uri="{FF2B5EF4-FFF2-40B4-BE49-F238E27FC236}">
                <a16:creationId xmlns:a16="http://schemas.microsoft.com/office/drawing/2014/main" id="{08D1AD2A-EDF1-4AA6-9E5D-9FDCEAF82735}"/>
              </a:ext>
            </a:extLst>
          </p:cNvPr>
          <p:cNvSpPr txBox="1"/>
          <p:nvPr/>
        </p:nvSpPr>
        <p:spPr>
          <a:xfrm>
            <a:off x="914400" y="1543234"/>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55560" y="1097280"/>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86180" y="1097280"/>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3440080" y="1097280"/>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4070700" y="1097280"/>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5314532" y="1097280"/>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5945152" y="1097280"/>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6575772" y="1097280"/>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7206392" y="1097280"/>
            <a:ext cx="301686" cy="369332"/>
          </a:xfrm>
          <a:prstGeom prst="rect">
            <a:avLst/>
          </a:prstGeom>
          <a:noFill/>
        </p:spPr>
        <p:txBody>
          <a:bodyPr wrap="none" rtlCol="0">
            <a:spAutoFit/>
          </a:bodyPr>
          <a:lstStyle/>
          <a:p>
            <a:r>
              <a:rPr lang="en-US" dirty="0"/>
              <a:t>7</a:t>
            </a:r>
          </a:p>
        </p:txBody>
      </p:sp>
    </p:spTree>
    <p:extLst>
      <p:ext uri="{BB962C8B-B14F-4D97-AF65-F5344CB8AC3E}">
        <p14:creationId xmlns:p14="http://schemas.microsoft.com/office/powerpoint/2010/main" val="960508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DB9B2E8-16D9-45B5-AB39-99E013FF582C}"/>
              </a:ext>
            </a:extLst>
          </p:cNvPr>
          <p:cNvSpPr/>
          <p:nvPr/>
        </p:nvSpPr>
        <p:spPr>
          <a:xfrm>
            <a:off x="2234445"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8" name="Rectangle 7">
            <a:extLst>
              <a:ext uri="{FF2B5EF4-FFF2-40B4-BE49-F238E27FC236}">
                <a16:creationId xmlns:a16="http://schemas.microsoft.com/office/drawing/2014/main" id="{2863F0EB-9569-4EDC-8EB5-9B443C6F7C25}"/>
              </a:ext>
            </a:extLst>
          </p:cNvPr>
          <p:cNvSpPr/>
          <p:nvPr/>
        </p:nvSpPr>
        <p:spPr>
          <a:xfrm>
            <a:off x="5150068"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5780689"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6411310"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7041931"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13" name="TextBox 12">
            <a:extLst>
              <a:ext uri="{FF2B5EF4-FFF2-40B4-BE49-F238E27FC236}">
                <a16:creationId xmlns:a16="http://schemas.microsoft.com/office/drawing/2014/main" id="{08D1AD2A-EDF1-4AA6-9E5D-9FDCEAF82735}"/>
              </a:ext>
            </a:extLst>
          </p:cNvPr>
          <p:cNvSpPr txBox="1"/>
          <p:nvPr/>
        </p:nvSpPr>
        <p:spPr>
          <a:xfrm>
            <a:off x="914400" y="1543234"/>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55560" y="1097280"/>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86180" y="1097280"/>
            <a:ext cx="301686" cy="369332"/>
          </a:xfrm>
          <a:prstGeom prst="rect">
            <a:avLst/>
          </a:prstGeom>
          <a:noFill/>
        </p:spPr>
        <p:txBody>
          <a:bodyPr wrap="none" rtlCol="0">
            <a:spAutoFit/>
          </a:bodyPr>
          <a:lstStyle/>
          <a:p>
            <a:r>
              <a:rPr lang="en-US" dirty="0"/>
              <a:t>1</a:t>
            </a:r>
          </a:p>
        </p:txBody>
      </p:sp>
      <p:sp>
        <p:nvSpPr>
          <p:cNvPr id="23" name="TextBox 22">
            <a:extLst>
              <a:ext uri="{FF2B5EF4-FFF2-40B4-BE49-F238E27FC236}">
                <a16:creationId xmlns:a16="http://schemas.microsoft.com/office/drawing/2014/main" id="{BD79D731-70AB-49E3-827B-A6646E684F7E}"/>
              </a:ext>
            </a:extLst>
          </p:cNvPr>
          <p:cNvSpPr txBox="1"/>
          <p:nvPr/>
        </p:nvSpPr>
        <p:spPr>
          <a:xfrm>
            <a:off x="5314532" y="1097280"/>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5945152" y="1097280"/>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6575772" y="1097280"/>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7206392" y="1097280"/>
            <a:ext cx="301686" cy="369332"/>
          </a:xfrm>
          <a:prstGeom prst="rect">
            <a:avLst/>
          </a:prstGeom>
          <a:noFill/>
        </p:spPr>
        <p:txBody>
          <a:bodyPr wrap="none" rtlCol="0">
            <a:spAutoFit/>
          </a:bodyPr>
          <a:lstStyle/>
          <a:p>
            <a:r>
              <a:rPr lang="en-US" dirty="0"/>
              <a:t>7</a:t>
            </a:r>
          </a:p>
        </p:txBody>
      </p:sp>
      <p:sp>
        <p:nvSpPr>
          <p:cNvPr id="27" name="Rectangle 26">
            <a:extLst>
              <a:ext uri="{FF2B5EF4-FFF2-40B4-BE49-F238E27FC236}">
                <a16:creationId xmlns:a16="http://schemas.microsoft.com/office/drawing/2014/main" id="{2EDE9FBC-4894-4D53-8119-9A3410EFAA7F}"/>
              </a:ext>
            </a:extLst>
          </p:cNvPr>
          <p:cNvSpPr/>
          <p:nvPr/>
        </p:nvSpPr>
        <p:spPr>
          <a:xfrm>
            <a:off x="1683487"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8" name="Rectangle 27">
            <a:extLst>
              <a:ext uri="{FF2B5EF4-FFF2-40B4-BE49-F238E27FC236}">
                <a16:creationId xmlns:a16="http://schemas.microsoft.com/office/drawing/2014/main" id="{8102AACB-3EAE-4AAE-BF26-DB36B4F07897}"/>
              </a:ext>
            </a:extLst>
          </p:cNvPr>
          <p:cNvSpPr/>
          <p:nvPr/>
        </p:nvSpPr>
        <p:spPr>
          <a:xfrm>
            <a:off x="2314108"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9" name="Rectangle 28">
            <a:extLst>
              <a:ext uri="{FF2B5EF4-FFF2-40B4-BE49-F238E27FC236}">
                <a16:creationId xmlns:a16="http://schemas.microsoft.com/office/drawing/2014/main" id="{EB263BA1-238E-4AA5-86AA-EB0994702E48}"/>
              </a:ext>
            </a:extLst>
          </p:cNvPr>
          <p:cNvSpPr/>
          <p:nvPr/>
        </p:nvSpPr>
        <p:spPr>
          <a:xfrm>
            <a:off x="2941862"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0" name="Rectangle 29">
            <a:extLst>
              <a:ext uri="{FF2B5EF4-FFF2-40B4-BE49-F238E27FC236}">
                <a16:creationId xmlns:a16="http://schemas.microsoft.com/office/drawing/2014/main" id="{65DFFA25-FE70-462F-A791-828F5E62D93F}"/>
              </a:ext>
            </a:extLst>
          </p:cNvPr>
          <p:cNvSpPr/>
          <p:nvPr/>
        </p:nvSpPr>
        <p:spPr>
          <a:xfrm>
            <a:off x="3572483"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1" name="TextBox 30">
            <a:extLst>
              <a:ext uri="{FF2B5EF4-FFF2-40B4-BE49-F238E27FC236}">
                <a16:creationId xmlns:a16="http://schemas.microsoft.com/office/drawing/2014/main" id="{FF09ACD3-31D6-4FC1-B74E-564A22E4323F}"/>
              </a:ext>
            </a:extLst>
          </p:cNvPr>
          <p:cNvSpPr txBox="1"/>
          <p:nvPr/>
        </p:nvSpPr>
        <p:spPr>
          <a:xfrm>
            <a:off x="1835223" y="2483069"/>
            <a:ext cx="301686" cy="369332"/>
          </a:xfrm>
          <a:prstGeom prst="rect">
            <a:avLst/>
          </a:prstGeom>
          <a:noFill/>
        </p:spPr>
        <p:txBody>
          <a:bodyPr wrap="none" rtlCol="0">
            <a:spAutoFit/>
          </a:bodyPr>
          <a:lstStyle/>
          <a:p>
            <a:r>
              <a:rPr lang="en-US" dirty="0"/>
              <a:t>0</a:t>
            </a:r>
          </a:p>
        </p:txBody>
      </p:sp>
      <p:sp>
        <p:nvSpPr>
          <p:cNvPr id="32" name="TextBox 31">
            <a:extLst>
              <a:ext uri="{FF2B5EF4-FFF2-40B4-BE49-F238E27FC236}">
                <a16:creationId xmlns:a16="http://schemas.microsoft.com/office/drawing/2014/main" id="{E188D5BA-CC74-4F14-9517-7A91E4AB0F79}"/>
              </a:ext>
            </a:extLst>
          </p:cNvPr>
          <p:cNvSpPr txBox="1"/>
          <p:nvPr/>
        </p:nvSpPr>
        <p:spPr>
          <a:xfrm>
            <a:off x="2465843" y="2483069"/>
            <a:ext cx="301686" cy="369332"/>
          </a:xfrm>
          <a:prstGeom prst="rect">
            <a:avLst/>
          </a:prstGeom>
          <a:noFill/>
        </p:spPr>
        <p:txBody>
          <a:bodyPr wrap="none" rtlCol="0">
            <a:spAutoFit/>
          </a:bodyPr>
          <a:lstStyle/>
          <a:p>
            <a:r>
              <a:rPr lang="en-US" dirty="0"/>
              <a:t>1</a:t>
            </a:r>
          </a:p>
        </p:txBody>
      </p:sp>
      <p:sp>
        <p:nvSpPr>
          <p:cNvPr id="33" name="TextBox 32">
            <a:extLst>
              <a:ext uri="{FF2B5EF4-FFF2-40B4-BE49-F238E27FC236}">
                <a16:creationId xmlns:a16="http://schemas.microsoft.com/office/drawing/2014/main" id="{44E575C3-8CBD-4270-A6A7-D34A72C0E335}"/>
              </a:ext>
            </a:extLst>
          </p:cNvPr>
          <p:cNvSpPr txBox="1"/>
          <p:nvPr/>
        </p:nvSpPr>
        <p:spPr>
          <a:xfrm>
            <a:off x="3124769" y="2483069"/>
            <a:ext cx="301686" cy="369332"/>
          </a:xfrm>
          <a:prstGeom prst="rect">
            <a:avLst/>
          </a:prstGeom>
          <a:noFill/>
          <a:ln w="12700">
            <a:noFill/>
          </a:ln>
        </p:spPr>
        <p:txBody>
          <a:bodyPr wrap="none" rtlCol="0">
            <a:spAutoFit/>
          </a:bodyPr>
          <a:lstStyle/>
          <a:p>
            <a:r>
              <a:rPr lang="en-US" dirty="0"/>
              <a:t>2</a:t>
            </a:r>
          </a:p>
        </p:txBody>
      </p:sp>
      <p:sp>
        <p:nvSpPr>
          <p:cNvPr id="34" name="TextBox 33">
            <a:extLst>
              <a:ext uri="{FF2B5EF4-FFF2-40B4-BE49-F238E27FC236}">
                <a16:creationId xmlns:a16="http://schemas.microsoft.com/office/drawing/2014/main" id="{2549E27E-7E46-4222-AD8C-F4DB5BFCC542}"/>
              </a:ext>
            </a:extLst>
          </p:cNvPr>
          <p:cNvSpPr txBox="1"/>
          <p:nvPr/>
        </p:nvSpPr>
        <p:spPr>
          <a:xfrm>
            <a:off x="3755389" y="2483069"/>
            <a:ext cx="301686" cy="369332"/>
          </a:xfrm>
          <a:prstGeom prst="rect">
            <a:avLst/>
          </a:prstGeom>
          <a:noFill/>
          <a:ln w="12700">
            <a:noFill/>
          </a:ln>
        </p:spPr>
        <p:txBody>
          <a:bodyPr wrap="none" rtlCol="0">
            <a:spAutoFit/>
          </a:bodyPr>
          <a:lstStyle/>
          <a:p>
            <a:r>
              <a:rPr lang="en-US" dirty="0"/>
              <a:t>3</a:t>
            </a:r>
          </a:p>
        </p:txBody>
      </p:sp>
      <p:sp>
        <p:nvSpPr>
          <p:cNvPr id="36" name="Rectangle 35">
            <a:extLst>
              <a:ext uri="{FF2B5EF4-FFF2-40B4-BE49-F238E27FC236}">
                <a16:creationId xmlns:a16="http://schemas.microsoft.com/office/drawing/2014/main" id="{CAE46EA1-7A5F-43B7-A6F8-9D5DCAA0A8D3}"/>
              </a:ext>
            </a:extLst>
          </p:cNvPr>
          <p:cNvSpPr/>
          <p:nvPr/>
        </p:nvSpPr>
        <p:spPr>
          <a:xfrm>
            <a:off x="3918967"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37" name="TextBox 36">
            <a:extLst>
              <a:ext uri="{FF2B5EF4-FFF2-40B4-BE49-F238E27FC236}">
                <a16:creationId xmlns:a16="http://schemas.microsoft.com/office/drawing/2014/main" id="{3B6BD85E-B858-43B1-8348-39188B178A42}"/>
              </a:ext>
            </a:extLst>
          </p:cNvPr>
          <p:cNvSpPr txBox="1"/>
          <p:nvPr/>
        </p:nvSpPr>
        <p:spPr>
          <a:xfrm>
            <a:off x="3440080" y="1097280"/>
            <a:ext cx="301686" cy="369332"/>
          </a:xfrm>
          <a:prstGeom prst="rect">
            <a:avLst/>
          </a:prstGeom>
          <a:noFill/>
        </p:spPr>
        <p:txBody>
          <a:bodyPr wrap="none" rtlCol="0">
            <a:spAutoFit/>
          </a:bodyPr>
          <a:lstStyle/>
          <a:p>
            <a:r>
              <a:rPr lang="en-US" dirty="0"/>
              <a:t>2</a:t>
            </a:r>
          </a:p>
        </p:txBody>
      </p:sp>
      <p:sp>
        <p:nvSpPr>
          <p:cNvPr id="38" name="TextBox 37">
            <a:extLst>
              <a:ext uri="{FF2B5EF4-FFF2-40B4-BE49-F238E27FC236}">
                <a16:creationId xmlns:a16="http://schemas.microsoft.com/office/drawing/2014/main" id="{BB2C0C60-E6B0-4117-808E-83683BB90F32}"/>
              </a:ext>
            </a:extLst>
          </p:cNvPr>
          <p:cNvSpPr txBox="1"/>
          <p:nvPr/>
        </p:nvSpPr>
        <p:spPr>
          <a:xfrm>
            <a:off x="4070700" y="1097280"/>
            <a:ext cx="301686" cy="369332"/>
          </a:xfrm>
          <a:prstGeom prst="rect">
            <a:avLst/>
          </a:prstGeom>
          <a:noFill/>
        </p:spPr>
        <p:txBody>
          <a:bodyPr wrap="none" rtlCol="0">
            <a:spAutoFit/>
          </a:bodyPr>
          <a:lstStyle/>
          <a:p>
            <a:r>
              <a:rPr lang="en-US" dirty="0"/>
              <a:t>3</a:t>
            </a:r>
          </a:p>
        </p:txBody>
      </p:sp>
      <p:sp>
        <p:nvSpPr>
          <p:cNvPr id="4" name="Rectangle 3">
            <a:extLst>
              <a:ext uri="{FF2B5EF4-FFF2-40B4-BE49-F238E27FC236}">
                <a16:creationId xmlns:a16="http://schemas.microsoft.com/office/drawing/2014/main" id="{88C53D60-0FA6-4C09-B36D-7C904E10789E}"/>
              </a:ext>
            </a:extLst>
          </p:cNvPr>
          <p:cNvSpPr/>
          <p:nvPr/>
        </p:nvSpPr>
        <p:spPr>
          <a:xfrm>
            <a:off x="1603824"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35" name="Rectangle 34">
            <a:extLst>
              <a:ext uri="{FF2B5EF4-FFF2-40B4-BE49-F238E27FC236}">
                <a16:creationId xmlns:a16="http://schemas.microsoft.com/office/drawing/2014/main" id="{96D7B0DD-240F-4F57-BD82-F88FFE924E3C}"/>
              </a:ext>
            </a:extLst>
          </p:cNvPr>
          <p:cNvSpPr/>
          <p:nvPr/>
        </p:nvSpPr>
        <p:spPr>
          <a:xfrm>
            <a:off x="3288346"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Tree>
    <p:extLst>
      <p:ext uri="{BB962C8B-B14F-4D97-AF65-F5344CB8AC3E}">
        <p14:creationId xmlns:p14="http://schemas.microsoft.com/office/powerpoint/2010/main" val="1555211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DB9B2E8-16D9-45B5-AB39-99E013FF582C}"/>
              </a:ext>
            </a:extLst>
          </p:cNvPr>
          <p:cNvSpPr/>
          <p:nvPr/>
        </p:nvSpPr>
        <p:spPr>
          <a:xfrm>
            <a:off x="2234445"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8" name="Rectangle 7">
            <a:extLst>
              <a:ext uri="{FF2B5EF4-FFF2-40B4-BE49-F238E27FC236}">
                <a16:creationId xmlns:a16="http://schemas.microsoft.com/office/drawing/2014/main" id="{2863F0EB-9569-4EDC-8EB5-9B443C6F7C25}"/>
              </a:ext>
            </a:extLst>
          </p:cNvPr>
          <p:cNvSpPr/>
          <p:nvPr/>
        </p:nvSpPr>
        <p:spPr>
          <a:xfrm>
            <a:off x="5150068"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5780689"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6411310"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7041931"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13" name="TextBox 12">
            <a:extLst>
              <a:ext uri="{FF2B5EF4-FFF2-40B4-BE49-F238E27FC236}">
                <a16:creationId xmlns:a16="http://schemas.microsoft.com/office/drawing/2014/main" id="{08D1AD2A-EDF1-4AA6-9E5D-9FDCEAF82735}"/>
              </a:ext>
            </a:extLst>
          </p:cNvPr>
          <p:cNvSpPr txBox="1"/>
          <p:nvPr/>
        </p:nvSpPr>
        <p:spPr>
          <a:xfrm>
            <a:off x="914400" y="1543234"/>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55560" y="1097280"/>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86180" y="1097280"/>
            <a:ext cx="301686" cy="369332"/>
          </a:xfrm>
          <a:prstGeom prst="rect">
            <a:avLst/>
          </a:prstGeom>
          <a:noFill/>
        </p:spPr>
        <p:txBody>
          <a:bodyPr wrap="none" rtlCol="0">
            <a:spAutoFit/>
          </a:bodyPr>
          <a:lstStyle/>
          <a:p>
            <a:r>
              <a:rPr lang="en-US" dirty="0"/>
              <a:t>1</a:t>
            </a:r>
          </a:p>
        </p:txBody>
      </p:sp>
      <p:sp>
        <p:nvSpPr>
          <p:cNvPr id="23" name="TextBox 22">
            <a:extLst>
              <a:ext uri="{FF2B5EF4-FFF2-40B4-BE49-F238E27FC236}">
                <a16:creationId xmlns:a16="http://schemas.microsoft.com/office/drawing/2014/main" id="{BD79D731-70AB-49E3-827B-A6646E684F7E}"/>
              </a:ext>
            </a:extLst>
          </p:cNvPr>
          <p:cNvSpPr txBox="1"/>
          <p:nvPr/>
        </p:nvSpPr>
        <p:spPr>
          <a:xfrm>
            <a:off x="5314532" y="1097280"/>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5945152" y="1097280"/>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6575772" y="1097280"/>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7206392" y="1097280"/>
            <a:ext cx="301686" cy="369332"/>
          </a:xfrm>
          <a:prstGeom prst="rect">
            <a:avLst/>
          </a:prstGeom>
          <a:noFill/>
        </p:spPr>
        <p:txBody>
          <a:bodyPr wrap="none" rtlCol="0">
            <a:spAutoFit/>
          </a:bodyPr>
          <a:lstStyle/>
          <a:p>
            <a:r>
              <a:rPr lang="en-US" dirty="0"/>
              <a:t>7</a:t>
            </a:r>
          </a:p>
        </p:txBody>
      </p:sp>
      <p:sp>
        <p:nvSpPr>
          <p:cNvPr id="27" name="Rectangle 26">
            <a:extLst>
              <a:ext uri="{FF2B5EF4-FFF2-40B4-BE49-F238E27FC236}">
                <a16:creationId xmlns:a16="http://schemas.microsoft.com/office/drawing/2014/main" id="{2EDE9FBC-4894-4D53-8119-9A3410EFAA7F}"/>
              </a:ext>
            </a:extLst>
          </p:cNvPr>
          <p:cNvSpPr/>
          <p:nvPr/>
        </p:nvSpPr>
        <p:spPr>
          <a:xfrm>
            <a:off x="1683487"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28" name="Rectangle 27">
            <a:extLst>
              <a:ext uri="{FF2B5EF4-FFF2-40B4-BE49-F238E27FC236}">
                <a16:creationId xmlns:a16="http://schemas.microsoft.com/office/drawing/2014/main" id="{8102AACB-3EAE-4AAE-BF26-DB36B4F07897}"/>
              </a:ext>
            </a:extLst>
          </p:cNvPr>
          <p:cNvSpPr/>
          <p:nvPr/>
        </p:nvSpPr>
        <p:spPr>
          <a:xfrm>
            <a:off x="2314108"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9" name="Rectangle 28">
            <a:extLst>
              <a:ext uri="{FF2B5EF4-FFF2-40B4-BE49-F238E27FC236}">
                <a16:creationId xmlns:a16="http://schemas.microsoft.com/office/drawing/2014/main" id="{EB263BA1-238E-4AA5-86AA-EB0994702E48}"/>
              </a:ext>
            </a:extLst>
          </p:cNvPr>
          <p:cNvSpPr/>
          <p:nvPr/>
        </p:nvSpPr>
        <p:spPr>
          <a:xfrm>
            <a:off x="2941862"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0" name="Rectangle 29">
            <a:extLst>
              <a:ext uri="{FF2B5EF4-FFF2-40B4-BE49-F238E27FC236}">
                <a16:creationId xmlns:a16="http://schemas.microsoft.com/office/drawing/2014/main" id="{65DFFA25-FE70-462F-A791-828F5E62D93F}"/>
              </a:ext>
            </a:extLst>
          </p:cNvPr>
          <p:cNvSpPr/>
          <p:nvPr/>
        </p:nvSpPr>
        <p:spPr>
          <a:xfrm>
            <a:off x="3572483"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1" name="TextBox 30">
            <a:extLst>
              <a:ext uri="{FF2B5EF4-FFF2-40B4-BE49-F238E27FC236}">
                <a16:creationId xmlns:a16="http://schemas.microsoft.com/office/drawing/2014/main" id="{FF09ACD3-31D6-4FC1-B74E-564A22E4323F}"/>
              </a:ext>
            </a:extLst>
          </p:cNvPr>
          <p:cNvSpPr txBox="1"/>
          <p:nvPr/>
        </p:nvSpPr>
        <p:spPr>
          <a:xfrm>
            <a:off x="1835223" y="2483069"/>
            <a:ext cx="301686" cy="369332"/>
          </a:xfrm>
          <a:prstGeom prst="rect">
            <a:avLst/>
          </a:prstGeom>
          <a:noFill/>
        </p:spPr>
        <p:txBody>
          <a:bodyPr wrap="none" rtlCol="0">
            <a:spAutoFit/>
          </a:bodyPr>
          <a:lstStyle/>
          <a:p>
            <a:r>
              <a:rPr lang="en-US" dirty="0"/>
              <a:t>0</a:t>
            </a:r>
          </a:p>
        </p:txBody>
      </p:sp>
      <p:sp>
        <p:nvSpPr>
          <p:cNvPr id="32" name="TextBox 31">
            <a:extLst>
              <a:ext uri="{FF2B5EF4-FFF2-40B4-BE49-F238E27FC236}">
                <a16:creationId xmlns:a16="http://schemas.microsoft.com/office/drawing/2014/main" id="{E188D5BA-CC74-4F14-9517-7A91E4AB0F79}"/>
              </a:ext>
            </a:extLst>
          </p:cNvPr>
          <p:cNvSpPr txBox="1"/>
          <p:nvPr/>
        </p:nvSpPr>
        <p:spPr>
          <a:xfrm>
            <a:off x="2465843" y="2483069"/>
            <a:ext cx="301686" cy="369332"/>
          </a:xfrm>
          <a:prstGeom prst="rect">
            <a:avLst/>
          </a:prstGeom>
          <a:noFill/>
        </p:spPr>
        <p:txBody>
          <a:bodyPr wrap="none" rtlCol="0">
            <a:spAutoFit/>
          </a:bodyPr>
          <a:lstStyle/>
          <a:p>
            <a:r>
              <a:rPr lang="en-US" dirty="0"/>
              <a:t>1</a:t>
            </a:r>
          </a:p>
        </p:txBody>
      </p:sp>
      <p:sp>
        <p:nvSpPr>
          <p:cNvPr id="33" name="TextBox 32">
            <a:extLst>
              <a:ext uri="{FF2B5EF4-FFF2-40B4-BE49-F238E27FC236}">
                <a16:creationId xmlns:a16="http://schemas.microsoft.com/office/drawing/2014/main" id="{44E575C3-8CBD-4270-A6A7-D34A72C0E335}"/>
              </a:ext>
            </a:extLst>
          </p:cNvPr>
          <p:cNvSpPr txBox="1"/>
          <p:nvPr/>
        </p:nvSpPr>
        <p:spPr>
          <a:xfrm>
            <a:off x="3124769" y="2483069"/>
            <a:ext cx="301686" cy="369332"/>
          </a:xfrm>
          <a:prstGeom prst="rect">
            <a:avLst/>
          </a:prstGeom>
          <a:noFill/>
          <a:ln w="12700">
            <a:noFill/>
          </a:ln>
        </p:spPr>
        <p:txBody>
          <a:bodyPr wrap="none" rtlCol="0">
            <a:spAutoFit/>
          </a:bodyPr>
          <a:lstStyle/>
          <a:p>
            <a:r>
              <a:rPr lang="en-US" dirty="0"/>
              <a:t>2</a:t>
            </a:r>
          </a:p>
        </p:txBody>
      </p:sp>
      <p:sp>
        <p:nvSpPr>
          <p:cNvPr id="34" name="TextBox 33">
            <a:extLst>
              <a:ext uri="{FF2B5EF4-FFF2-40B4-BE49-F238E27FC236}">
                <a16:creationId xmlns:a16="http://schemas.microsoft.com/office/drawing/2014/main" id="{2549E27E-7E46-4222-AD8C-F4DB5BFCC542}"/>
              </a:ext>
            </a:extLst>
          </p:cNvPr>
          <p:cNvSpPr txBox="1"/>
          <p:nvPr/>
        </p:nvSpPr>
        <p:spPr>
          <a:xfrm>
            <a:off x="3755389" y="2483069"/>
            <a:ext cx="301686" cy="369332"/>
          </a:xfrm>
          <a:prstGeom prst="rect">
            <a:avLst/>
          </a:prstGeom>
          <a:noFill/>
          <a:ln w="12700">
            <a:noFill/>
          </a:ln>
        </p:spPr>
        <p:txBody>
          <a:bodyPr wrap="none" rtlCol="0">
            <a:spAutoFit/>
          </a:bodyPr>
          <a:lstStyle/>
          <a:p>
            <a:r>
              <a:rPr lang="en-US" dirty="0"/>
              <a:t>3</a:t>
            </a:r>
          </a:p>
        </p:txBody>
      </p:sp>
      <p:sp>
        <p:nvSpPr>
          <p:cNvPr id="35" name="Rectangle 34">
            <a:extLst>
              <a:ext uri="{FF2B5EF4-FFF2-40B4-BE49-F238E27FC236}">
                <a16:creationId xmlns:a16="http://schemas.microsoft.com/office/drawing/2014/main" id="{96D7B0DD-240F-4F57-BD82-F88FFE924E3C}"/>
              </a:ext>
            </a:extLst>
          </p:cNvPr>
          <p:cNvSpPr/>
          <p:nvPr/>
        </p:nvSpPr>
        <p:spPr>
          <a:xfrm>
            <a:off x="3288346"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36" name="Rectangle 35">
            <a:extLst>
              <a:ext uri="{FF2B5EF4-FFF2-40B4-BE49-F238E27FC236}">
                <a16:creationId xmlns:a16="http://schemas.microsoft.com/office/drawing/2014/main" id="{CAE46EA1-7A5F-43B7-A6F8-9D5DCAA0A8D3}"/>
              </a:ext>
            </a:extLst>
          </p:cNvPr>
          <p:cNvSpPr/>
          <p:nvPr/>
        </p:nvSpPr>
        <p:spPr>
          <a:xfrm>
            <a:off x="3918967"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37" name="TextBox 36">
            <a:extLst>
              <a:ext uri="{FF2B5EF4-FFF2-40B4-BE49-F238E27FC236}">
                <a16:creationId xmlns:a16="http://schemas.microsoft.com/office/drawing/2014/main" id="{3B6BD85E-B858-43B1-8348-39188B178A42}"/>
              </a:ext>
            </a:extLst>
          </p:cNvPr>
          <p:cNvSpPr txBox="1"/>
          <p:nvPr/>
        </p:nvSpPr>
        <p:spPr>
          <a:xfrm>
            <a:off x="3440080" y="1097280"/>
            <a:ext cx="301686" cy="369332"/>
          </a:xfrm>
          <a:prstGeom prst="rect">
            <a:avLst/>
          </a:prstGeom>
          <a:noFill/>
        </p:spPr>
        <p:txBody>
          <a:bodyPr wrap="none" rtlCol="0">
            <a:spAutoFit/>
          </a:bodyPr>
          <a:lstStyle/>
          <a:p>
            <a:r>
              <a:rPr lang="en-US" dirty="0"/>
              <a:t>2</a:t>
            </a:r>
          </a:p>
        </p:txBody>
      </p:sp>
      <p:sp>
        <p:nvSpPr>
          <p:cNvPr id="38" name="TextBox 37">
            <a:extLst>
              <a:ext uri="{FF2B5EF4-FFF2-40B4-BE49-F238E27FC236}">
                <a16:creationId xmlns:a16="http://schemas.microsoft.com/office/drawing/2014/main" id="{BB2C0C60-E6B0-4117-808E-83683BB90F32}"/>
              </a:ext>
            </a:extLst>
          </p:cNvPr>
          <p:cNvSpPr txBox="1"/>
          <p:nvPr/>
        </p:nvSpPr>
        <p:spPr>
          <a:xfrm>
            <a:off x="4070700" y="1097280"/>
            <a:ext cx="301686" cy="369332"/>
          </a:xfrm>
          <a:prstGeom prst="rect">
            <a:avLst/>
          </a:prstGeom>
          <a:noFill/>
        </p:spPr>
        <p:txBody>
          <a:bodyPr wrap="none" rtlCol="0">
            <a:spAutoFit/>
          </a:bodyPr>
          <a:lstStyle/>
          <a:p>
            <a:r>
              <a:rPr lang="en-US" dirty="0"/>
              <a:t>3</a:t>
            </a:r>
          </a:p>
        </p:txBody>
      </p:sp>
      <p:sp>
        <p:nvSpPr>
          <p:cNvPr id="4" name="Rectangle 3">
            <a:extLst>
              <a:ext uri="{FF2B5EF4-FFF2-40B4-BE49-F238E27FC236}">
                <a16:creationId xmlns:a16="http://schemas.microsoft.com/office/drawing/2014/main" id="{88C53D60-0FA6-4C09-B36D-7C904E10789E}"/>
              </a:ext>
            </a:extLst>
          </p:cNvPr>
          <p:cNvSpPr/>
          <p:nvPr/>
        </p:nvSpPr>
        <p:spPr>
          <a:xfrm>
            <a:off x="1603824"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Tree>
    <p:extLst>
      <p:ext uri="{BB962C8B-B14F-4D97-AF65-F5344CB8AC3E}">
        <p14:creationId xmlns:p14="http://schemas.microsoft.com/office/powerpoint/2010/main" val="2190563903"/>
      </p:ext>
    </p:extLst>
  </p:cSld>
  <p:clrMapOvr>
    <a:masterClrMapping/>
  </p:clrMapOvr>
</p:sld>
</file>

<file path=ppt/theme/theme1.xml><?xml version="1.0" encoding="utf-8"?>
<a:theme xmlns:a="http://schemas.openxmlformats.org/drawingml/2006/main" name="CC_them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C_theme" id="{CCAAECA8-996C-4E60-9256-2F9A9B29BE8B}" vid="{34F56D96-4504-4F58-B49B-68E941643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3F0F5F090D6FE4C9D66FF879A7CC7B3" ma:contentTypeVersion="9" ma:contentTypeDescription="Create a new document." ma:contentTypeScope="" ma:versionID="606f2283565418712a5a3267706a5f5d">
  <xsd:schema xmlns:xsd="http://www.w3.org/2001/XMLSchema" xmlns:xs="http://www.w3.org/2001/XMLSchema" xmlns:p="http://schemas.microsoft.com/office/2006/metadata/properties" xmlns:ns2="58c44ba5-51a4-40bc-b9f0-9fe2032e2130" targetNamespace="http://schemas.microsoft.com/office/2006/metadata/properties" ma:root="true" ma:fieldsID="0d021ce73d87f7988edb471f4256858c" ns2:_="">
    <xsd:import namespace="58c44ba5-51a4-40bc-b9f0-9fe2032e213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44ba5-51a4-40bc-b9f0-9fe2032e2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3228D6-D594-4907-8908-B39BE33AC58C}">
  <ds:schemaRefs>
    <ds:schemaRef ds:uri="http://schemas.microsoft.com/sharepoint/v3/contenttype/forms"/>
  </ds:schemaRefs>
</ds:datastoreItem>
</file>

<file path=customXml/itemProps2.xml><?xml version="1.0" encoding="utf-8"?>
<ds:datastoreItem xmlns:ds="http://schemas.openxmlformats.org/officeDocument/2006/customXml" ds:itemID="{E36B5C00-A49D-4F91-89B2-E9D01A16B433}">
  <ds:schemaRefs>
    <ds:schemaRef ds:uri="http://purl.org/dc/elements/1.1/"/>
    <ds:schemaRef ds:uri="http://schemas.microsoft.com/office/2006/metadata/properties"/>
    <ds:schemaRef ds:uri="58c44ba5-51a4-40bc-b9f0-9fe2032e2130"/>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348D2F62-F6F5-4583-B474-10D48BE0C7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44ba5-51a4-40bc-b9f0-9fe2032e21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CC_theme</Template>
  <TotalTime>1407</TotalTime>
  <Words>6540</Words>
  <Application>Microsoft Office PowerPoint</Application>
  <PresentationFormat>Widescreen</PresentationFormat>
  <Paragraphs>1518</Paragraphs>
  <Slides>54</Slides>
  <Notes>54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54</vt:i4>
      </vt:variant>
    </vt:vector>
  </HeadingPairs>
  <TitlesOfParts>
    <vt:vector size="58" baseType="lpstr">
      <vt:lpstr>Arial</vt:lpstr>
      <vt:lpstr>Calibri</vt:lpstr>
      <vt:lpstr>Myriad Pro</vt:lpstr>
      <vt:lpstr>CC_theme</vt:lpstr>
      <vt:lpstr>Merge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Stacks</dc:title>
  <dc:creator>Scott DeLoach</dc:creator>
  <cp:lastModifiedBy>Russell Feldhausen</cp:lastModifiedBy>
  <cp:revision>133</cp:revision>
  <dcterms:created xsi:type="dcterms:W3CDTF">2020-02-07T13:53:42Z</dcterms:created>
  <dcterms:modified xsi:type="dcterms:W3CDTF">2020-03-20T21:46:39Z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0x01010083F0F5F090D6FE4C9D66FF879A7CC7B3</vt:lpwstr>
  </property>
</Properties>
</file>