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257" r:id="rId5"/>
    <p:sldId id="367" r:id="rId6"/>
    <p:sldId id="322" r:id="rId7"/>
    <p:sldId id="343" r:id="rId8"/>
    <p:sldId id="368" r:id="rId9"/>
    <p:sldId id="369" r:id="rId10"/>
    <p:sldId id="370" r:id="rId11"/>
    <p:sldId id="375" r:id="rId12"/>
    <p:sldId id="371" r:id="rId13"/>
    <p:sldId id="372" r:id="rId14"/>
    <p:sldId id="373" r:id="rId15"/>
    <p:sldId id="376" r:id="rId16"/>
    <p:sldId id="377" r:id="rId17"/>
    <p:sldId id="378" r:id="rId18"/>
    <p:sldId id="379" r:id="rId19"/>
    <p:sldId id="380" r:id="rId20"/>
    <p:sldId id="381" r:id="rId21"/>
    <p:sldId id="374" r:id="rId22"/>
    <p:sldId id="383" r:id="rId23"/>
    <p:sldId id="384" r:id="rId24"/>
    <p:sldId id="385" r:id="rId25"/>
    <p:sldId id="387" r:id="rId26"/>
    <p:sldId id="386" r:id="rId27"/>
    <p:sldId id="388" r:id="rId28"/>
    <p:sldId id="389" r:id="rId29"/>
    <p:sldId id="33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194" autoAdjust="0"/>
  </p:normalViewPr>
  <p:slideViewPr>
    <p:cSldViewPr snapToGrid="0">
      <p:cViewPr varScale="1">
        <p:scale>
          <a:sx n="84" d="100"/>
          <a:sy n="84"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dirty="0"/>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under normal circumstances, when current is pointing at a node in the list, we return the data from the node to the calling function.</a:t>
            </a:r>
          </a:p>
          <a:p>
            <a:endParaRPr lang="en-US" dirty="0"/>
          </a:p>
          <a:p>
            <a:r>
              <a:rPr lang="en-US" dirty="0"/>
              <a:t>In the example shown where current is pointing at node "a", we would return the value "a" to the calling function.</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dirty="0"/>
          </a:p>
        </p:txBody>
      </p:sp>
    </p:spTree>
    <p:extLst>
      <p:ext uri="{BB962C8B-B14F-4D97-AF65-F5344CB8AC3E}">
        <p14:creationId xmlns:p14="http://schemas.microsoft.com/office/powerpoint/2010/main" val="3105604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iterator itself provides the user access to the data in the list. However, in order for users to manipulate the list, we also need to provide them additional basic operations. These operations mirror the basic list operations such as getPrevious, removeCurrent, replaceCurrent, and insertCurrent. </a:t>
            </a:r>
          </a:p>
          <a:p>
            <a:endParaRPr lang="en-US" dirty="0"/>
          </a:p>
          <a:p>
            <a:r>
              <a:rPr lang="en-US" dirty="0"/>
              <a:t>In this video, we will look at the removeCurrent, where we want to remove the current node from the list. Other operations will be a similar.</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dirty="0"/>
          </a:p>
        </p:txBody>
      </p:sp>
    </p:spTree>
    <p:extLst>
      <p:ext uri="{BB962C8B-B14F-4D97-AF65-F5344CB8AC3E}">
        <p14:creationId xmlns:p14="http://schemas.microsoft.com/office/powerpoint/2010/main" val="3034114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we do is to check our precondition, which ensure that the list is not empty.</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dirty="0"/>
          </a:p>
        </p:txBody>
      </p:sp>
    </p:spTree>
    <p:extLst>
      <p:ext uri="{BB962C8B-B14F-4D97-AF65-F5344CB8AC3E}">
        <p14:creationId xmlns:p14="http://schemas.microsoft.com/office/powerpoint/2010/main" val="153470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we've satisfied our precondition, the first step in the removeCurrent process is to actually remove the current node from the list. There are two cases to consider based on whether the current node is the first node in the list or not. If it's not the first node, meaning that current.previous is not null, then we set previous node's next pointer to point at the next node after current in the list. Of course, if current is the first node in the list, then we simply set head to point at the next node after current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dirty="0"/>
          </a:p>
        </p:txBody>
      </p:sp>
    </p:spTree>
    <p:extLst>
      <p:ext uri="{BB962C8B-B14F-4D97-AF65-F5344CB8AC3E}">
        <p14:creationId xmlns:p14="http://schemas.microsoft.com/office/powerpoint/2010/main" val="362876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example, since current is not the first node in the list, we set current.previous.net to current.next as shown.</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dirty="0"/>
          </a:p>
        </p:txBody>
      </p:sp>
    </p:spTree>
    <p:extLst>
      <p:ext uri="{BB962C8B-B14F-4D97-AF65-F5344CB8AC3E}">
        <p14:creationId xmlns:p14="http://schemas.microsoft.com/office/powerpoint/2010/main" val="2346854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set the previous pointer of the next node in the list to point to previous node in the list. Of course, if current.next is null, that means we are at the end of the list and we just need to update the tail pointer.</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dirty="0"/>
          </a:p>
        </p:txBody>
      </p:sp>
    </p:spTree>
    <p:extLst>
      <p:ext uri="{BB962C8B-B14F-4D97-AF65-F5344CB8AC3E}">
        <p14:creationId xmlns:p14="http://schemas.microsoft.com/office/powerpoint/2010/main" val="571845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example, since we are not at the end of the list, we set </a:t>
            </a:r>
            <a:r>
              <a:rPr lang="en-US" sz="1200" dirty="0">
                <a:latin typeface="Consolas" panose="020B0609020204030204" pitchFamily="49" charset="0"/>
                <a:ea typeface="Times New Roman" panose="02020603050405020304" pitchFamily="18" charset="0"/>
                <a:cs typeface="Times New Roman" panose="02020603050405020304" pitchFamily="18" charset="0"/>
              </a:rPr>
              <a:t>current.next.previous to current.previous, which effectively remove current from the list.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dirty="0"/>
          </a:p>
        </p:txBody>
      </p:sp>
    </p:spTree>
    <p:extLst>
      <p:ext uri="{BB962C8B-B14F-4D97-AF65-F5344CB8AC3E}">
        <p14:creationId xmlns:p14="http://schemas.microsoft.com/office/powerpoint/2010/main" val="2473839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we do a little cleanup by setting current to point at the next node in the list and decrementing the size variable. </a:t>
            </a:r>
            <a:endParaRPr lang="en-US" sz="1200" dirty="0">
              <a:latin typeface="Consolas" panose="020B0609020204030204" pitchFamily="49"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dirty="0"/>
          </a:p>
        </p:txBody>
      </p:sp>
    </p:spTree>
    <p:extLst>
      <p:ext uri="{BB962C8B-B14F-4D97-AF65-F5344CB8AC3E}">
        <p14:creationId xmlns:p14="http://schemas.microsoft.com/office/powerpoint/2010/main" val="988180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have an iterator and at least one operation that works hand-in-hand with the iterator operations, let's see what a user could do with that. Suppose the user needed to remove all data of a specific value from the list. Using the iterator and the removeCurrent operations, we could use the deleteAll operation to accomplish our needs without making any changes to the linked list class.</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dirty="0"/>
          </a:p>
        </p:txBody>
      </p:sp>
    </p:spTree>
    <p:extLst>
      <p:ext uri="{BB962C8B-B14F-4D97-AF65-F5344CB8AC3E}">
        <p14:creationId xmlns:p14="http://schemas.microsoft.com/office/powerpoint/2010/main" val="1260965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assume we call deleteAll with the list shown and the data value "x". The first line will reset current to pointer and the second line will point current at the first node in the list and return the data there, "c", which is stored in listData.</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dirty="0"/>
          </a:p>
        </p:txBody>
      </p:sp>
    </p:spTree>
    <p:extLst>
      <p:ext uri="{BB962C8B-B14F-4D97-AF65-F5344CB8AC3E}">
        <p14:creationId xmlns:p14="http://schemas.microsoft.com/office/powerpoint/2010/main" val="2767295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Linked lists are a general purpose structure that can be used in a wide variety of applications. However, there is no way we can predict everything that a user might want to do with a list. It would be nice if users could implement that functionality by themselves. So what we would like to do is to allow users the ability to actually access the data in the list without having to understand how the list works internally. To that end, we can provide users with basic operations they can use to add the functions they need.</a:t>
            </a:r>
          </a:p>
          <a:p>
            <a:endParaRPr lang="en-US" dirty="0"/>
          </a:p>
          <a:p>
            <a:r>
              <a:rPr lang="en-US" dirty="0"/>
              <a:t>The most important functionality we can add for a user is the ability to walk through their lists and manipulate the data in them. So, in this video, we will introduce the concept of a list iterator that will allow the user to do just that.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dirty="0"/>
          </a:p>
        </p:txBody>
      </p:sp>
    </p:spTree>
    <p:extLst>
      <p:ext uri="{BB962C8B-B14F-4D97-AF65-F5344CB8AC3E}">
        <p14:creationId xmlns:p14="http://schemas.microsoft.com/office/powerpoint/2010/main" val="1876651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enter our while loop where we will search for data that matches "x". Actually, we will stay in the while loop until we reach the end of the list.</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dirty="0"/>
          </a:p>
        </p:txBody>
      </p:sp>
    </p:spTree>
    <p:extLst>
      <p:ext uri="{BB962C8B-B14F-4D97-AF65-F5344CB8AC3E}">
        <p14:creationId xmlns:p14="http://schemas.microsoft.com/office/powerpoint/2010/main" val="713914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node in the list, we will check to see if the listData is equal to the data we are seeking to match, in this case "x". If it is, we will call the removeCurrent operation to remove that node from the list. Then, we simply call getNext to get the data from the next node in the list.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dirty="0"/>
          </a:p>
        </p:txBody>
      </p:sp>
    </p:spTree>
    <p:extLst>
      <p:ext uri="{BB962C8B-B14F-4D97-AF65-F5344CB8AC3E}">
        <p14:creationId xmlns:p14="http://schemas.microsoft.com/office/powerpoint/2010/main" val="2124261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first time through the loop in our example, the value of listData was not equal to "x", so we call getNext, which moves current to point to node "x" and returns the data "x" to be stored in listData.</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dirty="0"/>
          </a:p>
        </p:txBody>
      </p:sp>
    </p:spTree>
    <p:extLst>
      <p:ext uri="{BB962C8B-B14F-4D97-AF65-F5344CB8AC3E}">
        <p14:creationId xmlns:p14="http://schemas.microsoft.com/office/powerpoint/2010/main" val="2050820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time through the loop, listData is "x" and it does match the data we're looking to remove, so we call removeCurrrent. </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dirty="0"/>
          </a:p>
        </p:txBody>
      </p:sp>
    </p:spTree>
    <p:extLst>
      <p:ext uri="{BB962C8B-B14F-4D97-AF65-F5344CB8AC3E}">
        <p14:creationId xmlns:p14="http://schemas.microsoft.com/office/powerpoint/2010/main" val="258669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removeCurrent operation removes node "x" from the list as we described above and sets current back to node "a".</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dirty="0"/>
          </a:p>
        </p:txBody>
      </p:sp>
    </p:spTree>
    <p:extLst>
      <p:ext uri="{BB962C8B-B14F-4D97-AF65-F5344CB8AC3E}">
        <p14:creationId xmlns:p14="http://schemas.microsoft.com/office/powerpoint/2010/main" val="314973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call getNext, which updates current to point at node "a".</a:t>
            </a:r>
          </a:p>
          <a:p>
            <a:endParaRPr lang="en-US" dirty="0"/>
          </a:p>
          <a:p>
            <a:r>
              <a:rPr lang="en-US" dirty="0"/>
              <a:t>In all, we will go through the loop three more times, although none of those loops will requires us to remove another node. The loop will end when current reaches the end of the list and the getNext operation returns null. At this point we will be done with our deleteAll function. </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dirty="0"/>
          </a:p>
        </p:txBody>
      </p:sp>
    </p:spTree>
    <p:extLst>
      <p:ext uri="{BB962C8B-B14F-4D97-AF65-F5344CB8AC3E}">
        <p14:creationId xmlns:p14="http://schemas.microsoft.com/office/powerpoint/2010/main" val="1665346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introduced a list iterator for our doubly linked list class. While we did not include all the useful operations that we might need, we did present the basic functions reset and getNext, which all a user of our list to iterate over it without having to know the internal structure of the list. We also showed how we might create a useful operation, removeCurrent, that works hand-in-hand with the iterator and allows the user to write useful application specific operations such as the deleteAll function we just looked at. All in all, iterators are extremely useful and provides a handy mechanism to allow users to extend our list's functionality.</a:t>
            </a:r>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dirty="0"/>
          </a:p>
        </p:txBody>
      </p:sp>
    </p:spTree>
    <p:extLst>
      <p:ext uri="{BB962C8B-B14F-4D97-AF65-F5344CB8AC3E}">
        <p14:creationId xmlns:p14="http://schemas.microsoft.com/office/powerpoint/2010/main" val="759944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thing we need to modify in our list class is to add a new pointer, current, that points to the iterator's current node in the list. By having a pointer at the class level, the user can call the iterator operation over and over while the attribute current keeps track of where the iterator is in the list.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dirty="0"/>
          </a:p>
        </p:txBody>
      </p:sp>
    </p:spTree>
    <p:extLst>
      <p:ext uri="{BB962C8B-B14F-4D97-AF65-F5344CB8AC3E}">
        <p14:creationId xmlns:p14="http://schemas.microsoft.com/office/powerpoint/2010/main" val="1683838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operation we need to provide is the iterator reset operation. Reset basically set, or resets, the current pointer to null, indicating that the iterator is currently pointing at any node in the list. Users need to use this operation to make sure that the iterator is starting at the beginning of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dirty="0"/>
          </a:p>
        </p:txBody>
      </p:sp>
    </p:spTree>
    <p:extLst>
      <p:ext uri="{BB962C8B-B14F-4D97-AF65-F5344CB8AC3E}">
        <p14:creationId xmlns:p14="http://schemas.microsoft.com/office/powerpoint/2010/main" val="3814021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key function in the iterator is the getNext operation. This is where the user gets access to the next piece of data in the list.</a:t>
            </a:r>
          </a:p>
          <a:p>
            <a:endParaRPr lang="en-US" dirty="0"/>
          </a:p>
          <a:p>
            <a:r>
              <a:rPr lang="en-US" dirty="0"/>
              <a:t>First we check to see if the list is empty. If it is, we return the null value, which indicates that we have reached the end of the list.</a:t>
            </a:r>
          </a:p>
          <a:p>
            <a:endParaRPr lang="en-US" dirty="0"/>
          </a:p>
          <a:p>
            <a:r>
              <a:rPr lang="en-US" dirty="0"/>
              <a:t>In our example shown, our list is not empty, so we continue on.</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dirty="0"/>
          </a:p>
        </p:txBody>
      </p:sp>
    </p:spTree>
    <p:extLst>
      <p:ext uri="{BB962C8B-B14F-4D97-AF65-F5344CB8AC3E}">
        <p14:creationId xmlns:p14="http://schemas.microsoft.com/office/powerpoint/2010/main" val="358909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check to see if current is equal to null. If it is, we have either just used the reset operation, or our last call to getNext reached the end of the list and returned null.</a:t>
            </a:r>
          </a:p>
          <a:p>
            <a:endParaRPr lang="en-US" dirty="0"/>
          </a:p>
          <a:p>
            <a:r>
              <a:rPr lang="en-US" dirty="0"/>
              <a:t>In either case, we reset current to point to the first node of the list.</a:t>
            </a:r>
          </a:p>
          <a:p>
            <a:endParaRPr lang="en-US" dirty="0"/>
          </a:p>
          <a:p>
            <a:r>
              <a:rPr lang="en-US" dirty="0"/>
              <a:t>In our example, we have set current to point to node "c", the first node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dirty="0"/>
          </a:p>
        </p:txBody>
      </p:sp>
    </p:spTree>
    <p:extLst>
      <p:ext uri="{BB962C8B-B14F-4D97-AF65-F5344CB8AC3E}">
        <p14:creationId xmlns:p14="http://schemas.microsoft.com/office/powerpoint/2010/main" val="1723485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current is not null, then we simply set current to current.next, or the next node in the list. If we get to the end of the list, current.next will point to null and thus the calling function will know that we've reach the end of the list when the null value is returned.</a:t>
            </a:r>
          </a:p>
          <a:p>
            <a:endParaRPr lang="en-US" dirty="0"/>
          </a:p>
          <a:p>
            <a:r>
              <a:rPr lang="en-US" dirty="0"/>
              <a:t>In the example, if current is pointing at node "x" as shown, if we executed this statement …</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dirty="0"/>
          </a:p>
        </p:txBody>
      </p:sp>
    </p:spTree>
    <p:extLst>
      <p:ext uri="{BB962C8B-B14F-4D97-AF65-F5344CB8AC3E}">
        <p14:creationId xmlns:p14="http://schemas.microsoft.com/office/powerpoint/2010/main" val="1610095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update current to point to node "a".</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dirty="0"/>
          </a:p>
        </p:txBody>
      </p:sp>
    </p:spTree>
    <p:extLst>
      <p:ext uri="{BB962C8B-B14F-4D97-AF65-F5344CB8AC3E}">
        <p14:creationId xmlns:p14="http://schemas.microsoft.com/office/powerpoint/2010/main" val="3280520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updated current, we need to return the data at the node where current is pointing. However, if current does have a null value, we simply return null indicating that we are at the end of the list.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dirty="0"/>
          </a:p>
        </p:txBody>
      </p:sp>
    </p:spTree>
    <p:extLst>
      <p:ext uri="{BB962C8B-B14F-4D97-AF65-F5344CB8AC3E}">
        <p14:creationId xmlns:p14="http://schemas.microsoft.com/office/powerpoint/2010/main" val="249642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dirty="0"/>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hyperlink" Target="https://pixabay.com/en/list-checkbox-checked-tick-note-14790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Doubly Linked Lists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582480" y="2321529"/>
            <a:ext cx="6024561" cy="4128374"/>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Object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isEmpty()</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head</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return current.data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89" name="Group 88">
            <a:extLst>
              <a:ext uri="{FF2B5EF4-FFF2-40B4-BE49-F238E27FC236}">
                <a16:creationId xmlns:a16="http://schemas.microsoft.com/office/drawing/2014/main" id="{7C5484CB-F6AF-4421-B14F-E89CD8D4CFEB}"/>
              </a:ext>
            </a:extLst>
          </p:cNvPr>
          <p:cNvGrpSpPr/>
          <p:nvPr/>
        </p:nvGrpSpPr>
        <p:grpSpPr>
          <a:xfrm>
            <a:off x="3721100" y="914400"/>
            <a:ext cx="7647162" cy="1599203"/>
            <a:chOff x="914400" y="1463040"/>
            <a:chExt cx="7647162" cy="1599203"/>
          </a:xfrm>
        </p:grpSpPr>
        <p:sp>
          <p:nvSpPr>
            <p:cNvPr id="90" name="TextBox 89">
              <a:extLst>
                <a:ext uri="{FF2B5EF4-FFF2-40B4-BE49-F238E27FC236}">
                  <a16:creationId xmlns:a16="http://schemas.microsoft.com/office/drawing/2014/main" id="{56D8F2BF-43BF-4181-AE66-A23D39F24E61}"/>
                </a:ext>
              </a:extLst>
            </p:cNvPr>
            <p:cNvSpPr txBox="1"/>
            <p:nvPr/>
          </p:nvSpPr>
          <p:spPr>
            <a:xfrm>
              <a:off x="1887234" y="2662133"/>
              <a:ext cx="705642" cy="400110"/>
            </a:xfrm>
            <a:prstGeom prst="rect">
              <a:avLst/>
            </a:prstGeom>
            <a:noFill/>
          </p:spPr>
          <p:txBody>
            <a:bodyPr wrap="none" rtlCol="0">
              <a:spAutoFit/>
            </a:bodyPr>
            <a:lstStyle/>
            <a:p>
              <a:pPr algn="ctr"/>
              <a:r>
                <a:rPr lang="en-US" sz="2000" dirty="0"/>
                <a:t>head</a:t>
              </a:r>
            </a:p>
          </p:txBody>
        </p:sp>
        <p:cxnSp>
          <p:nvCxnSpPr>
            <p:cNvPr id="91" name="Straight Arrow Connector 90">
              <a:extLst>
                <a:ext uri="{FF2B5EF4-FFF2-40B4-BE49-F238E27FC236}">
                  <a16:creationId xmlns:a16="http://schemas.microsoft.com/office/drawing/2014/main" id="{0297D729-E005-46D8-BD88-8381ECCA0EC5}"/>
                </a:ext>
              </a:extLst>
            </p:cNvPr>
            <p:cNvCxnSpPr>
              <a:cxnSpLocks/>
              <a:stCxn id="90" idx="0"/>
              <a:endCxn id="94"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2" name="Rectangle 91">
              <a:extLst>
                <a:ext uri="{FF2B5EF4-FFF2-40B4-BE49-F238E27FC236}">
                  <a16:creationId xmlns:a16="http://schemas.microsoft.com/office/drawing/2014/main" id="{7CC59192-614C-4439-A902-8872EC230B7D}"/>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5</a:t>
              </a:r>
            </a:p>
          </p:txBody>
        </p:sp>
        <p:sp>
          <p:nvSpPr>
            <p:cNvPr id="93" name="TextBox 92">
              <a:extLst>
                <a:ext uri="{FF2B5EF4-FFF2-40B4-BE49-F238E27FC236}">
                  <a16:creationId xmlns:a16="http://schemas.microsoft.com/office/drawing/2014/main" id="{D2DC74A3-16FC-4312-A0BB-D28D640DE5E9}"/>
                </a:ext>
              </a:extLst>
            </p:cNvPr>
            <p:cNvSpPr txBox="1"/>
            <p:nvPr/>
          </p:nvSpPr>
          <p:spPr>
            <a:xfrm>
              <a:off x="914400" y="1463040"/>
              <a:ext cx="465892" cy="327938"/>
            </a:xfrm>
            <a:prstGeom prst="rect">
              <a:avLst/>
            </a:prstGeom>
            <a:noFill/>
          </p:spPr>
          <p:txBody>
            <a:bodyPr wrap="none" rtlCol="0">
              <a:spAutoFit/>
            </a:bodyPr>
            <a:lstStyle/>
            <a:p>
              <a:pPr algn="ctr"/>
              <a:r>
                <a:rPr lang="en-US" sz="2000" dirty="0"/>
                <a:t>size</a:t>
              </a:r>
            </a:p>
          </p:txBody>
        </p:sp>
        <p:sp>
          <p:nvSpPr>
            <p:cNvPr id="94" name="Rectangle 93">
              <a:extLst>
                <a:ext uri="{FF2B5EF4-FFF2-40B4-BE49-F238E27FC236}">
                  <a16:creationId xmlns:a16="http://schemas.microsoft.com/office/drawing/2014/main" id="{B2F1B616-55DC-4B69-914E-57BC271C577E}"/>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95" name="Rectangle 94">
              <a:extLst>
                <a:ext uri="{FF2B5EF4-FFF2-40B4-BE49-F238E27FC236}">
                  <a16:creationId xmlns:a16="http://schemas.microsoft.com/office/drawing/2014/main" id="{E08F6118-4722-4654-92C5-DBDEFAF25D1B}"/>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Oval 95">
              <a:extLst>
                <a:ext uri="{FF2B5EF4-FFF2-40B4-BE49-F238E27FC236}">
                  <a16:creationId xmlns:a16="http://schemas.microsoft.com/office/drawing/2014/main" id="{801DA52F-F4CF-4838-9FB4-D8E067ECF3A0}"/>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7" name="Rectangle 96">
              <a:extLst>
                <a:ext uri="{FF2B5EF4-FFF2-40B4-BE49-F238E27FC236}">
                  <a16:creationId xmlns:a16="http://schemas.microsoft.com/office/drawing/2014/main" id="{A882C095-6E02-40F6-986F-1796C2A8C69D}"/>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Oval 97">
              <a:extLst>
                <a:ext uri="{FF2B5EF4-FFF2-40B4-BE49-F238E27FC236}">
                  <a16:creationId xmlns:a16="http://schemas.microsoft.com/office/drawing/2014/main" id="{2E5EA825-0E55-4A76-B729-92BE2AF4840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9" name="Rectangle 98">
              <a:extLst>
                <a:ext uri="{FF2B5EF4-FFF2-40B4-BE49-F238E27FC236}">
                  <a16:creationId xmlns:a16="http://schemas.microsoft.com/office/drawing/2014/main" id="{4C950A5D-E502-440C-8275-1AF4F81EA745}"/>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100" name="Rectangle 99">
              <a:extLst>
                <a:ext uri="{FF2B5EF4-FFF2-40B4-BE49-F238E27FC236}">
                  <a16:creationId xmlns:a16="http://schemas.microsoft.com/office/drawing/2014/main" id="{0AC927A3-F0BF-46F5-A34A-6118D5A3D203}"/>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1" name="Oval 100">
              <a:extLst>
                <a:ext uri="{FF2B5EF4-FFF2-40B4-BE49-F238E27FC236}">
                  <a16:creationId xmlns:a16="http://schemas.microsoft.com/office/drawing/2014/main" id="{8585B2A0-C569-4589-9406-6D99AD0087B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2" name="Straight Arrow Connector 54">
              <a:extLst>
                <a:ext uri="{FF2B5EF4-FFF2-40B4-BE49-F238E27FC236}">
                  <a16:creationId xmlns:a16="http://schemas.microsoft.com/office/drawing/2014/main" id="{06CE6EE2-5B18-4E54-9C66-5091893BCE0A}"/>
                </a:ext>
              </a:extLst>
            </p:cNvPr>
            <p:cNvCxnSpPr>
              <a:cxnSpLocks/>
              <a:stCxn id="101" idx="0"/>
              <a:endCxn id="108"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3" name="Rectangle 102">
              <a:extLst>
                <a:ext uri="{FF2B5EF4-FFF2-40B4-BE49-F238E27FC236}">
                  <a16:creationId xmlns:a16="http://schemas.microsoft.com/office/drawing/2014/main" id="{1F5D6E87-4FAC-449B-B1E4-53B55251C443}"/>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Oval 103">
              <a:extLst>
                <a:ext uri="{FF2B5EF4-FFF2-40B4-BE49-F238E27FC236}">
                  <a16:creationId xmlns:a16="http://schemas.microsoft.com/office/drawing/2014/main" id="{D71155BE-C700-49DE-9F56-EAE053C15C70}"/>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5" name="Rectangle 104">
              <a:extLst>
                <a:ext uri="{FF2B5EF4-FFF2-40B4-BE49-F238E27FC236}">
                  <a16:creationId xmlns:a16="http://schemas.microsoft.com/office/drawing/2014/main" id="{120067C9-E3A3-48BF-A62D-B00A16B21F3C}"/>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106" name="Rectangle 105">
              <a:extLst>
                <a:ext uri="{FF2B5EF4-FFF2-40B4-BE49-F238E27FC236}">
                  <a16:creationId xmlns:a16="http://schemas.microsoft.com/office/drawing/2014/main" id="{D776B994-606B-4B18-ADD5-01FDB5FBEB1A}"/>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7" name="Oval 106">
              <a:extLst>
                <a:ext uri="{FF2B5EF4-FFF2-40B4-BE49-F238E27FC236}">
                  <a16:creationId xmlns:a16="http://schemas.microsoft.com/office/drawing/2014/main" id="{15FAD1FC-5D83-4439-ABB4-CBC8877534B0}"/>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8" name="Rectangle 107">
              <a:extLst>
                <a:ext uri="{FF2B5EF4-FFF2-40B4-BE49-F238E27FC236}">
                  <a16:creationId xmlns:a16="http://schemas.microsoft.com/office/drawing/2014/main" id="{C6EA055A-A13A-42B0-BCA1-1D02650D45CD}"/>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9" name="Oval 108">
              <a:extLst>
                <a:ext uri="{FF2B5EF4-FFF2-40B4-BE49-F238E27FC236}">
                  <a16:creationId xmlns:a16="http://schemas.microsoft.com/office/drawing/2014/main" id="{F2F0A34D-7FA5-414E-B73F-3ABB1A5C8054}"/>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10" name="Straight Arrow Connector 64">
              <a:extLst>
                <a:ext uri="{FF2B5EF4-FFF2-40B4-BE49-F238E27FC236}">
                  <a16:creationId xmlns:a16="http://schemas.microsoft.com/office/drawing/2014/main" id="{02217ECB-6C3F-4B51-B931-6CA2C257BDED}"/>
                </a:ext>
              </a:extLst>
            </p:cNvPr>
            <p:cNvCxnSpPr>
              <a:cxnSpLocks/>
              <a:stCxn id="109" idx="4"/>
              <a:endCxn id="100"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1" name="Straight Arrow Connector 54">
              <a:extLst>
                <a:ext uri="{FF2B5EF4-FFF2-40B4-BE49-F238E27FC236}">
                  <a16:creationId xmlns:a16="http://schemas.microsoft.com/office/drawing/2014/main" id="{06D2A292-7E0C-4D20-B761-74890A09FFDC}"/>
                </a:ext>
              </a:extLst>
            </p:cNvPr>
            <p:cNvCxnSpPr>
              <a:cxnSpLocks/>
              <a:stCxn id="96" idx="0"/>
              <a:endCxn id="103"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2" name="Straight Arrow Connector 64">
              <a:extLst>
                <a:ext uri="{FF2B5EF4-FFF2-40B4-BE49-F238E27FC236}">
                  <a16:creationId xmlns:a16="http://schemas.microsoft.com/office/drawing/2014/main" id="{2CD53072-D4B0-4F36-81E4-8E72D5726D6B}"/>
                </a:ext>
              </a:extLst>
            </p:cNvPr>
            <p:cNvCxnSpPr>
              <a:cxnSpLocks/>
              <a:stCxn id="104" idx="4"/>
              <a:endCxn id="95"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3" name="Oval 112">
              <a:extLst>
                <a:ext uri="{FF2B5EF4-FFF2-40B4-BE49-F238E27FC236}">
                  <a16:creationId xmlns:a16="http://schemas.microsoft.com/office/drawing/2014/main" id="{E806E737-FA6E-4D99-9A7E-E541123A5A72}"/>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4" name="Oval 113">
              <a:extLst>
                <a:ext uri="{FF2B5EF4-FFF2-40B4-BE49-F238E27FC236}">
                  <a16:creationId xmlns:a16="http://schemas.microsoft.com/office/drawing/2014/main" id="{DCB4EB60-4F5B-46C7-8B47-6E1E7BEDEA84}"/>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5" name="TextBox 114">
              <a:extLst>
                <a:ext uri="{FF2B5EF4-FFF2-40B4-BE49-F238E27FC236}">
                  <a16:creationId xmlns:a16="http://schemas.microsoft.com/office/drawing/2014/main" id="{6A83B432-B724-4DE3-87E9-723B09B84418}"/>
                </a:ext>
              </a:extLst>
            </p:cNvPr>
            <p:cNvSpPr txBox="1"/>
            <p:nvPr/>
          </p:nvSpPr>
          <p:spPr>
            <a:xfrm>
              <a:off x="7728097" y="2662133"/>
              <a:ext cx="510141" cy="400110"/>
            </a:xfrm>
            <a:prstGeom prst="rect">
              <a:avLst/>
            </a:prstGeom>
            <a:noFill/>
          </p:spPr>
          <p:txBody>
            <a:bodyPr wrap="square" rtlCol="0">
              <a:spAutoFit/>
            </a:bodyPr>
            <a:lstStyle/>
            <a:p>
              <a:pPr algn="ctr"/>
              <a:r>
                <a:rPr lang="en-US" sz="2000" dirty="0"/>
                <a:t>tail</a:t>
              </a:r>
            </a:p>
          </p:txBody>
        </p:sp>
        <p:cxnSp>
          <p:nvCxnSpPr>
            <p:cNvPr id="116" name="Straight Arrow Connector 115">
              <a:extLst>
                <a:ext uri="{FF2B5EF4-FFF2-40B4-BE49-F238E27FC236}">
                  <a16:creationId xmlns:a16="http://schemas.microsoft.com/office/drawing/2014/main" id="{948BC593-3AA0-4A21-ACA2-A3E079762287}"/>
                </a:ext>
              </a:extLst>
            </p:cNvPr>
            <p:cNvCxnSpPr>
              <a:cxnSpLocks/>
              <a:stCxn id="115" idx="0"/>
              <a:endCxn id="123" idx="2"/>
            </p:cNvCxnSpPr>
            <p:nvPr/>
          </p:nvCxnSpPr>
          <p:spPr>
            <a:xfrm flipV="1">
              <a:off x="7983168" y="2176574"/>
              <a:ext cx="0" cy="4855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7" name="Rectangle 116">
              <a:extLst>
                <a:ext uri="{FF2B5EF4-FFF2-40B4-BE49-F238E27FC236}">
                  <a16:creationId xmlns:a16="http://schemas.microsoft.com/office/drawing/2014/main" id="{EEA507C2-8315-473B-88A9-8CBF2FE5304D}"/>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118" name="Rectangle 117">
              <a:extLst>
                <a:ext uri="{FF2B5EF4-FFF2-40B4-BE49-F238E27FC236}">
                  <a16:creationId xmlns:a16="http://schemas.microsoft.com/office/drawing/2014/main" id="{4CBC5AF3-7F62-4A5C-812B-3C92F6A7579D}"/>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9" name="Oval 118">
              <a:extLst>
                <a:ext uri="{FF2B5EF4-FFF2-40B4-BE49-F238E27FC236}">
                  <a16:creationId xmlns:a16="http://schemas.microsoft.com/office/drawing/2014/main" id="{F0057D0A-28F4-40A2-963C-4E6BBE932F28}"/>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20" name="Straight Arrow Connector 54">
              <a:extLst>
                <a:ext uri="{FF2B5EF4-FFF2-40B4-BE49-F238E27FC236}">
                  <a16:creationId xmlns:a16="http://schemas.microsoft.com/office/drawing/2014/main" id="{C6B61EC3-0DA6-4771-A254-C5D5740B02DB}"/>
                </a:ext>
              </a:extLst>
            </p:cNvPr>
            <p:cNvCxnSpPr>
              <a:cxnSpLocks/>
              <a:stCxn id="119" idx="0"/>
              <a:endCxn id="126"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1" name="Rectangle 120">
              <a:extLst>
                <a:ext uri="{FF2B5EF4-FFF2-40B4-BE49-F238E27FC236}">
                  <a16:creationId xmlns:a16="http://schemas.microsoft.com/office/drawing/2014/main" id="{7A2A0C0C-C378-4D9C-BB88-A91BEEBF3EF8}"/>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Oval 121">
              <a:extLst>
                <a:ext uri="{FF2B5EF4-FFF2-40B4-BE49-F238E27FC236}">
                  <a16:creationId xmlns:a16="http://schemas.microsoft.com/office/drawing/2014/main" id="{5974FACF-49CB-489B-A71B-CB3F53740B2A}"/>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3" name="Rectangle 122">
              <a:extLst>
                <a:ext uri="{FF2B5EF4-FFF2-40B4-BE49-F238E27FC236}">
                  <a16:creationId xmlns:a16="http://schemas.microsoft.com/office/drawing/2014/main" id="{1BE60AF6-D9F6-4EE4-8C42-AEEF356EE302}"/>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t>
              </a:r>
            </a:p>
          </p:txBody>
        </p:sp>
        <p:sp>
          <p:nvSpPr>
            <p:cNvPr id="124" name="Rectangle 123">
              <a:extLst>
                <a:ext uri="{FF2B5EF4-FFF2-40B4-BE49-F238E27FC236}">
                  <a16:creationId xmlns:a16="http://schemas.microsoft.com/office/drawing/2014/main" id="{ED527F7F-1461-47ED-BA36-7BB1650D88D6}"/>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5" name="Oval 124">
              <a:extLst>
                <a:ext uri="{FF2B5EF4-FFF2-40B4-BE49-F238E27FC236}">
                  <a16:creationId xmlns:a16="http://schemas.microsoft.com/office/drawing/2014/main" id="{B4BF2AAE-4A29-4946-9FD2-F543A1923D92}"/>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6" name="Rectangle 125">
              <a:extLst>
                <a:ext uri="{FF2B5EF4-FFF2-40B4-BE49-F238E27FC236}">
                  <a16:creationId xmlns:a16="http://schemas.microsoft.com/office/drawing/2014/main" id="{B178D90F-8E20-473F-81F2-79A82EEB37D8}"/>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7" name="Oval 126">
              <a:extLst>
                <a:ext uri="{FF2B5EF4-FFF2-40B4-BE49-F238E27FC236}">
                  <a16:creationId xmlns:a16="http://schemas.microsoft.com/office/drawing/2014/main" id="{C5FA1DC5-2963-470D-A14A-0E366EB3DFB4}"/>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28" name="Straight Arrow Connector 64">
              <a:extLst>
                <a:ext uri="{FF2B5EF4-FFF2-40B4-BE49-F238E27FC236}">
                  <a16:creationId xmlns:a16="http://schemas.microsoft.com/office/drawing/2014/main" id="{BB3D6928-8477-4D92-BFBE-F716E5990030}"/>
                </a:ext>
              </a:extLst>
            </p:cNvPr>
            <p:cNvCxnSpPr>
              <a:cxnSpLocks/>
              <a:stCxn id="127" idx="4"/>
              <a:endCxn id="118"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9" name="Straight Arrow Connector 54">
              <a:extLst>
                <a:ext uri="{FF2B5EF4-FFF2-40B4-BE49-F238E27FC236}">
                  <a16:creationId xmlns:a16="http://schemas.microsoft.com/office/drawing/2014/main" id="{58056157-4CAA-4645-B3B9-095C81E85B1A}"/>
                </a:ext>
              </a:extLst>
            </p:cNvPr>
            <p:cNvCxnSpPr>
              <a:cxnSpLocks/>
              <a:stCxn id="113" idx="0"/>
              <a:endCxn id="121"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0" name="Straight Arrow Connector 64">
              <a:extLst>
                <a:ext uri="{FF2B5EF4-FFF2-40B4-BE49-F238E27FC236}">
                  <a16:creationId xmlns:a16="http://schemas.microsoft.com/office/drawing/2014/main" id="{86C2DF80-7AAB-47A5-82EC-F50DA0BA7751}"/>
                </a:ext>
              </a:extLst>
            </p:cNvPr>
            <p:cNvCxnSpPr>
              <a:cxnSpLocks/>
              <a:stCxn id="122" idx="4"/>
              <a:endCxn id="106"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1" name="TextBox 130">
              <a:extLst>
                <a:ext uri="{FF2B5EF4-FFF2-40B4-BE49-F238E27FC236}">
                  <a16:creationId xmlns:a16="http://schemas.microsoft.com/office/drawing/2014/main" id="{E09E4FB9-75F5-497C-92B9-BD6276B810EE}"/>
                </a:ext>
              </a:extLst>
            </p:cNvPr>
            <p:cNvSpPr txBox="1"/>
            <p:nvPr/>
          </p:nvSpPr>
          <p:spPr>
            <a:xfrm>
              <a:off x="3236174" y="2662133"/>
              <a:ext cx="951543" cy="400110"/>
            </a:xfrm>
            <a:prstGeom prst="rect">
              <a:avLst/>
            </a:prstGeom>
            <a:noFill/>
          </p:spPr>
          <p:txBody>
            <a:bodyPr wrap="none" rtlCol="0">
              <a:spAutoFit/>
            </a:bodyPr>
            <a:lstStyle/>
            <a:p>
              <a:pPr algn="ctr"/>
              <a:r>
                <a:rPr lang="en-US" sz="2000" dirty="0"/>
                <a:t>current</a:t>
              </a:r>
            </a:p>
          </p:txBody>
        </p:sp>
      </p:grpSp>
      <p:cxnSp>
        <p:nvCxnSpPr>
          <p:cNvPr id="132" name="Straight Arrow Connector 88">
            <a:extLst>
              <a:ext uri="{FF2B5EF4-FFF2-40B4-BE49-F238E27FC236}">
                <a16:creationId xmlns:a16="http://schemas.microsoft.com/office/drawing/2014/main" id="{B4CCFE79-55B8-4827-A724-D89448E4983A}"/>
              </a:ext>
            </a:extLst>
          </p:cNvPr>
          <p:cNvCxnSpPr>
            <a:cxnSpLocks/>
            <a:stCxn id="131" idx="3"/>
            <a:endCxn id="105" idx="2"/>
          </p:cNvCxnSpPr>
          <p:nvPr/>
        </p:nvCxnSpPr>
        <p:spPr>
          <a:xfrm flipV="1">
            <a:off x="6994417" y="1627934"/>
            <a:ext cx="936775" cy="685614"/>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4615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914400" y="1737360"/>
            <a:ext cx="6024561" cy="4558236"/>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void 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current.previous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current.previous.next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head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current.next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current.next.previous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tail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a:t>
            </a:r>
            <a:r>
              <a:rPr lang="en-US" sz="1600" dirty="0" err="1">
                <a:latin typeface="Consolas" panose="020B0609020204030204" pitchFamily="49" charset="0"/>
                <a:ea typeface="Times New Roman" panose="02020603050405020304" pitchFamily="18" charset="0"/>
                <a:cs typeface="Times New Roman" panose="02020603050405020304" pitchFamily="18" charset="0"/>
              </a:rPr>
              <a:t>current.previous</a:t>
            </a: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a:t>
            </a:r>
          </a:p>
        </p:txBody>
      </p:sp>
      <p:grpSp>
        <p:nvGrpSpPr>
          <p:cNvPr id="46" name="Group 45">
            <a:extLst>
              <a:ext uri="{FF2B5EF4-FFF2-40B4-BE49-F238E27FC236}">
                <a16:creationId xmlns:a16="http://schemas.microsoft.com/office/drawing/2014/main" id="{35FCFA32-8921-4B05-93A5-75267A64CC1F}"/>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A87E5289-FBE3-42A5-84E3-54AEF6777D67}"/>
                </a:ext>
              </a:extLst>
            </p:cNvPr>
            <p:cNvSpPr txBox="1"/>
            <p:nvPr/>
          </p:nvSpPr>
          <p:spPr>
            <a:xfrm>
              <a:off x="1912882" y="2662133"/>
              <a:ext cx="654346" cy="369332"/>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44CCE2A7-3E97-4765-993F-4150104FA617}"/>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5D608A2B-5445-4BF8-B36E-9DC804CED6FA}"/>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0F790B1-6EAD-4AD4-AC85-0D126E4DBE66}"/>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D4F89A8-F0BD-4A4C-92BC-EB544F8B6F57}"/>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C8D2F8DA-8470-43FF-B825-5CAC1A183E29}"/>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AA85C7AE-8D5E-4506-8C96-25F5E8875806}"/>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F8BEC36F-5047-4D47-B9F2-E2FAFCF3B0DE}"/>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1C43133A-27C5-46A9-9756-65962F067E7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0B5E4BA1-1887-459A-8B38-B233F8514F3A}"/>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98BA2CD9-781E-4B62-8DF6-CF84B05EE8E2}"/>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88994F5B-7A12-4066-B3AA-B537F09D4D47}"/>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41320379-D810-42B5-8105-998E62D4C128}"/>
                </a:ext>
              </a:extLst>
            </p:cNvPr>
            <p:cNvCxnSpPr>
              <a:cxnSpLocks/>
              <a:stCxn id="58" idx="0"/>
              <a:endCxn id="65"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0E06FC43-96F4-41E8-8653-54D198D5ABCE}"/>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A00596D7-AFBB-4DEB-8AAC-25EFB461BBAF}"/>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DA3740A8-8719-4FF8-87D4-E03E65BEA18E}"/>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7459FD59-9AE8-45A5-9DD2-3F8327D57FF8}"/>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B352637C-9AEA-4589-A375-B36F9E4FE1B3}"/>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0A522ABD-50FE-4268-9398-A25702F80BD3}"/>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3EB0AB17-F08F-47BC-A6A1-E3E941237E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04B15E6B-6BEF-4B28-8307-89BA66F36B0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34D37C6-4800-4F54-A31C-5E68768C355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CAC213D-F250-4B1B-948A-D58CE7FD9C7D}"/>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628EA037-1CD5-461A-B4D3-DD700BA37510}"/>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1B30945F-5FA7-458D-A610-10ADD868820E}"/>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F2C1690E-DC45-451C-A2FA-CDC59C0FD4E4}"/>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1ACC85A3-3A67-45FF-8A45-38229C225A4A}"/>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98CCFB7F-B7C3-4BD4-9E7A-D886AA9665E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21966254-FD22-405B-B8E8-8D3E7FC703FF}"/>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07FCC6B3-B56C-483A-A219-0BADB65B2580}"/>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647350C5-8EB3-4BEE-9106-BD4D9591B6D1}"/>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7A8C0C3B-9A70-4919-AC81-4E7781805C6A}"/>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84127C9A-28EE-4B59-9AEE-E190680B278F}"/>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F51D5CDE-B2A9-4BAD-B38B-CAD4853DC1F9}"/>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B6373299-7A20-4F23-9415-460049EF9E07}"/>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960243E9-EECA-4F34-9E66-0C82ED98436D}"/>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16510742-508B-4822-A632-59E4AD190626}"/>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51D49CF2-E7B9-4EC9-BA6C-B5177A463409}"/>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927761FE-2E2F-417C-ADFA-17BAED06EE25}"/>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5763DF9F-83BE-466B-83D8-E2B1DFDCED1D}"/>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B1BD225F-B767-4121-AD1D-C790BBE37954}"/>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3A3239C-E58D-4A25-BE86-45A8B1113E9C}"/>
                </a:ext>
              </a:extLst>
            </p:cNvPr>
            <p:cNvSpPr txBox="1"/>
            <p:nvPr/>
          </p:nvSpPr>
          <p:spPr>
            <a:xfrm>
              <a:off x="3275127" y="2662133"/>
              <a:ext cx="873636" cy="369332"/>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8F85187B-BBAC-4701-88DF-C9348ACE8C8E}"/>
              </a:ext>
            </a:extLst>
          </p:cNvPr>
          <p:cNvCxnSpPr>
            <a:cxnSpLocks/>
            <a:stCxn id="88" idx="3"/>
            <a:endCxn id="62" idx="2"/>
          </p:cNvCxnSpPr>
          <p:nvPr/>
        </p:nvCxnSpPr>
        <p:spPr>
          <a:xfrm flipV="1">
            <a:off x="7409528" y="1385702"/>
            <a:ext cx="765540" cy="525847"/>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41023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A89A7-6A0A-4528-9D9A-20131525483E}"/>
              </a:ext>
            </a:extLst>
          </p:cNvPr>
          <p:cNvSpPr/>
          <p:nvPr/>
        </p:nvSpPr>
        <p:spPr>
          <a:xfrm>
            <a:off x="1063487" y="2056436"/>
            <a:ext cx="4504416" cy="78615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1737360"/>
            <a:ext cx="6024561" cy="4558236"/>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void 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current.previous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current.previous.next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head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current.next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current.next.previous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tail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a:t>
            </a:r>
            <a:r>
              <a:rPr lang="en-US" sz="1600" dirty="0" err="1">
                <a:latin typeface="Consolas" panose="020B0609020204030204" pitchFamily="49" charset="0"/>
                <a:ea typeface="Times New Roman" panose="02020603050405020304" pitchFamily="18" charset="0"/>
                <a:cs typeface="Times New Roman" panose="02020603050405020304" pitchFamily="18" charset="0"/>
              </a:rPr>
              <a:t>current.previous</a:t>
            </a: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a:t>
            </a:r>
          </a:p>
        </p:txBody>
      </p:sp>
      <p:grpSp>
        <p:nvGrpSpPr>
          <p:cNvPr id="46" name="Group 45">
            <a:extLst>
              <a:ext uri="{FF2B5EF4-FFF2-40B4-BE49-F238E27FC236}">
                <a16:creationId xmlns:a16="http://schemas.microsoft.com/office/drawing/2014/main" id="{35FCFA32-8921-4B05-93A5-75267A64CC1F}"/>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A87E5289-FBE3-42A5-84E3-54AEF6777D67}"/>
                </a:ext>
              </a:extLst>
            </p:cNvPr>
            <p:cNvSpPr txBox="1"/>
            <p:nvPr/>
          </p:nvSpPr>
          <p:spPr>
            <a:xfrm>
              <a:off x="1912882" y="2662133"/>
              <a:ext cx="654346" cy="369332"/>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44CCE2A7-3E97-4765-993F-4150104FA617}"/>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5D608A2B-5445-4BF8-B36E-9DC804CED6FA}"/>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0F790B1-6EAD-4AD4-AC85-0D126E4DBE66}"/>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D4F89A8-F0BD-4A4C-92BC-EB544F8B6F57}"/>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C8D2F8DA-8470-43FF-B825-5CAC1A183E29}"/>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AA85C7AE-8D5E-4506-8C96-25F5E8875806}"/>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F8BEC36F-5047-4D47-B9F2-E2FAFCF3B0DE}"/>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1C43133A-27C5-46A9-9756-65962F067E7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0B5E4BA1-1887-459A-8B38-B233F8514F3A}"/>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98BA2CD9-781E-4B62-8DF6-CF84B05EE8E2}"/>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88994F5B-7A12-4066-B3AA-B537F09D4D47}"/>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41320379-D810-42B5-8105-998E62D4C128}"/>
                </a:ext>
              </a:extLst>
            </p:cNvPr>
            <p:cNvCxnSpPr>
              <a:cxnSpLocks/>
              <a:stCxn id="58" idx="0"/>
              <a:endCxn id="65"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0E06FC43-96F4-41E8-8653-54D198D5ABCE}"/>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A00596D7-AFBB-4DEB-8AAC-25EFB461BBAF}"/>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DA3740A8-8719-4FF8-87D4-E03E65BEA18E}"/>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7459FD59-9AE8-45A5-9DD2-3F8327D57FF8}"/>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B352637C-9AEA-4589-A375-B36F9E4FE1B3}"/>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0A522ABD-50FE-4268-9398-A25702F80BD3}"/>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3EB0AB17-F08F-47BC-A6A1-E3E941237E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04B15E6B-6BEF-4B28-8307-89BA66F36B0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34D37C6-4800-4F54-A31C-5E68768C355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CAC213D-F250-4B1B-948A-D58CE7FD9C7D}"/>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628EA037-1CD5-461A-B4D3-DD700BA37510}"/>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1B30945F-5FA7-458D-A610-10ADD868820E}"/>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F2C1690E-DC45-451C-A2FA-CDC59C0FD4E4}"/>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1ACC85A3-3A67-45FF-8A45-38229C225A4A}"/>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98CCFB7F-B7C3-4BD4-9E7A-D886AA9665E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21966254-FD22-405B-B8E8-8D3E7FC703FF}"/>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07FCC6B3-B56C-483A-A219-0BADB65B2580}"/>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647350C5-8EB3-4BEE-9106-BD4D9591B6D1}"/>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7A8C0C3B-9A70-4919-AC81-4E7781805C6A}"/>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84127C9A-28EE-4B59-9AEE-E190680B278F}"/>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F51D5CDE-B2A9-4BAD-B38B-CAD4853DC1F9}"/>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B6373299-7A20-4F23-9415-460049EF9E07}"/>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960243E9-EECA-4F34-9E66-0C82ED98436D}"/>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16510742-508B-4822-A632-59E4AD190626}"/>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51D49CF2-E7B9-4EC9-BA6C-B5177A463409}"/>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927761FE-2E2F-417C-ADFA-17BAED06EE25}"/>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5763DF9F-83BE-466B-83D8-E2B1DFDCED1D}"/>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B1BD225F-B767-4121-AD1D-C790BBE37954}"/>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3A3239C-E58D-4A25-BE86-45A8B1113E9C}"/>
                </a:ext>
              </a:extLst>
            </p:cNvPr>
            <p:cNvSpPr txBox="1"/>
            <p:nvPr/>
          </p:nvSpPr>
          <p:spPr>
            <a:xfrm>
              <a:off x="3275127" y="2662133"/>
              <a:ext cx="873636" cy="369332"/>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8F85187B-BBAC-4701-88DF-C9348ACE8C8E}"/>
              </a:ext>
            </a:extLst>
          </p:cNvPr>
          <p:cNvCxnSpPr>
            <a:cxnSpLocks/>
            <a:stCxn id="88" idx="3"/>
            <a:endCxn id="62" idx="2"/>
          </p:cNvCxnSpPr>
          <p:nvPr/>
        </p:nvCxnSpPr>
        <p:spPr>
          <a:xfrm flipV="1">
            <a:off x="7409528" y="1385702"/>
            <a:ext cx="765540" cy="525847"/>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215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A89A7-6A0A-4528-9D9A-20131525483E}"/>
              </a:ext>
            </a:extLst>
          </p:cNvPr>
          <p:cNvSpPr/>
          <p:nvPr/>
        </p:nvSpPr>
        <p:spPr>
          <a:xfrm>
            <a:off x="1063487" y="2773016"/>
            <a:ext cx="4504416" cy="141135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1737360"/>
            <a:ext cx="6024561" cy="4558236"/>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void 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current.previous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current.previous.next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head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current.next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current.next.previous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tail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a:t>
            </a:r>
            <a:r>
              <a:rPr lang="en-US" sz="1600" dirty="0" err="1">
                <a:latin typeface="Consolas" panose="020B0609020204030204" pitchFamily="49" charset="0"/>
                <a:ea typeface="Times New Roman" panose="02020603050405020304" pitchFamily="18" charset="0"/>
                <a:cs typeface="Times New Roman" panose="02020603050405020304" pitchFamily="18" charset="0"/>
              </a:rPr>
              <a:t>current.previous</a:t>
            </a: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a:t>
            </a:r>
          </a:p>
        </p:txBody>
      </p:sp>
      <p:grpSp>
        <p:nvGrpSpPr>
          <p:cNvPr id="46" name="Group 45">
            <a:extLst>
              <a:ext uri="{FF2B5EF4-FFF2-40B4-BE49-F238E27FC236}">
                <a16:creationId xmlns:a16="http://schemas.microsoft.com/office/drawing/2014/main" id="{35FCFA32-8921-4B05-93A5-75267A64CC1F}"/>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A87E5289-FBE3-42A5-84E3-54AEF6777D67}"/>
                </a:ext>
              </a:extLst>
            </p:cNvPr>
            <p:cNvSpPr txBox="1"/>
            <p:nvPr/>
          </p:nvSpPr>
          <p:spPr>
            <a:xfrm>
              <a:off x="1912882" y="2662133"/>
              <a:ext cx="654346" cy="369332"/>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44CCE2A7-3E97-4765-993F-4150104FA617}"/>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5D608A2B-5445-4BF8-B36E-9DC804CED6FA}"/>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0F790B1-6EAD-4AD4-AC85-0D126E4DBE66}"/>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D4F89A8-F0BD-4A4C-92BC-EB544F8B6F57}"/>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C8D2F8DA-8470-43FF-B825-5CAC1A183E29}"/>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AA85C7AE-8D5E-4506-8C96-25F5E8875806}"/>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F8BEC36F-5047-4D47-B9F2-E2FAFCF3B0DE}"/>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1C43133A-27C5-46A9-9756-65962F067E7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0B5E4BA1-1887-459A-8B38-B233F8514F3A}"/>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98BA2CD9-781E-4B62-8DF6-CF84B05EE8E2}"/>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88994F5B-7A12-4066-B3AA-B537F09D4D47}"/>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41320379-D810-42B5-8105-998E62D4C128}"/>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0E06FC43-96F4-41E8-8653-54D198D5ABCE}"/>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A00596D7-AFBB-4DEB-8AAC-25EFB461BBAF}"/>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DA3740A8-8719-4FF8-87D4-E03E65BEA18E}"/>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7459FD59-9AE8-45A5-9DD2-3F8327D57FF8}"/>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B352637C-9AEA-4589-A375-B36F9E4FE1B3}"/>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0A522ABD-50FE-4268-9398-A25702F80BD3}"/>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3EB0AB17-F08F-47BC-A6A1-E3E941237E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04B15E6B-6BEF-4B28-8307-89BA66F36B0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34D37C6-4800-4F54-A31C-5E68768C355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CAC213D-F250-4B1B-948A-D58CE7FD9C7D}"/>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628EA037-1CD5-461A-B4D3-DD700BA37510}"/>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1B30945F-5FA7-458D-A610-10ADD868820E}"/>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F2C1690E-DC45-451C-A2FA-CDC59C0FD4E4}"/>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1ACC85A3-3A67-45FF-8A45-38229C225A4A}"/>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98CCFB7F-B7C3-4BD4-9E7A-D886AA9665E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21966254-FD22-405B-B8E8-8D3E7FC703FF}"/>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07FCC6B3-B56C-483A-A219-0BADB65B2580}"/>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647350C5-8EB3-4BEE-9106-BD4D9591B6D1}"/>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7A8C0C3B-9A70-4919-AC81-4E7781805C6A}"/>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84127C9A-28EE-4B59-9AEE-E190680B278F}"/>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F51D5CDE-B2A9-4BAD-B38B-CAD4853DC1F9}"/>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B6373299-7A20-4F23-9415-460049EF9E07}"/>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960243E9-EECA-4F34-9E66-0C82ED98436D}"/>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16510742-508B-4822-A632-59E4AD190626}"/>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51D49CF2-E7B9-4EC9-BA6C-B5177A463409}"/>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927761FE-2E2F-417C-ADFA-17BAED06EE25}"/>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5763DF9F-83BE-466B-83D8-E2B1DFDCED1D}"/>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B1BD225F-B767-4121-AD1D-C790BBE37954}"/>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3A3239C-E58D-4A25-BE86-45A8B1113E9C}"/>
                </a:ext>
              </a:extLst>
            </p:cNvPr>
            <p:cNvSpPr txBox="1"/>
            <p:nvPr/>
          </p:nvSpPr>
          <p:spPr>
            <a:xfrm>
              <a:off x="3275127" y="2662133"/>
              <a:ext cx="873636" cy="369332"/>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8F85187B-BBAC-4701-88DF-C9348ACE8C8E}"/>
              </a:ext>
            </a:extLst>
          </p:cNvPr>
          <p:cNvCxnSpPr>
            <a:cxnSpLocks/>
            <a:stCxn id="88" idx="3"/>
            <a:endCxn id="62" idx="2"/>
          </p:cNvCxnSpPr>
          <p:nvPr/>
        </p:nvCxnSpPr>
        <p:spPr>
          <a:xfrm flipV="1">
            <a:off x="7409528" y="1385702"/>
            <a:ext cx="765540" cy="525847"/>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9822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A89A7-6A0A-4528-9D9A-20131525483E}"/>
              </a:ext>
            </a:extLst>
          </p:cNvPr>
          <p:cNvSpPr/>
          <p:nvPr/>
        </p:nvSpPr>
        <p:spPr>
          <a:xfrm>
            <a:off x="1063487" y="2773016"/>
            <a:ext cx="4504416" cy="141135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1737360"/>
            <a:ext cx="6024561" cy="4558236"/>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void 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current.previous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current.previous.next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head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current.next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current.next.previous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tail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a:t>
            </a:r>
            <a:r>
              <a:rPr lang="en-US" sz="1600" dirty="0" err="1">
                <a:latin typeface="Consolas" panose="020B0609020204030204" pitchFamily="49" charset="0"/>
                <a:ea typeface="Times New Roman" panose="02020603050405020304" pitchFamily="18" charset="0"/>
                <a:cs typeface="Times New Roman" panose="02020603050405020304" pitchFamily="18" charset="0"/>
              </a:rPr>
              <a:t>current.previous</a:t>
            </a: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a:t>
            </a:r>
          </a:p>
        </p:txBody>
      </p:sp>
      <p:grpSp>
        <p:nvGrpSpPr>
          <p:cNvPr id="46" name="Group 45">
            <a:extLst>
              <a:ext uri="{FF2B5EF4-FFF2-40B4-BE49-F238E27FC236}">
                <a16:creationId xmlns:a16="http://schemas.microsoft.com/office/drawing/2014/main" id="{35FCFA32-8921-4B05-93A5-75267A64CC1F}"/>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A87E5289-FBE3-42A5-84E3-54AEF6777D67}"/>
                </a:ext>
              </a:extLst>
            </p:cNvPr>
            <p:cNvSpPr txBox="1"/>
            <p:nvPr/>
          </p:nvSpPr>
          <p:spPr>
            <a:xfrm>
              <a:off x="1912882" y="2662133"/>
              <a:ext cx="654346" cy="369332"/>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44CCE2A7-3E97-4765-993F-4150104FA617}"/>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5D608A2B-5445-4BF8-B36E-9DC804CED6FA}"/>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0F790B1-6EAD-4AD4-AC85-0D126E4DBE66}"/>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D4F89A8-F0BD-4A4C-92BC-EB544F8B6F57}"/>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C8D2F8DA-8470-43FF-B825-5CAC1A183E29}"/>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AA85C7AE-8D5E-4506-8C96-25F5E8875806}"/>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F8BEC36F-5047-4D47-B9F2-E2FAFCF3B0DE}"/>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1C43133A-27C5-46A9-9756-65962F067E7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0B5E4BA1-1887-459A-8B38-B233F8514F3A}"/>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98BA2CD9-781E-4B62-8DF6-CF84B05EE8E2}"/>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88994F5B-7A12-4066-B3AA-B537F09D4D47}"/>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41320379-D810-42B5-8105-998E62D4C128}"/>
                </a:ext>
              </a:extLst>
            </p:cNvPr>
            <p:cNvCxnSpPr>
              <a:cxnSpLocks/>
              <a:stCxn id="58" idx="0"/>
              <a:endCxn id="74" idx="0"/>
            </p:cNvCxnSpPr>
            <p:nvPr/>
          </p:nvCxnSpPr>
          <p:spPr>
            <a:xfrm rot="5400000" flipH="1" flipV="1">
              <a:off x="5244235" y="622155"/>
              <a:ext cx="135431" cy="2473081"/>
            </a:xfrm>
            <a:prstGeom prst="bentConnector3">
              <a:avLst>
                <a:gd name="adj1" fmla="val 315139"/>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0E06FC43-96F4-41E8-8653-54D198D5ABCE}"/>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A00596D7-AFBB-4DEB-8AAC-25EFB461BBAF}"/>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DA3740A8-8719-4FF8-87D4-E03E65BEA18E}"/>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7459FD59-9AE8-45A5-9DD2-3F8327D57FF8}"/>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B352637C-9AEA-4589-A375-B36F9E4FE1B3}"/>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0A522ABD-50FE-4268-9398-A25702F80BD3}"/>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3EB0AB17-F08F-47BC-A6A1-E3E941237E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04B15E6B-6BEF-4B28-8307-89BA66F36B0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34D37C6-4800-4F54-A31C-5E68768C355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CAC213D-F250-4B1B-948A-D58CE7FD9C7D}"/>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628EA037-1CD5-461A-B4D3-DD700BA37510}"/>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1B30945F-5FA7-458D-A610-10ADD868820E}"/>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F2C1690E-DC45-451C-A2FA-CDC59C0FD4E4}"/>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1ACC85A3-3A67-45FF-8A45-38229C225A4A}"/>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98CCFB7F-B7C3-4BD4-9E7A-D886AA9665E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21966254-FD22-405B-B8E8-8D3E7FC703FF}"/>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07FCC6B3-B56C-483A-A219-0BADB65B2580}"/>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647350C5-8EB3-4BEE-9106-BD4D9591B6D1}"/>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7A8C0C3B-9A70-4919-AC81-4E7781805C6A}"/>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84127C9A-28EE-4B59-9AEE-E190680B278F}"/>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F51D5CDE-B2A9-4BAD-B38B-CAD4853DC1F9}"/>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B6373299-7A20-4F23-9415-460049EF9E07}"/>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960243E9-EECA-4F34-9E66-0C82ED98436D}"/>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16510742-508B-4822-A632-59E4AD190626}"/>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51D49CF2-E7B9-4EC9-BA6C-B5177A463409}"/>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927761FE-2E2F-417C-ADFA-17BAED06EE25}"/>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5763DF9F-83BE-466B-83D8-E2B1DFDCED1D}"/>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B1BD225F-B767-4121-AD1D-C790BBE37954}"/>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3A3239C-E58D-4A25-BE86-45A8B1113E9C}"/>
                </a:ext>
              </a:extLst>
            </p:cNvPr>
            <p:cNvSpPr txBox="1"/>
            <p:nvPr/>
          </p:nvSpPr>
          <p:spPr>
            <a:xfrm>
              <a:off x="3275127" y="2662133"/>
              <a:ext cx="873636" cy="369332"/>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8F85187B-BBAC-4701-88DF-C9348ACE8C8E}"/>
              </a:ext>
            </a:extLst>
          </p:cNvPr>
          <p:cNvCxnSpPr>
            <a:cxnSpLocks/>
            <a:stCxn id="88" idx="3"/>
            <a:endCxn id="62" idx="2"/>
          </p:cNvCxnSpPr>
          <p:nvPr/>
        </p:nvCxnSpPr>
        <p:spPr>
          <a:xfrm flipV="1">
            <a:off x="7409528" y="1385702"/>
            <a:ext cx="765540" cy="525847"/>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 name="Rectangle 3">
            <a:extLst>
              <a:ext uri="{FF2B5EF4-FFF2-40B4-BE49-F238E27FC236}">
                <a16:creationId xmlns:a16="http://schemas.microsoft.com/office/drawing/2014/main" id="{AD3D1200-21DE-4CF6-95D5-E725A827578A}"/>
              </a:ext>
            </a:extLst>
          </p:cNvPr>
          <p:cNvSpPr/>
          <p:nvPr/>
        </p:nvSpPr>
        <p:spPr>
          <a:xfrm>
            <a:off x="6377621" y="2205810"/>
            <a:ext cx="2371162" cy="307777"/>
          </a:xfrm>
          <a:prstGeom prst="rect">
            <a:avLst/>
          </a:prstGeom>
        </p:spPr>
        <p:txBody>
          <a:bodyPr wrap="none">
            <a:spAutoFit/>
          </a:bodyPr>
          <a:lstStyle/>
          <a:p>
            <a:r>
              <a:rPr lang="en-US" sz="1400" dirty="0">
                <a:solidFill>
                  <a:schemeClr val="accent1"/>
                </a:solidFill>
                <a:latin typeface="Consolas" panose="020B0609020204030204" pitchFamily="49" charset="0"/>
                <a:ea typeface="Times New Roman" panose="02020603050405020304" pitchFamily="18" charset="0"/>
                <a:cs typeface="Times New Roman" panose="02020603050405020304" pitchFamily="18" charset="0"/>
              </a:rPr>
              <a:t>current.previous.next </a:t>
            </a:r>
            <a:endParaRPr lang="en-US" sz="1400" dirty="0">
              <a:solidFill>
                <a:schemeClr val="accent1"/>
              </a:solidFill>
            </a:endParaRPr>
          </a:p>
        </p:txBody>
      </p:sp>
      <p:sp>
        <p:nvSpPr>
          <p:cNvPr id="90" name="Rectangle 89">
            <a:extLst>
              <a:ext uri="{FF2B5EF4-FFF2-40B4-BE49-F238E27FC236}">
                <a16:creationId xmlns:a16="http://schemas.microsoft.com/office/drawing/2014/main" id="{4B997A22-D536-4BEC-B8E4-1452E857527D}"/>
              </a:ext>
            </a:extLst>
          </p:cNvPr>
          <p:cNvSpPr/>
          <p:nvPr/>
        </p:nvSpPr>
        <p:spPr>
          <a:xfrm>
            <a:off x="9083984" y="2209181"/>
            <a:ext cx="1476686" cy="307777"/>
          </a:xfrm>
          <a:prstGeom prst="rect">
            <a:avLst/>
          </a:prstGeom>
        </p:spPr>
        <p:txBody>
          <a:bodyPr wrap="none">
            <a:spAutoFit/>
          </a:bodyPr>
          <a:lstStyle/>
          <a:p>
            <a:r>
              <a:rPr lang="en-US" sz="1400" dirty="0">
                <a:solidFill>
                  <a:schemeClr val="accent1"/>
                </a:solidFill>
                <a:latin typeface="Consolas" panose="020B0609020204030204" pitchFamily="49" charset="0"/>
                <a:ea typeface="Times New Roman" panose="02020603050405020304" pitchFamily="18" charset="0"/>
                <a:cs typeface="Times New Roman" panose="02020603050405020304" pitchFamily="18" charset="0"/>
              </a:rPr>
              <a:t>current.next </a:t>
            </a:r>
            <a:endParaRPr lang="en-US" sz="1400" dirty="0">
              <a:solidFill>
                <a:schemeClr val="accent1"/>
              </a:solidFill>
            </a:endParaRPr>
          </a:p>
        </p:txBody>
      </p:sp>
      <p:cxnSp>
        <p:nvCxnSpPr>
          <p:cNvPr id="6" name="Straight Arrow Connector 5">
            <a:extLst>
              <a:ext uri="{FF2B5EF4-FFF2-40B4-BE49-F238E27FC236}">
                <a16:creationId xmlns:a16="http://schemas.microsoft.com/office/drawing/2014/main" id="{65699550-76D0-4F93-8B2E-57AD996A1092}"/>
              </a:ext>
            </a:extLst>
          </p:cNvPr>
          <p:cNvCxnSpPr>
            <a:cxnSpLocks/>
            <a:endCxn id="58" idx="4"/>
          </p:cNvCxnSpPr>
          <p:nvPr/>
        </p:nvCxnSpPr>
        <p:spPr>
          <a:xfrm flipH="1" flipV="1">
            <a:off x="7351977" y="1279445"/>
            <a:ext cx="818115" cy="99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FF8D464-0E5A-4C45-81F1-ACB3EAE307AA}"/>
              </a:ext>
            </a:extLst>
          </p:cNvPr>
          <p:cNvCxnSpPr>
            <a:cxnSpLocks/>
            <a:endCxn id="70" idx="4"/>
          </p:cNvCxnSpPr>
          <p:nvPr/>
        </p:nvCxnSpPr>
        <p:spPr>
          <a:xfrm flipH="1" flipV="1">
            <a:off x="8469223" y="1279446"/>
            <a:ext cx="991112" cy="996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61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A89A7-6A0A-4528-9D9A-20131525483E}"/>
              </a:ext>
            </a:extLst>
          </p:cNvPr>
          <p:cNvSpPr/>
          <p:nvPr/>
        </p:nvSpPr>
        <p:spPr>
          <a:xfrm>
            <a:off x="1063487" y="4094922"/>
            <a:ext cx="5011602" cy="137160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1737360"/>
            <a:ext cx="6024561" cy="4558236"/>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void 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current.previous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current.previous.next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head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current.next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current.next.previous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tail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a:t>
            </a:r>
            <a:r>
              <a:rPr lang="en-US" sz="1600" dirty="0" err="1">
                <a:latin typeface="Consolas" panose="020B0609020204030204" pitchFamily="49" charset="0"/>
                <a:ea typeface="Times New Roman" panose="02020603050405020304" pitchFamily="18" charset="0"/>
                <a:cs typeface="Times New Roman" panose="02020603050405020304" pitchFamily="18" charset="0"/>
              </a:rPr>
              <a:t>current.previous</a:t>
            </a: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a:t>
            </a:r>
          </a:p>
        </p:txBody>
      </p:sp>
      <p:grpSp>
        <p:nvGrpSpPr>
          <p:cNvPr id="46" name="Group 45">
            <a:extLst>
              <a:ext uri="{FF2B5EF4-FFF2-40B4-BE49-F238E27FC236}">
                <a16:creationId xmlns:a16="http://schemas.microsoft.com/office/drawing/2014/main" id="{35FCFA32-8921-4B05-93A5-75267A64CC1F}"/>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A87E5289-FBE3-42A5-84E3-54AEF6777D67}"/>
                </a:ext>
              </a:extLst>
            </p:cNvPr>
            <p:cNvSpPr txBox="1"/>
            <p:nvPr/>
          </p:nvSpPr>
          <p:spPr>
            <a:xfrm>
              <a:off x="1912882" y="2662133"/>
              <a:ext cx="654346" cy="369332"/>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44CCE2A7-3E97-4765-993F-4150104FA617}"/>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5D608A2B-5445-4BF8-B36E-9DC804CED6FA}"/>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0F790B1-6EAD-4AD4-AC85-0D126E4DBE66}"/>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D4F89A8-F0BD-4A4C-92BC-EB544F8B6F57}"/>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C8D2F8DA-8470-43FF-B825-5CAC1A183E29}"/>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AA85C7AE-8D5E-4506-8C96-25F5E8875806}"/>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F8BEC36F-5047-4D47-B9F2-E2FAFCF3B0DE}"/>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1C43133A-27C5-46A9-9756-65962F067E7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0B5E4BA1-1887-459A-8B38-B233F8514F3A}"/>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98BA2CD9-781E-4B62-8DF6-CF84B05EE8E2}"/>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88994F5B-7A12-4066-B3AA-B537F09D4D47}"/>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41320379-D810-42B5-8105-998E62D4C128}"/>
                </a:ext>
              </a:extLst>
            </p:cNvPr>
            <p:cNvCxnSpPr>
              <a:cxnSpLocks/>
              <a:stCxn id="58" idx="0"/>
              <a:endCxn id="74" idx="0"/>
            </p:cNvCxnSpPr>
            <p:nvPr/>
          </p:nvCxnSpPr>
          <p:spPr>
            <a:xfrm rot="5400000" flipH="1" flipV="1">
              <a:off x="5244235" y="622155"/>
              <a:ext cx="135431" cy="2473081"/>
            </a:xfrm>
            <a:prstGeom prst="bentConnector3">
              <a:avLst>
                <a:gd name="adj1" fmla="val 315139"/>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0E06FC43-96F4-41E8-8653-54D198D5ABCE}"/>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A00596D7-AFBB-4DEB-8AAC-25EFB461BBAF}"/>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DA3740A8-8719-4FF8-87D4-E03E65BEA18E}"/>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7459FD59-9AE8-45A5-9DD2-3F8327D57FF8}"/>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B352637C-9AEA-4589-A375-B36F9E4FE1B3}"/>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0A522ABD-50FE-4268-9398-A25702F80BD3}"/>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3EB0AB17-F08F-47BC-A6A1-E3E941237E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04B15E6B-6BEF-4B28-8307-89BA66F36B0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34D37C6-4800-4F54-A31C-5E68768C355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CAC213D-F250-4B1B-948A-D58CE7FD9C7D}"/>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628EA037-1CD5-461A-B4D3-DD700BA37510}"/>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1B30945F-5FA7-458D-A610-10ADD868820E}"/>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F2C1690E-DC45-451C-A2FA-CDC59C0FD4E4}"/>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1ACC85A3-3A67-45FF-8A45-38229C225A4A}"/>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98CCFB7F-B7C3-4BD4-9E7A-D886AA9665E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21966254-FD22-405B-B8E8-8D3E7FC703FF}"/>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07FCC6B3-B56C-483A-A219-0BADB65B2580}"/>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647350C5-8EB3-4BEE-9106-BD4D9591B6D1}"/>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7A8C0C3B-9A70-4919-AC81-4E7781805C6A}"/>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84127C9A-28EE-4B59-9AEE-E190680B278F}"/>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F51D5CDE-B2A9-4BAD-B38B-CAD4853DC1F9}"/>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B6373299-7A20-4F23-9415-460049EF9E07}"/>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960243E9-EECA-4F34-9E66-0C82ED98436D}"/>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16510742-508B-4822-A632-59E4AD190626}"/>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51D49CF2-E7B9-4EC9-BA6C-B5177A463409}"/>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927761FE-2E2F-417C-ADFA-17BAED06EE25}"/>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5763DF9F-83BE-466B-83D8-E2B1DFDCED1D}"/>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B1BD225F-B767-4121-AD1D-C790BBE37954}"/>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3A3239C-E58D-4A25-BE86-45A8B1113E9C}"/>
                </a:ext>
              </a:extLst>
            </p:cNvPr>
            <p:cNvSpPr txBox="1"/>
            <p:nvPr/>
          </p:nvSpPr>
          <p:spPr>
            <a:xfrm>
              <a:off x="3275127" y="2662133"/>
              <a:ext cx="873636" cy="369332"/>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8F85187B-BBAC-4701-88DF-C9348ACE8C8E}"/>
              </a:ext>
            </a:extLst>
          </p:cNvPr>
          <p:cNvCxnSpPr>
            <a:cxnSpLocks/>
            <a:stCxn id="88" idx="3"/>
            <a:endCxn id="62" idx="2"/>
          </p:cNvCxnSpPr>
          <p:nvPr/>
        </p:nvCxnSpPr>
        <p:spPr>
          <a:xfrm flipV="1">
            <a:off x="7409528" y="1385702"/>
            <a:ext cx="765540" cy="525847"/>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5774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A89A7-6A0A-4528-9D9A-20131525483E}"/>
              </a:ext>
            </a:extLst>
          </p:cNvPr>
          <p:cNvSpPr/>
          <p:nvPr/>
        </p:nvSpPr>
        <p:spPr>
          <a:xfrm>
            <a:off x="1063487" y="4094922"/>
            <a:ext cx="5011602" cy="137160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1737360"/>
            <a:ext cx="6024561" cy="4558236"/>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void 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current.previous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current.previous.next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head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current.next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current.next.previous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tail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a:t>
            </a:r>
            <a:r>
              <a:rPr lang="en-US" sz="1600" dirty="0" err="1">
                <a:latin typeface="Consolas" panose="020B0609020204030204" pitchFamily="49" charset="0"/>
                <a:ea typeface="Times New Roman" panose="02020603050405020304" pitchFamily="18" charset="0"/>
                <a:cs typeface="Times New Roman" panose="02020603050405020304" pitchFamily="18" charset="0"/>
              </a:rPr>
              <a:t>current.previous</a:t>
            </a: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a:t>
            </a:r>
          </a:p>
        </p:txBody>
      </p:sp>
      <p:grpSp>
        <p:nvGrpSpPr>
          <p:cNvPr id="46" name="Group 45">
            <a:extLst>
              <a:ext uri="{FF2B5EF4-FFF2-40B4-BE49-F238E27FC236}">
                <a16:creationId xmlns:a16="http://schemas.microsoft.com/office/drawing/2014/main" id="{35FCFA32-8921-4B05-93A5-75267A64CC1F}"/>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A87E5289-FBE3-42A5-84E3-54AEF6777D67}"/>
                </a:ext>
              </a:extLst>
            </p:cNvPr>
            <p:cNvSpPr txBox="1"/>
            <p:nvPr/>
          </p:nvSpPr>
          <p:spPr>
            <a:xfrm>
              <a:off x="1912882" y="2662133"/>
              <a:ext cx="654346" cy="369332"/>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44CCE2A7-3E97-4765-993F-4150104FA617}"/>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5D608A2B-5445-4BF8-B36E-9DC804CED6FA}"/>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0F790B1-6EAD-4AD4-AC85-0D126E4DBE66}"/>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D4F89A8-F0BD-4A4C-92BC-EB544F8B6F57}"/>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C8D2F8DA-8470-43FF-B825-5CAC1A183E29}"/>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AA85C7AE-8D5E-4506-8C96-25F5E8875806}"/>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F8BEC36F-5047-4D47-B9F2-E2FAFCF3B0DE}"/>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1C43133A-27C5-46A9-9756-65962F067E7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0B5E4BA1-1887-459A-8B38-B233F8514F3A}"/>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98BA2CD9-781E-4B62-8DF6-CF84B05EE8E2}"/>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88994F5B-7A12-4066-B3AA-B537F09D4D47}"/>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41320379-D810-42B5-8105-998E62D4C128}"/>
                </a:ext>
              </a:extLst>
            </p:cNvPr>
            <p:cNvCxnSpPr>
              <a:cxnSpLocks/>
              <a:stCxn id="58" idx="0"/>
              <a:endCxn id="74" idx="0"/>
            </p:cNvCxnSpPr>
            <p:nvPr/>
          </p:nvCxnSpPr>
          <p:spPr>
            <a:xfrm rot="5400000" flipH="1" flipV="1">
              <a:off x="5244235" y="622155"/>
              <a:ext cx="135431" cy="2473081"/>
            </a:xfrm>
            <a:prstGeom prst="bentConnector3">
              <a:avLst>
                <a:gd name="adj1" fmla="val 315139"/>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0E06FC43-96F4-41E8-8653-54D198D5ABCE}"/>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A00596D7-AFBB-4DEB-8AAC-25EFB461BBAF}"/>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DA3740A8-8719-4FF8-87D4-E03E65BEA18E}"/>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7459FD59-9AE8-45A5-9DD2-3F8327D57FF8}"/>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B352637C-9AEA-4589-A375-B36F9E4FE1B3}"/>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0A522ABD-50FE-4268-9398-A25702F80BD3}"/>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3EB0AB17-F08F-47BC-A6A1-E3E941237E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04B15E6B-6BEF-4B28-8307-89BA66F36B0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34D37C6-4800-4F54-A31C-5E68768C355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CAC213D-F250-4B1B-948A-D58CE7FD9C7D}"/>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628EA037-1CD5-461A-B4D3-DD700BA37510}"/>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1B30945F-5FA7-458D-A610-10ADD868820E}"/>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F2C1690E-DC45-451C-A2FA-CDC59C0FD4E4}"/>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1ACC85A3-3A67-45FF-8A45-38229C225A4A}"/>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98CCFB7F-B7C3-4BD4-9E7A-D886AA9665E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21966254-FD22-405B-B8E8-8D3E7FC703FF}"/>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07FCC6B3-B56C-483A-A219-0BADB65B2580}"/>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647350C5-8EB3-4BEE-9106-BD4D9591B6D1}"/>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7A8C0C3B-9A70-4919-AC81-4E7781805C6A}"/>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84127C9A-28EE-4B59-9AEE-E190680B278F}"/>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F51D5CDE-B2A9-4BAD-B38B-CAD4853DC1F9}"/>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B6373299-7A20-4F23-9415-460049EF9E07}"/>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960243E9-EECA-4F34-9E66-0C82ED98436D}"/>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16510742-508B-4822-A632-59E4AD190626}"/>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51D49CF2-E7B9-4EC9-BA6C-B5177A463409}"/>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927761FE-2E2F-417C-ADFA-17BAED06EE25}"/>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5763DF9F-83BE-466B-83D8-E2B1DFDCED1D}"/>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B1BD225F-B767-4121-AD1D-C790BBE37954}"/>
                </a:ext>
              </a:extLst>
            </p:cNvPr>
            <p:cNvCxnSpPr>
              <a:cxnSpLocks/>
              <a:stCxn id="79" idx="4"/>
              <a:endCxn id="56" idx="2"/>
            </p:cNvCxnSpPr>
            <p:nvPr/>
          </p:nvCxnSpPr>
          <p:spPr>
            <a:xfrm rot="5400000">
              <a:off x="4853300" y="877657"/>
              <a:ext cx="135431" cy="2462401"/>
            </a:xfrm>
            <a:prstGeom prst="bentConnector3">
              <a:avLst>
                <a:gd name="adj1" fmla="val 315139"/>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3A3239C-E58D-4A25-BE86-45A8B1113E9C}"/>
                </a:ext>
              </a:extLst>
            </p:cNvPr>
            <p:cNvSpPr txBox="1"/>
            <p:nvPr/>
          </p:nvSpPr>
          <p:spPr>
            <a:xfrm>
              <a:off x="3275127" y="2662133"/>
              <a:ext cx="873636" cy="369332"/>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8F85187B-BBAC-4701-88DF-C9348ACE8C8E}"/>
              </a:ext>
            </a:extLst>
          </p:cNvPr>
          <p:cNvCxnSpPr>
            <a:cxnSpLocks/>
            <a:stCxn id="88" idx="3"/>
            <a:endCxn id="62" idx="2"/>
          </p:cNvCxnSpPr>
          <p:nvPr/>
        </p:nvCxnSpPr>
        <p:spPr>
          <a:xfrm flipV="1">
            <a:off x="7409528" y="1385702"/>
            <a:ext cx="765540" cy="525847"/>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 name="Rectangle 3">
            <a:extLst>
              <a:ext uri="{FF2B5EF4-FFF2-40B4-BE49-F238E27FC236}">
                <a16:creationId xmlns:a16="http://schemas.microsoft.com/office/drawing/2014/main" id="{F2B85AEB-CD58-4759-BE23-8EFBD4A42487}"/>
              </a:ext>
            </a:extLst>
          </p:cNvPr>
          <p:cNvSpPr/>
          <p:nvPr/>
        </p:nvSpPr>
        <p:spPr>
          <a:xfrm>
            <a:off x="5923823" y="2263206"/>
            <a:ext cx="4756430" cy="311432"/>
          </a:xfrm>
          <a:prstGeom prst="rect">
            <a:avLst/>
          </a:prstGeom>
        </p:spPr>
        <p:txBody>
          <a:bodyPr wrap="non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400" dirty="0">
                <a:solidFill>
                  <a:schemeClr val="accent1"/>
                </a:solidFill>
                <a:latin typeface="Consolas" panose="020B0609020204030204" pitchFamily="49" charset="0"/>
                <a:ea typeface="Times New Roman" panose="02020603050405020304" pitchFamily="18" charset="0"/>
                <a:cs typeface="Times New Roman" panose="02020603050405020304" pitchFamily="18" charset="0"/>
              </a:rPr>
              <a:t>current.previous        current.next.previous</a:t>
            </a:r>
          </a:p>
        </p:txBody>
      </p:sp>
      <p:cxnSp>
        <p:nvCxnSpPr>
          <p:cNvPr id="6" name="Straight Arrow Connector 5">
            <a:extLst>
              <a:ext uri="{FF2B5EF4-FFF2-40B4-BE49-F238E27FC236}">
                <a16:creationId xmlns:a16="http://schemas.microsoft.com/office/drawing/2014/main" id="{DA8AAC62-EA35-45F2-B354-6814821D8265}"/>
              </a:ext>
            </a:extLst>
          </p:cNvPr>
          <p:cNvCxnSpPr>
            <a:endCxn id="79" idx="6"/>
          </p:cNvCxnSpPr>
          <p:nvPr/>
        </p:nvCxnSpPr>
        <p:spPr>
          <a:xfrm flipH="1" flipV="1">
            <a:off x="9026412" y="1234436"/>
            <a:ext cx="106258" cy="1080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84FF74C-022D-43FF-AB22-7DBE400A1B5D}"/>
              </a:ext>
            </a:extLst>
          </p:cNvPr>
          <p:cNvCxnSpPr>
            <a:endCxn id="71" idx="3"/>
          </p:cNvCxnSpPr>
          <p:nvPr/>
        </p:nvCxnSpPr>
        <p:spPr>
          <a:xfrm flipV="1">
            <a:off x="7049445" y="1266262"/>
            <a:ext cx="774510" cy="1048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5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A89A7-6A0A-4528-9D9A-20131525483E}"/>
              </a:ext>
            </a:extLst>
          </p:cNvPr>
          <p:cNvSpPr/>
          <p:nvPr/>
        </p:nvSpPr>
        <p:spPr>
          <a:xfrm>
            <a:off x="1063487" y="5396948"/>
            <a:ext cx="5011602" cy="55659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1737360"/>
            <a:ext cx="6024561" cy="4558236"/>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void 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current.previous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current.previous.next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head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current.next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current.next.previous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tail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a:t>
            </a:r>
            <a:r>
              <a:rPr lang="en-US" sz="1600" dirty="0" err="1">
                <a:latin typeface="Consolas" panose="020B0609020204030204" pitchFamily="49" charset="0"/>
                <a:ea typeface="Times New Roman" panose="02020603050405020304" pitchFamily="18" charset="0"/>
                <a:cs typeface="Times New Roman" panose="02020603050405020304" pitchFamily="18" charset="0"/>
              </a:rPr>
              <a:t>current.previous</a:t>
            </a: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a:t>
            </a:r>
          </a:p>
        </p:txBody>
      </p:sp>
      <p:grpSp>
        <p:nvGrpSpPr>
          <p:cNvPr id="46" name="Group 45">
            <a:extLst>
              <a:ext uri="{FF2B5EF4-FFF2-40B4-BE49-F238E27FC236}">
                <a16:creationId xmlns:a16="http://schemas.microsoft.com/office/drawing/2014/main" id="{35FCFA32-8921-4B05-93A5-75267A64CC1F}"/>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A87E5289-FBE3-42A5-84E3-54AEF6777D67}"/>
                </a:ext>
              </a:extLst>
            </p:cNvPr>
            <p:cNvSpPr txBox="1"/>
            <p:nvPr/>
          </p:nvSpPr>
          <p:spPr>
            <a:xfrm>
              <a:off x="1912882"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44CCE2A7-3E97-4765-993F-4150104FA617}"/>
                </a:ext>
              </a:extLst>
            </p:cNvPr>
            <p:cNvCxnSpPr>
              <a:cxnSpLocks/>
              <a:stCxn id="47" idx="0"/>
              <a:endCxn id="51" idx="2"/>
            </p:cNvCxnSpPr>
            <p:nvPr/>
          </p:nvCxnSpPr>
          <p:spPr>
            <a:xfrm flipH="1" flipV="1">
              <a:off x="2255139" y="2176574"/>
              <a:ext cx="74745"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5D608A2B-5445-4BF8-B36E-9DC804CED6FA}"/>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4</a:t>
              </a:r>
            </a:p>
          </p:txBody>
        </p:sp>
        <p:sp>
          <p:nvSpPr>
            <p:cNvPr id="50" name="TextBox 49">
              <a:extLst>
                <a:ext uri="{FF2B5EF4-FFF2-40B4-BE49-F238E27FC236}">
                  <a16:creationId xmlns:a16="http://schemas.microsoft.com/office/drawing/2014/main" id="{90F790B1-6EAD-4AD4-AC85-0D126E4DBE66}"/>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D4F89A8-F0BD-4A4C-92BC-EB544F8B6F57}"/>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C8D2F8DA-8470-43FF-B825-5CAC1A183E29}"/>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AA85C7AE-8D5E-4506-8C96-25F5E8875806}"/>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F8BEC36F-5047-4D47-B9F2-E2FAFCF3B0DE}"/>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1C43133A-27C5-46A9-9756-65962F067E7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0B5E4BA1-1887-459A-8B38-B233F8514F3A}"/>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98BA2CD9-781E-4B62-8DF6-CF84B05EE8E2}"/>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88994F5B-7A12-4066-B3AA-B537F09D4D47}"/>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41320379-D810-42B5-8105-998E62D4C128}"/>
                </a:ext>
              </a:extLst>
            </p:cNvPr>
            <p:cNvCxnSpPr>
              <a:cxnSpLocks/>
              <a:stCxn id="58" idx="0"/>
              <a:endCxn id="74" idx="0"/>
            </p:cNvCxnSpPr>
            <p:nvPr/>
          </p:nvCxnSpPr>
          <p:spPr>
            <a:xfrm rot="5400000" flipH="1" flipV="1">
              <a:off x="5244235" y="622155"/>
              <a:ext cx="135431" cy="2473081"/>
            </a:xfrm>
            <a:prstGeom prst="bentConnector3">
              <a:avLst>
                <a:gd name="adj1" fmla="val 315139"/>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0E06FC43-96F4-41E8-8653-54D198D5ABCE}"/>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A00596D7-AFBB-4DEB-8AAC-25EFB461BBAF}"/>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DA3740A8-8719-4FF8-87D4-E03E65BEA18E}"/>
                </a:ext>
              </a:extLst>
            </p:cNvPr>
            <p:cNvSpPr/>
            <p:nvPr/>
          </p:nvSpPr>
          <p:spPr>
            <a:xfrm>
              <a:off x="4931694" y="1790978"/>
              <a:ext cx="385596" cy="385596"/>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7459FD59-9AE8-45A5-9DD2-3F8327D57FF8}"/>
                </a:ext>
              </a:extLst>
            </p:cNvPr>
            <p:cNvSpPr/>
            <p:nvPr/>
          </p:nvSpPr>
          <p:spPr>
            <a:xfrm>
              <a:off x="5317290" y="1790978"/>
              <a:ext cx="385596" cy="385596"/>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B352637C-9AEA-4589-A375-B36F9E4FE1B3}"/>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0A522ABD-50FE-4268-9398-A25702F80BD3}"/>
                </a:ext>
              </a:extLst>
            </p:cNvPr>
            <p:cNvSpPr/>
            <p:nvPr/>
          </p:nvSpPr>
          <p:spPr>
            <a:xfrm>
              <a:off x="4535420" y="1790978"/>
              <a:ext cx="385596" cy="385596"/>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3EB0AB17-F08F-47BC-A6A1-E3E941237E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04B15E6B-6BEF-4B28-8307-89BA66F36B0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34D37C6-4800-4F54-A31C-5E68768C355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CAC213D-F250-4B1B-948A-D58CE7FD9C7D}"/>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628EA037-1CD5-461A-B4D3-DD700BA37510}"/>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1B30945F-5FA7-458D-A610-10ADD868820E}"/>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F2C1690E-DC45-451C-A2FA-CDC59C0FD4E4}"/>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1ACC85A3-3A67-45FF-8A45-38229C225A4A}"/>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98CCFB7F-B7C3-4BD4-9E7A-D886AA9665E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21966254-FD22-405B-B8E8-8D3E7FC703FF}"/>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07FCC6B3-B56C-483A-A219-0BADB65B2580}"/>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647350C5-8EB3-4BEE-9106-BD4D9591B6D1}"/>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7A8C0C3B-9A70-4919-AC81-4E7781805C6A}"/>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84127C9A-28EE-4B59-9AEE-E190680B278F}"/>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F51D5CDE-B2A9-4BAD-B38B-CAD4853DC1F9}"/>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B6373299-7A20-4F23-9415-460049EF9E07}"/>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960243E9-EECA-4F34-9E66-0C82ED98436D}"/>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16510742-508B-4822-A632-59E4AD190626}"/>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51D49CF2-E7B9-4EC9-BA6C-B5177A463409}"/>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927761FE-2E2F-417C-ADFA-17BAED06EE25}"/>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5763DF9F-83BE-466B-83D8-E2B1DFDCED1D}"/>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B1BD225F-B767-4121-AD1D-C790BBE37954}"/>
                </a:ext>
              </a:extLst>
            </p:cNvPr>
            <p:cNvCxnSpPr>
              <a:cxnSpLocks/>
              <a:stCxn id="79" idx="4"/>
              <a:endCxn id="56" idx="2"/>
            </p:cNvCxnSpPr>
            <p:nvPr/>
          </p:nvCxnSpPr>
          <p:spPr>
            <a:xfrm rot="5400000">
              <a:off x="4853300" y="877657"/>
              <a:ext cx="135431" cy="2462401"/>
            </a:xfrm>
            <a:prstGeom prst="bentConnector3">
              <a:avLst>
                <a:gd name="adj1" fmla="val 315139"/>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3A3239C-E58D-4A25-BE86-45A8B1113E9C}"/>
                </a:ext>
              </a:extLst>
            </p:cNvPr>
            <p:cNvSpPr txBox="1"/>
            <p:nvPr/>
          </p:nvSpPr>
          <p:spPr>
            <a:xfrm>
              <a:off x="3275127" y="2662134"/>
              <a:ext cx="1113505" cy="470736"/>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8F85187B-BBAC-4701-88DF-C9348ACE8C8E}"/>
              </a:ext>
            </a:extLst>
          </p:cNvPr>
          <p:cNvCxnSpPr>
            <a:cxnSpLocks/>
            <a:stCxn id="88" idx="3"/>
            <a:endCxn id="56" idx="2"/>
          </p:cNvCxnSpPr>
          <p:nvPr/>
        </p:nvCxnSpPr>
        <p:spPr>
          <a:xfrm flipH="1" flipV="1">
            <a:off x="7049445" y="1385702"/>
            <a:ext cx="548280" cy="565628"/>
          </a:xfrm>
          <a:prstGeom prst="bentConnector4">
            <a:avLst>
              <a:gd name="adj1" fmla="val -41694"/>
              <a:gd name="adj2" fmla="val 33992"/>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40427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912882" y="2662133"/>
              <a:ext cx="654346" cy="369332"/>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FA6E057B-7ADC-4723-9A17-3AF2ED1893B3}"/>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CCC7A066-CEF6-48CA-9307-06E2955686AA}"/>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0C2C6965-C888-4192-BA3B-1AF9B0A1819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BC4294AC-B80E-4325-99C0-C6F4EF163F3E}"/>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8793CE37-7AC6-4876-A019-2B7AAA6EE781}"/>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CB07EA71-D21B-4689-BA59-394575B97601}"/>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DC3F498E-E1CB-4BCE-9603-BF0DFEFDDAC5}"/>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275127" y="2662133"/>
              <a:ext cx="873636" cy="369332"/>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22428D06-D195-41C6-A2AE-2C898E1ED96B}"/>
              </a:ext>
            </a:extLst>
          </p:cNvPr>
          <p:cNvCxnSpPr>
            <a:cxnSpLocks/>
            <a:stCxn id="88" idx="3"/>
            <a:endCxn id="62" idx="2"/>
          </p:cNvCxnSpPr>
          <p:nvPr/>
        </p:nvCxnSpPr>
        <p:spPr>
          <a:xfrm flipV="1">
            <a:off x="7409528" y="1385702"/>
            <a:ext cx="765540" cy="525847"/>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14771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C20FB36-A90B-4612-B456-25E204F2A3EE}"/>
              </a:ext>
            </a:extLst>
          </p:cNvPr>
          <p:cNvSpPr/>
          <p:nvPr/>
        </p:nvSpPr>
        <p:spPr>
          <a:xfrm>
            <a:off x="1045249" y="2753139"/>
            <a:ext cx="2552716" cy="526774"/>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733224"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150226" y="2176574"/>
              <a:ext cx="104913"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FA6E057B-7ADC-4723-9A17-3AF2ED1893B3}"/>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CCC7A066-CEF6-48CA-9307-06E2955686AA}"/>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0C2C6965-C888-4192-BA3B-1AF9B0A1819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BC4294AC-B80E-4325-99C0-C6F4EF163F3E}"/>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8793CE37-7AC6-4876-A019-2B7AAA6EE781}"/>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CB07EA71-D21B-4689-BA59-394575B97601}"/>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DC3F498E-E1CB-4BCE-9603-BF0DFEFDDAC5}"/>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035258" y="2662134"/>
              <a:ext cx="1113505" cy="470736"/>
            </a:xfrm>
            <a:prstGeom prst="rect">
              <a:avLst/>
            </a:prstGeom>
            <a:noFill/>
          </p:spPr>
          <p:txBody>
            <a:bodyPr wrap="none" rtlCol="0">
              <a:spAutoFit/>
            </a:bodyPr>
            <a:lstStyle/>
            <a:p>
              <a:pPr algn="ctr"/>
              <a:r>
                <a:rPr lang="en-US" dirty="0"/>
                <a:t>current</a:t>
              </a:r>
            </a:p>
          </p:txBody>
        </p:sp>
      </p:grpSp>
      <p:cxnSp>
        <p:nvCxnSpPr>
          <p:cNvPr id="91" name="Straight Arrow Connector 88">
            <a:extLst>
              <a:ext uri="{FF2B5EF4-FFF2-40B4-BE49-F238E27FC236}">
                <a16:creationId xmlns:a16="http://schemas.microsoft.com/office/drawing/2014/main" id="{BA4F9BA4-127A-43AB-ADC8-41755DECB0C0}"/>
              </a:ext>
            </a:extLst>
          </p:cNvPr>
          <p:cNvCxnSpPr>
            <a:cxnSpLocks/>
            <a:stCxn id="88" idx="0"/>
            <a:endCxn id="51" idx="2"/>
          </p:cNvCxnSpPr>
          <p:nvPr/>
        </p:nvCxnSpPr>
        <p:spPr>
          <a:xfrm rot="16200000" flipV="1">
            <a:off x="6257786" y="1051739"/>
            <a:ext cx="380962" cy="1048887"/>
          </a:xfrm>
          <a:prstGeom prst="bentConnector3">
            <a:avLst>
              <a:gd name="adj1" fmla="val 26519"/>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2" name="Rectangle 91">
            <a:extLst>
              <a:ext uri="{FF2B5EF4-FFF2-40B4-BE49-F238E27FC236}">
                <a16:creationId xmlns:a16="http://schemas.microsoft.com/office/drawing/2014/main" id="{4F7C2492-111C-42FB-80D8-77B4805FF824}"/>
              </a:ext>
            </a:extLst>
          </p:cNvPr>
          <p:cNvSpPr/>
          <p:nvPr/>
        </p:nvSpPr>
        <p:spPr>
          <a:xfrm>
            <a:off x="2262185" y="1083169"/>
            <a:ext cx="302532" cy="302532"/>
          </a:xfrm>
          <a:prstGeom prst="rect">
            <a:avLst/>
          </a:prstGeom>
          <a:ln w="28575"/>
          <a:effectLst>
            <a:glow rad="2286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93" name="TextBox 92">
            <a:extLst>
              <a:ext uri="{FF2B5EF4-FFF2-40B4-BE49-F238E27FC236}">
                <a16:creationId xmlns:a16="http://schemas.microsoft.com/office/drawing/2014/main" id="{67E93EF8-530C-4356-94D6-6311E177297C}"/>
              </a:ext>
            </a:extLst>
          </p:cNvPr>
          <p:cNvSpPr txBox="1"/>
          <p:nvPr/>
        </p:nvSpPr>
        <p:spPr>
          <a:xfrm>
            <a:off x="1972895" y="765989"/>
            <a:ext cx="890501" cy="369332"/>
          </a:xfrm>
          <a:prstGeom prst="rect">
            <a:avLst/>
          </a:prstGeom>
          <a:noFill/>
        </p:spPr>
        <p:txBody>
          <a:bodyPr wrap="none" rtlCol="0">
            <a:spAutoFit/>
          </a:bodyPr>
          <a:lstStyle/>
          <a:p>
            <a:pPr algn="ctr"/>
            <a:r>
              <a:rPr lang="en-US" dirty="0"/>
              <a:t>listData</a:t>
            </a:r>
          </a:p>
        </p:txBody>
      </p:sp>
    </p:spTree>
    <p:extLst>
      <p:ext uri="{BB962C8B-B14F-4D97-AF65-F5344CB8AC3E}">
        <p14:creationId xmlns:p14="http://schemas.microsoft.com/office/powerpoint/2010/main" val="248597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5821D24-3142-47A9-AD60-DAB58DA772D7}"/>
              </a:ext>
            </a:extLst>
          </p:cNvPr>
          <p:cNvGrpSpPr/>
          <p:nvPr/>
        </p:nvGrpSpPr>
        <p:grpSpPr>
          <a:xfrm>
            <a:off x="1186774" y="1496978"/>
            <a:ext cx="6087662" cy="1932022"/>
            <a:chOff x="1330014" y="2109146"/>
            <a:chExt cx="6087662" cy="1932022"/>
          </a:xfrm>
        </p:grpSpPr>
        <p:sp>
          <p:nvSpPr>
            <p:cNvPr id="5" name="Rectangle 4">
              <a:extLst>
                <a:ext uri="{FF2B5EF4-FFF2-40B4-BE49-F238E27FC236}">
                  <a16:creationId xmlns:a16="http://schemas.microsoft.com/office/drawing/2014/main" id="{28818FFB-F4DD-458E-AA9C-DD31AD02018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6" name="Rectangle 5">
              <a:extLst>
                <a:ext uri="{FF2B5EF4-FFF2-40B4-BE49-F238E27FC236}">
                  <a16:creationId xmlns:a16="http://schemas.microsoft.com/office/drawing/2014/main" id="{1AC98DA6-7FEC-4DE4-B105-ECDDD87C3DBF}"/>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7" name="Rectangle 6">
              <a:extLst>
                <a:ext uri="{FF2B5EF4-FFF2-40B4-BE49-F238E27FC236}">
                  <a16:creationId xmlns:a16="http://schemas.microsoft.com/office/drawing/2014/main" id="{0AF9D71B-E92C-4761-86F7-B9207358EF1F}"/>
                </a:ext>
              </a:extLst>
            </p:cNvPr>
            <p:cNvSpPr/>
            <p:nvPr/>
          </p:nvSpPr>
          <p:spPr>
            <a:xfrm>
              <a:off x="4014173" y="2109146"/>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8" name="Rectangle 7">
              <a:extLst>
                <a:ext uri="{FF2B5EF4-FFF2-40B4-BE49-F238E27FC236}">
                  <a16:creationId xmlns:a16="http://schemas.microsoft.com/office/drawing/2014/main" id="{83ADB4A5-C68A-43CD-ABAC-0448A546664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9" name="Rectangle 8">
              <a:extLst>
                <a:ext uri="{FF2B5EF4-FFF2-40B4-BE49-F238E27FC236}">
                  <a16:creationId xmlns:a16="http://schemas.microsoft.com/office/drawing/2014/main" id="{0A220410-63A1-4AFA-8E7F-5E23F1C165F4}"/>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10" name="TextBox 9">
              <a:extLst>
                <a:ext uri="{FF2B5EF4-FFF2-40B4-BE49-F238E27FC236}">
                  <a16:creationId xmlns:a16="http://schemas.microsoft.com/office/drawing/2014/main" id="{528C7685-2046-4E37-9551-D5109A19022F}"/>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6056A870-2FC4-4CAE-8ACF-EF9CDDB655A1}"/>
                </a:ext>
              </a:extLst>
            </p:cNvPr>
            <p:cNvCxnSpPr>
              <a:cxnSpLocks/>
              <a:stCxn id="10" idx="0"/>
              <a:endCxn id="9"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8423C3A1-CC98-4A60-9832-2A8F8F39A1D3}"/>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13" name="Straight Arrow Connector 12">
              <a:extLst>
                <a:ext uri="{FF2B5EF4-FFF2-40B4-BE49-F238E27FC236}">
                  <a16:creationId xmlns:a16="http://schemas.microsoft.com/office/drawing/2014/main" id="{828A67BA-EA5F-49AA-9C95-1E8157878D5F}"/>
                </a:ext>
              </a:extLst>
            </p:cNvPr>
            <p:cNvCxnSpPr>
              <a:cxnSpLocks/>
              <a:stCxn id="12" idx="0"/>
              <a:endCxn id="5"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8D1C0903-6F06-489F-885D-8745981D3FB0}"/>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7791BF81-A121-4A31-91C1-76D1F929B2B2}"/>
                </a:ext>
              </a:extLst>
            </p:cNvPr>
            <p:cNvCxnSpPr>
              <a:cxnSpLocks/>
            </p:cNvCxnSpPr>
            <p:nvPr/>
          </p:nvCxnSpPr>
          <p:spPr>
            <a:xfrm>
              <a:off x="3436685"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F3E483F2-0B72-497A-A91F-ABDFD36EBA83}"/>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7067D62-9105-4C10-B5BE-4B922FCA0C8B}"/>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68F6C56C-6630-4E32-9B90-61FCE10B5A71}"/>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05CDA34A-6A3A-46A7-9068-D7C2C80D482B}"/>
                </a:ext>
              </a:extLst>
            </p:cNvPr>
            <p:cNvCxnSpPr>
              <a:cxnSpLocks/>
            </p:cNvCxnSpPr>
            <p:nvPr/>
          </p:nvCxnSpPr>
          <p:spPr>
            <a:xfrm>
              <a:off x="3436685"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0AEA1CA1-6616-4E41-8455-42E0BC758BF2}"/>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24BA3BCF-312E-43F0-8BD7-DFAFD0C132B6}"/>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97663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6D68301F-3237-491F-BA5C-77DA90D238D9}"/>
              </a:ext>
            </a:extLst>
          </p:cNvPr>
          <p:cNvSpPr/>
          <p:nvPr/>
        </p:nvSpPr>
        <p:spPr>
          <a:xfrm>
            <a:off x="1045249" y="4569672"/>
            <a:ext cx="2781316" cy="250855"/>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6C20FB36-A90B-4612-B456-25E204F2A3EE}"/>
              </a:ext>
            </a:extLst>
          </p:cNvPr>
          <p:cNvSpPr/>
          <p:nvPr/>
        </p:nvSpPr>
        <p:spPr>
          <a:xfrm>
            <a:off x="1045249" y="3267597"/>
            <a:ext cx="2781316" cy="250855"/>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8" y="765990"/>
            <a:ext cx="6073027"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733224"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150226" y="2176574"/>
              <a:ext cx="104913"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FA6E057B-7ADC-4723-9A17-3AF2ED1893B3}"/>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CCC7A066-CEF6-48CA-9307-06E2955686AA}"/>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0C2C6965-C888-4192-BA3B-1AF9B0A1819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BC4294AC-B80E-4325-99C0-C6F4EF163F3E}"/>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8793CE37-7AC6-4876-A019-2B7AAA6EE781}"/>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CB07EA71-D21B-4689-BA59-394575B97601}"/>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DC3F498E-E1CB-4BCE-9603-BF0DFEFDDAC5}"/>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035258" y="2662134"/>
              <a:ext cx="1113505" cy="470736"/>
            </a:xfrm>
            <a:prstGeom prst="rect">
              <a:avLst/>
            </a:prstGeom>
            <a:noFill/>
          </p:spPr>
          <p:txBody>
            <a:bodyPr wrap="none" rtlCol="0">
              <a:spAutoFit/>
            </a:bodyPr>
            <a:lstStyle/>
            <a:p>
              <a:pPr algn="ctr"/>
              <a:r>
                <a:rPr lang="en-US" dirty="0"/>
                <a:t>current</a:t>
              </a:r>
            </a:p>
          </p:txBody>
        </p:sp>
      </p:grpSp>
      <p:cxnSp>
        <p:nvCxnSpPr>
          <p:cNvPr id="91" name="Straight Arrow Connector 88">
            <a:extLst>
              <a:ext uri="{FF2B5EF4-FFF2-40B4-BE49-F238E27FC236}">
                <a16:creationId xmlns:a16="http://schemas.microsoft.com/office/drawing/2014/main" id="{BA4F9BA4-127A-43AB-ADC8-41755DECB0C0}"/>
              </a:ext>
            </a:extLst>
          </p:cNvPr>
          <p:cNvCxnSpPr>
            <a:cxnSpLocks/>
            <a:stCxn id="88" idx="0"/>
            <a:endCxn id="51" idx="2"/>
          </p:cNvCxnSpPr>
          <p:nvPr/>
        </p:nvCxnSpPr>
        <p:spPr>
          <a:xfrm rot="16200000" flipV="1">
            <a:off x="6257786" y="1051739"/>
            <a:ext cx="380962" cy="1048887"/>
          </a:xfrm>
          <a:prstGeom prst="bentConnector3">
            <a:avLst>
              <a:gd name="adj1" fmla="val 26519"/>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4" name="Rectangle 93">
            <a:extLst>
              <a:ext uri="{FF2B5EF4-FFF2-40B4-BE49-F238E27FC236}">
                <a16:creationId xmlns:a16="http://schemas.microsoft.com/office/drawing/2014/main" id="{4FD9D775-7173-4C7F-BA94-1E81A29EE63E}"/>
              </a:ext>
            </a:extLst>
          </p:cNvPr>
          <p:cNvSpPr/>
          <p:nvPr/>
        </p:nvSpPr>
        <p:spPr>
          <a:xfrm>
            <a:off x="2262185" y="1083169"/>
            <a:ext cx="302532" cy="30253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95" name="TextBox 94">
            <a:extLst>
              <a:ext uri="{FF2B5EF4-FFF2-40B4-BE49-F238E27FC236}">
                <a16:creationId xmlns:a16="http://schemas.microsoft.com/office/drawing/2014/main" id="{BB4D17E2-9C2B-4D92-85F4-F8A39C75C7F3}"/>
              </a:ext>
            </a:extLst>
          </p:cNvPr>
          <p:cNvSpPr txBox="1"/>
          <p:nvPr/>
        </p:nvSpPr>
        <p:spPr>
          <a:xfrm>
            <a:off x="1972895" y="765989"/>
            <a:ext cx="890501" cy="369332"/>
          </a:xfrm>
          <a:prstGeom prst="rect">
            <a:avLst/>
          </a:prstGeom>
          <a:noFill/>
        </p:spPr>
        <p:txBody>
          <a:bodyPr wrap="none" rtlCol="0">
            <a:spAutoFit/>
          </a:bodyPr>
          <a:lstStyle/>
          <a:p>
            <a:pPr algn="ctr"/>
            <a:r>
              <a:rPr lang="en-US" dirty="0"/>
              <a:t>listData</a:t>
            </a:r>
          </a:p>
        </p:txBody>
      </p:sp>
    </p:spTree>
    <p:extLst>
      <p:ext uri="{BB962C8B-B14F-4D97-AF65-F5344CB8AC3E}">
        <p14:creationId xmlns:p14="http://schemas.microsoft.com/office/powerpoint/2010/main" val="2406152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C20FB36-A90B-4612-B456-25E204F2A3EE}"/>
              </a:ext>
            </a:extLst>
          </p:cNvPr>
          <p:cNvSpPr/>
          <p:nvPr/>
        </p:nvSpPr>
        <p:spPr>
          <a:xfrm>
            <a:off x="1045249" y="3528391"/>
            <a:ext cx="3059612" cy="1113183"/>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8" y="765990"/>
            <a:ext cx="6073027"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733224"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150226" y="2176574"/>
              <a:ext cx="104913"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FA6E057B-7ADC-4723-9A17-3AF2ED1893B3}"/>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CCC7A066-CEF6-48CA-9307-06E2955686AA}"/>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0C2C6965-C888-4192-BA3B-1AF9B0A1819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BC4294AC-B80E-4325-99C0-C6F4EF163F3E}"/>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8793CE37-7AC6-4876-A019-2B7AAA6EE781}"/>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CB07EA71-D21B-4689-BA59-394575B97601}"/>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DC3F498E-E1CB-4BCE-9603-BF0DFEFDDAC5}"/>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035258" y="2662134"/>
              <a:ext cx="1113505" cy="470736"/>
            </a:xfrm>
            <a:prstGeom prst="rect">
              <a:avLst/>
            </a:prstGeom>
            <a:noFill/>
          </p:spPr>
          <p:txBody>
            <a:bodyPr wrap="none" rtlCol="0">
              <a:spAutoFit/>
            </a:bodyPr>
            <a:lstStyle/>
            <a:p>
              <a:pPr algn="ctr"/>
              <a:r>
                <a:rPr lang="en-US" dirty="0"/>
                <a:t>current</a:t>
              </a:r>
            </a:p>
          </p:txBody>
        </p:sp>
      </p:grpSp>
      <p:cxnSp>
        <p:nvCxnSpPr>
          <p:cNvPr id="91" name="Straight Arrow Connector 88">
            <a:extLst>
              <a:ext uri="{FF2B5EF4-FFF2-40B4-BE49-F238E27FC236}">
                <a16:creationId xmlns:a16="http://schemas.microsoft.com/office/drawing/2014/main" id="{BA4F9BA4-127A-43AB-ADC8-41755DECB0C0}"/>
              </a:ext>
            </a:extLst>
          </p:cNvPr>
          <p:cNvCxnSpPr>
            <a:cxnSpLocks/>
            <a:stCxn id="88" idx="0"/>
            <a:endCxn id="51" idx="2"/>
          </p:cNvCxnSpPr>
          <p:nvPr/>
        </p:nvCxnSpPr>
        <p:spPr>
          <a:xfrm rot="16200000" flipV="1">
            <a:off x="6257785" y="1051739"/>
            <a:ext cx="380962" cy="1048887"/>
          </a:xfrm>
          <a:prstGeom prst="bentConnector3">
            <a:avLst>
              <a:gd name="adj1" fmla="val 50000"/>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4" name="Rectangle 93">
            <a:extLst>
              <a:ext uri="{FF2B5EF4-FFF2-40B4-BE49-F238E27FC236}">
                <a16:creationId xmlns:a16="http://schemas.microsoft.com/office/drawing/2014/main" id="{4FD9D775-7173-4C7F-BA94-1E81A29EE63E}"/>
              </a:ext>
            </a:extLst>
          </p:cNvPr>
          <p:cNvSpPr/>
          <p:nvPr/>
        </p:nvSpPr>
        <p:spPr>
          <a:xfrm>
            <a:off x="2262185" y="1083169"/>
            <a:ext cx="302532" cy="302532"/>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95" name="TextBox 94">
            <a:extLst>
              <a:ext uri="{FF2B5EF4-FFF2-40B4-BE49-F238E27FC236}">
                <a16:creationId xmlns:a16="http://schemas.microsoft.com/office/drawing/2014/main" id="{BB4D17E2-9C2B-4D92-85F4-F8A39C75C7F3}"/>
              </a:ext>
            </a:extLst>
          </p:cNvPr>
          <p:cNvSpPr txBox="1"/>
          <p:nvPr/>
        </p:nvSpPr>
        <p:spPr>
          <a:xfrm>
            <a:off x="1972895" y="765989"/>
            <a:ext cx="890501" cy="369332"/>
          </a:xfrm>
          <a:prstGeom prst="rect">
            <a:avLst/>
          </a:prstGeom>
          <a:noFill/>
        </p:spPr>
        <p:txBody>
          <a:bodyPr wrap="none" rtlCol="0">
            <a:spAutoFit/>
          </a:bodyPr>
          <a:lstStyle/>
          <a:p>
            <a:pPr algn="ctr"/>
            <a:r>
              <a:rPr lang="en-US" dirty="0"/>
              <a:t>listData</a:t>
            </a:r>
          </a:p>
        </p:txBody>
      </p:sp>
    </p:spTree>
    <p:extLst>
      <p:ext uri="{BB962C8B-B14F-4D97-AF65-F5344CB8AC3E}">
        <p14:creationId xmlns:p14="http://schemas.microsoft.com/office/powerpoint/2010/main" val="316171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C20FB36-A90B-4612-B456-25E204F2A3EE}"/>
              </a:ext>
            </a:extLst>
          </p:cNvPr>
          <p:cNvSpPr/>
          <p:nvPr/>
        </p:nvSpPr>
        <p:spPr>
          <a:xfrm>
            <a:off x="1045249" y="3528391"/>
            <a:ext cx="3059612" cy="1113183"/>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8" y="765990"/>
            <a:ext cx="6073027"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733224"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150226" y="2176574"/>
              <a:ext cx="104913"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FA6E057B-7ADC-4723-9A17-3AF2ED1893B3}"/>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CCC7A066-CEF6-48CA-9307-06E2955686AA}"/>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0C2C6965-C888-4192-BA3B-1AF9B0A1819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BC4294AC-B80E-4325-99C0-C6F4EF163F3E}"/>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8793CE37-7AC6-4876-A019-2B7AAA6EE781}"/>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CB07EA71-D21B-4689-BA59-394575B97601}"/>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DC3F498E-E1CB-4BCE-9603-BF0DFEFDDAC5}"/>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035258" y="2662134"/>
              <a:ext cx="1113505" cy="470736"/>
            </a:xfrm>
            <a:prstGeom prst="rect">
              <a:avLst/>
            </a:prstGeom>
            <a:noFill/>
          </p:spPr>
          <p:txBody>
            <a:bodyPr wrap="none" rtlCol="0">
              <a:spAutoFit/>
            </a:bodyPr>
            <a:lstStyle/>
            <a:p>
              <a:pPr algn="ctr"/>
              <a:r>
                <a:rPr lang="en-US" dirty="0"/>
                <a:t>current</a:t>
              </a:r>
            </a:p>
          </p:txBody>
        </p:sp>
      </p:grpSp>
      <p:cxnSp>
        <p:nvCxnSpPr>
          <p:cNvPr id="91" name="Straight Arrow Connector 88">
            <a:extLst>
              <a:ext uri="{FF2B5EF4-FFF2-40B4-BE49-F238E27FC236}">
                <a16:creationId xmlns:a16="http://schemas.microsoft.com/office/drawing/2014/main" id="{BA4F9BA4-127A-43AB-ADC8-41755DECB0C0}"/>
              </a:ext>
            </a:extLst>
          </p:cNvPr>
          <p:cNvCxnSpPr>
            <a:cxnSpLocks/>
            <a:stCxn id="88" idx="0"/>
            <a:endCxn id="56" idx="2"/>
          </p:cNvCxnSpPr>
          <p:nvPr/>
        </p:nvCxnSpPr>
        <p:spPr>
          <a:xfrm rot="5400000" flipH="1" flipV="1">
            <a:off x="6820596" y="1537815"/>
            <a:ext cx="380962" cy="76736"/>
          </a:xfrm>
          <a:prstGeom prst="bentConnector3">
            <a:avLst>
              <a:gd name="adj1" fmla="val 50000"/>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4" name="Rectangle 93">
            <a:extLst>
              <a:ext uri="{FF2B5EF4-FFF2-40B4-BE49-F238E27FC236}">
                <a16:creationId xmlns:a16="http://schemas.microsoft.com/office/drawing/2014/main" id="{4FD9D775-7173-4C7F-BA94-1E81A29EE63E}"/>
              </a:ext>
            </a:extLst>
          </p:cNvPr>
          <p:cNvSpPr/>
          <p:nvPr/>
        </p:nvSpPr>
        <p:spPr>
          <a:xfrm>
            <a:off x="2262185" y="1083169"/>
            <a:ext cx="302532" cy="302532"/>
          </a:xfrm>
          <a:prstGeom prst="rect">
            <a:avLst/>
          </a:prstGeom>
          <a:ln w="28575"/>
          <a:effectLst>
            <a:glow rad="2286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95" name="TextBox 94">
            <a:extLst>
              <a:ext uri="{FF2B5EF4-FFF2-40B4-BE49-F238E27FC236}">
                <a16:creationId xmlns:a16="http://schemas.microsoft.com/office/drawing/2014/main" id="{BB4D17E2-9C2B-4D92-85F4-F8A39C75C7F3}"/>
              </a:ext>
            </a:extLst>
          </p:cNvPr>
          <p:cNvSpPr txBox="1"/>
          <p:nvPr/>
        </p:nvSpPr>
        <p:spPr>
          <a:xfrm>
            <a:off x="1972895" y="765989"/>
            <a:ext cx="890501" cy="369332"/>
          </a:xfrm>
          <a:prstGeom prst="rect">
            <a:avLst/>
          </a:prstGeom>
          <a:noFill/>
        </p:spPr>
        <p:txBody>
          <a:bodyPr wrap="none" rtlCol="0">
            <a:spAutoFit/>
          </a:bodyPr>
          <a:lstStyle/>
          <a:p>
            <a:pPr algn="ctr"/>
            <a:r>
              <a:rPr lang="en-US" dirty="0"/>
              <a:t>listData</a:t>
            </a:r>
          </a:p>
        </p:txBody>
      </p:sp>
    </p:spTree>
    <p:extLst>
      <p:ext uri="{BB962C8B-B14F-4D97-AF65-F5344CB8AC3E}">
        <p14:creationId xmlns:p14="http://schemas.microsoft.com/office/powerpoint/2010/main" val="3650210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C20FB36-A90B-4612-B456-25E204F2A3EE}"/>
              </a:ext>
            </a:extLst>
          </p:cNvPr>
          <p:cNvSpPr/>
          <p:nvPr/>
        </p:nvSpPr>
        <p:spPr>
          <a:xfrm>
            <a:off x="1045249" y="3528391"/>
            <a:ext cx="3059612" cy="1113183"/>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8" y="765990"/>
            <a:ext cx="6073027"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733224"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150226" y="2176574"/>
              <a:ext cx="104913"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FA6E057B-7ADC-4723-9A17-3AF2ED1893B3}"/>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CCC7A066-CEF6-48CA-9307-06E2955686AA}"/>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0C2C6965-C888-4192-BA3B-1AF9B0A1819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BC4294AC-B80E-4325-99C0-C6F4EF163F3E}"/>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8793CE37-7AC6-4876-A019-2B7AAA6EE781}"/>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CB07EA71-D21B-4689-BA59-394575B97601}"/>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DC3F498E-E1CB-4BCE-9603-BF0DFEFDDAC5}"/>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035258" y="2662134"/>
              <a:ext cx="1113505" cy="470736"/>
            </a:xfrm>
            <a:prstGeom prst="rect">
              <a:avLst/>
            </a:prstGeom>
            <a:noFill/>
          </p:spPr>
          <p:txBody>
            <a:bodyPr wrap="none" rtlCol="0">
              <a:spAutoFit/>
            </a:bodyPr>
            <a:lstStyle/>
            <a:p>
              <a:pPr algn="ctr"/>
              <a:r>
                <a:rPr lang="en-US" dirty="0"/>
                <a:t>current</a:t>
              </a:r>
            </a:p>
          </p:txBody>
        </p:sp>
      </p:grpSp>
      <p:cxnSp>
        <p:nvCxnSpPr>
          <p:cNvPr id="91" name="Straight Arrow Connector 88">
            <a:extLst>
              <a:ext uri="{FF2B5EF4-FFF2-40B4-BE49-F238E27FC236}">
                <a16:creationId xmlns:a16="http://schemas.microsoft.com/office/drawing/2014/main" id="{BA4F9BA4-127A-43AB-ADC8-41755DECB0C0}"/>
              </a:ext>
            </a:extLst>
          </p:cNvPr>
          <p:cNvCxnSpPr>
            <a:cxnSpLocks/>
            <a:stCxn id="88" idx="0"/>
            <a:endCxn id="56" idx="2"/>
          </p:cNvCxnSpPr>
          <p:nvPr/>
        </p:nvCxnSpPr>
        <p:spPr>
          <a:xfrm rot="5400000" flipH="1" flipV="1">
            <a:off x="6820596" y="1537815"/>
            <a:ext cx="380962" cy="76736"/>
          </a:xfrm>
          <a:prstGeom prst="bentConnector3">
            <a:avLst>
              <a:gd name="adj1" fmla="val 50000"/>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4" name="Rectangle 93">
            <a:extLst>
              <a:ext uri="{FF2B5EF4-FFF2-40B4-BE49-F238E27FC236}">
                <a16:creationId xmlns:a16="http://schemas.microsoft.com/office/drawing/2014/main" id="{4FD9D775-7173-4C7F-BA94-1E81A29EE63E}"/>
              </a:ext>
            </a:extLst>
          </p:cNvPr>
          <p:cNvSpPr/>
          <p:nvPr/>
        </p:nvSpPr>
        <p:spPr>
          <a:xfrm>
            <a:off x="2262185" y="1083169"/>
            <a:ext cx="302532" cy="302532"/>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95" name="TextBox 94">
            <a:extLst>
              <a:ext uri="{FF2B5EF4-FFF2-40B4-BE49-F238E27FC236}">
                <a16:creationId xmlns:a16="http://schemas.microsoft.com/office/drawing/2014/main" id="{BB4D17E2-9C2B-4D92-85F4-F8A39C75C7F3}"/>
              </a:ext>
            </a:extLst>
          </p:cNvPr>
          <p:cNvSpPr txBox="1"/>
          <p:nvPr/>
        </p:nvSpPr>
        <p:spPr>
          <a:xfrm>
            <a:off x="1972895" y="765989"/>
            <a:ext cx="890501" cy="369332"/>
          </a:xfrm>
          <a:prstGeom prst="rect">
            <a:avLst/>
          </a:prstGeom>
          <a:noFill/>
        </p:spPr>
        <p:txBody>
          <a:bodyPr wrap="none" rtlCol="0">
            <a:spAutoFit/>
          </a:bodyPr>
          <a:lstStyle/>
          <a:p>
            <a:pPr algn="ctr"/>
            <a:r>
              <a:rPr lang="en-US" dirty="0"/>
              <a:t>listData</a:t>
            </a:r>
          </a:p>
        </p:txBody>
      </p:sp>
    </p:spTree>
    <p:extLst>
      <p:ext uri="{BB962C8B-B14F-4D97-AF65-F5344CB8AC3E}">
        <p14:creationId xmlns:p14="http://schemas.microsoft.com/office/powerpoint/2010/main" val="206240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C20FB36-A90B-4612-B456-25E204F2A3EE}"/>
              </a:ext>
            </a:extLst>
          </p:cNvPr>
          <p:cNvSpPr/>
          <p:nvPr/>
        </p:nvSpPr>
        <p:spPr>
          <a:xfrm>
            <a:off x="1045249" y="3528391"/>
            <a:ext cx="3059612" cy="1113183"/>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8" y="765990"/>
            <a:ext cx="6073027"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733224"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150226" y="2176574"/>
              <a:ext cx="104913"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FA6E057B-7ADC-4723-9A17-3AF2ED1893B3}"/>
                </a:ext>
              </a:extLst>
            </p:cNvPr>
            <p:cNvSpPr/>
            <p:nvPr/>
          </p:nvSpPr>
          <p:spPr>
            <a:xfrm>
              <a:off x="3497017" y="1790979"/>
              <a:ext cx="385596" cy="385596"/>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CCC7A066-CEF6-48CA-9307-06E2955686AA}"/>
                </a:ext>
              </a:extLst>
            </p:cNvPr>
            <p:cNvSpPr/>
            <p:nvPr/>
          </p:nvSpPr>
          <p:spPr>
            <a:xfrm>
              <a:off x="3882614" y="1790979"/>
              <a:ext cx="385596" cy="385596"/>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0C2C6965-C888-4192-BA3B-1AF9B0A1819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BC4294AC-B80E-4325-99C0-C6F4EF163F3E}"/>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8793CE37-7AC6-4876-A019-2B7AAA6EE781}"/>
                </a:ext>
              </a:extLst>
            </p:cNvPr>
            <p:cNvSpPr/>
            <p:nvPr/>
          </p:nvSpPr>
          <p:spPr>
            <a:xfrm>
              <a:off x="3100743" y="1790978"/>
              <a:ext cx="385596" cy="385596"/>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CB07EA71-D21B-4689-BA59-394575B97601}"/>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2" idx="2"/>
            </p:cNvCxnSpPr>
            <p:nvPr/>
          </p:nvCxnSpPr>
          <p:spPr>
            <a:xfrm rot="5400000">
              <a:off x="3616761" y="1065116"/>
              <a:ext cx="135431" cy="2087483"/>
            </a:xfrm>
            <a:prstGeom prst="bentConnector3">
              <a:avLst>
                <a:gd name="adj1" fmla="val 315139"/>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2" idx="0"/>
            </p:cNvCxnSpPr>
            <p:nvPr/>
          </p:nvCxnSpPr>
          <p:spPr>
            <a:xfrm rot="5400000" flipH="1" flipV="1">
              <a:off x="3814896" y="616816"/>
              <a:ext cx="135432" cy="2483759"/>
            </a:xfrm>
            <a:prstGeom prst="bentConnector3">
              <a:avLst>
                <a:gd name="adj1" fmla="val 315137"/>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DC3F498E-E1CB-4BCE-9603-BF0DFEFDDAC5}"/>
                </a:ext>
              </a:extLst>
            </p:cNvPr>
            <p:cNvCxnSpPr>
              <a:cxnSpLocks/>
              <a:stCxn id="61" idx="4"/>
              <a:endCxn id="52" idx="2"/>
            </p:cNvCxnSpPr>
            <p:nvPr/>
          </p:nvCxnSpPr>
          <p:spPr>
            <a:xfrm rot="5400000">
              <a:off x="2899422" y="1782457"/>
              <a:ext cx="135432" cy="652806"/>
            </a:xfrm>
            <a:prstGeom prst="bentConnector3">
              <a:avLst>
                <a:gd name="adj1" fmla="val 214409"/>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035258" y="2662134"/>
              <a:ext cx="1113505" cy="470736"/>
            </a:xfrm>
            <a:prstGeom prst="rect">
              <a:avLst/>
            </a:prstGeom>
            <a:noFill/>
          </p:spPr>
          <p:txBody>
            <a:bodyPr wrap="none" rtlCol="0">
              <a:spAutoFit/>
            </a:bodyPr>
            <a:lstStyle/>
            <a:p>
              <a:pPr algn="ctr"/>
              <a:r>
                <a:rPr lang="en-US" dirty="0"/>
                <a:t>current</a:t>
              </a:r>
            </a:p>
          </p:txBody>
        </p:sp>
      </p:grpSp>
      <p:cxnSp>
        <p:nvCxnSpPr>
          <p:cNvPr id="91" name="Straight Arrow Connector 88">
            <a:extLst>
              <a:ext uri="{FF2B5EF4-FFF2-40B4-BE49-F238E27FC236}">
                <a16:creationId xmlns:a16="http://schemas.microsoft.com/office/drawing/2014/main" id="{BA4F9BA4-127A-43AB-ADC8-41755DECB0C0}"/>
              </a:ext>
            </a:extLst>
          </p:cNvPr>
          <p:cNvCxnSpPr>
            <a:cxnSpLocks/>
            <a:stCxn id="88" idx="0"/>
            <a:endCxn id="51" idx="2"/>
          </p:cNvCxnSpPr>
          <p:nvPr/>
        </p:nvCxnSpPr>
        <p:spPr>
          <a:xfrm rot="16200000" flipV="1">
            <a:off x="6257785" y="1051739"/>
            <a:ext cx="380962" cy="1048887"/>
          </a:xfrm>
          <a:prstGeom prst="bentConnector3">
            <a:avLst>
              <a:gd name="adj1" fmla="val 18692"/>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4" name="Rectangle 93">
            <a:extLst>
              <a:ext uri="{FF2B5EF4-FFF2-40B4-BE49-F238E27FC236}">
                <a16:creationId xmlns:a16="http://schemas.microsoft.com/office/drawing/2014/main" id="{4FD9D775-7173-4C7F-BA94-1E81A29EE63E}"/>
              </a:ext>
            </a:extLst>
          </p:cNvPr>
          <p:cNvSpPr/>
          <p:nvPr/>
        </p:nvSpPr>
        <p:spPr>
          <a:xfrm>
            <a:off x="2262185" y="1083169"/>
            <a:ext cx="302532" cy="302532"/>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95" name="TextBox 94">
            <a:extLst>
              <a:ext uri="{FF2B5EF4-FFF2-40B4-BE49-F238E27FC236}">
                <a16:creationId xmlns:a16="http://schemas.microsoft.com/office/drawing/2014/main" id="{BB4D17E2-9C2B-4D92-85F4-F8A39C75C7F3}"/>
              </a:ext>
            </a:extLst>
          </p:cNvPr>
          <p:cNvSpPr txBox="1"/>
          <p:nvPr/>
        </p:nvSpPr>
        <p:spPr>
          <a:xfrm>
            <a:off x="1972895" y="765989"/>
            <a:ext cx="890501" cy="369332"/>
          </a:xfrm>
          <a:prstGeom prst="rect">
            <a:avLst/>
          </a:prstGeom>
          <a:noFill/>
        </p:spPr>
        <p:txBody>
          <a:bodyPr wrap="none" rtlCol="0">
            <a:spAutoFit/>
          </a:bodyPr>
          <a:lstStyle/>
          <a:p>
            <a:pPr algn="ctr"/>
            <a:r>
              <a:rPr lang="en-US" dirty="0"/>
              <a:t>listData</a:t>
            </a:r>
          </a:p>
        </p:txBody>
      </p:sp>
    </p:spTree>
    <p:extLst>
      <p:ext uri="{BB962C8B-B14F-4D97-AF65-F5344CB8AC3E}">
        <p14:creationId xmlns:p14="http://schemas.microsoft.com/office/powerpoint/2010/main" val="598172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C20FB36-A90B-4612-B456-25E204F2A3EE}"/>
              </a:ext>
            </a:extLst>
          </p:cNvPr>
          <p:cNvSpPr/>
          <p:nvPr/>
        </p:nvSpPr>
        <p:spPr>
          <a:xfrm>
            <a:off x="1045249" y="3528391"/>
            <a:ext cx="3059612" cy="1113183"/>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8" y="765990"/>
            <a:ext cx="6073027"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733224"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150226" y="2176574"/>
              <a:ext cx="104913"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2" idx="2"/>
            </p:cNvCxnSpPr>
            <p:nvPr/>
          </p:nvCxnSpPr>
          <p:spPr>
            <a:xfrm rot="5400000">
              <a:off x="3616761" y="1065116"/>
              <a:ext cx="135431" cy="2087483"/>
            </a:xfrm>
            <a:prstGeom prst="bentConnector3">
              <a:avLst>
                <a:gd name="adj1" fmla="val 268367"/>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2" idx="0"/>
            </p:cNvCxnSpPr>
            <p:nvPr/>
          </p:nvCxnSpPr>
          <p:spPr>
            <a:xfrm rot="5400000" flipH="1" flipV="1">
              <a:off x="3814896" y="616816"/>
              <a:ext cx="135432" cy="2483759"/>
            </a:xfrm>
            <a:prstGeom prst="bentConnector3">
              <a:avLst>
                <a:gd name="adj1" fmla="val 212243"/>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035258" y="2662134"/>
              <a:ext cx="1113505" cy="470736"/>
            </a:xfrm>
            <a:prstGeom prst="rect">
              <a:avLst/>
            </a:prstGeom>
            <a:noFill/>
          </p:spPr>
          <p:txBody>
            <a:bodyPr wrap="none" rtlCol="0">
              <a:spAutoFit/>
            </a:bodyPr>
            <a:lstStyle/>
            <a:p>
              <a:pPr algn="ctr"/>
              <a:r>
                <a:rPr lang="en-US" dirty="0"/>
                <a:t>current</a:t>
              </a:r>
            </a:p>
          </p:txBody>
        </p:sp>
      </p:grpSp>
      <p:cxnSp>
        <p:nvCxnSpPr>
          <p:cNvPr id="91" name="Straight Arrow Connector 88">
            <a:extLst>
              <a:ext uri="{FF2B5EF4-FFF2-40B4-BE49-F238E27FC236}">
                <a16:creationId xmlns:a16="http://schemas.microsoft.com/office/drawing/2014/main" id="{BA4F9BA4-127A-43AB-ADC8-41755DECB0C0}"/>
              </a:ext>
            </a:extLst>
          </p:cNvPr>
          <p:cNvCxnSpPr>
            <a:cxnSpLocks/>
            <a:stCxn id="88" idx="0"/>
            <a:endCxn id="62" idx="2"/>
          </p:cNvCxnSpPr>
          <p:nvPr/>
        </p:nvCxnSpPr>
        <p:spPr>
          <a:xfrm rot="5400000" flipH="1" flipV="1">
            <a:off x="7383407" y="975004"/>
            <a:ext cx="380962" cy="1202359"/>
          </a:xfrm>
          <a:prstGeom prst="bentConnector3">
            <a:avLst>
              <a:gd name="adj1" fmla="val 21301"/>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4" name="Rectangle 93">
            <a:extLst>
              <a:ext uri="{FF2B5EF4-FFF2-40B4-BE49-F238E27FC236}">
                <a16:creationId xmlns:a16="http://schemas.microsoft.com/office/drawing/2014/main" id="{4FD9D775-7173-4C7F-BA94-1E81A29EE63E}"/>
              </a:ext>
            </a:extLst>
          </p:cNvPr>
          <p:cNvSpPr/>
          <p:nvPr/>
        </p:nvSpPr>
        <p:spPr>
          <a:xfrm>
            <a:off x="2262185" y="1083169"/>
            <a:ext cx="302532" cy="302532"/>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95" name="TextBox 94">
            <a:extLst>
              <a:ext uri="{FF2B5EF4-FFF2-40B4-BE49-F238E27FC236}">
                <a16:creationId xmlns:a16="http://schemas.microsoft.com/office/drawing/2014/main" id="{BB4D17E2-9C2B-4D92-85F4-F8A39C75C7F3}"/>
              </a:ext>
            </a:extLst>
          </p:cNvPr>
          <p:cNvSpPr txBox="1"/>
          <p:nvPr/>
        </p:nvSpPr>
        <p:spPr>
          <a:xfrm>
            <a:off x="1972895" y="765989"/>
            <a:ext cx="890501" cy="369332"/>
          </a:xfrm>
          <a:prstGeom prst="rect">
            <a:avLst/>
          </a:prstGeom>
          <a:noFill/>
        </p:spPr>
        <p:txBody>
          <a:bodyPr wrap="none" rtlCol="0">
            <a:spAutoFit/>
          </a:bodyPr>
          <a:lstStyle/>
          <a:p>
            <a:pPr algn="ctr"/>
            <a:r>
              <a:rPr lang="en-US" dirty="0"/>
              <a:t>listData</a:t>
            </a:r>
          </a:p>
        </p:txBody>
      </p:sp>
    </p:spTree>
    <p:extLst>
      <p:ext uri="{BB962C8B-B14F-4D97-AF65-F5344CB8AC3E}">
        <p14:creationId xmlns:p14="http://schemas.microsoft.com/office/powerpoint/2010/main" val="2595358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A2F463E-7F54-4FAB-8D7A-B11047EF57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35077" y="2147993"/>
            <a:ext cx="2541225" cy="3117005"/>
          </a:xfrm>
          <a:prstGeom prst="rect">
            <a:avLst/>
          </a:prstGeom>
        </p:spPr>
      </p:pic>
    </p:spTree>
    <p:extLst>
      <p:ext uri="{BB962C8B-B14F-4D97-AF65-F5344CB8AC3E}">
        <p14:creationId xmlns:p14="http://schemas.microsoft.com/office/powerpoint/2010/main" val="270330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603598" cy="523220"/>
          </a:xfrm>
          <a:prstGeom prst="rect">
            <a:avLst/>
          </a:prstGeom>
          <a:noFill/>
        </p:spPr>
        <p:txBody>
          <a:bodyPr wrap="none" rtlCol="0">
            <a:spAutoFit/>
          </a:bodyPr>
          <a:lstStyle/>
          <a:p>
            <a:r>
              <a:rPr lang="en-US" sz="2800" dirty="0">
                <a:latin typeface="Myriad Pro" panose="020B0503030403020204" pitchFamily="34" charset="0"/>
              </a:rPr>
              <a:t>Linked List Class</a:t>
            </a:r>
          </a:p>
        </p:txBody>
      </p:sp>
      <p:sp>
        <p:nvSpPr>
          <p:cNvPr id="2" name="Rectangle 1">
            <a:extLst>
              <a:ext uri="{FF2B5EF4-FFF2-40B4-BE49-F238E27FC236}">
                <a16:creationId xmlns:a16="http://schemas.microsoft.com/office/drawing/2014/main" id="{193462CE-E7F2-4AEB-9B63-4B1C8F4624E2}"/>
              </a:ext>
            </a:extLst>
          </p:cNvPr>
          <p:cNvSpPr/>
          <p:nvPr/>
        </p:nvSpPr>
        <p:spPr>
          <a:xfrm>
            <a:off x="1425929" y="2034650"/>
            <a:ext cx="3594981" cy="1559466"/>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Class DoubleLinkedList </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head</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tail</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Node current</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Integer size = 0</a:t>
            </a:r>
          </a:p>
        </p:txBody>
      </p:sp>
    </p:spTree>
    <p:extLst>
      <p:ext uri="{BB962C8B-B14F-4D97-AF65-F5344CB8AC3E}">
        <p14:creationId xmlns:p14="http://schemas.microsoft.com/office/powerpoint/2010/main" val="420928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1383459" y="3337156"/>
            <a:ext cx="3224738" cy="96795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void reset()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current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grpSp>
        <p:nvGrpSpPr>
          <p:cNvPr id="148" name="Group 147">
            <a:extLst>
              <a:ext uri="{FF2B5EF4-FFF2-40B4-BE49-F238E27FC236}">
                <a16:creationId xmlns:a16="http://schemas.microsoft.com/office/drawing/2014/main" id="{E460294C-DFE3-45D1-AEFA-154E63E844A9}"/>
              </a:ext>
            </a:extLst>
          </p:cNvPr>
          <p:cNvGrpSpPr/>
          <p:nvPr/>
        </p:nvGrpSpPr>
        <p:grpSpPr>
          <a:xfrm>
            <a:off x="3721100" y="914400"/>
            <a:ext cx="7647162" cy="1599203"/>
            <a:chOff x="914400" y="1463040"/>
            <a:chExt cx="7647162" cy="1599203"/>
          </a:xfrm>
        </p:grpSpPr>
        <p:sp>
          <p:nvSpPr>
            <p:cNvPr id="149" name="TextBox 148">
              <a:extLst>
                <a:ext uri="{FF2B5EF4-FFF2-40B4-BE49-F238E27FC236}">
                  <a16:creationId xmlns:a16="http://schemas.microsoft.com/office/drawing/2014/main" id="{B7BFB36F-6742-4118-85AA-E504C16E3AAB}"/>
                </a:ext>
              </a:extLst>
            </p:cNvPr>
            <p:cNvSpPr txBox="1"/>
            <p:nvPr/>
          </p:nvSpPr>
          <p:spPr>
            <a:xfrm>
              <a:off x="1887234" y="2662133"/>
              <a:ext cx="705642" cy="400110"/>
            </a:xfrm>
            <a:prstGeom prst="rect">
              <a:avLst/>
            </a:prstGeom>
            <a:noFill/>
          </p:spPr>
          <p:txBody>
            <a:bodyPr wrap="none" rtlCol="0">
              <a:spAutoFit/>
            </a:bodyPr>
            <a:lstStyle/>
            <a:p>
              <a:pPr algn="ctr"/>
              <a:r>
                <a:rPr lang="en-US" sz="2000" dirty="0"/>
                <a:t>head</a:t>
              </a:r>
            </a:p>
          </p:txBody>
        </p:sp>
        <p:cxnSp>
          <p:nvCxnSpPr>
            <p:cNvPr id="150" name="Straight Arrow Connector 149">
              <a:extLst>
                <a:ext uri="{FF2B5EF4-FFF2-40B4-BE49-F238E27FC236}">
                  <a16:creationId xmlns:a16="http://schemas.microsoft.com/office/drawing/2014/main" id="{F9BFB951-971A-47CD-88C8-B329D42C7E7B}"/>
                </a:ext>
              </a:extLst>
            </p:cNvPr>
            <p:cNvCxnSpPr>
              <a:cxnSpLocks/>
              <a:stCxn id="149" idx="0"/>
              <a:endCxn id="153"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1" name="Rectangle 150">
              <a:extLst>
                <a:ext uri="{FF2B5EF4-FFF2-40B4-BE49-F238E27FC236}">
                  <a16:creationId xmlns:a16="http://schemas.microsoft.com/office/drawing/2014/main" id="{7EBF4006-BDB9-4A1D-B9F6-CA126507A225}"/>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5</a:t>
              </a:r>
            </a:p>
          </p:txBody>
        </p:sp>
        <p:sp>
          <p:nvSpPr>
            <p:cNvPr id="152" name="TextBox 151">
              <a:extLst>
                <a:ext uri="{FF2B5EF4-FFF2-40B4-BE49-F238E27FC236}">
                  <a16:creationId xmlns:a16="http://schemas.microsoft.com/office/drawing/2014/main" id="{ABCDE594-ED10-4D71-8F5C-BF312ACFE075}"/>
                </a:ext>
              </a:extLst>
            </p:cNvPr>
            <p:cNvSpPr txBox="1"/>
            <p:nvPr/>
          </p:nvSpPr>
          <p:spPr>
            <a:xfrm>
              <a:off x="914400" y="1463040"/>
              <a:ext cx="465892" cy="327938"/>
            </a:xfrm>
            <a:prstGeom prst="rect">
              <a:avLst/>
            </a:prstGeom>
            <a:noFill/>
          </p:spPr>
          <p:txBody>
            <a:bodyPr wrap="none" rtlCol="0">
              <a:spAutoFit/>
            </a:bodyPr>
            <a:lstStyle/>
            <a:p>
              <a:pPr algn="ctr"/>
              <a:r>
                <a:rPr lang="en-US" sz="2000" dirty="0"/>
                <a:t>size</a:t>
              </a:r>
            </a:p>
          </p:txBody>
        </p:sp>
        <p:sp>
          <p:nvSpPr>
            <p:cNvPr id="153" name="Rectangle 152">
              <a:extLst>
                <a:ext uri="{FF2B5EF4-FFF2-40B4-BE49-F238E27FC236}">
                  <a16:creationId xmlns:a16="http://schemas.microsoft.com/office/drawing/2014/main" id="{C8699B93-CAC3-4B0C-BCA3-8A22B49DBBC2}"/>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154" name="Rectangle 153">
              <a:extLst>
                <a:ext uri="{FF2B5EF4-FFF2-40B4-BE49-F238E27FC236}">
                  <a16:creationId xmlns:a16="http://schemas.microsoft.com/office/drawing/2014/main" id="{A3DE400E-9FBF-4C1E-81CD-B104CA4E30D7}"/>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5" name="Oval 154">
              <a:extLst>
                <a:ext uri="{FF2B5EF4-FFF2-40B4-BE49-F238E27FC236}">
                  <a16:creationId xmlns:a16="http://schemas.microsoft.com/office/drawing/2014/main" id="{A38F3BE2-14DA-4DC0-B471-0845385AEF27}"/>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6" name="Rectangle 155">
              <a:extLst>
                <a:ext uri="{FF2B5EF4-FFF2-40B4-BE49-F238E27FC236}">
                  <a16:creationId xmlns:a16="http://schemas.microsoft.com/office/drawing/2014/main" id="{A4867B3C-FC1D-41C0-972C-5A875B863713}"/>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7" name="Oval 156">
              <a:extLst>
                <a:ext uri="{FF2B5EF4-FFF2-40B4-BE49-F238E27FC236}">
                  <a16:creationId xmlns:a16="http://schemas.microsoft.com/office/drawing/2014/main" id="{BF1C2A5D-FDD2-4063-A032-45C5E482FF59}"/>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8" name="Rectangle 157">
              <a:extLst>
                <a:ext uri="{FF2B5EF4-FFF2-40B4-BE49-F238E27FC236}">
                  <a16:creationId xmlns:a16="http://schemas.microsoft.com/office/drawing/2014/main" id="{56D58984-FFC9-4D45-8F41-202DCF8B6C59}"/>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159" name="Rectangle 158">
              <a:extLst>
                <a:ext uri="{FF2B5EF4-FFF2-40B4-BE49-F238E27FC236}">
                  <a16:creationId xmlns:a16="http://schemas.microsoft.com/office/drawing/2014/main" id="{1A5C4A35-D14E-4381-87D8-DF7C98D85AB7}"/>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60" name="Oval 159">
              <a:extLst>
                <a:ext uri="{FF2B5EF4-FFF2-40B4-BE49-F238E27FC236}">
                  <a16:creationId xmlns:a16="http://schemas.microsoft.com/office/drawing/2014/main" id="{293D701B-B68B-49EF-820D-711D7B3FBF72}"/>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61" name="Straight Arrow Connector 54">
              <a:extLst>
                <a:ext uri="{FF2B5EF4-FFF2-40B4-BE49-F238E27FC236}">
                  <a16:creationId xmlns:a16="http://schemas.microsoft.com/office/drawing/2014/main" id="{96279634-B7A6-4050-A2D4-87917E048835}"/>
                </a:ext>
              </a:extLst>
            </p:cNvPr>
            <p:cNvCxnSpPr>
              <a:cxnSpLocks/>
              <a:stCxn id="160" idx="0"/>
              <a:endCxn id="167"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2" name="Rectangle 161">
              <a:extLst>
                <a:ext uri="{FF2B5EF4-FFF2-40B4-BE49-F238E27FC236}">
                  <a16:creationId xmlns:a16="http://schemas.microsoft.com/office/drawing/2014/main" id="{BD3E3AFD-06CE-4F85-AC84-343EF4D7501A}"/>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63" name="Oval 162">
              <a:extLst>
                <a:ext uri="{FF2B5EF4-FFF2-40B4-BE49-F238E27FC236}">
                  <a16:creationId xmlns:a16="http://schemas.microsoft.com/office/drawing/2014/main" id="{AF2DF5EF-A8B6-4BDF-9772-133FD69C9EAB}"/>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4" name="Rectangle 163">
              <a:extLst>
                <a:ext uri="{FF2B5EF4-FFF2-40B4-BE49-F238E27FC236}">
                  <a16:creationId xmlns:a16="http://schemas.microsoft.com/office/drawing/2014/main" id="{9B25D106-2AC2-46A9-9823-60CA9189C5BF}"/>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165" name="Rectangle 164">
              <a:extLst>
                <a:ext uri="{FF2B5EF4-FFF2-40B4-BE49-F238E27FC236}">
                  <a16:creationId xmlns:a16="http://schemas.microsoft.com/office/drawing/2014/main" id="{D5A458E2-19A9-4C77-A9E0-A604939EA933}"/>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66" name="Oval 165">
              <a:extLst>
                <a:ext uri="{FF2B5EF4-FFF2-40B4-BE49-F238E27FC236}">
                  <a16:creationId xmlns:a16="http://schemas.microsoft.com/office/drawing/2014/main" id="{335E4B31-4ED3-4859-A062-50B210DC4521}"/>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7" name="Rectangle 166">
              <a:extLst>
                <a:ext uri="{FF2B5EF4-FFF2-40B4-BE49-F238E27FC236}">
                  <a16:creationId xmlns:a16="http://schemas.microsoft.com/office/drawing/2014/main" id="{D309D8BF-1BFA-4B02-993E-4A511CBD785C}"/>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68" name="Oval 167">
              <a:extLst>
                <a:ext uri="{FF2B5EF4-FFF2-40B4-BE49-F238E27FC236}">
                  <a16:creationId xmlns:a16="http://schemas.microsoft.com/office/drawing/2014/main" id="{3BBD190B-E33A-4762-9545-77D123B81B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69" name="Straight Arrow Connector 64">
              <a:extLst>
                <a:ext uri="{FF2B5EF4-FFF2-40B4-BE49-F238E27FC236}">
                  <a16:creationId xmlns:a16="http://schemas.microsoft.com/office/drawing/2014/main" id="{560EDD85-CC71-499C-B42F-08DE61503EC9}"/>
                </a:ext>
              </a:extLst>
            </p:cNvPr>
            <p:cNvCxnSpPr>
              <a:cxnSpLocks/>
              <a:stCxn id="168" idx="4"/>
              <a:endCxn id="159"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0" name="Straight Arrow Connector 54">
              <a:extLst>
                <a:ext uri="{FF2B5EF4-FFF2-40B4-BE49-F238E27FC236}">
                  <a16:creationId xmlns:a16="http://schemas.microsoft.com/office/drawing/2014/main" id="{6706D327-F864-40A2-B8FB-634C9A1A6518}"/>
                </a:ext>
              </a:extLst>
            </p:cNvPr>
            <p:cNvCxnSpPr>
              <a:cxnSpLocks/>
              <a:stCxn id="155" idx="0"/>
              <a:endCxn id="162"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1" name="Straight Arrow Connector 64">
              <a:extLst>
                <a:ext uri="{FF2B5EF4-FFF2-40B4-BE49-F238E27FC236}">
                  <a16:creationId xmlns:a16="http://schemas.microsoft.com/office/drawing/2014/main" id="{08C8188D-CE1B-41B7-B70C-EEC40558885A}"/>
                </a:ext>
              </a:extLst>
            </p:cNvPr>
            <p:cNvCxnSpPr>
              <a:cxnSpLocks/>
              <a:stCxn id="163" idx="4"/>
              <a:endCxn id="154"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2" name="Oval 171">
              <a:extLst>
                <a:ext uri="{FF2B5EF4-FFF2-40B4-BE49-F238E27FC236}">
                  <a16:creationId xmlns:a16="http://schemas.microsoft.com/office/drawing/2014/main" id="{951F2E40-9075-46FE-B46D-263596C8419F}"/>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3" name="Oval 172">
              <a:extLst>
                <a:ext uri="{FF2B5EF4-FFF2-40B4-BE49-F238E27FC236}">
                  <a16:creationId xmlns:a16="http://schemas.microsoft.com/office/drawing/2014/main" id="{CE01547F-2968-4333-8500-C062D4A582FF}"/>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4" name="TextBox 173">
              <a:extLst>
                <a:ext uri="{FF2B5EF4-FFF2-40B4-BE49-F238E27FC236}">
                  <a16:creationId xmlns:a16="http://schemas.microsoft.com/office/drawing/2014/main" id="{6FFE4FE8-7E34-4897-9070-23A7D79F06CF}"/>
                </a:ext>
              </a:extLst>
            </p:cNvPr>
            <p:cNvSpPr txBox="1"/>
            <p:nvPr/>
          </p:nvSpPr>
          <p:spPr>
            <a:xfrm>
              <a:off x="7728097" y="2662133"/>
              <a:ext cx="510141" cy="400110"/>
            </a:xfrm>
            <a:prstGeom prst="rect">
              <a:avLst/>
            </a:prstGeom>
            <a:noFill/>
          </p:spPr>
          <p:txBody>
            <a:bodyPr wrap="square" rtlCol="0">
              <a:spAutoFit/>
            </a:bodyPr>
            <a:lstStyle/>
            <a:p>
              <a:pPr algn="ctr"/>
              <a:r>
                <a:rPr lang="en-US" sz="2000" dirty="0"/>
                <a:t>tail</a:t>
              </a:r>
            </a:p>
          </p:txBody>
        </p:sp>
        <p:cxnSp>
          <p:nvCxnSpPr>
            <p:cNvPr id="175" name="Straight Arrow Connector 174">
              <a:extLst>
                <a:ext uri="{FF2B5EF4-FFF2-40B4-BE49-F238E27FC236}">
                  <a16:creationId xmlns:a16="http://schemas.microsoft.com/office/drawing/2014/main" id="{AD8F3488-B93F-4EAC-808C-B3F3D1B4D84E}"/>
                </a:ext>
              </a:extLst>
            </p:cNvPr>
            <p:cNvCxnSpPr>
              <a:cxnSpLocks/>
              <a:stCxn id="174" idx="0"/>
              <a:endCxn id="182" idx="2"/>
            </p:cNvCxnSpPr>
            <p:nvPr/>
          </p:nvCxnSpPr>
          <p:spPr>
            <a:xfrm flipV="1">
              <a:off x="7983168" y="2176574"/>
              <a:ext cx="0" cy="4855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6" name="Rectangle 175">
              <a:extLst>
                <a:ext uri="{FF2B5EF4-FFF2-40B4-BE49-F238E27FC236}">
                  <a16:creationId xmlns:a16="http://schemas.microsoft.com/office/drawing/2014/main" id="{275EB5CF-69D8-4AA3-979F-91A70C03AF2B}"/>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177" name="Rectangle 176">
              <a:extLst>
                <a:ext uri="{FF2B5EF4-FFF2-40B4-BE49-F238E27FC236}">
                  <a16:creationId xmlns:a16="http://schemas.microsoft.com/office/drawing/2014/main" id="{4199766A-1FBE-4079-8BD0-D8B602331E4A}"/>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78" name="Oval 177">
              <a:extLst>
                <a:ext uri="{FF2B5EF4-FFF2-40B4-BE49-F238E27FC236}">
                  <a16:creationId xmlns:a16="http://schemas.microsoft.com/office/drawing/2014/main" id="{00575F44-8E32-4E65-B85E-1DEDAC614E62}"/>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79" name="Straight Arrow Connector 54">
              <a:extLst>
                <a:ext uri="{FF2B5EF4-FFF2-40B4-BE49-F238E27FC236}">
                  <a16:creationId xmlns:a16="http://schemas.microsoft.com/office/drawing/2014/main" id="{FEA908D9-E385-47CB-B5D6-430FC12D9DF0}"/>
                </a:ext>
              </a:extLst>
            </p:cNvPr>
            <p:cNvCxnSpPr>
              <a:cxnSpLocks/>
              <a:stCxn id="178" idx="0"/>
              <a:endCxn id="185"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0" name="Rectangle 179">
              <a:extLst>
                <a:ext uri="{FF2B5EF4-FFF2-40B4-BE49-F238E27FC236}">
                  <a16:creationId xmlns:a16="http://schemas.microsoft.com/office/drawing/2014/main" id="{2511F8D9-3464-4643-BB89-6EDA6F05FF0B}"/>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1" name="Oval 180">
              <a:extLst>
                <a:ext uri="{FF2B5EF4-FFF2-40B4-BE49-F238E27FC236}">
                  <a16:creationId xmlns:a16="http://schemas.microsoft.com/office/drawing/2014/main" id="{02868FCC-2810-41EC-8A5A-F8B78586E239}"/>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2" name="Rectangle 181">
              <a:extLst>
                <a:ext uri="{FF2B5EF4-FFF2-40B4-BE49-F238E27FC236}">
                  <a16:creationId xmlns:a16="http://schemas.microsoft.com/office/drawing/2014/main" id="{4C5A6663-DBC8-425F-8C52-AFEE091AA6EA}"/>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t>
              </a:r>
            </a:p>
          </p:txBody>
        </p:sp>
        <p:sp>
          <p:nvSpPr>
            <p:cNvPr id="183" name="Rectangle 182">
              <a:extLst>
                <a:ext uri="{FF2B5EF4-FFF2-40B4-BE49-F238E27FC236}">
                  <a16:creationId xmlns:a16="http://schemas.microsoft.com/office/drawing/2014/main" id="{9F6141AC-D475-4C9A-A8BE-7159E9EE7235}"/>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4" name="Oval 183">
              <a:extLst>
                <a:ext uri="{FF2B5EF4-FFF2-40B4-BE49-F238E27FC236}">
                  <a16:creationId xmlns:a16="http://schemas.microsoft.com/office/drawing/2014/main" id="{53965A8E-FCE5-4CA3-8DB0-C4EB813FB7C5}"/>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5" name="Rectangle 184">
              <a:extLst>
                <a:ext uri="{FF2B5EF4-FFF2-40B4-BE49-F238E27FC236}">
                  <a16:creationId xmlns:a16="http://schemas.microsoft.com/office/drawing/2014/main" id="{E6973ACC-0B1E-4143-A06E-188A4DBA0283}"/>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6" name="Oval 185">
              <a:extLst>
                <a:ext uri="{FF2B5EF4-FFF2-40B4-BE49-F238E27FC236}">
                  <a16:creationId xmlns:a16="http://schemas.microsoft.com/office/drawing/2014/main" id="{6F518B6A-D6B2-459A-B2A2-44B67C61C988}"/>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87" name="Straight Arrow Connector 64">
              <a:extLst>
                <a:ext uri="{FF2B5EF4-FFF2-40B4-BE49-F238E27FC236}">
                  <a16:creationId xmlns:a16="http://schemas.microsoft.com/office/drawing/2014/main" id="{6FC535FE-1440-46F0-8BB9-DE09346F79A9}"/>
                </a:ext>
              </a:extLst>
            </p:cNvPr>
            <p:cNvCxnSpPr>
              <a:cxnSpLocks/>
              <a:stCxn id="186" idx="4"/>
              <a:endCxn id="177"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8" name="Straight Arrow Connector 54">
              <a:extLst>
                <a:ext uri="{FF2B5EF4-FFF2-40B4-BE49-F238E27FC236}">
                  <a16:creationId xmlns:a16="http://schemas.microsoft.com/office/drawing/2014/main" id="{2C2D912E-01F4-486A-BF56-6C8A9783EB39}"/>
                </a:ext>
              </a:extLst>
            </p:cNvPr>
            <p:cNvCxnSpPr>
              <a:cxnSpLocks/>
              <a:stCxn id="172" idx="0"/>
              <a:endCxn id="180"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9" name="Straight Arrow Connector 64">
              <a:extLst>
                <a:ext uri="{FF2B5EF4-FFF2-40B4-BE49-F238E27FC236}">
                  <a16:creationId xmlns:a16="http://schemas.microsoft.com/office/drawing/2014/main" id="{34D83C07-F3F1-49EA-9F76-EB12855DA22A}"/>
                </a:ext>
              </a:extLst>
            </p:cNvPr>
            <p:cNvCxnSpPr>
              <a:cxnSpLocks/>
              <a:stCxn id="181" idx="4"/>
              <a:endCxn id="165"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0" name="TextBox 189">
              <a:extLst>
                <a:ext uri="{FF2B5EF4-FFF2-40B4-BE49-F238E27FC236}">
                  <a16:creationId xmlns:a16="http://schemas.microsoft.com/office/drawing/2014/main" id="{21F073B4-0CA4-4225-B462-22E108B7A15C}"/>
                </a:ext>
              </a:extLst>
            </p:cNvPr>
            <p:cNvSpPr txBox="1"/>
            <p:nvPr/>
          </p:nvSpPr>
          <p:spPr>
            <a:xfrm>
              <a:off x="3236174" y="2662133"/>
              <a:ext cx="951543" cy="400110"/>
            </a:xfrm>
            <a:prstGeom prst="rect">
              <a:avLst/>
            </a:prstGeom>
            <a:noFill/>
          </p:spPr>
          <p:txBody>
            <a:bodyPr wrap="none" rtlCol="0">
              <a:spAutoFit/>
            </a:bodyPr>
            <a:lstStyle/>
            <a:p>
              <a:pPr algn="ctr"/>
              <a:r>
                <a:rPr lang="en-US" sz="2000" dirty="0">
                  <a:solidFill>
                    <a:schemeClr val="accent2"/>
                  </a:solidFill>
                </a:rPr>
                <a:t>current</a:t>
              </a:r>
            </a:p>
          </p:txBody>
        </p:sp>
      </p:grpSp>
    </p:spTree>
    <p:extLst>
      <p:ext uri="{BB962C8B-B14F-4D97-AF65-F5344CB8AC3E}">
        <p14:creationId xmlns:p14="http://schemas.microsoft.com/office/powerpoint/2010/main" val="409185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582480" y="2321529"/>
            <a:ext cx="6024561" cy="4128374"/>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Object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if isEmpty()</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head</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current.data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5D416429-93B5-4D24-943F-366A41491161}"/>
              </a:ext>
            </a:extLst>
          </p:cNvPr>
          <p:cNvGrpSpPr/>
          <p:nvPr/>
        </p:nvGrpSpPr>
        <p:grpSpPr>
          <a:xfrm>
            <a:off x="3721100" y="914400"/>
            <a:ext cx="7647162" cy="1599203"/>
            <a:chOff x="914400" y="1463040"/>
            <a:chExt cx="7647162" cy="1599203"/>
          </a:xfrm>
        </p:grpSpPr>
        <p:sp>
          <p:nvSpPr>
            <p:cNvPr id="47" name="TextBox 46">
              <a:extLst>
                <a:ext uri="{FF2B5EF4-FFF2-40B4-BE49-F238E27FC236}">
                  <a16:creationId xmlns:a16="http://schemas.microsoft.com/office/drawing/2014/main" id="{AC818BDE-7C84-4F14-97AC-94463C47534C}"/>
                </a:ext>
              </a:extLst>
            </p:cNvPr>
            <p:cNvSpPr txBox="1"/>
            <p:nvPr/>
          </p:nvSpPr>
          <p:spPr>
            <a:xfrm>
              <a:off x="1887234" y="2662133"/>
              <a:ext cx="705642" cy="400110"/>
            </a:xfrm>
            <a:prstGeom prst="rect">
              <a:avLst/>
            </a:prstGeom>
            <a:noFill/>
          </p:spPr>
          <p:txBody>
            <a:bodyPr wrap="none" rtlCol="0">
              <a:spAutoFit/>
            </a:bodyPr>
            <a:lstStyle/>
            <a:p>
              <a:pPr algn="ctr"/>
              <a:r>
                <a:rPr lang="en-US" sz="2000" dirty="0"/>
                <a:t>head</a:t>
              </a:r>
            </a:p>
          </p:txBody>
        </p:sp>
        <p:cxnSp>
          <p:nvCxnSpPr>
            <p:cNvPr id="48" name="Straight Arrow Connector 47">
              <a:extLst>
                <a:ext uri="{FF2B5EF4-FFF2-40B4-BE49-F238E27FC236}">
                  <a16:creationId xmlns:a16="http://schemas.microsoft.com/office/drawing/2014/main" id="{BB2F3E53-9E99-4EF9-9B56-FDDABF2E7415}"/>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7A92D097-1A81-44C0-B5FE-B4FBEFE1EE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5</a:t>
              </a:r>
            </a:p>
          </p:txBody>
        </p:sp>
        <p:sp>
          <p:nvSpPr>
            <p:cNvPr id="50" name="TextBox 49">
              <a:extLst>
                <a:ext uri="{FF2B5EF4-FFF2-40B4-BE49-F238E27FC236}">
                  <a16:creationId xmlns:a16="http://schemas.microsoft.com/office/drawing/2014/main" id="{CA04FF31-3848-4637-A0EC-94ABCC5FA40A}"/>
                </a:ext>
              </a:extLst>
            </p:cNvPr>
            <p:cNvSpPr txBox="1"/>
            <p:nvPr/>
          </p:nvSpPr>
          <p:spPr>
            <a:xfrm>
              <a:off x="914400" y="1463040"/>
              <a:ext cx="465892" cy="327938"/>
            </a:xfrm>
            <a:prstGeom prst="rect">
              <a:avLst/>
            </a:prstGeom>
            <a:noFill/>
          </p:spPr>
          <p:txBody>
            <a:bodyPr wrap="none" rtlCol="0">
              <a:spAutoFit/>
            </a:bodyPr>
            <a:lstStyle/>
            <a:p>
              <a:pPr algn="ctr"/>
              <a:r>
                <a:rPr lang="en-US" sz="2000" dirty="0"/>
                <a:t>size</a:t>
              </a:r>
            </a:p>
          </p:txBody>
        </p:sp>
        <p:sp>
          <p:nvSpPr>
            <p:cNvPr id="51" name="Rectangle 50">
              <a:extLst>
                <a:ext uri="{FF2B5EF4-FFF2-40B4-BE49-F238E27FC236}">
                  <a16:creationId xmlns:a16="http://schemas.microsoft.com/office/drawing/2014/main" id="{D7FF2959-6F3D-43C5-8923-668E80D824EF}"/>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52" name="Rectangle 51">
              <a:extLst>
                <a:ext uri="{FF2B5EF4-FFF2-40B4-BE49-F238E27FC236}">
                  <a16:creationId xmlns:a16="http://schemas.microsoft.com/office/drawing/2014/main" id="{EE37F6D0-4F29-467E-83D5-0513699012A5}"/>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3" name="Oval 52">
              <a:extLst>
                <a:ext uri="{FF2B5EF4-FFF2-40B4-BE49-F238E27FC236}">
                  <a16:creationId xmlns:a16="http://schemas.microsoft.com/office/drawing/2014/main" id="{0F762A1C-0390-45A0-B515-B7A5191BCDAF}"/>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4" name="Rectangle 53">
              <a:extLst>
                <a:ext uri="{FF2B5EF4-FFF2-40B4-BE49-F238E27FC236}">
                  <a16:creationId xmlns:a16="http://schemas.microsoft.com/office/drawing/2014/main" id="{C3EBB6ED-E146-49F6-BAF5-594829D7A305}"/>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5" name="Oval 54">
              <a:extLst>
                <a:ext uri="{FF2B5EF4-FFF2-40B4-BE49-F238E27FC236}">
                  <a16:creationId xmlns:a16="http://schemas.microsoft.com/office/drawing/2014/main" id="{ED0B7C17-1BD9-4633-A64F-50DBD7AB794A}"/>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Rectangle 55">
              <a:extLst>
                <a:ext uri="{FF2B5EF4-FFF2-40B4-BE49-F238E27FC236}">
                  <a16:creationId xmlns:a16="http://schemas.microsoft.com/office/drawing/2014/main" id="{9E59BD1B-5C3F-4E73-9996-70D69C6B1C6F}"/>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57" name="Rectangle 56">
              <a:extLst>
                <a:ext uri="{FF2B5EF4-FFF2-40B4-BE49-F238E27FC236}">
                  <a16:creationId xmlns:a16="http://schemas.microsoft.com/office/drawing/2014/main" id="{72157539-C7D8-4340-A22D-DD63B9208D9A}"/>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8" name="Oval 57">
              <a:extLst>
                <a:ext uri="{FF2B5EF4-FFF2-40B4-BE49-F238E27FC236}">
                  <a16:creationId xmlns:a16="http://schemas.microsoft.com/office/drawing/2014/main" id="{7E75025E-9231-4878-8C8B-BB4AD934ABC3}"/>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9" name="Straight Arrow Connector 54">
              <a:extLst>
                <a:ext uri="{FF2B5EF4-FFF2-40B4-BE49-F238E27FC236}">
                  <a16:creationId xmlns:a16="http://schemas.microsoft.com/office/drawing/2014/main" id="{816A111E-9E75-4F03-B867-0AF14529D6CB}"/>
                </a:ext>
              </a:extLst>
            </p:cNvPr>
            <p:cNvCxnSpPr>
              <a:cxnSpLocks/>
              <a:stCxn id="58" idx="0"/>
              <a:endCxn id="65"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997B6BAB-D48F-4315-9F5F-C26590902A90}"/>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Oval 60">
              <a:extLst>
                <a:ext uri="{FF2B5EF4-FFF2-40B4-BE49-F238E27FC236}">
                  <a16:creationId xmlns:a16="http://schemas.microsoft.com/office/drawing/2014/main" id="{5C1F7643-27C1-43B0-9910-CC47FA878B67}"/>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2" name="Rectangle 61">
              <a:extLst>
                <a:ext uri="{FF2B5EF4-FFF2-40B4-BE49-F238E27FC236}">
                  <a16:creationId xmlns:a16="http://schemas.microsoft.com/office/drawing/2014/main" id="{05B1C3E0-8EBB-48EF-A812-602079291F16}"/>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63" name="Rectangle 62">
              <a:extLst>
                <a:ext uri="{FF2B5EF4-FFF2-40B4-BE49-F238E27FC236}">
                  <a16:creationId xmlns:a16="http://schemas.microsoft.com/office/drawing/2014/main" id="{11AD27E3-22F9-421F-87D6-69466092AC1B}"/>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4" name="Oval 63">
              <a:extLst>
                <a:ext uri="{FF2B5EF4-FFF2-40B4-BE49-F238E27FC236}">
                  <a16:creationId xmlns:a16="http://schemas.microsoft.com/office/drawing/2014/main" id="{1E74AA76-E32D-498C-AECD-AF9B39D3C3D2}"/>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5" name="Rectangle 64">
              <a:extLst>
                <a:ext uri="{FF2B5EF4-FFF2-40B4-BE49-F238E27FC236}">
                  <a16:creationId xmlns:a16="http://schemas.microsoft.com/office/drawing/2014/main" id="{C8090C86-442D-425F-9F78-48FA94AB2DA2}"/>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6" name="Oval 65">
              <a:extLst>
                <a:ext uri="{FF2B5EF4-FFF2-40B4-BE49-F238E27FC236}">
                  <a16:creationId xmlns:a16="http://schemas.microsoft.com/office/drawing/2014/main" id="{0BFA253A-CBF0-4201-AFF7-3B93E402BE95}"/>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7" name="Straight Arrow Connector 64">
              <a:extLst>
                <a:ext uri="{FF2B5EF4-FFF2-40B4-BE49-F238E27FC236}">
                  <a16:creationId xmlns:a16="http://schemas.microsoft.com/office/drawing/2014/main" id="{D07103F9-CE38-4CF9-9E5D-1F8D15A46DC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A247169F-0697-47BA-9865-E787F7E7F3F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3F80102D-19CB-43D2-9BDF-766B22C73715}"/>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2BEA6CFD-ADBC-4EFF-AC1E-8022E481F256}"/>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1" name="Oval 70">
              <a:extLst>
                <a:ext uri="{FF2B5EF4-FFF2-40B4-BE49-F238E27FC236}">
                  <a16:creationId xmlns:a16="http://schemas.microsoft.com/office/drawing/2014/main" id="{3523F6D9-082D-417A-89A9-15FEC77F2275}"/>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2" name="TextBox 71">
              <a:extLst>
                <a:ext uri="{FF2B5EF4-FFF2-40B4-BE49-F238E27FC236}">
                  <a16:creationId xmlns:a16="http://schemas.microsoft.com/office/drawing/2014/main" id="{55FBE77B-897B-4815-A4C9-0F9EB72D874A}"/>
                </a:ext>
              </a:extLst>
            </p:cNvPr>
            <p:cNvSpPr txBox="1"/>
            <p:nvPr/>
          </p:nvSpPr>
          <p:spPr>
            <a:xfrm>
              <a:off x="7728097" y="2662133"/>
              <a:ext cx="510141" cy="400110"/>
            </a:xfrm>
            <a:prstGeom prst="rect">
              <a:avLst/>
            </a:prstGeom>
            <a:noFill/>
          </p:spPr>
          <p:txBody>
            <a:bodyPr wrap="square" rtlCol="0">
              <a:spAutoFit/>
            </a:bodyPr>
            <a:lstStyle/>
            <a:p>
              <a:pPr algn="ctr"/>
              <a:r>
                <a:rPr lang="en-US" sz="2000" dirty="0"/>
                <a:t>tail</a:t>
              </a:r>
            </a:p>
          </p:txBody>
        </p:sp>
        <p:cxnSp>
          <p:nvCxnSpPr>
            <p:cNvPr id="73" name="Straight Arrow Connector 72">
              <a:extLst>
                <a:ext uri="{FF2B5EF4-FFF2-40B4-BE49-F238E27FC236}">
                  <a16:creationId xmlns:a16="http://schemas.microsoft.com/office/drawing/2014/main" id="{E4CBA7E1-D74C-4577-9986-F77C6F02C833}"/>
                </a:ext>
              </a:extLst>
            </p:cNvPr>
            <p:cNvCxnSpPr>
              <a:cxnSpLocks/>
              <a:stCxn id="72" idx="0"/>
              <a:endCxn id="80" idx="2"/>
            </p:cNvCxnSpPr>
            <p:nvPr/>
          </p:nvCxnSpPr>
          <p:spPr>
            <a:xfrm flipV="1">
              <a:off x="7983168" y="2176574"/>
              <a:ext cx="0" cy="4855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FFB2577C-FFAA-470A-AC0A-A078CBF44929}"/>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75" name="Rectangle 74">
              <a:extLst>
                <a:ext uri="{FF2B5EF4-FFF2-40B4-BE49-F238E27FC236}">
                  <a16:creationId xmlns:a16="http://schemas.microsoft.com/office/drawing/2014/main" id="{33141D32-78FC-43DD-8E3C-5D26340130F8}"/>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6" name="Oval 75">
              <a:extLst>
                <a:ext uri="{FF2B5EF4-FFF2-40B4-BE49-F238E27FC236}">
                  <a16:creationId xmlns:a16="http://schemas.microsoft.com/office/drawing/2014/main" id="{865370D1-E5FB-46EB-9655-8EE6C4DDC82C}"/>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7" name="Straight Arrow Connector 54">
              <a:extLst>
                <a:ext uri="{FF2B5EF4-FFF2-40B4-BE49-F238E27FC236}">
                  <a16:creationId xmlns:a16="http://schemas.microsoft.com/office/drawing/2014/main" id="{66F5486C-CFCD-4F40-9C63-C0C003670CE0}"/>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DDD6B38D-ED80-41DE-A6E0-84ADB0EAD432}"/>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9" name="Oval 78">
              <a:extLst>
                <a:ext uri="{FF2B5EF4-FFF2-40B4-BE49-F238E27FC236}">
                  <a16:creationId xmlns:a16="http://schemas.microsoft.com/office/drawing/2014/main" id="{01B3D942-BBFF-4B3D-A935-52CFE8D9FAB6}"/>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0" name="Rectangle 79">
              <a:extLst>
                <a:ext uri="{FF2B5EF4-FFF2-40B4-BE49-F238E27FC236}">
                  <a16:creationId xmlns:a16="http://schemas.microsoft.com/office/drawing/2014/main" id="{1078A37F-B4F9-4C6D-99DB-20E1D3E80637}"/>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t>
              </a:r>
            </a:p>
          </p:txBody>
        </p:sp>
        <p:sp>
          <p:nvSpPr>
            <p:cNvPr id="81" name="Rectangle 80">
              <a:extLst>
                <a:ext uri="{FF2B5EF4-FFF2-40B4-BE49-F238E27FC236}">
                  <a16:creationId xmlns:a16="http://schemas.microsoft.com/office/drawing/2014/main" id="{1E9D27B1-1606-4801-A928-F2EB3105C35E}"/>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Oval 81">
              <a:extLst>
                <a:ext uri="{FF2B5EF4-FFF2-40B4-BE49-F238E27FC236}">
                  <a16:creationId xmlns:a16="http://schemas.microsoft.com/office/drawing/2014/main" id="{BD6A0FCB-F5DF-4790-A4FB-678D64AA308C}"/>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3" name="Rectangle 82">
              <a:extLst>
                <a:ext uri="{FF2B5EF4-FFF2-40B4-BE49-F238E27FC236}">
                  <a16:creationId xmlns:a16="http://schemas.microsoft.com/office/drawing/2014/main" id="{A6BB06DD-D9D9-4952-97F0-31925F3F3D6C}"/>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Oval 83">
              <a:extLst>
                <a:ext uri="{FF2B5EF4-FFF2-40B4-BE49-F238E27FC236}">
                  <a16:creationId xmlns:a16="http://schemas.microsoft.com/office/drawing/2014/main" id="{35A1FB47-39CE-4E0B-9BDC-60FB2DD8222A}"/>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85" name="Straight Arrow Connector 64">
              <a:extLst>
                <a:ext uri="{FF2B5EF4-FFF2-40B4-BE49-F238E27FC236}">
                  <a16:creationId xmlns:a16="http://schemas.microsoft.com/office/drawing/2014/main" id="{F945C1E2-A339-4AB2-A922-E1E1ED295504}"/>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D43E04EA-68AE-44AD-A49A-CEBB08FEEED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88CD0EEA-DACC-406B-93D3-5CA4B148B6D1}"/>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12EB5474-8D03-40E6-856F-A364CACFCB7D}"/>
                </a:ext>
              </a:extLst>
            </p:cNvPr>
            <p:cNvSpPr txBox="1"/>
            <p:nvPr/>
          </p:nvSpPr>
          <p:spPr>
            <a:xfrm>
              <a:off x="3236174" y="2662133"/>
              <a:ext cx="951543" cy="400110"/>
            </a:xfrm>
            <a:prstGeom prst="rect">
              <a:avLst/>
            </a:prstGeom>
            <a:noFill/>
          </p:spPr>
          <p:txBody>
            <a:bodyPr wrap="none" rtlCol="0">
              <a:spAutoFit/>
            </a:bodyPr>
            <a:lstStyle/>
            <a:p>
              <a:pPr algn="ctr"/>
              <a:r>
                <a:rPr lang="en-US" sz="2000" dirty="0">
                  <a:solidFill>
                    <a:schemeClr val="accent2"/>
                  </a:solidFill>
                </a:rPr>
                <a:t>current</a:t>
              </a:r>
            </a:p>
          </p:txBody>
        </p:sp>
      </p:grpSp>
    </p:spTree>
    <p:extLst>
      <p:ext uri="{BB962C8B-B14F-4D97-AF65-F5344CB8AC3E}">
        <p14:creationId xmlns:p14="http://schemas.microsoft.com/office/powerpoint/2010/main" val="425262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582480" y="2321529"/>
            <a:ext cx="6024561" cy="4128374"/>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Object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isEmpty()</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current = head</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current.data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1D9FF0E3-AADB-46A5-93E4-B1D1E3C5209F}"/>
              </a:ext>
            </a:extLst>
          </p:cNvPr>
          <p:cNvGrpSpPr/>
          <p:nvPr/>
        </p:nvGrpSpPr>
        <p:grpSpPr>
          <a:xfrm>
            <a:off x="3721100" y="914400"/>
            <a:ext cx="7647162" cy="1599203"/>
            <a:chOff x="914400" y="1463040"/>
            <a:chExt cx="7647162" cy="1599203"/>
          </a:xfrm>
        </p:grpSpPr>
        <p:sp>
          <p:nvSpPr>
            <p:cNvPr id="47" name="TextBox 46">
              <a:extLst>
                <a:ext uri="{FF2B5EF4-FFF2-40B4-BE49-F238E27FC236}">
                  <a16:creationId xmlns:a16="http://schemas.microsoft.com/office/drawing/2014/main" id="{262E032B-CDDB-4169-8B0C-03DE549F1ECB}"/>
                </a:ext>
              </a:extLst>
            </p:cNvPr>
            <p:cNvSpPr txBox="1"/>
            <p:nvPr/>
          </p:nvSpPr>
          <p:spPr>
            <a:xfrm>
              <a:off x="1887234" y="2662133"/>
              <a:ext cx="705642" cy="400110"/>
            </a:xfrm>
            <a:prstGeom prst="rect">
              <a:avLst/>
            </a:prstGeom>
            <a:noFill/>
          </p:spPr>
          <p:txBody>
            <a:bodyPr wrap="none" rtlCol="0">
              <a:spAutoFit/>
            </a:bodyPr>
            <a:lstStyle/>
            <a:p>
              <a:pPr algn="ctr"/>
              <a:r>
                <a:rPr lang="en-US" sz="2000" dirty="0"/>
                <a:t>head</a:t>
              </a:r>
            </a:p>
          </p:txBody>
        </p:sp>
        <p:cxnSp>
          <p:nvCxnSpPr>
            <p:cNvPr id="48" name="Straight Arrow Connector 47">
              <a:extLst>
                <a:ext uri="{FF2B5EF4-FFF2-40B4-BE49-F238E27FC236}">
                  <a16:creationId xmlns:a16="http://schemas.microsoft.com/office/drawing/2014/main" id="{061FDD82-0E08-4F60-8C6C-FA72B5061413}"/>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D1111E85-5F42-41B4-8478-F6326499CF0C}"/>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5</a:t>
              </a:r>
            </a:p>
          </p:txBody>
        </p:sp>
        <p:sp>
          <p:nvSpPr>
            <p:cNvPr id="50" name="TextBox 49">
              <a:extLst>
                <a:ext uri="{FF2B5EF4-FFF2-40B4-BE49-F238E27FC236}">
                  <a16:creationId xmlns:a16="http://schemas.microsoft.com/office/drawing/2014/main" id="{748A7503-0231-4B87-AD2F-72A356B68A2E}"/>
                </a:ext>
              </a:extLst>
            </p:cNvPr>
            <p:cNvSpPr txBox="1"/>
            <p:nvPr/>
          </p:nvSpPr>
          <p:spPr>
            <a:xfrm>
              <a:off x="914400" y="1463040"/>
              <a:ext cx="465892" cy="327938"/>
            </a:xfrm>
            <a:prstGeom prst="rect">
              <a:avLst/>
            </a:prstGeom>
            <a:noFill/>
          </p:spPr>
          <p:txBody>
            <a:bodyPr wrap="none" rtlCol="0">
              <a:spAutoFit/>
            </a:bodyPr>
            <a:lstStyle/>
            <a:p>
              <a:pPr algn="ctr"/>
              <a:r>
                <a:rPr lang="en-US" sz="2000" dirty="0"/>
                <a:t>size</a:t>
              </a:r>
            </a:p>
          </p:txBody>
        </p:sp>
        <p:sp>
          <p:nvSpPr>
            <p:cNvPr id="51" name="Rectangle 50">
              <a:extLst>
                <a:ext uri="{FF2B5EF4-FFF2-40B4-BE49-F238E27FC236}">
                  <a16:creationId xmlns:a16="http://schemas.microsoft.com/office/drawing/2014/main" id="{0B5DD722-231D-45C4-A6EB-D9C818B59B15}"/>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52" name="Rectangle 51">
              <a:extLst>
                <a:ext uri="{FF2B5EF4-FFF2-40B4-BE49-F238E27FC236}">
                  <a16:creationId xmlns:a16="http://schemas.microsoft.com/office/drawing/2014/main" id="{FDE27457-B85E-4D68-ACF0-7DA1350B8FA2}"/>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3" name="Oval 52">
              <a:extLst>
                <a:ext uri="{FF2B5EF4-FFF2-40B4-BE49-F238E27FC236}">
                  <a16:creationId xmlns:a16="http://schemas.microsoft.com/office/drawing/2014/main" id="{C8C93E94-D563-42B3-AC03-35570AD086F1}"/>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4" name="Rectangle 53">
              <a:extLst>
                <a:ext uri="{FF2B5EF4-FFF2-40B4-BE49-F238E27FC236}">
                  <a16:creationId xmlns:a16="http://schemas.microsoft.com/office/drawing/2014/main" id="{147F189A-E3E3-496D-B09F-B6757247263F}"/>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5" name="Oval 54">
              <a:extLst>
                <a:ext uri="{FF2B5EF4-FFF2-40B4-BE49-F238E27FC236}">
                  <a16:creationId xmlns:a16="http://schemas.microsoft.com/office/drawing/2014/main" id="{88195EE1-45AB-4199-B130-A9BBCD1D47C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Rectangle 55">
              <a:extLst>
                <a:ext uri="{FF2B5EF4-FFF2-40B4-BE49-F238E27FC236}">
                  <a16:creationId xmlns:a16="http://schemas.microsoft.com/office/drawing/2014/main" id="{9FA3EC72-6DAA-4A4E-9E0C-1EB25E65E411}"/>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57" name="Rectangle 56">
              <a:extLst>
                <a:ext uri="{FF2B5EF4-FFF2-40B4-BE49-F238E27FC236}">
                  <a16:creationId xmlns:a16="http://schemas.microsoft.com/office/drawing/2014/main" id="{E7580FED-84D7-44DA-9B4E-54522CFBA4FB}"/>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8" name="Oval 57">
              <a:extLst>
                <a:ext uri="{FF2B5EF4-FFF2-40B4-BE49-F238E27FC236}">
                  <a16:creationId xmlns:a16="http://schemas.microsoft.com/office/drawing/2014/main" id="{6B7388DA-04A8-40A4-BAD0-C299B97DAD78}"/>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9" name="Straight Arrow Connector 54">
              <a:extLst>
                <a:ext uri="{FF2B5EF4-FFF2-40B4-BE49-F238E27FC236}">
                  <a16:creationId xmlns:a16="http://schemas.microsoft.com/office/drawing/2014/main" id="{9CEA6909-FA86-4658-BCA6-88DA8CF5A7AE}"/>
                </a:ext>
              </a:extLst>
            </p:cNvPr>
            <p:cNvCxnSpPr>
              <a:cxnSpLocks/>
              <a:stCxn id="58" idx="0"/>
              <a:endCxn id="65"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EA6F03EA-585B-4E26-86E2-8E5C81A7460B}"/>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Oval 60">
              <a:extLst>
                <a:ext uri="{FF2B5EF4-FFF2-40B4-BE49-F238E27FC236}">
                  <a16:creationId xmlns:a16="http://schemas.microsoft.com/office/drawing/2014/main" id="{35B3CC87-0FA8-419D-A4FA-7AEDEBD3EE96}"/>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2" name="Rectangle 61">
              <a:extLst>
                <a:ext uri="{FF2B5EF4-FFF2-40B4-BE49-F238E27FC236}">
                  <a16:creationId xmlns:a16="http://schemas.microsoft.com/office/drawing/2014/main" id="{4C601CAD-4329-46BB-BA87-F96F8AA05026}"/>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63" name="Rectangle 62">
              <a:extLst>
                <a:ext uri="{FF2B5EF4-FFF2-40B4-BE49-F238E27FC236}">
                  <a16:creationId xmlns:a16="http://schemas.microsoft.com/office/drawing/2014/main" id="{8973ACDF-2354-41BF-A170-3524F9D19781}"/>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4" name="Oval 63">
              <a:extLst>
                <a:ext uri="{FF2B5EF4-FFF2-40B4-BE49-F238E27FC236}">
                  <a16:creationId xmlns:a16="http://schemas.microsoft.com/office/drawing/2014/main" id="{F542048E-27E0-4757-83DE-5FC99E99E43B}"/>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5" name="Rectangle 64">
              <a:extLst>
                <a:ext uri="{FF2B5EF4-FFF2-40B4-BE49-F238E27FC236}">
                  <a16:creationId xmlns:a16="http://schemas.microsoft.com/office/drawing/2014/main" id="{AFC54BEF-2622-4A51-85E2-C71348ADD548}"/>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6" name="Oval 65">
              <a:extLst>
                <a:ext uri="{FF2B5EF4-FFF2-40B4-BE49-F238E27FC236}">
                  <a16:creationId xmlns:a16="http://schemas.microsoft.com/office/drawing/2014/main" id="{4C8E201D-5E6E-44EA-BD7B-9041892E4013}"/>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7" name="Straight Arrow Connector 64">
              <a:extLst>
                <a:ext uri="{FF2B5EF4-FFF2-40B4-BE49-F238E27FC236}">
                  <a16:creationId xmlns:a16="http://schemas.microsoft.com/office/drawing/2014/main" id="{B653D1C5-8A5B-463B-8059-E80594597544}"/>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65859E39-54E0-49CC-869D-46FEB458165C}"/>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DE0BB96-8638-4510-8AAE-C3F853D79727}"/>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0D0638E8-CB92-4B1F-8145-EEA6EB531DE3}"/>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1" name="Oval 70">
              <a:extLst>
                <a:ext uri="{FF2B5EF4-FFF2-40B4-BE49-F238E27FC236}">
                  <a16:creationId xmlns:a16="http://schemas.microsoft.com/office/drawing/2014/main" id="{51342370-7F89-499E-A8BC-D383A28680F2}"/>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2" name="TextBox 71">
              <a:extLst>
                <a:ext uri="{FF2B5EF4-FFF2-40B4-BE49-F238E27FC236}">
                  <a16:creationId xmlns:a16="http://schemas.microsoft.com/office/drawing/2014/main" id="{FA2F3C97-82CD-476C-BD81-360986D4C86A}"/>
                </a:ext>
              </a:extLst>
            </p:cNvPr>
            <p:cNvSpPr txBox="1"/>
            <p:nvPr/>
          </p:nvSpPr>
          <p:spPr>
            <a:xfrm>
              <a:off x="7728097" y="2662133"/>
              <a:ext cx="510141" cy="400110"/>
            </a:xfrm>
            <a:prstGeom prst="rect">
              <a:avLst/>
            </a:prstGeom>
            <a:noFill/>
          </p:spPr>
          <p:txBody>
            <a:bodyPr wrap="square" rtlCol="0">
              <a:spAutoFit/>
            </a:bodyPr>
            <a:lstStyle/>
            <a:p>
              <a:pPr algn="ctr"/>
              <a:r>
                <a:rPr lang="en-US" sz="2000" dirty="0"/>
                <a:t>tail</a:t>
              </a:r>
            </a:p>
          </p:txBody>
        </p:sp>
        <p:cxnSp>
          <p:nvCxnSpPr>
            <p:cNvPr id="73" name="Straight Arrow Connector 72">
              <a:extLst>
                <a:ext uri="{FF2B5EF4-FFF2-40B4-BE49-F238E27FC236}">
                  <a16:creationId xmlns:a16="http://schemas.microsoft.com/office/drawing/2014/main" id="{A1D6D50C-7B8C-4F27-96D1-3269D60BA03D}"/>
                </a:ext>
              </a:extLst>
            </p:cNvPr>
            <p:cNvCxnSpPr>
              <a:cxnSpLocks/>
              <a:stCxn id="72" idx="0"/>
              <a:endCxn id="80" idx="2"/>
            </p:cNvCxnSpPr>
            <p:nvPr/>
          </p:nvCxnSpPr>
          <p:spPr>
            <a:xfrm flipV="1">
              <a:off x="7983168" y="2176574"/>
              <a:ext cx="0" cy="4855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AA2989B9-788F-4477-A791-7641428F474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75" name="Rectangle 74">
              <a:extLst>
                <a:ext uri="{FF2B5EF4-FFF2-40B4-BE49-F238E27FC236}">
                  <a16:creationId xmlns:a16="http://schemas.microsoft.com/office/drawing/2014/main" id="{55C9E877-0CE3-4400-8CF4-BC57E246C81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6" name="Oval 75">
              <a:extLst>
                <a:ext uri="{FF2B5EF4-FFF2-40B4-BE49-F238E27FC236}">
                  <a16:creationId xmlns:a16="http://schemas.microsoft.com/office/drawing/2014/main" id="{3317E74C-34B1-4D5A-86AF-824F32E30A26}"/>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7" name="Straight Arrow Connector 54">
              <a:extLst>
                <a:ext uri="{FF2B5EF4-FFF2-40B4-BE49-F238E27FC236}">
                  <a16:creationId xmlns:a16="http://schemas.microsoft.com/office/drawing/2014/main" id="{8401DE37-DCE2-45D4-BE2A-F04BC6EB265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1E025488-4EB6-47D9-BC3C-FA7E28A75AEE}"/>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9" name="Oval 78">
              <a:extLst>
                <a:ext uri="{FF2B5EF4-FFF2-40B4-BE49-F238E27FC236}">
                  <a16:creationId xmlns:a16="http://schemas.microsoft.com/office/drawing/2014/main" id="{DF0CCC8E-982F-41EE-945A-BC137AC0609E}"/>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0" name="Rectangle 79">
              <a:extLst>
                <a:ext uri="{FF2B5EF4-FFF2-40B4-BE49-F238E27FC236}">
                  <a16:creationId xmlns:a16="http://schemas.microsoft.com/office/drawing/2014/main" id="{EC78DEEC-2EFC-4DEB-AAA6-BA6F69139BCA}"/>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t>
              </a:r>
            </a:p>
          </p:txBody>
        </p:sp>
        <p:sp>
          <p:nvSpPr>
            <p:cNvPr id="81" name="Rectangle 80">
              <a:extLst>
                <a:ext uri="{FF2B5EF4-FFF2-40B4-BE49-F238E27FC236}">
                  <a16:creationId xmlns:a16="http://schemas.microsoft.com/office/drawing/2014/main" id="{45EF4AF3-BE92-43EC-9318-11603B5D3674}"/>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Oval 81">
              <a:extLst>
                <a:ext uri="{FF2B5EF4-FFF2-40B4-BE49-F238E27FC236}">
                  <a16:creationId xmlns:a16="http://schemas.microsoft.com/office/drawing/2014/main" id="{CFDE39DD-10E8-4F5D-A506-2C44AA8E2D27}"/>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3" name="Rectangle 82">
              <a:extLst>
                <a:ext uri="{FF2B5EF4-FFF2-40B4-BE49-F238E27FC236}">
                  <a16:creationId xmlns:a16="http://schemas.microsoft.com/office/drawing/2014/main" id="{05DDDD71-C3C5-4CED-B93F-84C678764C07}"/>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Oval 83">
              <a:extLst>
                <a:ext uri="{FF2B5EF4-FFF2-40B4-BE49-F238E27FC236}">
                  <a16:creationId xmlns:a16="http://schemas.microsoft.com/office/drawing/2014/main" id="{AEB81687-60CF-4D1E-8379-3D1AA0F5AAC6}"/>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85" name="Straight Arrow Connector 64">
              <a:extLst>
                <a:ext uri="{FF2B5EF4-FFF2-40B4-BE49-F238E27FC236}">
                  <a16:creationId xmlns:a16="http://schemas.microsoft.com/office/drawing/2014/main" id="{3AEF3429-1FF3-45EE-8D98-96276D126F11}"/>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685EE00-EDC3-474D-9985-D251F3C5D684}"/>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C8B9F3E0-F370-46BA-8DC3-A85A014465C6}"/>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CA0E7A4B-F88A-4C2D-90EC-569F4B4BB254}"/>
                </a:ext>
              </a:extLst>
            </p:cNvPr>
            <p:cNvSpPr txBox="1"/>
            <p:nvPr/>
          </p:nvSpPr>
          <p:spPr>
            <a:xfrm>
              <a:off x="3236174" y="2662133"/>
              <a:ext cx="951543" cy="400110"/>
            </a:xfrm>
            <a:prstGeom prst="rect">
              <a:avLst/>
            </a:prstGeom>
            <a:noFill/>
          </p:spPr>
          <p:txBody>
            <a:bodyPr wrap="none" rtlCol="0">
              <a:spAutoFit/>
            </a:bodyPr>
            <a:lstStyle/>
            <a:p>
              <a:pPr algn="ctr"/>
              <a:r>
                <a:rPr lang="en-US" sz="2000" dirty="0">
                  <a:solidFill>
                    <a:schemeClr val="accent2"/>
                  </a:solidFill>
                </a:rPr>
                <a:t>current</a:t>
              </a:r>
            </a:p>
          </p:txBody>
        </p:sp>
        <p:cxnSp>
          <p:nvCxnSpPr>
            <p:cNvPr id="89" name="Straight Arrow Connector 88">
              <a:extLst>
                <a:ext uri="{FF2B5EF4-FFF2-40B4-BE49-F238E27FC236}">
                  <a16:creationId xmlns:a16="http://schemas.microsoft.com/office/drawing/2014/main" id="{33E4863E-4E59-41FB-9C88-B6DDD4378818}"/>
                </a:ext>
              </a:extLst>
            </p:cNvPr>
            <p:cNvCxnSpPr>
              <a:cxnSpLocks/>
              <a:stCxn id="88" idx="0"/>
              <a:endCxn id="51" idx="2"/>
            </p:cNvCxnSpPr>
            <p:nvPr/>
          </p:nvCxnSpPr>
          <p:spPr>
            <a:xfrm rot="16200000" flipV="1">
              <a:off x="2740764" y="1690950"/>
              <a:ext cx="485558" cy="1456807"/>
            </a:xfrm>
            <a:prstGeom prst="bentConnector3">
              <a:avLst>
                <a:gd name="adj1" fmla="val 50000"/>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66090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582480" y="2321529"/>
            <a:ext cx="6024561" cy="4128374"/>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Object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isEmpty()</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head</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current.data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F388BD73-EF59-4C67-912E-A213D0207766}"/>
              </a:ext>
            </a:extLst>
          </p:cNvPr>
          <p:cNvGrpSpPr/>
          <p:nvPr/>
        </p:nvGrpSpPr>
        <p:grpSpPr>
          <a:xfrm>
            <a:off x="3721100" y="914400"/>
            <a:ext cx="7647162" cy="1599203"/>
            <a:chOff x="914400" y="1463040"/>
            <a:chExt cx="7647162" cy="1599203"/>
          </a:xfrm>
        </p:grpSpPr>
        <p:sp>
          <p:nvSpPr>
            <p:cNvPr id="47" name="TextBox 46">
              <a:extLst>
                <a:ext uri="{FF2B5EF4-FFF2-40B4-BE49-F238E27FC236}">
                  <a16:creationId xmlns:a16="http://schemas.microsoft.com/office/drawing/2014/main" id="{781C4D71-9C3C-4396-B935-4B9A6F168587}"/>
                </a:ext>
              </a:extLst>
            </p:cNvPr>
            <p:cNvSpPr txBox="1"/>
            <p:nvPr/>
          </p:nvSpPr>
          <p:spPr>
            <a:xfrm>
              <a:off x="1887234" y="2662133"/>
              <a:ext cx="705642" cy="400110"/>
            </a:xfrm>
            <a:prstGeom prst="rect">
              <a:avLst/>
            </a:prstGeom>
            <a:noFill/>
          </p:spPr>
          <p:txBody>
            <a:bodyPr wrap="none" rtlCol="0">
              <a:spAutoFit/>
            </a:bodyPr>
            <a:lstStyle/>
            <a:p>
              <a:pPr algn="ctr"/>
              <a:r>
                <a:rPr lang="en-US" sz="2000" dirty="0"/>
                <a:t>head</a:t>
              </a:r>
            </a:p>
          </p:txBody>
        </p:sp>
        <p:cxnSp>
          <p:nvCxnSpPr>
            <p:cNvPr id="48" name="Straight Arrow Connector 47">
              <a:extLst>
                <a:ext uri="{FF2B5EF4-FFF2-40B4-BE49-F238E27FC236}">
                  <a16:creationId xmlns:a16="http://schemas.microsoft.com/office/drawing/2014/main" id="{2681CFEE-1306-4B61-BE9A-D109C299DFB4}"/>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64039D12-0E94-4288-8A97-04885754C486}"/>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5</a:t>
              </a:r>
            </a:p>
          </p:txBody>
        </p:sp>
        <p:sp>
          <p:nvSpPr>
            <p:cNvPr id="50" name="TextBox 49">
              <a:extLst>
                <a:ext uri="{FF2B5EF4-FFF2-40B4-BE49-F238E27FC236}">
                  <a16:creationId xmlns:a16="http://schemas.microsoft.com/office/drawing/2014/main" id="{EB94B1AA-0B03-43C4-93DF-C1AD097BF0B7}"/>
                </a:ext>
              </a:extLst>
            </p:cNvPr>
            <p:cNvSpPr txBox="1"/>
            <p:nvPr/>
          </p:nvSpPr>
          <p:spPr>
            <a:xfrm>
              <a:off x="914400" y="1463040"/>
              <a:ext cx="465892" cy="327938"/>
            </a:xfrm>
            <a:prstGeom prst="rect">
              <a:avLst/>
            </a:prstGeom>
            <a:noFill/>
          </p:spPr>
          <p:txBody>
            <a:bodyPr wrap="none" rtlCol="0">
              <a:spAutoFit/>
            </a:bodyPr>
            <a:lstStyle/>
            <a:p>
              <a:pPr algn="ctr"/>
              <a:r>
                <a:rPr lang="en-US" sz="2000" dirty="0"/>
                <a:t>size</a:t>
              </a:r>
            </a:p>
          </p:txBody>
        </p:sp>
        <p:sp>
          <p:nvSpPr>
            <p:cNvPr id="51" name="Rectangle 50">
              <a:extLst>
                <a:ext uri="{FF2B5EF4-FFF2-40B4-BE49-F238E27FC236}">
                  <a16:creationId xmlns:a16="http://schemas.microsoft.com/office/drawing/2014/main" id="{F5ABFDAD-EB66-4172-AB9F-59A079CCA7FE}"/>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52" name="Rectangle 51">
              <a:extLst>
                <a:ext uri="{FF2B5EF4-FFF2-40B4-BE49-F238E27FC236}">
                  <a16:creationId xmlns:a16="http://schemas.microsoft.com/office/drawing/2014/main" id="{C23FEFD7-DAC0-48DA-9C95-488FD9810114}"/>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3" name="Oval 52">
              <a:extLst>
                <a:ext uri="{FF2B5EF4-FFF2-40B4-BE49-F238E27FC236}">
                  <a16:creationId xmlns:a16="http://schemas.microsoft.com/office/drawing/2014/main" id="{BFBB5AB3-3A84-4720-9E13-3D85CF46F031}"/>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4" name="Rectangle 53">
              <a:extLst>
                <a:ext uri="{FF2B5EF4-FFF2-40B4-BE49-F238E27FC236}">
                  <a16:creationId xmlns:a16="http://schemas.microsoft.com/office/drawing/2014/main" id="{224B4578-10D5-451C-A7D0-86B5BE059449}"/>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5" name="Oval 54">
              <a:extLst>
                <a:ext uri="{FF2B5EF4-FFF2-40B4-BE49-F238E27FC236}">
                  <a16:creationId xmlns:a16="http://schemas.microsoft.com/office/drawing/2014/main" id="{DAB464EE-1DE8-4222-B0B1-23661AF37BBE}"/>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Rectangle 55">
              <a:extLst>
                <a:ext uri="{FF2B5EF4-FFF2-40B4-BE49-F238E27FC236}">
                  <a16:creationId xmlns:a16="http://schemas.microsoft.com/office/drawing/2014/main" id="{C2222343-A7E5-4A1D-B5AF-4C314C7F8CBB}"/>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57" name="Rectangle 56">
              <a:extLst>
                <a:ext uri="{FF2B5EF4-FFF2-40B4-BE49-F238E27FC236}">
                  <a16:creationId xmlns:a16="http://schemas.microsoft.com/office/drawing/2014/main" id="{B2B57134-D498-406D-919F-233ED0A04F23}"/>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8" name="Oval 57">
              <a:extLst>
                <a:ext uri="{FF2B5EF4-FFF2-40B4-BE49-F238E27FC236}">
                  <a16:creationId xmlns:a16="http://schemas.microsoft.com/office/drawing/2014/main" id="{56311BD4-6582-49FC-9D08-5DF26099AD01}"/>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9" name="Straight Arrow Connector 54">
              <a:extLst>
                <a:ext uri="{FF2B5EF4-FFF2-40B4-BE49-F238E27FC236}">
                  <a16:creationId xmlns:a16="http://schemas.microsoft.com/office/drawing/2014/main" id="{C6A881D9-DAC9-40DD-BABB-51E812497088}"/>
                </a:ext>
              </a:extLst>
            </p:cNvPr>
            <p:cNvCxnSpPr>
              <a:cxnSpLocks/>
              <a:stCxn id="58" idx="0"/>
              <a:endCxn id="65"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B1AEE02D-B6F3-4945-9D52-A010E0DB174A}"/>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Oval 60">
              <a:extLst>
                <a:ext uri="{FF2B5EF4-FFF2-40B4-BE49-F238E27FC236}">
                  <a16:creationId xmlns:a16="http://schemas.microsoft.com/office/drawing/2014/main" id="{9AB3581B-BBF1-49E6-B1F3-00047F6A2A74}"/>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2" name="Rectangle 61">
              <a:extLst>
                <a:ext uri="{FF2B5EF4-FFF2-40B4-BE49-F238E27FC236}">
                  <a16:creationId xmlns:a16="http://schemas.microsoft.com/office/drawing/2014/main" id="{9A15A5A9-18E8-4624-BC2E-1FD10F866E43}"/>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63" name="Rectangle 62">
              <a:extLst>
                <a:ext uri="{FF2B5EF4-FFF2-40B4-BE49-F238E27FC236}">
                  <a16:creationId xmlns:a16="http://schemas.microsoft.com/office/drawing/2014/main" id="{E914F760-42EE-46C3-9879-64C76361F84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4" name="Oval 63">
              <a:extLst>
                <a:ext uri="{FF2B5EF4-FFF2-40B4-BE49-F238E27FC236}">
                  <a16:creationId xmlns:a16="http://schemas.microsoft.com/office/drawing/2014/main" id="{63C353B7-252C-4A11-BA48-8712E8AE7226}"/>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5" name="Rectangle 64">
              <a:extLst>
                <a:ext uri="{FF2B5EF4-FFF2-40B4-BE49-F238E27FC236}">
                  <a16:creationId xmlns:a16="http://schemas.microsoft.com/office/drawing/2014/main" id="{408050C9-494B-4159-8093-4E3E530CD576}"/>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6" name="Oval 65">
              <a:extLst>
                <a:ext uri="{FF2B5EF4-FFF2-40B4-BE49-F238E27FC236}">
                  <a16:creationId xmlns:a16="http://schemas.microsoft.com/office/drawing/2014/main" id="{A81DB6AA-A1F4-40C2-BB70-0E3428E202C2}"/>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7" name="Straight Arrow Connector 64">
              <a:extLst>
                <a:ext uri="{FF2B5EF4-FFF2-40B4-BE49-F238E27FC236}">
                  <a16:creationId xmlns:a16="http://schemas.microsoft.com/office/drawing/2014/main" id="{EF2CA0C9-D0F2-4A4B-AE98-595B18F5D513}"/>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B5DBB8E-3035-4074-B0CD-BD664F8E618B}"/>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CD0523F6-3ACE-4FA1-9AFB-98B618D6A558}"/>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260CBA6A-A1B2-435E-A9B2-D1FA49F9058A}"/>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1" name="Oval 70">
              <a:extLst>
                <a:ext uri="{FF2B5EF4-FFF2-40B4-BE49-F238E27FC236}">
                  <a16:creationId xmlns:a16="http://schemas.microsoft.com/office/drawing/2014/main" id="{A5DB3E63-11FF-4B7E-B64F-C69009AF019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2" name="TextBox 71">
              <a:extLst>
                <a:ext uri="{FF2B5EF4-FFF2-40B4-BE49-F238E27FC236}">
                  <a16:creationId xmlns:a16="http://schemas.microsoft.com/office/drawing/2014/main" id="{D62DF610-CCAF-475F-9991-AECCE6B5F8BD}"/>
                </a:ext>
              </a:extLst>
            </p:cNvPr>
            <p:cNvSpPr txBox="1"/>
            <p:nvPr/>
          </p:nvSpPr>
          <p:spPr>
            <a:xfrm>
              <a:off x="7728097" y="2662133"/>
              <a:ext cx="510141" cy="400110"/>
            </a:xfrm>
            <a:prstGeom prst="rect">
              <a:avLst/>
            </a:prstGeom>
            <a:noFill/>
          </p:spPr>
          <p:txBody>
            <a:bodyPr wrap="square" rtlCol="0">
              <a:spAutoFit/>
            </a:bodyPr>
            <a:lstStyle/>
            <a:p>
              <a:pPr algn="ctr"/>
              <a:r>
                <a:rPr lang="en-US" sz="2000" dirty="0"/>
                <a:t>tail</a:t>
              </a:r>
            </a:p>
          </p:txBody>
        </p:sp>
        <p:cxnSp>
          <p:nvCxnSpPr>
            <p:cNvPr id="73" name="Straight Arrow Connector 72">
              <a:extLst>
                <a:ext uri="{FF2B5EF4-FFF2-40B4-BE49-F238E27FC236}">
                  <a16:creationId xmlns:a16="http://schemas.microsoft.com/office/drawing/2014/main" id="{1CB003DD-C4D3-4E75-A3E8-085D3E9C7DEE}"/>
                </a:ext>
              </a:extLst>
            </p:cNvPr>
            <p:cNvCxnSpPr>
              <a:cxnSpLocks/>
              <a:stCxn id="72" idx="0"/>
              <a:endCxn id="80" idx="2"/>
            </p:cNvCxnSpPr>
            <p:nvPr/>
          </p:nvCxnSpPr>
          <p:spPr>
            <a:xfrm flipV="1">
              <a:off x="7983168" y="2176574"/>
              <a:ext cx="0" cy="4855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ACCAD0AE-6D95-4295-9BBB-5C1E9D576DED}"/>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75" name="Rectangle 74">
              <a:extLst>
                <a:ext uri="{FF2B5EF4-FFF2-40B4-BE49-F238E27FC236}">
                  <a16:creationId xmlns:a16="http://schemas.microsoft.com/office/drawing/2014/main" id="{2409483B-7304-4C11-894B-F71E314133A5}"/>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6" name="Oval 75">
              <a:extLst>
                <a:ext uri="{FF2B5EF4-FFF2-40B4-BE49-F238E27FC236}">
                  <a16:creationId xmlns:a16="http://schemas.microsoft.com/office/drawing/2014/main" id="{49E2A172-5A9F-40C9-B523-39F774DD2A27}"/>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7" name="Straight Arrow Connector 54">
              <a:extLst>
                <a:ext uri="{FF2B5EF4-FFF2-40B4-BE49-F238E27FC236}">
                  <a16:creationId xmlns:a16="http://schemas.microsoft.com/office/drawing/2014/main" id="{9D5ED367-649B-4E17-AA7F-8C11ED7A6DEC}"/>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8E7F7A6E-6DA7-4AD9-AA6E-F5F5A68B5542}"/>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9" name="Oval 78">
              <a:extLst>
                <a:ext uri="{FF2B5EF4-FFF2-40B4-BE49-F238E27FC236}">
                  <a16:creationId xmlns:a16="http://schemas.microsoft.com/office/drawing/2014/main" id="{9EF2E7F1-7D4A-45D6-892D-1B04A7149896}"/>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0" name="Rectangle 79">
              <a:extLst>
                <a:ext uri="{FF2B5EF4-FFF2-40B4-BE49-F238E27FC236}">
                  <a16:creationId xmlns:a16="http://schemas.microsoft.com/office/drawing/2014/main" id="{FD6BBB9C-2CD0-48BC-86FE-A3F9EFFBDDB1}"/>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t>
              </a:r>
            </a:p>
          </p:txBody>
        </p:sp>
        <p:sp>
          <p:nvSpPr>
            <p:cNvPr id="81" name="Rectangle 80">
              <a:extLst>
                <a:ext uri="{FF2B5EF4-FFF2-40B4-BE49-F238E27FC236}">
                  <a16:creationId xmlns:a16="http://schemas.microsoft.com/office/drawing/2014/main" id="{A016151B-EF24-450B-84AF-910CE3AFFDC1}"/>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Oval 81">
              <a:extLst>
                <a:ext uri="{FF2B5EF4-FFF2-40B4-BE49-F238E27FC236}">
                  <a16:creationId xmlns:a16="http://schemas.microsoft.com/office/drawing/2014/main" id="{074EA572-ABCC-4E3A-BB8F-61B3072E24F4}"/>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3" name="Rectangle 82">
              <a:extLst>
                <a:ext uri="{FF2B5EF4-FFF2-40B4-BE49-F238E27FC236}">
                  <a16:creationId xmlns:a16="http://schemas.microsoft.com/office/drawing/2014/main" id="{EF3C3C04-44AC-4B30-BEDF-07424904BBE8}"/>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Oval 83">
              <a:extLst>
                <a:ext uri="{FF2B5EF4-FFF2-40B4-BE49-F238E27FC236}">
                  <a16:creationId xmlns:a16="http://schemas.microsoft.com/office/drawing/2014/main" id="{B718339F-79D5-432A-BF0B-85935F14D02C}"/>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85" name="Straight Arrow Connector 64">
              <a:extLst>
                <a:ext uri="{FF2B5EF4-FFF2-40B4-BE49-F238E27FC236}">
                  <a16:creationId xmlns:a16="http://schemas.microsoft.com/office/drawing/2014/main" id="{C4589506-CA82-42C2-90F7-F93B60648C3E}"/>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D158C87-21CA-4C02-83FC-5C2AE989F110}"/>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7529BF75-A8D6-4762-BB14-AB23BFAA0D96}"/>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E62A3186-176C-4796-AD21-0446AD24405A}"/>
                </a:ext>
              </a:extLst>
            </p:cNvPr>
            <p:cNvSpPr txBox="1"/>
            <p:nvPr/>
          </p:nvSpPr>
          <p:spPr>
            <a:xfrm>
              <a:off x="3236174" y="2662133"/>
              <a:ext cx="951543" cy="400110"/>
            </a:xfrm>
            <a:prstGeom prst="rect">
              <a:avLst/>
            </a:prstGeom>
            <a:noFill/>
          </p:spPr>
          <p:txBody>
            <a:bodyPr wrap="none" rtlCol="0">
              <a:spAutoFit/>
            </a:bodyPr>
            <a:lstStyle/>
            <a:p>
              <a:pPr algn="ctr"/>
              <a:r>
                <a:rPr lang="en-US" sz="2000" dirty="0"/>
                <a:t>current</a:t>
              </a:r>
            </a:p>
          </p:txBody>
        </p:sp>
      </p:grpSp>
      <p:cxnSp>
        <p:nvCxnSpPr>
          <p:cNvPr id="89" name="Straight Arrow Connector 88">
            <a:extLst>
              <a:ext uri="{FF2B5EF4-FFF2-40B4-BE49-F238E27FC236}">
                <a16:creationId xmlns:a16="http://schemas.microsoft.com/office/drawing/2014/main" id="{FBE1391E-C427-4AF0-B3FD-B304DF2FB970}"/>
              </a:ext>
            </a:extLst>
          </p:cNvPr>
          <p:cNvCxnSpPr>
            <a:cxnSpLocks/>
            <a:endCxn id="56" idx="2"/>
          </p:cNvCxnSpPr>
          <p:nvPr/>
        </p:nvCxnSpPr>
        <p:spPr>
          <a:xfrm rot="16200000" flipV="1">
            <a:off x="6264802" y="1859648"/>
            <a:ext cx="485558" cy="22132"/>
          </a:xfrm>
          <a:prstGeom prst="bentConnector3">
            <a:avLst>
              <a:gd name="adj1" fmla="val 50000"/>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2340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582480" y="2321529"/>
            <a:ext cx="6024561" cy="4128374"/>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Object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isEmpty()</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head</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current.data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F388BD73-EF59-4C67-912E-A213D0207766}"/>
              </a:ext>
            </a:extLst>
          </p:cNvPr>
          <p:cNvGrpSpPr/>
          <p:nvPr/>
        </p:nvGrpSpPr>
        <p:grpSpPr>
          <a:xfrm>
            <a:off x="3721100" y="914400"/>
            <a:ext cx="7647162" cy="1599203"/>
            <a:chOff x="914400" y="1463040"/>
            <a:chExt cx="7647162" cy="1599203"/>
          </a:xfrm>
        </p:grpSpPr>
        <p:sp>
          <p:nvSpPr>
            <p:cNvPr id="47" name="TextBox 46">
              <a:extLst>
                <a:ext uri="{FF2B5EF4-FFF2-40B4-BE49-F238E27FC236}">
                  <a16:creationId xmlns:a16="http://schemas.microsoft.com/office/drawing/2014/main" id="{781C4D71-9C3C-4396-B935-4B9A6F168587}"/>
                </a:ext>
              </a:extLst>
            </p:cNvPr>
            <p:cNvSpPr txBox="1"/>
            <p:nvPr/>
          </p:nvSpPr>
          <p:spPr>
            <a:xfrm>
              <a:off x="1887234" y="2662133"/>
              <a:ext cx="705642" cy="400110"/>
            </a:xfrm>
            <a:prstGeom prst="rect">
              <a:avLst/>
            </a:prstGeom>
            <a:noFill/>
          </p:spPr>
          <p:txBody>
            <a:bodyPr wrap="none" rtlCol="0">
              <a:spAutoFit/>
            </a:bodyPr>
            <a:lstStyle/>
            <a:p>
              <a:pPr algn="ctr"/>
              <a:r>
                <a:rPr lang="en-US" sz="2000" dirty="0"/>
                <a:t>head</a:t>
              </a:r>
            </a:p>
          </p:txBody>
        </p:sp>
        <p:cxnSp>
          <p:nvCxnSpPr>
            <p:cNvPr id="48" name="Straight Arrow Connector 47">
              <a:extLst>
                <a:ext uri="{FF2B5EF4-FFF2-40B4-BE49-F238E27FC236}">
                  <a16:creationId xmlns:a16="http://schemas.microsoft.com/office/drawing/2014/main" id="{2681CFEE-1306-4B61-BE9A-D109C299DFB4}"/>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64039D12-0E94-4288-8A97-04885754C486}"/>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5</a:t>
              </a:r>
            </a:p>
          </p:txBody>
        </p:sp>
        <p:sp>
          <p:nvSpPr>
            <p:cNvPr id="50" name="TextBox 49">
              <a:extLst>
                <a:ext uri="{FF2B5EF4-FFF2-40B4-BE49-F238E27FC236}">
                  <a16:creationId xmlns:a16="http://schemas.microsoft.com/office/drawing/2014/main" id="{EB94B1AA-0B03-43C4-93DF-C1AD097BF0B7}"/>
                </a:ext>
              </a:extLst>
            </p:cNvPr>
            <p:cNvSpPr txBox="1"/>
            <p:nvPr/>
          </p:nvSpPr>
          <p:spPr>
            <a:xfrm>
              <a:off x="914400" y="1463040"/>
              <a:ext cx="465892" cy="327938"/>
            </a:xfrm>
            <a:prstGeom prst="rect">
              <a:avLst/>
            </a:prstGeom>
            <a:noFill/>
          </p:spPr>
          <p:txBody>
            <a:bodyPr wrap="none" rtlCol="0">
              <a:spAutoFit/>
            </a:bodyPr>
            <a:lstStyle/>
            <a:p>
              <a:pPr algn="ctr"/>
              <a:r>
                <a:rPr lang="en-US" sz="2000" dirty="0"/>
                <a:t>size</a:t>
              </a:r>
            </a:p>
          </p:txBody>
        </p:sp>
        <p:sp>
          <p:nvSpPr>
            <p:cNvPr id="51" name="Rectangle 50">
              <a:extLst>
                <a:ext uri="{FF2B5EF4-FFF2-40B4-BE49-F238E27FC236}">
                  <a16:creationId xmlns:a16="http://schemas.microsoft.com/office/drawing/2014/main" id="{F5ABFDAD-EB66-4172-AB9F-59A079CCA7FE}"/>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52" name="Rectangle 51">
              <a:extLst>
                <a:ext uri="{FF2B5EF4-FFF2-40B4-BE49-F238E27FC236}">
                  <a16:creationId xmlns:a16="http://schemas.microsoft.com/office/drawing/2014/main" id="{C23FEFD7-DAC0-48DA-9C95-488FD9810114}"/>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3" name="Oval 52">
              <a:extLst>
                <a:ext uri="{FF2B5EF4-FFF2-40B4-BE49-F238E27FC236}">
                  <a16:creationId xmlns:a16="http://schemas.microsoft.com/office/drawing/2014/main" id="{BFBB5AB3-3A84-4720-9E13-3D85CF46F031}"/>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4" name="Rectangle 53">
              <a:extLst>
                <a:ext uri="{FF2B5EF4-FFF2-40B4-BE49-F238E27FC236}">
                  <a16:creationId xmlns:a16="http://schemas.microsoft.com/office/drawing/2014/main" id="{224B4578-10D5-451C-A7D0-86B5BE059449}"/>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5" name="Oval 54">
              <a:extLst>
                <a:ext uri="{FF2B5EF4-FFF2-40B4-BE49-F238E27FC236}">
                  <a16:creationId xmlns:a16="http://schemas.microsoft.com/office/drawing/2014/main" id="{DAB464EE-1DE8-4222-B0B1-23661AF37BBE}"/>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Rectangle 55">
              <a:extLst>
                <a:ext uri="{FF2B5EF4-FFF2-40B4-BE49-F238E27FC236}">
                  <a16:creationId xmlns:a16="http://schemas.microsoft.com/office/drawing/2014/main" id="{C2222343-A7E5-4A1D-B5AF-4C314C7F8CBB}"/>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57" name="Rectangle 56">
              <a:extLst>
                <a:ext uri="{FF2B5EF4-FFF2-40B4-BE49-F238E27FC236}">
                  <a16:creationId xmlns:a16="http://schemas.microsoft.com/office/drawing/2014/main" id="{B2B57134-D498-406D-919F-233ED0A04F23}"/>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8" name="Oval 57">
              <a:extLst>
                <a:ext uri="{FF2B5EF4-FFF2-40B4-BE49-F238E27FC236}">
                  <a16:creationId xmlns:a16="http://schemas.microsoft.com/office/drawing/2014/main" id="{56311BD4-6582-49FC-9D08-5DF26099AD01}"/>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9" name="Straight Arrow Connector 54">
              <a:extLst>
                <a:ext uri="{FF2B5EF4-FFF2-40B4-BE49-F238E27FC236}">
                  <a16:creationId xmlns:a16="http://schemas.microsoft.com/office/drawing/2014/main" id="{C6A881D9-DAC9-40DD-BABB-51E812497088}"/>
                </a:ext>
              </a:extLst>
            </p:cNvPr>
            <p:cNvCxnSpPr>
              <a:cxnSpLocks/>
              <a:stCxn id="58" idx="0"/>
              <a:endCxn id="65"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B1AEE02D-B6F3-4945-9D52-A010E0DB174A}"/>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Oval 60">
              <a:extLst>
                <a:ext uri="{FF2B5EF4-FFF2-40B4-BE49-F238E27FC236}">
                  <a16:creationId xmlns:a16="http://schemas.microsoft.com/office/drawing/2014/main" id="{9AB3581B-BBF1-49E6-B1F3-00047F6A2A74}"/>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2" name="Rectangle 61">
              <a:extLst>
                <a:ext uri="{FF2B5EF4-FFF2-40B4-BE49-F238E27FC236}">
                  <a16:creationId xmlns:a16="http://schemas.microsoft.com/office/drawing/2014/main" id="{9A15A5A9-18E8-4624-BC2E-1FD10F866E43}"/>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63" name="Rectangle 62">
              <a:extLst>
                <a:ext uri="{FF2B5EF4-FFF2-40B4-BE49-F238E27FC236}">
                  <a16:creationId xmlns:a16="http://schemas.microsoft.com/office/drawing/2014/main" id="{E914F760-42EE-46C3-9879-64C76361F84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4" name="Oval 63">
              <a:extLst>
                <a:ext uri="{FF2B5EF4-FFF2-40B4-BE49-F238E27FC236}">
                  <a16:creationId xmlns:a16="http://schemas.microsoft.com/office/drawing/2014/main" id="{63C353B7-252C-4A11-BA48-8712E8AE7226}"/>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5" name="Rectangle 64">
              <a:extLst>
                <a:ext uri="{FF2B5EF4-FFF2-40B4-BE49-F238E27FC236}">
                  <a16:creationId xmlns:a16="http://schemas.microsoft.com/office/drawing/2014/main" id="{408050C9-494B-4159-8093-4E3E530CD576}"/>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6" name="Oval 65">
              <a:extLst>
                <a:ext uri="{FF2B5EF4-FFF2-40B4-BE49-F238E27FC236}">
                  <a16:creationId xmlns:a16="http://schemas.microsoft.com/office/drawing/2014/main" id="{A81DB6AA-A1F4-40C2-BB70-0E3428E202C2}"/>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7" name="Straight Arrow Connector 64">
              <a:extLst>
                <a:ext uri="{FF2B5EF4-FFF2-40B4-BE49-F238E27FC236}">
                  <a16:creationId xmlns:a16="http://schemas.microsoft.com/office/drawing/2014/main" id="{EF2CA0C9-D0F2-4A4B-AE98-595B18F5D513}"/>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B5DBB8E-3035-4074-B0CD-BD664F8E618B}"/>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CD0523F6-3ACE-4FA1-9AFB-98B618D6A558}"/>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260CBA6A-A1B2-435E-A9B2-D1FA49F9058A}"/>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1" name="Oval 70">
              <a:extLst>
                <a:ext uri="{FF2B5EF4-FFF2-40B4-BE49-F238E27FC236}">
                  <a16:creationId xmlns:a16="http://schemas.microsoft.com/office/drawing/2014/main" id="{A5DB3E63-11FF-4B7E-B64F-C69009AF019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2" name="TextBox 71">
              <a:extLst>
                <a:ext uri="{FF2B5EF4-FFF2-40B4-BE49-F238E27FC236}">
                  <a16:creationId xmlns:a16="http://schemas.microsoft.com/office/drawing/2014/main" id="{D62DF610-CCAF-475F-9991-AECCE6B5F8BD}"/>
                </a:ext>
              </a:extLst>
            </p:cNvPr>
            <p:cNvSpPr txBox="1"/>
            <p:nvPr/>
          </p:nvSpPr>
          <p:spPr>
            <a:xfrm>
              <a:off x="7728097" y="2662133"/>
              <a:ext cx="510141" cy="400110"/>
            </a:xfrm>
            <a:prstGeom prst="rect">
              <a:avLst/>
            </a:prstGeom>
            <a:noFill/>
          </p:spPr>
          <p:txBody>
            <a:bodyPr wrap="square" rtlCol="0">
              <a:spAutoFit/>
            </a:bodyPr>
            <a:lstStyle/>
            <a:p>
              <a:pPr algn="ctr"/>
              <a:r>
                <a:rPr lang="en-US" sz="2000" dirty="0"/>
                <a:t>tail</a:t>
              </a:r>
            </a:p>
          </p:txBody>
        </p:sp>
        <p:cxnSp>
          <p:nvCxnSpPr>
            <p:cNvPr id="73" name="Straight Arrow Connector 72">
              <a:extLst>
                <a:ext uri="{FF2B5EF4-FFF2-40B4-BE49-F238E27FC236}">
                  <a16:creationId xmlns:a16="http://schemas.microsoft.com/office/drawing/2014/main" id="{1CB003DD-C4D3-4E75-A3E8-085D3E9C7DEE}"/>
                </a:ext>
              </a:extLst>
            </p:cNvPr>
            <p:cNvCxnSpPr>
              <a:cxnSpLocks/>
              <a:stCxn id="72" idx="0"/>
              <a:endCxn id="80" idx="2"/>
            </p:cNvCxnSpPr>
            <p:nvPr/>
          </p:nvCxnSpPr>
          <p:spPr>
            <a:xfrm flipV="1">
              <a:off x="7983168" y="2176574"/>
              <a:ext cx="0" cy="4855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ACCAD0AE-6D95-4295-9BBB-5C1E9D576DED}"/>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75" name="Rectangle 74">
              <a:extLst>
                <a:ext uri="{FF2B5EF4-FFF2-40B4-BE49-F238E27FC236}">
                  <a16:creationId xmlns:a16="http://schemas.microsoft.com/office/drawing/2014/main" id="{2409483B-7304-4C11-894B-F71E314133A5}"/>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6" name="Oval 75">
              <a:extLst>
                <a:ext uri="{FF2B5EF4-FFF2-40B4-BE49-F238E27FC236}">
                  <a16:creationId xmlns:a16="http://schemas.microsoft.com/office/drawing/2014/main" id="{49E2A172-5A9F-40C9-B523-39F774DD2A27}"/>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7" name="Straight Arrow Connector 54">
              <a:extLst>
                <a:ext uri="{FF2B5EF4-FFF2-40B4-BE49-F238E27FC236}">
                  <a16:creationId xmlns:a16="http://schemas.microsoft.com/office/drawing/2014/main" id="{9D5ED367-649B-4E17-AA7F-8C11ED7A6DEC}"/>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8E7F7A6E-6DA7-4AD9-AA6E-F5F5A68B5542}"/>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9" name="Oval 78">
              <a:extLst>
                <a:ext uri="{FF2B5EF4-FFF2-40B4-BE49-F238E27FC236}">
                  <a16:creationId xmlns:a16="http://schemas.microsoft.com/office/drawing/2014/main" id="{9EF2E7F1-7D4A-45D6-892D-1B04A7149896}"/>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0" name="Rectangle 79">
              <a:extLst>
                <a:ext uri="{FF2B5EF4-FFF2-40B4-BE49-F238E27FC236}">
                  <a16:creationId xmlns:a16="http://schemas.microsoft.com/office/drawing/2014/main" id="{FD6BBB9C-2CD0-48BC-86FE-A3F9EFFBDDB1}"/>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t>
              </a:r>
            </a:p>
          </p:txBody>
        </p:sp>
        <p:sp>
          <p:nvSpPr>
            <p:cNvPr id="81" name="Rectangle 80">
              <a:extLst>
                <a:ext uri="{FF2B5EF4-FFF2-40B4-BE49-F238E27FC236}">
                  <a16:creationId xmlns:a16="http://schemas.microsoft.com/office/drawing/2014/main" id="{A016151B-EF24-450B-84AF-910CE3AFFDC1}"/>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Oval 81">
              <a:extLst>
                <a:ext uri="{FF2B5EF4-FFF2-40B4-BE49-F238E27FC236}">
                  <a16:creationId xmlns:a16="http://schemas.microsoft.com/office/drawing/2014/main" id="{074EA572-ABCC-4E3A-BB8F-61B3072E24F4}"/>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3" name="Rectangle 82">
              <a:extLst>
                <a:ext uri="{FF2B5EF4-FFF2-40B4-BE49-F238E27FC236}">
                  <a16:creationId xmlns:a16="http://schemas.microsoft.com/office/drawing/2014/main" id="{EF3C3C04-44AC-4B30-BEDF-07424904BBE8}"/>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Oval 83">
              <a:extLst>
                <a:ext uri="{FF2B5EF4-FFF2-40B4-BE49-F238E27FC236}">
                  <a16:creationId xmlns:a16="http://schemas.microsoft.com/office/drawing/2014/main" id="{B718339F-79D5-432A-BF0B-85935F14D02C}"/>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85" name="Straight Arrow Connector 64">
              <a:extLst>
                <a:ext uri="{FF2B5EF4-FFF2-40B4-BE49-F238E27FC236}">
                  <a16:creationId xmlns:a16="http://schemas.microsoft.com/office/drawing/2014/main" id="{C4589506-CA82-42C2-90F7-F93B60648C3E}"/>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D158C87-21CA-4C02-83FC-5C2AE989F110}"/>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7529BF75-A8D6-4762-BB14-AB23BFAA0D96}"/>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E62A3186-176C-4796-AD21-0446AD24405A}"/>
                </a:ext>
              </a:extLst>
            </p:cNvPr>
            <p:cNvSpPr txBox="1"/>
            <p:nvPr/>
          </p:nvSpPr>
          <p:spPr>
            <a:xfrm>
              <a:off x="3236174" y="2662133"/>
              <a:ext cx="951543" cy="400110"/>
            </a:xfrm>
            <a:prstGeom prst="rect">
              <a:avLst/>
            </a:prstGeom>
            <a:noFill/>
          </p:spPr>
          <p:txBody>
            <a:bodyPr wrap="none" rtlCol="0">
              <a:spAutoFit/>
            </a:bodyPr>
            <a:lstStyle/>
            <a:p>
              <a:pPr algn="ctr"/>
              <a:r>
                <a:rPr lang="en-US" sz="2000" dirty="0"/>
                <a:t>current</a:t>
              </a:r>
            </a:p>
          </p:txBody>
        </p:sp>
      </p:grpSp>
      <p:cxnSp>
        <p:nvCxnSpPr>
          <p:cNvPr id="89" name="Straight Arrow Connector 88">
            <a:extLst>
              <a:ext uri="{FF2B5EF4-FFF2-40B4-BE49-F238E27FC236}">
                <a16:creationId xmlns:a16="http://schemas.microsoft.com/office/drawing/2014/main" id="{FBE1391E-C427-4AF0-B3FD-B304DF2FB970}"/>
              </a:ext>
            </a:extLst>
          </p:cNvPr>
          <p:cNvCxnSpPr>
            <a:cxnSpLocks/>
            <a:stCxn id="88" idx="3"/>
            <a:endCxn id="62" idx="2"/>
          </p:cNvCxnSpPr>
          <p:nvPr/>
        </p:nvCxnSpPr>
        <p:spPr>
          <a:xfrm flipV="1">
            <a:off x="6994417" y="1627934"/>
            <a:ext cx="936775" cy="685614"/>
          </a:xfrm>
          <a:prstGeom prst="bentConnector2">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3382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582480" y="2321529"/>
            <a:ext cx="6024561" cy="4128374"/>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Object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isEmpty()</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head</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current.data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89" name="Group 88">
            <a:extLst>
              <a:ext uri="{FF2B5EF4-FFF2-40B4-BE49-F238E27FC236}">
                <a16:creationId xmlns:a16="http://schemas.microsoft.com/office/drawing/2014/main" id="{24DBCB53-286D-4984-96B7-6EFDCA2B9046}"/>
              </a:ext>
            </a:extLst>
          </p:cNvPr>
          <p:cNvGrpSpPr/>
          <p:nvPr/>
        </p:nvGrpSpPr>
        <p:grpSpPr>
          <a:xfrm>
            <a:off x="3721100" y="914400"/>
            <a:ext cx="7647162" cy="1599203"/>
            <a:chOff x="914400" y="1463040"/>
            <a:chExt cx="7647162" cy="1599203"/>
          </a:xfrm>
        </p:grpSpPr>
        <p:sp>
          <p:nvSpPr>
            <p:cNvPr id="90" name="TextBox 89">
              <a:extLst>
                <a:ext uri="{FF2B5EF4-FFF2-40B4-BE49-F238E27FC236}">
                  <a16:creationId xmlns:a16="http://schemas.microsoft.com/office/drawing/2014/main" id="{FBA7CB0F-FAC6-441D-838F-2EECEA9A6B58}"/>
                </a:ext>
              </a:extLst>
            </p:cNvPr>
            <p:cNvSpPr txBox="1"/>
            <p:nvPr/>
          </p:nvSpPr>
          <p:spPr>
            <a:xfrm>
              <a:off x="1887234" y="2662133"/>
              <a:ext cx="705642" cy="400110"/>
            </a:xfrm>
            <a:prstGeom prst="rect">
              <a:avLst/>
            </a:prstGeom>
            <a:noFill/>
          </p:spPr>
          <p:txBody>
            <a:bodyPr wrap="none" rtlCol="0">
              <a:spAutoFit/>
            </a:bodyPr>
            <a:lstStyle/>
            <a:p>
              <a:pPr algn="ctr"/>
              <a:r>
                <a:rPr lang="en-US" sz="2000" dirty="0"/>
                <a:t>head</a:t>
              </a:r>
            </a:p>
          </p:txBody>
        </p:sp>
        <p:cxnSp>
          <p:nvCxnSpPr>
            <p:cNvPr id="91" name="Straight Arrow Connector 90">
              <a:extLst>
                <a:ext uri="{FF2B5EF4-FFF2-40B4-BE49-F238E27FC236}">
                  <a16:creationId xmlns:a16="http://schemas.microsoft.com/office/drawing/2014/main" id="{64EEF398-F85D-4DA4-87D8-05B9B6FFA404}"/>
                </a:ext>
              </a:extLst>
            </p:cNvPr>
            <p:cNvCxnSpPr>
              <a:cxnSpLocks/>
              <a:stCxn id="90" idx="0"/>
              <a:endCxn id="94"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2" name="Rectangle 91">
              <a:extLst>
                <a:ext uri="{FF2B5EF4-FFF2-40B4-BE49-F238E27FC236}">
                  <a16:creationId xmlns:a16="http://schemas.microsoft.com/office/drawing/2014/main" id="{43820755-B0BF-4EA6-BAE7-5642115EBA05}"/>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5</a:t>
              </a:r>
            </a:p>
          </p:txBody>
        </p:sp>
        <p:sp>
          <p:nvSpPr>
            <p:cNvPr id="93" name="TextBox 92">
              <a:extLst>
                <a:ext uri="{FF2B5EF4-FFF2-40B4-BE49-F238E27FC236}">
                  <a16:creationId xmlns:a16="http://schemas.microsoft.com/office/drawing/2014/main" id="{2600336A-E41F-4190-AFF4-7EA86CD532A0}"/>
                </a:ext>
              </a:extLst>
            </p:cNvPr>
            <p:cNvSpPr txBox="1"/>
            <p:nvPr/>
          </p:nvSpPr>
          <p:spPr>
            <a:xfrm>
              <a:off x="914400" y="1463040"/>
              <a:ext cx="465892" cy="327938"/>
            </a:xfrm>
            <a:prstGeom prst="rect">
              <a:avLst/>
            </a:prstGeom>
            <a:noFill/>
          </p:spPr>
          <p:txBody>
            <a:bodyPr wrap="none" rtlCol="0">
              <a:spAutoFit/>
            </a:bodyPr>
            <a:lstStyle/>
            <a:p>
              <a:pPr algn="ctr"/>
              <a:r>
                <a:rPr lang="en-US" sz="2000" dirty="0"/>
                <a:t>size</a:t>
              </a:r>
            </a:p>
          </p:txBody>
        </p:sp>
        <p:sp>
          <p:nvSpPr>
            <p:cNvPr id="94" name="Rectangle 93">
              <a:extLst>
                <a:ext uri="{FF2B5EF4-FFF2-40B4-BE49-F238E27FC236}">
                  <a16:creationId xmlns:a16="http://schemas.microsoft.com/office/drawing/2014/main" id="{EF32559B-92C4-466C-87D2-AEEB48A9855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95" name="Rectangle 94">
              <a:extLst>
                <a:ext uri="{FF2B5EF4-FFF2-40B4-BE49-F238E27FC236}">
                  <a16:creationId xmlns:a16="http://schemas.microsoft.com/office/drawing/2014/main" id="{79DC5845-1069-4658-AA2E-D480FDA63F14}"/>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Oval 95">
              <a:extLst>
                <a:ext uri="{FF2B5EF4-FFF2-40B4-BE49-F238E27FC236}">
                  <a16:creationId xmlns:a16="http://schemas.microsoft.com/office/drawing/2014/main" id="{3AF80E96-525B-4A8B-A277-C9531285227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7" name="Rectangle 96">
              <a:extLst>
                <a:ext uri="{FF2B5EF4-FFF2-40B4-BE49-F238E27FC236}">
                  <a16:creationId xmlns:a16="http://schemas.microsoft.com/office/drawing/2014/main" id="{DE5C66E6-2EE2-4D69-B82A-E9DD93AEA65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Oval 97">
              <a:extLst>
                <a:ext uri="{FF2B5EF4-FFF2-40B4-BE49-F238E27FC236}">
                  <a16:creationId xmlns:a16="http://schemas.microsoft.com/office/drawing/2014/main" id="{C39171C1-CA42-426D-B17A-62571880F208}"/>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9" name="Rectangle 98">
              <a:extLst>
                <a:ext uri="{FF2B5EF4-FFF2-40B4-BE49-F238E27FC236}">
                  <a16:creationId xmlns:a16="http://schemas.microsoft.com/office/drawing/2014/main" id="{BDEF98ED-A7B6-4FB3-8752-EF4A5FF6CA78}"/>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100" name="Rectangle 99">
              <a:extLst>
                <a:ext uri="{FF2B5EF4-FFF2-40B4-BE49-F238E27FC236}">
                  <a16:creationId xmlns:a16="http://schemas.microsoft.com/office/drawing/2014/main" id="{97D16D85-18A3-4D64-86CC-257D7D8D0BF5}"/>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1" name="Oval 100">
              <a:extLst>
                <a:ext uri="{FF2B5EF4-FFF2-40B4-BE49-F238E27FC236}">
                  <a16:creationId xmlns:a16="http://schemas.microsoft.com/office/drawing/2014/main" id="{28574CD5-6763-4E29-9A65-06E57CEDB77F}"/>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2" name="Straight Arrow Connector 54">
              <a:extLst>
                <a:ext uri="{FF2B5EF4-FFF2-40B4-BE49-F238E27FC236}">
                  <a16:creationId xmlns:a16="http://schemas.microsoft.com/office/drawing/2014/main" id="{5B294396-6F9A-43D7-A301-0BA0AC73551F}"/>
                </a:ext>
              </a:extLst>
            </p:cNvPr>
            <p:cNvCxnSpPr>
              <a:cxnSpLocks/>
              <a:stCxn id="101" idx="0"/>
              <a:endCxn id="108"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3" name="Rectangle 102">
              <a:extLst>
                <a:ext uri="{FF2B5EF4-FFF2-40B4-BE49-F238E27FC236}">
                  <a16:creationId xmlns:a16="http://schemas.microsoft.com/office/drawing/2014/main" id="{EC8F0453-577A-4714-97ED-7961E211F4C8}"/>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Oval 103">
              <a:extLst>
                <a:ext uri="{FF2B5EF4-FFF2-40B4-BE49-F238E27FC236}">
                  <a16:creationId xmlns:a16="http://schemas.microsoft.com/office/drawing/2014/main" id="{2A3D4F6C-8A8D-4EA6-8466-0FCD5F9E8392}"/>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5" name="Rectangle 104">
              <a:extLst>
                <a:ext uri="{FF2B5EF4-FFF2-40B4-BE49-F238E27FC236}">
                  <a16:creationId xmlns:a16="http://schemas.microsoft.com/office/drawing/2014/main" id="{56D4B6AB-D0DE-4036-806C-970A40BDA315}"/>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106" name="Rectangle 105">
              <a:extLst>
                <a:ext uri="{FF2B5EF4-FFF2-40B4-BE49-F238E27FC236}">
                  <a16:creationId xmlns:a16="http://schemas.microsoft.com/office/drawing/2014/main" id="{8653F61A-2FD3-4496-A391-582A51320C26}"/>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7" name="Oval 106">
              <a:extLst>
                <a:ext uri="{FF2B5EF4-FFF2-40B4-BE49-F238E27FC236}">
                  <a16:creationId xmlns:a16="http://schemas.microsoft.com/office/drawing/2014/main" id="{0220788D-8480-404C-8233-0777883050EF}"/>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8" name="Rectangle 107">
              <a:extLst>
                <a:ext uri="{FF2B5EF4-FFF2-40B4-BE49-F238E27FC236}">
                  <a16:creationId xmlns:a16="http://schemas.microsoft.com/office/drawing/2014/main" id="{7296B167-7B46-4512-9601-25E02D5019BC}"/>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9" name="Oval 108">
              <a:extLst>
                <a:ext uri="{FF2B5EF4-FFF2-40B4-BE49-F238E27FC236}">
                  <a16:creationId xmlns:a16="http://schemas.microsoft.com/office/drawing/2014/main" id="{CEFFA874-79EC-457C-A3C2-64506E9C3FC0}"/>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10" name="Straight Arrow Connector 64">
              <a:extLst>
                <a:ext uri="{FF2B5EF4-FFF2-40B4-BE49-F238E27FC236}">
                  <a16:creationId xmlns:a16="http://schemas.microsoft.com/office/drawing/2014/main" id="{B2F14352-8E9A-4AB1-B133-48245146F2C5}"/>
                </a:ext>
              </a:extLst>
            </p:cNvPr>
            <p:cNvCxnSpPr>
              <a:cxnSpLocks/>
              <a:stCxn id="109" idx="4"/>
              <a:endCxn id="100"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1" name="Straight Arrow Connector 54">
              <a:extLst>
                <a:ext uri="{FF2B5EF4-FFF2-40B4-BE49-F238E27FC236}">
                  <a16:creationId xmlns:a16="http://schemas.microsoft.com/office/drawing/2014/main" id="{AB79681F-6D4C-4A2A-B0A5-BD0AFED44CF0}"/>
                </a:ext>
              </a:extLst>
            </p:cNvPr>
            <p:cNvCxnSpPr>
              <a:cxnSpLocks/>
              <a:stCxn id="96" idx="0"/>
              <a:endCxn id="103"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2" name="Straight Arrow Connector 64">
              <a:extLst>
                <a:ext uri="{FF2B5EF4-FFF2-40B4-BE49-F238E27FC236}">
                  <a16:creationId xmlns:a16="http://schemas.microsoft.com/office/drawing/2014/main" id="{ECBD35C6-DE58-48BA-8AFE-79F8504AC235}"/>
                </a:ext>
              </a:extLst>
            </p:cNvPr>
            <p:cNvCxnSpPr>
              <a:cxnSpLocks/>
              <a:stCxn id="104" idx="4"/>
              <a:endCxn id="95"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3" name="Oval 112">
              <a:extLst>
                <a:ext uri="{FF2B5EF4-FFF2-40B4-BE49-F238E27FC236}">
                  <a16:creationId xmlns:a16="http://schemas.microsoft.com/office/drawing/2014/main" id="{B9525330-5307-421C-9EDC-B0204EFB8435}"/>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4" name="Oval 113">
              <a:extLst>
                <a:ext uri="{FF2B5EF4-FFF2-40B4-BE49-F238E27FC236}">
                  <a16:creationId xmlns:a16="http://schemas.microsoft.com/office/drawing/2014/main" id="{52D5B8F2-1070-4D11-820A-5AE845174365}"/>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5" name="TextBox 114">
              <a:extLst>
                <a:ext uri="{FF2B5EF4-FFF2-40B4-BE49-F238E27FC236}">
                  <a16:creationId xmlns:a16="http://schemas.microsoft.com/office/drawing/2014/main" id="{00CE11F3-EF16-446C-84AC-EC966B0E85D1}"/>
                </a:ext>
              </a:extLst>
            </p:cNvPr>
            <p:cNvSpPr txBox="1"/>
            <p:nvPr/>
          </p:nvSpPr>
          <p:spPr>
            <a:xfrm>
              <a:off x="7728097" y="2662133"/>
              <a:ext cx="510141" cy="400110"/>
            </a:xfrm>
            <a:prstGeom prst="rect">
              <a:avLst/>
            </a:prstGeom>
            <a:noFill/>
          </p:spPr>
          <p:txBody>
            <a:bodyPr wrap="square" rtlCol="0">
              <a:spAutoFit/>
            </a:bodyPr>
            <a:lstStyle/>
            <a:p>
              <a:pPr algn="ctr"/>
              <a:r>
                <a:rPr lang="en-US" sz="2000" dirty="0"/>
                <a:t>tail</a:t>
              </a:r>
            </a:p>
          </p:txBody>
        </p:sp>
        <p:cxnSp>
          <p:nvCxnSpPr>
            <p:cNvPr id="116" name="Straight Arrow Connector 115">
              <a:extLst>
                <a:ext uri="{FF2B5EF4-FFF2-40B4-BE49-F238E27FC236}">
                  <a16:creationId xmlns:a16="http://schemas.microsoft.com/office/drawing/2014/main" id="{7D1A15B5-B92C-4E53-98E7-92390152032D}"/>
                </a:ext>
              </a:extLst>
            </p:cNvPr>
            <p:cNvCxnSpPr>
              <a:cxnSpLocks/>
              <a:stCxn id="115" idx="0"/>
              <a:endCxn id="123" idx="2"/>
            </p:cNvCxnSpPr>
            <p:nvPr/>
          </p:nvCxnSpPr>
          <p:spPr>
            <a:xfrm flipV="1">
              <a:off x="7983168" y="2176574"/>
              <a:ext cx="0" cy="4855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7" name="Rectangle 116">
              <a:extLst>
                <a:ext uri="{FF2B5EF4-FFF2-40B4-BE49-F238E27FC236}">
                  <a16:creationId xmlns:a16="http://schemas.microsoft.com/office/drawing/2014/main" id="{6AC0A500-341C-4D64-BB6E-D3ECB74B9067}"/>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118" name="Rectangle 117">
              <a:extLst>
                <a:ext uri="{FF2B5EF4-FFF2-40B4-BE49-F238E27FC236}">
                  <a16:creationId xmlns:a16="http://schemas.microsoft.com/office/drawing/2014/main" id="{D9F1265A-01B2-4251-BE6C-632F05AA0066}"/>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9" name="Oval 118">
              <a:extLst>
                <a:ext uri="{FF2B5EF4-FFF2-40B4-BE49-F238E27FC236}">
                  <a16:creationId xmlns:a16="http://schemas.microsoft.com/office/drawing/2014/main" id="{B82ACD00-A57E-492C-B287-85A899E190B9}"/>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20" name="Straight Arrow Connector 54">
              <a:extLst>
                <a:ext uri="{FF2B5EF4-FFF2-40B4-BE49-F238E27FC236}">
                  <a16:creationId xmlns:a16="http://schemas.microsoft.com/office/drawing/2014/main" id="{3ACB7624-6B51-4FF7-B3E8-E4769233EEEB}"/>
                </a:ext>
              </a:extLst>
            </p:cNvPr>
            <p:cNvCxnSpPr>
              <a:cxnSpLocks/>
              <a:stCxn id="119" idx="0"/>
              <a:endCxn id="126"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1" name="Rectangle 120">
              <a:extLst>
                <a:ext uri="{FF2B5EF4-FFF2-40B4-BE49-F238E27FC236}">
                  <a16:creationId xmlns:a16="http://schemas.microsoft.com/office/drawing/2014/main" id="{B1F74188-858A-4E1C-8D93-95A219DE139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Oval 121">
              <a:extLst>
                <a:ext uri="{FF2B5EF4-FFF2-40B4-BE49-F238E27FC236}">
                  <a16:creationId xmlns:a16="http://schemas.microsoft.com/office/drawing/2014/main" id="{BBC0A461-AD56-4498-B81C-976539F88EE7}"/>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3" name="Rectangle 122">
              <a:extLst>
                <a:ext uri="{FF2B5EF4-FFF2-40B4-BE49-F238E27FC236}">
                  <a16:creationId xmlns:a16="http://schemas.microsoft.com/office/drawing/2014/main" id="{2E112280-6C21-4468-AD69-01389D08091A}"/>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t>
              </a:r>
            </a:p>
          </p:txBody>
        </p:sp>
        <p:sp>
          <p:nvSpPr>
            <p:cNvPr id="124" name="Rectangle 123">
              <a:extLst>
                <a:ext uri="{FF2B5EF4-FFF2-40B4-BE49-F238E27FC236}">
                  <a16:creationId xmlns:a16="http://schemas.microsoft.com/office/drawing/2014/main" id="{1CDEF00A-54AF-4CF2-A1B5-B066C5782924}"/>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5" name="Oval 124">
              <a:extLst>
                <a:ext uri="{FF2B5EF4-FFF2-40B4-BE49-F238E27FC236}">
                  <a16:creationId xmlns:a16="http://schemas.microsoft.com/office/drawing/2014/main" id="{1F5E4E42-E936-4139-8ABE-4588C1A3E109}"/>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6" name="Rectangle 125">
              <a:extLst>
                <a:ext uri="{FF2B5EF4-FFF2-40B4-BE49-F238E27FC236}">
                  <a16:creationId xmlns:a16="http://schemas.microsoft.com/office/drawing/2014/main" id="{3305722B-6425-4F54-8591-24B1B1190453}"/>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7" name="Oval 126">
              <a:extLst>
                <a:ext uri="{FF2B5EF4-FFF2-40B4-BE49-F238E27FC236}">
                  <a16:creationId xmlns:a16="http://schemas.microsoft.com/office/drawing/2014/main" id="{AA57A69A-0C1F-4A2C-A584-730B0C2C4D7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28" name="Straight Arrow Connector 64">
              <a:extLst>
                <a:ext uri="{FF2B5EF4-FFF2-40B4-BE49-F238E27FC236}">
                  <a16:creationId xmlns:a16="http://schemas.microsoft.com/office/drawing/2014/main" id="{F7CFF122-3B43-47F5-990F-87E1E2DCC3E2}"/>
                </a:ext>
              </a:extLst>
            </p:cNvPr>
            <p:cNvCxnSpPr>
              <a:cxnSpLocks/>
              <a:stCxn id="127" idx="4"/>
              <a:endCxn id="118"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9" name="Straight Arrow Connector 54">
              <a:extLst>
                <a:ext uri="{FF2B5EF4-FFF2-40B4-BE49-F238E27FC236}">
                  <a16:creationId xmlns:a16="http://schemas.microsoft.com/office/drawing/2014/main" id="{1B4C924A-DC63-4B5F-AFB2-30F196CB0DBE}"/>
                </a:ext>
              </a:extLst>
            </p:cNvPr>
            <p:cNvCxnSpPr>
              <a:cxnSpLocks/>
              <a:stCxn id="113" idx="0"/>
              <a:endCxn id="121"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0" name="Straight Arrow Connector 64">
              <a:extLst>
                <a:ext uri="{FF2B5EF4-FFF2-40B4-BE49-F238E27FC236}">
                  <a16:creationId xmlns:a16="http://schemas.microsoft.com/office/drawing/2014/main" id="{E9748F9D-DB54-4845-93A9-23861D137FF0}"/>
                </a:ext>
              </a:extLst>
            </p:cNvPr>
            <p:cNvCxnSpPr>
              <a:cxnSpLocks/>
              <a:stCxn id="122" idx="4"/>
              <a:endCxn id="106"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1" name="TextBox 130">
              <a:extLst>
                <a:ext uri="{FF2B5EF4-FFF2-40B4-BE49-F238E27FC236}">
                  <a16:creationId xmlns:a16="http://schemas.microsoft.com/office/drawing/2014/main" id="{F5A32AE4-2C9C-4D12-B4FF-9921CAA07178}"/>
                </a:ext>
              </a:extLst>
            </p:cNvPr>
            <p:cNvSpPr txBox="1"/>
            <p:nvPr/>
          </p:nvSpPr>
          <p:spPr>
            <a:xfrm>
              <a:off x="3236174" y="2662133"/>
              <a:ext cx="951543" cy="400110"/>
            </a:xfrm>
            <a:prstGeom prst="rect">
              <a:avLst/>
            </a:prstGeom>
            <a:noFill/>
          </p:spPr>
          <p:txBody>
            <a:bodyPr wrap="none" rtlCol="0">
              <a:spAutoFit/>
            </a:bodyPr>
            <a:lstStyle/>
            <a:p>
              <a:pPr algn="ctr"/>
              <a:r>
                <a:rPr lang="en-US" sz="2000" dirty="0"/>
                <a:t>current</a:t>
              </a:r>
            </a:p>
          </p:txBody>
        </p:sp>
      </p:grpSp>
      <p:cxnSp>
        <p:nvCxnSpPr>
          <p:cNvPr id="132" name="Straight Arrow Connector 88">
            <a:extLst>
              <a:ext uri="{FF2B5EF4-FFF2-40B4-BE49-F238E27FC236}">
                <a16:creationId xmlns:a16="http://schemas.microsoft.com/office/drawing/2014/main" id="{F1B475A5-EE31-432D-B937-CE9861738ADB}"/>
              </a:ext>
            </a:extLst>
          </p:cNvPr>
          <p:cNvCxnSpPr>
            <a:cxnSpLocks/>
            <a:stCxn id="131" idx="3"/>
            <a:endCxn id="105" idx="2"/>
          </p:cNvCxnSpPr>
          <p:nvPr/>
        </p:nvCxnSpPr>
        <p:spPr>
          <a:xfrm flipV="1">
            <a:off x="6994417" y="1627934"/>
            <a:ext cx="936775" cy="685614"/>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2233641"/>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6B5C00-A49D-4F91-89B2-E9D01A16B433}">
  <ds:schemaRefs>
    <ds:schemaRef ds:uri="http://purl.org/dc/terms/"/>
    <ds:schemaRef ds:uri="http://purl.org/dc/elements/1.1/"/>
    <ds:schemaRef ds:uri="http://schemas.microsoft.com/office/infopath/2007/PartnerControls"/>
    <ds:schemaRef ds:uri="http://schemas.openxmlformats.org/package/2006/metadata/core-properties"/>
    <ds:schemaRef ds:uri="http://www.w3.org/XML/1998/namespace"/>
    <ds:schemaRef ds:uri="http://purl.org/dc/dcmitype/"/>
    <ds:schemaRef ds:uri="http://schemas.microsoft.com/office/2006/documentManagement/types"/>
    <ds:schemaRef ds:uri="58c44ba5-51a4-40bc-b9f0-9fe2032e2130"/>
    <ds:schemaRef ds:uri="http://schemas.microsoft.com/office/2006/metadata/properties"/>
  </ds:schemaRefs>
</ds:datastoreItem>
</file>

<file path=customXml/itemProps3.xml><?xml version="1.0" encoding="utf-8"?>
<ds:datastoreItem xmlns:ds="http://schemas.openxmlformats.org/officeDocument/2006/customXml" ds:itemID="{923228D6-D594-4907-8908-B39BE33AC5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CC_theme</Template>
  <TotalTime>742</TotalTime>
  <Words>3223</Words>
  <Application>Microsoft Office PowerPoint</Application>
  <PresentationFormat>Widescreen</PresentationFormat>
  <Paragraphs>613</Paragraphs>
  <Slides>26</Slides>
  <Notes>26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Consolas</vt:lpstr>
      <vt:lpstr>Myriad Pro</vt:lpstr>
      <vt:lpstr>CC_theme</vt:lpstr>
      <vt:lpstr>Doubly Linked 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84</cp:revision>
  <dcterms:created xsi:type="dcterms:W3CDTF">2020-02-07T13:53:42Z</dcterms:created>
  <dcterms:modified xsi:type="dcterms:W3CDTF">2020-04-07T19:06:50Z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