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512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DCC3D-9C27-41E1-9686-7F3630246326}" v="7" dt="2020-01-17T12:42:58.239"/>
    <p1510:client id="{E91720D0-B5FD-46AB-8400-C67969B5B2E0}" v="3" dt="2020-01-16T21:47:54.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7309" autoAdjust="0"/>
  </p:normalViewPr>
  <p:slideViewPr>
    <p:cSldViewPr snapToGrid="0">
      <p:cViewPr varScale="1">
        <p:scale>
          <a:sx n="84" d="100"/>
          <a:sy n="84"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DeLoach" userId="e5ffe5c9-f8d4-4681-b92f-ad7c997ba6a6" providerId="ADAL" clId="{E91720D0-B5FD-46AB-8400-C67969B5B2E0}"/>
    <pc:docChg chg="modSld">
      <pc:chgData name="Scott DeLoach" userId="e5ffe5c9-f8d4-4681-b92f-ad7c997ba6a6" providerId="ADAL" clId="{E91720D0-B5FD-46AB-8400-C67969B5B2E0}" dt="2020-01-16T21:48:38.713" v="120" actId="20577"/>
      <pc:docMkLst>
        <pc:docMk/>
      </pc:docMkLst>
      <pc:sldChg chg="modSp modNotesTx">
        <pc:chgData name="Scott DeLoach" userId="e5ffe5c9-f8d4-4681-b92f-ad7c997ba6a6" providerId="ADAL" clId="{E91720D0-B5FD-46AB-8400-C67969B5B2E0}" dt="2020-01-16T21:48:38.713" v="120" actId="20577"/>
        <pc:sldMkLst>
          <pc:docMk/>
          <pc:sldMk cId="1536528465" sldId="257"/>
        </pc:sldMkLst>
        <pc:spChg chg="mod">
          <ac:chgData name="Scott DeLoach" userId="e5ffe5c9-f8d4-4681-b92f-ad7c997ba6a6" providerId="ADAL" clId="{E91720D0-B5FD-46AB-8400-C67969B5B2E0}" dt="2020-01-16T21:22:17.656" v="7" actId="20577"/>
          <ac:spMkLst>
            <pc:docMk/>
            <pc:sldMk cId="1536528465" sldId="257"/>
            <ac:spMk id="3" creationId="{BE16E19A-8ECE-498F-BC78-6DEF08F0D84C}"/>
          </ac:spMkLst>
        </pc:spChg>
      </pc:sldChg>
    </pc:docChg>
  </pc:docChgLst>
  <pc:docChgLst>
    <pc:chgData name="Scott DeLoach" userId="e5ffe5c9-f8d4-4681-b92f-ad7c997ba6a6" providerId="ADAL" clId="{6AFDCC3D-9C27-41E1-9686-7F3630246326}"/>
    <pc:docChg chg="custSel modSld">
      <pc:chgData name="Scott DeLoach" userId="e5ffe5c9-f8d4-4681-b92f-ad7c997ba6a6" providerId="ADAL" clId="{6AFDCC3D-9C27-41E1-9686-7F3630246326}" dt="2020-01-17T12:56:48.010" v="3684" actId="6549"/>
      <pc:docMkLst>
        <pc:docMk/>
      </pc:docMkLst>
      <pc:sldChg chg="modNotesTx">
        <pc:chgData name="Scott DeLoach" userId="e5ffe5c9-f8d4-4681-b92f-ad7c997ba6a6" providerId="ADAL" clId="{6AFDCC3D-9C27-41E1-9686-7F3630246326}" dt="2020-01-17T12:56:48.010" v="3684" actId="6549"/>
        <pc:sldMkLst>
          <pc:docMk/>
          <pc:sldMk cId="1536528465" sldId="257"/>
        </pc:sldMkLst>
      </pc:sldChg>
      <pc:sldChg chg="modNotesTx">
        <pc:chgData name="Scott DeLoach" userId="e5ffe5c9-f8d4-4681-b92f-ad7c997ba6a6" providerId="ADAL" clId="{6AFDCC3D-9C27-41E1-9686-7F3630246326}" dt="2020-01-17T12:44:28.117" v="3288" actId="20577"/>
        <pc:sldMkLst>
          <pc:docMk/>
          <pc:sldMk cId="1943259466"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9C0-F8B9-420B-9797-34EC28597D7C}" type="datetimeFigureOut">
              <a:rPr lang="en-US" smtClean="0"/>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38D14-699C-41C7-9F71-9AB5B6DFBBAC}" type="slidenum">
              <a:rPr lang="en-US" smtClean="0"/>
              <a:t>‹#›</a:t>
            </a:fld>
            <a:endParaRPr lang="en-US"/>
          </a:p>
        </p:txBody>
      </p:sp>
    </p:spTree>
    <p:extLst>
      <p:ext uri="{BB962C8B-B14F-4D97-AF65-F5344CB8AC3E}">
        <p14:creationId xmlns:p14="http://schemas.microsoft.com/office/powerpoint/2010/main" val="356125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a:p>
        </p:txBody>
      </p:sp>
    </p:spTree>
    <p:extLst>
      <p:ext uri="{BB962C8B-B14F-4D97-AF65-F5344CB8AC3E}">
        <p14:creationId xmlns:p14="http://schemas.microsoft.com/office/powerpoint/2010/main" val="212145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review module for CC 310. In this model we’ll look at higher level programming concepts related to object oriented programming. Again, most of this should be review.</a:t>
            </a:r>
          </a:p>
          <a:p>
            <a:endParaRPr lang="en-US" dirty="0"/>
          </a:p>
          <a:p>
            <a:r>
              <a:rPr lang="en-US" dirty="0"/>
              <a:t>We will start off the module by looking at these concepts at an abstract level. We’ll cover some basic definitions and examples using the Unified Modeling Language, or UML. After our conceptual overview, we will then review how these concepts are implemented in a programming language. </a:t>
            </a:r>
          </a:p>
          <a:p>
            <a:endParaRPr lang="en-US" dirty="0"/>
          </a:p>
          <a:p>
            <a:r>
              <a:rPr lang="en-US" dirty="0"/>
              <a:t>Specifically, we will look at the concepts of classes and objects and talk about how we use them to encapsulate data and behavior. We will also discuss how encapsulation enables us to hide information in order to make our programs easier to understand and more reliable. </a:t>
            </a:r>
          </a:p>
          <a:p>
            <a:endParaRPr lang="en-US" dirty="0"/>
          </a:p>
          <a:p>
            <a:r>
              <a:rPr lang="en-US" dirty="0"/>
              <a:t>Next, we will look at how we can use inheritance to implement code reuse in a </a:t>
            </a:r>
            <a:r>
              <a:rPr lang="en-US" sz="1200" dirty="0"/>
              <a:t>principled and organized manner. </a:t>
            </a:r>
          </a:p>
          <a:p>
            <a:endParaRPr lang="en-US" sz="1200" dirty="0"/>
          </a:p>
          <a:p>
            <a:r>
              <a:rPr lang="en-US" sz="1200" dirty="0"/>
              <a:t>Then, we will look at the concept of associations between classes. Associations are probably new to most of you, although it is fairly simple concept. It basically formalizes the notion of storing references to objects within other objects to allow them to call each other’s methods and access their attributes.</a:t>
            </a:r>
          </a:p>
          <a:p>
            <a:endParaRPr lang="en-US" sz="1200" dirty="0"/>
          </a:p>
          <a:p>
            <a:r>
              <a:rPr lang="en-US" sz="1200" dirty="0"/>
              <a:t>Finally, we’ll review the model – view – controller architecture. As you recall</a:t>
            </a:r>
            <a:r>
              <a:rPr lang="en-US" sz="1200"/>
              <a:t>, the </a:t>
            </a:r>
            <a:r>
              <a:rPr lang="en-US" sz="1200" dirty="0"/>
              <a:t>MVC architecture helps us organize our code to make it easier to develop, maintain, and document.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2</a:t>
            </a:fld>
            <a:endParaRPr lang="en-US"/>
          </a:p>
        </p:txBody>
      </p:sp>
    </p:spTree>
    <p:extLst>
      <p:ext uri="{BB962C8B-B14F-4D97-AF65-F5344CB8AC3E}">
        <p14:creationId xmlns:p14="http://schemas.microsoft.com/office/powerpoint/2010/main" val="2976907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complete this module you will need to successfully carry out the MVC exercise at the end of the module. If you can do that without spending much time in the other parts of the module, fine. However, I would still urge you to read over the first few sections to make sure you understand the key object oriented concepts and at least skim the sections on  how to implement those concepts in code. </a:t>
            </a:r>
          </a:p>
          <a:p>
            <a:endParaRPr lang="en-US" dirty="0"/>
          </a:p>
          <a:p>
            <a:r>
              <a:rPr lang="en-US" dirty="0"/>
              <a:t>If, however, you’re like most of us, a thorough review of this material will only make you a stronger programming and give you more confidence as you move through the rest of the course. </a:t>
            </a:r>
          </a:p>
          <a:p>
            <a:endParaRPr lang="en-US" dirty="0"/>
          </a:p>
          <a:p>
            <a:r>
              <a:rPr lang="en-US" dirty="0"/>
              <a:t>Remember, if you struggle with any part of the MVC exercise, that’s a strong indicator that there are some concepts you don’t fully understand. Don’t try to continue on and just get through it. If you want to be successful in CC 310 it is very important that you understand the concepts in this module.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if you find yourself struggling with some of the concepts, I urge you to review these concepts in more depth by going back to the CC 210 textbook, which is available to you from Canvas.</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3</a:t>
            </a:fld>
            <a:endParaRPr lang="en-US"/>
          </a:p>
        </p:txBody>
      </p:sp>
    </p:spTree>
    <p:extLst>
      <p:ext uri="{BB962C8B-B14F-4D97-AF65-F5344CB8AC3E}">
        <p14:creationId xmlns:p14="http://schemas.microsoft.com/office/powerpoint/2010/main" val="182694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15DE2593-7DD3-4CBA-B2EC-AD7F03D69370}" type="datetimeFigureOut">
              <a:rPr lang="en-US" smtClean="0"/>
              <a:t>1/20/2020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271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15DE2593-7DD3-4CBA-B2EC-AD7F03D69370}" type="datetimeFigureOut">
              <a:rPr lang="en-US" smtClean="0"/>
              <a:t>1/20/2020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39258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15DE2593-7DD3-4CBA-B2EC-AD7F03D69370}" type="datetimeFigureOut">
              <a:rPr lang="en-US" smtClean="0"/>
              <a:t>1/20/2020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31482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15DE2593-7DD3-4CBA-B2EC-AD7F03D69370}" type="datetimeFigureOut">
              <a:rPr lang="en-US" smtClean="0"/>
              <a:t>1/20/2020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9671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15DE2593-7DD3-4CBA-B2EC-AD7F03D69370}" type="datetimeFigureOut">
              <a:rPr lang="en-US" smtClean="0"/>
              <a:t>1/20/2020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4878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15DE2593-7DD3-4CBA-B2EC-AD7F03D69370}" type="datetimeFigureOut">
              <a:rPr lang="en-US" smtClean="0"/>
              <a:t>1/20/2020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36271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15DE2593-7DD3-4CBA-B2EC-AD7F03D69370}" type="datetimeFigureOut">
              <a:rPr lang="en-US" smtClean="0"/>
              <a:t>1/20/2020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1443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15DE2593-7DD3-4CBA-B2EC-AD7F03D69370}" type="datetimeFigureOut">
              <a:rPr lang="en-US" smtClean="0"/>
              <a:t>1/20/2020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7688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15DE2593-7DD3-4CBA-B2EC-AD7F03D69370}" type="datetimeFigureOut">
              <a:rPr lang="en-US" smtClean="0"/>
              <a:t>1/20/2020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29748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15DE2593-7DD3-4CBA-B2EC-AD7F03D69370}" type="datetimeFigureOut">
              <a:rPr lang="en-US" smtClean="0"/>
              <a:t>1/20/2020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19185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15DE2593-7DD3-4CBA-B2EC-AD7F03D69370}" type="datetimeFigureOut">
              <a:rPr lang="en-US" smtClean="0"/>
              <a:t>1/20/2020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22737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E2593-7DD3-4CBA-B2EC-AD7F03D69370}" type="datetimeFigureOut">
              <a:rPr lang="en-US" smtClean="0"/>
              <a:t>1/20/2020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F749-E151-4EF0-8517-20E52F9D0DF7}" type="slidenum">
              <a:rPr lang="en-US" smtClean="0"/>
              <a:t>‹#›</a:t>
            </a:fld>
            <a:endParaRPr lang="en-US"/>
          </a:p>
        </p:txBody>
      </p:sp>
    </p:spTree>
    <p:extLst>
      <p:ext uri="{BB962C8B-B14F-4D97-AF65-F5344CB8AC3E}">
        <p14:creationId xmlns:p14="http://schemas.microsoft.com/office/powerpoint/2010/main" val="216664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Object Orientation</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DE9AC-BCF3-4B61-B52D-1E44E2A4BB16}"/>
              </a:ext>
            </a:extLst>
          </p:cNvPr>
          <p:cNvSpPr>
            <a:spLocks noGrp="1"/>
          </p:cNvSpPr>
          <p:nvPr>
            <p:ph type="title"/>
          </p:nvPr>
        </p:nvSpPr>
        <p:spPr/>
        <p:txBody>
          <a:bodyPr/>
          <a:lstStyle/>
          <a:p>
            <a:r>
              <a:rPr lang="en-US" dirty="0"/>
              <a:t>Review of CC 210 concepts</a:t>
            </a:r>
          </a:p>
        </p:txBody>
      </p:sp>
      <p:sp>
        <p:nvSpPr>
          <p:cNvPr id="3" name="Content Placeholder 2">
            <a:extLst>
              <a:ext uri="{FF2B5EF4-FFF2-40B4-BE49-F238E27FC236}">
                <a16:creationId xmlns:a16="http://schemas.microsoft.com/office/drawing/2014/main" id="{BE16E19A-8ECE-498F-BC78-6DEF08F0D84C}"/>
              </a:ext>
            </a:extLst>
          </p:cNvPr>
          <p:cNvSpPr>
            <a:spLocks noGrp="1"/>
          </p:cNvSpPr>
          <p:nvPr>
            <p:ph idx="1"/>
          </p:nvPr>
        </p:nvSpPr>
        <p:spPr/>
        <p:txBody>
          <a:bodyPr/>
          <a:lstStyle/>
          <a:p>
            <a:r>
              <a:rPr lang="en-US" dirty="0"/>
              <a:t>Class and objects</a:t>
            </a:r>
          </a:p>
          <a:p>
            <a:r>
              <a:rPr lang="en-US" dirty="0"/>
              <a:t>Information hiding</a:t>
            </a:r>
          </a:p>
          <a:p>
            <a:r>
              <a:rPr lang="en-US" dirty="0"/>
              <a:t>Inheritance</a:t>
            </a:r>
          </a:p>
          <a:p>
            <a:r>
              <a:rPr lang="en-US" dirty="0"/>
              <a:t>Associations *</a:t>
            </a:r>
          </a:p>
          <a:p>
            <a:r>
              <a:rPr lang="en-US" dirty="0"/>
              <a:t>MVC architecture</a:t>
            </a:r>
          </a:p>
          <a:p>
            <a:endParaRPr lang="en-US" dirty="0"/>
          </a:p>
        </p:txBody>
      </p:sp>
    </p:spTree>
    <p:extLst>
      <p:ext uri="{BB962C8B-B14F-4D97-AF65-F5344CB8AC3E}">
        <p14:creationId xmlns:p14="http://schemas.microsoft.com/office/powerpoint/2010/main" val="153652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C727-6617-48F5-B8CB-EB6E5FC0DC08}"/>
              </a:ext>
            </a:extLst>
          </p:cNvPr>
          <p:cNvSpPr>
            <a:spLocks noGrp="1"/>
          </p:cNvSpPr>
          <p:nvPr>
            <p:ph type="title"/>
          </p:nvPr>
        </p:nvSpPr>
        <p:spPr/>
        <p:txBody>
          <a:bodyPr/>
          <a:lstStyle/>
          <a:p>
            <a:r>
              <a:rPr lang="en-US" dirty="0"/>
              <a:t>Do I have to?</a:t>
            </a:r>
          </a:p>
        </p:txBody>
      </p:sp>
      <p:sp>
        <p:nvSpPr>
          <p:cNvPr id="3" name="Content Placeholder 2">
            <a:extLst>
              <a:ext uri="{FF2B5EF4-FFF2-40B4-BE49-F238E27FC236}">
                <a16:creationId xmlns:a16="http://schemas.microsoft.com/office/drawing/2014/main" id="{DE1EAA0E-5100-4DF2-A0F4-EBCA198457DD}"/>
              </a:ext>
            </a:extLst>
          </p:cNvPr>
          <p:cNvSpPr>
            <a:spLocks noGrp="1"/>
          </p:cNvSpPr>
          <p:nvPr>
            <p:ph idx="1"/>
          </p:nvPr>
        </p:nvSpPr>
        <p:spPr/>
        <p:txBody>
          <a:bodyPr/>
          <a:lstStyle/>
          <a:p>
            <a:r>
              <a:rPr lang="en-US"/>
              <a:t>MVC exercise is required</a:t>
            </a:r>
            <a:endParaRPr lang="en-US" dirty="0"/>
          </a:p>
          <a:p>
            <a:endParaRPr lang="en-US" dirty="0"/>
          </a:p>
          <a:p>
            <a:r>
              <a:rPr lang="en-US" dirty="0"/>
              <a:t>Review sections as needed</a:t>
            </a:r>
          </a:p>
          <a:p>
            <a:endParaRPr lang="en-US" dirty="0"/>
          </a:p>
          <a:p>
            <a:r>
              <a:rPr lang="en-US" dirty="0"/>
              <a:t>Refer to CC 210 for more </a:t>
            </a:r>
          </a:p>
        </p:txBody>
      </p:sp>
    </p:spTree>
    <p:extLst>
      <p:ext uri="{BB962C8B-B14F-4D97-AF65-F5344CB8AC3E}">
        <p14:creationId xmlns:p14="http://schemas.microsoft.com/office/powerpoint/2010/main" val="1943259466"/>
      </p:ext>
    </p:extLst>
  </p:cSld>
  <p:clrMapOvr>
    <a:masterClrMapping/>
  </p:clrMapOvr>
</p:sld>
</file>

<file path=ppt/theme/theme1.xml><?xml version="1.0" encoding="utf-8"?>
<a:theme xmlns:a="http://schemas.openxmlformats.org/drawingml/2006/main" name="Office 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506</Words>
  <Application>Microsoft Office PowerPoint</Application>
  <PresentationFormat>Widescreen</PresentationFormat>
  <Paragraphs>35</Paragraphs>
  <Slides>3</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Myriad Pro</vt:lpstr>
      <vt:lpstr>Office Theme</vt:lpstr>
      <vt:lpstr>Object Orientation</vt:lpstr>
      <vt:lpstr>Review of CC 210 concepts</vt:lpstr>
      <vt:lpstr>Do I have 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Scott DeLoach</dc:creator>
  <cp:lastModifiedBy>Russell Feldhausen</cp:lastModifiedBy>
  <cp:revision>9</cp:revision>
  <dcterms:created xsi:type="dcterms:W3CDTF">2020-01-10T20:24:08Z</dcterms:created>
  <dcterms:modified xsi:type="dcterms:W3CDTF">2020-01-21T01:20:51Z</dcterms:modified>
</cp:coreProperties>
</file>