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93" r:id="rId5"/>
    <p:sldId id="278" r:id="rId6"/>
    <p:sldId id="303" r:id="rId7"/>
    <p:sldId id="301" r:id="rId8"/>
    <p:sldId id="304" r:id="rId9"/>
    <p:sldId id="305" r:id="rId10"/>
    <p:sldId id="306" r:id="rId11"/>
    <p:sldId id="3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7E6744-2192-4104-A1C9-FFB181C53973}" v="23" dt="2020-01-17T21:00:02.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43" autoAdjust="0"/>
  </p:normalViewPr>
  <p:slideViewPr>
    <p:cSldViewPr snapToGrid="0">
      <p:cViewPr varScale="1">
        <p:scale>
          <a:sx n="87" d="100"/>
          <a:sy n="87" d="100"/>
        </p:scale>
        <p:origin x="139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477E6744-2192-4104-A1C9-FFB181C53973}"/>
    <pc:docChg chg="undo custSel addSld modSld">
      <pc:chgData name="Scott DeLoach" userId="e5ffe5c9-f8d4-4681-b92f-ad7c997ba6a6" providerId="ADAL" clId="{477E6744-2192-4104-A1C9-FFB181C53973}" dt="2020-01-17T21:03:57.031" v="7173" actId="14100"/>
      <pc:docMkLst>
        <pc:docMk/>
      </pc:docMkLst>
      <pc:sldChg chg="modSp modNotesTx">
        <pc:chgData name="Scott DeLoach" userId="e5ffe5c9-f8d4-4681-b92f-ad7c997ba6a6" providerId="ADAL" clId="{477E6744-2192-4104-A1C9-FFB181C53973}" dt="2020-01-17T16:07:12.414" v="6694" actId="20577"/>
        <pc:sldMkLst>
          <pc:docMk/>
          <pc:sldMk cId="3191876719" sldId="278"/>
        </pc:sldMkLst>
        <pc:spChg chg="mod">
          <ac:chgData name="Scott DeLoach" userId="e5ffe5c9-f8d4-4681-b92f-ad7c997ba6a6" providerId="ADAL" clId="{477E6744-2192-4104-A1C9-FFB181C53973}" dt="2020-01-17T15:15:22.645" v="517" actId="693"/>
          <ac:spMkLst>
            <pc:docMk/>
            <pc:sldMk cId="3191876719" sldId="278"/>
            <ac:spMk id="4" creationId="{D2DF0DC9-48A4-4408-BEC4-85A0F04F8722}"/>
          </ac:spMkLst>
        </pc:spChg>
      </pc:sldChg>
      <pc:sldChg chg="modNotesTx">
        <pc:chgData name="Scott DeLoach" userId="e5ffe5c9-f8d4-4681-b92f-ad7c997ba6a6" providerId="ADAL" clId="{477E6744-2192-4104-A1C9-FFB181C53973}" dt="2020-01-17T16:11:02.868" v="6784" actId="20577"/>
        <pc:sldMkLst>
          <pc:docMk/>
          <pc:sldMk cId="1397635959" sldId="301"/>
        </pc:sldMkLst>
      </pc:sldChg>
      <pc:sldChg chg="modNotesTx">
        <pc:chgData name="Scott DeLoach" userId="e5ffe5c9-f8d4-4681-b92f-ad7c997ba6a6" providerId="ADAL" clId="{477E6744-2192-4104-A1C9-FFB181C53973}" dt="2020-01-17T16:09:38.211" v="6776" actId="6549"/>
        <pc:sldMkLst>
          <pc:docMk/>
          <pc:sldMk cId="2089795054" sldId="303"/>
        </pc:sldMkLst>
      </pc:sldChg>
      <pc:sldChg chg="modNotesTx">
        <pc:chgData name="Scott DeLoach" userId="e5ffe5c9-f8d4-4681-b92f-ad7c997ba6a6" providerId="ADAL" clId="{477E6744-2192-4104-A1C9-FFB181C53973}" dt="2020-01-17T16:13:29.563" v="6856" actId="20577"/>
        <pc:sldMkLst>
          <pc:docMk/>
          <pc:sldMk cId="1048278270" sldId="304"/>
        </pc:sldMkLst>
      </pc:sldChg>
      <pc:sldChg chg="modNotesTx">
        <pc:chgData name="Scott DeLoach" userId="e5ffe5c9-f8d4-4681-b92f-ad7c997ba6a6" providerId="ADAL" clId="{477E6744-2192-4104-A1C9-FFB181C53973}" dt="2020-01-17T16:15:08.013" v="6861" actId="20577"/>
        <pc:sldMkLst>
          <pc:docMk/>
          <pc:sldMk cId="775222816" sldId="305"/>
        </pc:sldMkLst>
      </pc:sldChg>
      <pc:sldChg chg="addSp delSp modSp add modNotesTx">
        <pc:chgData name="Scott DeLoach" userId="e5ffe5c9-f8d4-4681-b92f-ad7c997ba6a6" providerId="ADAL" clId="{477E6744-2192-4104-A1C9-FFB181C53973}" dt="2020-01-17T20:52:50.955" v="6877" actId="20577"/>
        <pc:sldMkLst>
          <pc:docMk/>
          <pc:sldMk cId="1497144633" sldId="306"/>
        </pc:sldMkLst>
        <pc:picChg chg="add mod">
          <ac:chgData name="Scott DeLoach" userId="e5ffe5c9-f8d4-4681-b92f-ad7c997ba6a6" providerId="ADAL" clId="{477E6744-2192-4104-A1C9-FFB181C53973}" dt="2020-01-17T15:55:55.237" v="5380" actId="1076"/>
          <ac:picMkLst>
            <pc:docMk/>
            <pc:sldMk cId="1497144633" sldId="306"/>
            <ac:picMk id="3" creationId="{AABFA2DE-0FE6-4674-9855-904543336DE8}"/>
          </ac:picMkLst>
        </pc:picChg>
        <pc:picChg chg="del">
          <ac:chgData name="Scott DeLoach" userId="e5ffe5c9-f8d4-4681-b92f-ad7c997ba6a6" providerId="ADAL" clId="{477E6744-2192-4104-A1C9-FFB181C53973}" dt="2020-01-17T15:55:58.244" v="5381" actId="478"/>
          <ac:picMkLst>
            <pc:docMk/>
            <pc:sldMk cId="1497144633" sldId="306"/>
            <ac:picMk id="7" creationId="{15BE1DAB-D76C-49F2-BFC2-5F3931C570E8}"/>
          </ac:picMkLst>
        </pc:picChg>
      </pc:sldChg>
      <pc:sldChg chg="addSp delSp modSp add delAnim modAnim modNotesTx">
        <pc:chgData name="Scott DeLoach" userId="e5ffe5c9-f8d4-4681-b92f-ad7c997ba6a6" providerId="ADAL" clId="{477E6744-2192-4104-A1C9-FFB181C53973}" dt="2020-01-17T21:03:57.031" v="7173" actId="14100"/>
        <pc:sldMkLst>
          <pc:docMk/>
          <pc:sldMk cId="1815649828" sldId="307"/>
        </pc:sldMkLst>
        <pc:spChg chg="add del mod">
          <ac:chgData name="Scott DeLoach" userId="e5ffe5c9-f8d4-4681-b92f-ad7c997ba6a6" providerId="ADAL" clId="{477E6744-2192-4104-A1C9-FFB181C53973}" dt="2020-01-17T20:54:11.690" v="6892" actId="478"/>
          <ac:spMkLst>
            <pc:docMk/>
            <pc:sldMk cId="1815649828" sldId="307"/>
            <ac:spMk id="4" creationId="{5AA71031-1979-4532-BEE5-46B010235215}"/>
          </ac:spMkLst>
        </pc:spChg>
        <pc:spChg chg="add del mod">
          <ac:chgData name="Scott DeLoach" userId="e5ffe5c9-f8d4-4681-b92f-ad7c997ba6a6" providerId="ADAL" clId="{477E6744-2192-4104-A1C9-FFB181C53973}" dt="2020-01-17T20:54:11.690" v="6892" actId="478"/>
          <ac:spMkLst>
            <pc:docMk/>
            <pc:sldMk cId="1815649828" sldId="307"/>
            <ac:spMk id="5" creationId="{583F6523-044F-4986-9A00-2D7422673CC5}"/>
          </ac:spMkLst>
        </pc:spChg>
        <pc:spChg chg="add del mod">
          <ac:chgData name="Scott DeLoach" userId="e5ffe5c9-f8d4-4681-b92f-ad7c997ba6a6" providerId="ADAL" clId="{477E6744-2192-4104-A1C9-FFB181C53973}" dt="2020-01-17T20:54:08.809" v="6891" actId="478"/>
          <ac:spMkLst>
            <pc:docMk/>
            <pc:sldMk cId="1815649828" sldId="307"/>
            <ac:spMk id="6" creationId="{3A09449E-1926-45E5-B55D-31AC9CA88871}"/>
          </ac:spMkLst>
        </pc:spChg>
        <pc:spChg chg="add mod">
          <ac:chgData name="Scott DeLoach" userId="e5ffe5c9-f8d4-4681-b92f-ad7c997ba6a6" providerId="ADAL" clId="{477E6744-2192-4104-A1C9-FFB181C53973}" dt="2020-01-17T20:54:15.269" v="6894" actId="1076"/>
          <ac:spMkLst>
            <pc:docMk/>
            <pc:sldMk cId="1815649828" sldId="307"/>
            <ac:spMk id="7" creationId="{A0879B25-D714-4E4C-82F8-2BCEA437DD1F}"/>
          </ac:spMkLst>
        </pc:spChg>
        <pc:spChg chg="add mod">
          <ac:chgData name="Scott DeLoach" userId="e5ffe5c9-f8d4-4681-b92f-ad7c997ba6a6" providerId="ADAL" clId="{477E6744-2192-4104-A1C9-FFB181C53973}" dt="2020-01-17T20:54:15.269" v="6894" actId="1076"/>
          <ac:spMkLst>
            <pc:docMk/>
            <pc:sldMk cId="1815649828" sldId="307"/>
            <ac:spMk id="8" creationId="{E5A7B5BA-1731-450C-9C58-0E37C37D246B}"/>
          </ac:spMkLst>
        </pc:spChg>
        <pc:spChg chg="add mod">
          <ac:chgData name="Scott DeLoach" userId="e5ffe5c9-f8d4-4681-b92f-ad7c997ba6a6" providerId="ADAL" clId="{477E6744-2192-4104-A1C9-FFB181C53973}" dt="2020-01-17T20:54:15.269" v="6894" actId="1076"/>
          <ac:spMkLst>
            <pc:docMk/>
            <pc:sldMk cId="1815649828" sldId="307"/>
            <ac:spMk id="9" creationId="{C1C9067B-1271-4DC9-9BE0-74E17D31D0DB}"/>
          </ac:spMkLst>
        </pc:spChg>
        <pc:spChg chg="add mod">
          <ac:chgData name="Scott DeLoach" userId="e5ffe5c9-f8d4-4681-b92f-ad7c997ba6a6" providerId="ADAL" clId="{477E6744-2192-4104-A1C9-FFB181C53973}" dt="2020-01-17T20:54:15.269" v="6894" actId="1076"/>
          <ac:spMkLst>
            <pc:docMk/>
            <pc:sldMk cId="1815649828" sldId="307"/>
            <ac:spMk id="10" creationId="{732A16C3-5764-430E-828B-7DBD7B16F9E2}"/>
          </ac:spMkLst>
        </pc:spChg>
        <pc:spChg chg="add mod">
          <ac:chgData name="Scott DeLoach" userId="e5ffe5c9-f8d4-4681-b92f-ad7c997ba6a6" providerId="ADAL" clId="{477E6744-2192-4104-A1C9-FFB181C53973}" dt="2020-01-17T20:54:15.269" v="6894" actId="1076"/>
          <ac:spMkLst>
            <pc:docMk/>
            <pc:sldMk cId="1815649828" sldId="307"/>
            <ac:spMk id="11" creationId="{1353AFE7-7AAE-43D9-A833-CE39EA5771DD}"/>
          </ac:spMkLst>
        </pc:spChg>
        <pc:spChg chg="add mod">
          <ac:chgData name="Scott DeLoach" userId="e5ffe5c9-f8d4-4681-b92f-ad7c997ba6a6" providerId="ADAL" clId="{477E6744-2192-4104-A1C9-FFB181C53973}" dt="2020-01-17T20:54:15.269" v="6894" actId="1076"/>
          <ac:spMkLst>
            <pc:docMk/>
            <pc:sldMk cId="1815649828" sldId="307"/>
            <ac:spMk id="12" creationId="{EF207B7C-4B6D-4DA5-AFAB-BADD891816DD}"/>
          </ac:spMkLst>
        </pc:spChg>
        <pc:spChg chg="mod">
          <ac:chgData name="Scott DeLoach" userId="e5ffe5c9-f8d4-4681-b92f-ad7c997ba6a6" providerId="ADAL" clId="{477E6744-2192-4104-A1C9-FFB181C53973}" dt="2020-01-17T20:58:26.426" v="6952" actId="1076"/>
          <ac:spMkLst>
            <pc:docMk/>
            <pc:sldMk cId="1815649828" sldId="307"/>
            <ac:spMk id="13" creationId="{20AC6847-0AC4-47CF-B9A6-C4E8DB97B856}"/>
          </ac:spMkLst>
        </pc:spChg>
        <pc:spChg chg="add del mod">
          <ac:chgData name="Scott DeLoach" userId="e5ffe5c9-f8d4-4681-b92f-ad7c997ba6a6" providerId="ADAL" clId="{477E6744-2192-4104-A1C9-FFB181C53973}" dt="2020-01-17T20:54:53.052" v="6903" actId="478"/>
          <ac:spMkLst>
            <pc:docMk/>
            <pc:sldMk cId="1815649828" sldId="307"/>
            <ac:spMk id="14" creationId="{F646DE8A-3AB3-4541-B63C-E512731802E1}"/>
          </ac:spMkLst>
        </pc:spChg>
        <pc:spChg chg="add mod">
          <ac:chgData name="Scott DeLoach" userId="e5ffe5c9-f8d4-4681-b92f-ad7c997ba6a6" providerId="ADAL" clId="{477E6744-2192-4104-A1C9-FFB181C53973}" dt="2020-01-17T20:54:58.217" v="6909" actId="404"/>
          <ac:spMkLst>
            <pc:docMk/>
            <pc:sldMk cId="1815649828" sldId="307"/>
            <ac:spMk id="15" creationId="{42E81C81-7979-43A8-973F-75AB0182EB8E}"/>
          </ac:spMkLst>
        </pc:spChg>
        <pc:spChg chg="add mod">
          <ac:chgData name="Scott DeLoach" userId="e5ffe5c9-f8d4-4681-b92f-ad7c997ba6a6" providerId="ADAL" clId="{477E6744-2192-4104-A1C9-FFB181C53973}" dt="2020-01-17T20:54:58.217" v="6909" actId="404"/>
          <ac:spMkLst>
            <pc:docMk/>
            <pc:sldMk cId="1815649828" sldId="307"/>
            <ac:spMk id="16" creationId="{2327F045-22A5-48E0-8926-64128B9F486A}"/>
          </ac:spMkLst>
        </pc:spChg>
        <pc:spChg chg="add mod">
          <ac:chgData name="Scott DeLoach" userId="e5ffe5c9-f8d4-4681-b92f-ad7c997ba6a6" providerId="ADAL" clId="{477E6744-2192-4104-A1C9-FFB181C53973}" dt="2020-01-17T20:54:58.217" v="6909" actId="404"/>
          <ac:spMkLst>
            <pc:docMk/>
            <pc:sldMk cId="1815649828" sldId="307"/>
            <ac:spMk id="17" creationId="{05B11055-395D-45D1-A3A7-634F5305E684}"/>
          </ac:spMkLst>
        </pc:spChg>
        <pc:spChg chg="add mod">
          <ac:chgData name="Scott DeLoach" userId="e5ffe5c9-f8d4-4681-b92f-ad7c997ba6a6" providerId="ADAL" clId="{477E6744-2192-4104-A1C9-FFB181C53973}" dt="2020-01-17T21:03:57.031" v="7173" actId="14100"/>
          <ac:spMkLst>
            <pc:docMk/>
            <pc:sldMk cId="1815649828" sldId="307"/>
            <ac:spMk id="18" creationId="{557F3764-89AE-43DD-8EAB-95893E622A31}"/>
          </ac:spMkLst>
        </pc:spChg>
        <pc:spChg chg="add mod">
          <ac:chgData name="Scott DeLoach" userId="e5ffe5c9-f8d4-4681-b92f-ad7c997ba6a6" providerId="ADAL" clId="{477E6744-2192-4104-A1C9-FFB181C53973}" dt="2020-01-17T20:54:58.217" v="6909" actId="404"/>
          <ac:spMkLst>
            <pc:docMk/>
            <pc:sldMk cId="1815649828" sldId="307"/>
            <ac:spMk id="19" creationId="{9592D245-BB2A-4552-BB55-05EF9840CB79}"/>
          </ac:spMkLst>
        </pc:spChg>
        <pc:spChg chg="add mod">
          <ac:chgData name="Scott DeLoach" userId="e5ffe5c9-f8d4-4681-b92f-ad7c997ba6a6" providerId="ADAL" clId="{477E6744-2192-4104-A1C9-FFB181C53973}" dt="2020-01-17T20:54:58.217" v="6909" actId="404"/>
          <ac:spMkLst>
            <pc:docMk/>
            <pc:sldMk cId="1815649828" sldId="307"/>
            <ac:spMk id="20" creationId="{C61BC5AB-958F-4B3F-AA8B-E9762A7E8F68}"/>
          </ac:spMkLst>
        </pc:spChg>
        <pc:spChg chg="add mod">
          <ac:chgData name="Scott DeLoach" userId="e5ffe5c9-f8d4-4681-b92f-ad7c997ba6a6" providerId="ADAL" clId="{477E6744-2192-4104-A1C9-FFB181C53973}" dt="2020-01-17T20:59:14.339" v="6990" actId="1076"/>
          <ac:spMkLst>
            <pc:docMk/>
            <pc:sldMk cId="1815649828" sldId="307"/>
            <ac:spMk id="38" creationId="{822452FF-E8CC-481A-9CE4-88C9FFECFD00}"/>
          </ac:spMkLst>
        </pc:spChg>
        <pc:grpChg chg="add mod ord">
          <ac:chgData name="Scott DeLoach" userId="e5ffe5c9-f8d4-4681-b92f-ad7c997ba6a6" providerId="ADAL" clId="{477E6744-2192-4104-A1C9-FFB181C53973}" dt="2020-01-17T21:00:11.626" v="6999" actId="166"/>
          <ac:grpSpMkLst>
            <pc:docMk/>
            <pc:sldMk cId="1815649828" sldId="307"/>
            <ac:grpSpMk id="2" creationId="{9CBBC012-CF42-4C9F-93EE-21DF644EBEED}"/>
          </ac:grpSpMkLst>
        </pc:grpChg>
        <pc:picChg chg="del">
          <ac:chgData name="Scott DeLoach" userId="e5ffe5c9-f8d4-4681-b92f-ad7c997ba6a6" providerId="ADAL" clId="{477E6744-2192-4104-A1C9-FFB181C53973}" dt="2020-01-17T20:53:11.583" v="6879" actId="478"/>
          <ac:picMkLst>
            <pc:docMk/>
            <pc:sldMk cId="1815649828" sldId="307"/>
            <ac:picMk id="3" creationId="{AABFA2DE-0FE6-4674-9855-904543336DE8}"/>
          </ac:picMkLst>
        </pc:picChg>
        <pc:cxnChg chg="add mod">
          <ac:chgData name="Scott DeLoach" userId="e5ffe5c9-f8d4-4681-b92f-ad7c997ba6a6" providerId="ADAL" clId="{477E6744-2192-4104-A1C9-FFB181C53973}" dt="2020-01-17T20:59:29.188" v="6991" actId="208"/>
          <ac:cxnSpMkLst>
            <pc:docMk/>
            <pc:sldMk cId="1815649828" sldId="307"/>
            <ac:cxnSpMk id="22" creationId="{BC74A279-F094-4883-8676-C2C9B538ABA7}"/>
          </ac:cxnSpMkLst>
        </pc:cxnChg>
        <pc:cxnChg chg="add mod">
          <ac:chgData name="Scott DeLoach" userId="e5ffe5c9-f8d4-4681-b92f-ad7c997ba6a6" providerId="ADAL" clId="{477E6744-2192-4104-A1C9-FFB181C53973}" dt="2020-01-17T20:59:29.188" v="6991" actId="208"/>
          <ac:cxnSpMkLst>
            <pc:docMk/>
            <pc:sldMk cId="1815649828" sldId="307"/>
            <ac:cxnSpMk id="24" creationId="{29DA10AD-302A-41D6-BC3A-9E6736C31205}"/>
          </ac:cxnSpMkLst>
        </pc:cxnChg>
        <pc:cxnChg chg="add mod">
          <ac:chgData name="Scott DeLoach" userId="e5ffe5c9-f8d4-4681-b92f-ad7c997ba6a6" providerId="ADAL" clId="{477E6744-2192-4104-A1C9-FFB181C53973}" dt="2020-01-17T20:59:29.188" v="6991" actId="208"/>
          <ac:cxnSpMkLst>
            <pc:docMk/>
            <pc:sldMk cId="1815649828" sldId="307"/>
            <ac:cxnSpMk id="27" creationId="{8DA752EA-EE4C-4031-93D2-1D53E10A1111}"/>
          </ac:cxnSpMkLst>
        </pc:cxnChg>
        <pc:cxnChg chg="add mod">
          <ac:chgData name="Scott DeLoach" userId="e5ffe5c9-f8d4-4681-b92f-ad7c997ba6a6" providerId="ADAL" clId="{477E6744-2192-4104-A1C9-FFB181C53973}" dt="2020-01-17T21:00:00.313" v="6995" actId="14100"/>
          <ac:cxnSpMkLst>
            <pc:docMk/>
            <pc:sldMk cId="1815649828" sldId="307"/>
            <ac:cxnSpMk id="39" creationId="{07757A76-B2A8-4FC4-9E55-F74A67F32622}"/>
          </ac:cxnSpMkLst>
        </pc:cxnChg>
        <pc:cxnChg chg="add mod">
          <ac:chgData name="Scott DeLoach" userId="e5ffe5c9-f8d4-4681-b92f-ad7c997ba6a6" providerId="ADAL" clId="{477E6744-2192-4104-A1C9-FFB181C53973}" dt="2020-01-17T21:00:07.420" v="6998" actId="14100"/>
          <ac:cxnSpMkLst>
            <pc:docMk/>
            <pc:sldMk cId="1815649828" sldId="307"/>
            <ac:cxnSpMk id="42" creationId="{27D8452E-EF6F-4737-8DD7-148EAC523946}"/>
          </ac:cxnSpMkLst>
        </pc:cxnChg>
      </pc:sldChg>
    </pc:docChg>
  </pc:docChgLst>
  <pc:docChgLst>
    <pc:chgData name="Scott DeLoach" userId="e5ffe5c9-f8d4-4681-b92f-ad7c997ba6a6" providerId="ADAL" clId="{33EA546D-6996-4B0A-A621-8AF8C8D7EA95}"/>
    <pc:docChg chg="undo custSel addSld delSld modSld modMainMaster">
      <pc:chgData name="Scott DeLoach" userId="e5ffe5c9-f8d4-4681-b92f-ad7c997ba6a6" providerId="ADAL" clId="{33EA546D-6996-4B0A-A621-8AF8C8D7EA95}" dt="2020-01-15T20:15:42.118" v="657" actId="47"/>
      <pc:docMkLst>
        <pc:docMk/>
      </pc:docMkLst>
      <pc:sldChg chg="addSp delSp modSp modAnim">
        <pc:chgData name="Scott DeLoach" userId="e5ffe5c9-f8d4-4681-b92f-ad7c997ba6a6" providerId="ADAL" clId="{33EA546D-6996-4B0A-A621-8AF8C8D7EA95}" dt="2020-01-15T20:02:20.832" v="355" actId="692"/>
        <pc:sldMkLst>
          <pc:docMk/>
          <pc:sldMk cId="3191876719" sldId="278"/>
        </pc:sldMkLst>
        <pc:spChg chg="add mod">
          <ac:chgData name="Scott DeLoach" userId="e5ffe5c9-f8d4-4681-b92f-ad7c997ba6a6" providerId="ADAL" clId="{33EA546D-6996-4B0A-A621-8AF8C8D7EA95}" dt="2020-01-15T17:53:52.840" v="157" actId="1076"/>
          <ac:spMkLst>
            <pc:docMk/>
            <pc:sldMk cId="3191876719" sldId="278"/>
            <ac:spMk id="2" creationId="{A718CBC1-2B4A-45E8-BD1A-035CB84B7F98}"/>
          </ac:spMkLst>
        </pc:spChg>
        <pc:spChg chg="add mod">
          <ac:chgData name="Scott DeLoach" userId="e5ffe5c9-f8d4-4681-b92f-ad7c997ba6a6" providerId="ADAL" clId="{33EA546D-6996-4B0A-A621-8AF8C8D7EA95}" dt="2020-01-15T17:53:52.840" v="157" actId="1076"/>
          <ac:spMkLst>
            <pc:docMk/>
            <pc:sldMk cId="3191876719" sldId="278"/>
            <ac:spMk id="3" creationId="{C25B55F1-F73E-4629-9F24-3AD819A7252F}"/>
          </ac:spMkLst>
        </pc:spChg>
        <pc:spChg chg="add mod">
          <ac:chgData name="Scott DeLoach" userId="e5ffe5c9-f8d4-4681-b92f-ad7c997ba6a6" providerId="ADAL" clId="{33EA546D-6996-4B0A-A621-8AF8C8D7EA95}" dt="2020-01-15T20:02:20.832" v="355" actId="692"/>
          <ac:spMkLst>
            <pc:docMk/>
            <pc:sldMk cId="3191876719" sldId="278"/>
            <ac:spMk id="4" creationId="{D2DF0DC9-48A4-4408-BEC4-85A0F04F8722}"/>
          </ac:spMkLst>
        </pc:spChg>
        <pc:spChg chg="del mod">
          <ac:chgData name="Scott DeLoach" userId="e5ffe5c9-f8d4-4681-b92f-ad7c997ba6a6" providerId="ADAL" clId="{33EA546D-6996-4B0A-A621-8AF8C8D7EA95}" dt="2020-01-15T17:53:18.006" v="154"/>
          <ac:spMkLst>
            <pc:docMk/>
            <pc:sldMk cId="3191876719" sldId="278"/>
            <ac:spMk id="11268" creationId="{00000000-0000-0000-0000-000000000000}"/>
          </ac:spMkLst>
        </pc:spChg>
        <pc:spChg chg="mod">
          <ac:chgData name="Scott DeLoach" userId="e5ffe5c9-f8d4-4681-b92f-ad7c997ba6a6" providerId="ADAL" clId="{33EA546D-6996-4B0A-A621-8AF8C8D7EA95}" dt="2020-01-15T17:54:42.247" v="171" actId="1076"/>
          <ac:spMkLst>
            <pc:docMk/>
            <pc:sldMk cId="3191876719" sldId="278"/>
            <ac:spMk id="11269" creationId="{00000000-0000-0000-0000-000000000000}"/>
          </ac:spMkLst>
        </pc:spChg>
      </pc:sldChg>
      <pc:sldChg chg="modSp modNotesTx">
        <pc:chgData name="Scott DeLoach" userId="e5ffe5c9-f8d4-4681-b92f-ad7c997ba6a6" providerId="ADAL" clId="{33EA546D-6996-4B0A-A621-8AF8C8D7EA95}" dt="2020-01-15T17:48:27.107" v="18" actId="6549"/>
        <pc:sldMkLst>
          <pc:docMk/>
          <pc:sldMk cId="2536516880" sldId="293"/>
        </pc:sldMkLst>
        <pc:spChg chg="mod">
          <ac:chgData name="Scott DeLoach" userId="e5ffe5c9-f8d4-4681-b92f-ad7c997ba6a6" providerId="ADAL" clId="{33EA546D-6996-4B0A-A621-8AF8C8D7EA95}" dt="2020-01-15T17:48:21.634" v="17" actId="20577"/>
          <ac:spMkLst>
            <pc:docMk/>
            <pc:sldMk cId="2536516880" sldId="293"/>
            <ac:spMk id="2" creationId="{7B8AF1BC-DB19-462B-97BF-A269442C946D}"/>
          </ac:spMkLst>
        </pc:spChg>
      </pc:sldChg>
      <pc:sldChg chg="addSp delSp modSp add">
        <pc:chgData name="Scott DeLoach" userId="e5ffe5c9-f8d4-4681-b92f-ad7c997ba6a6" providerId="ADAL" clId="{33EA546D-6996-4B0A-A621-8AF8C8D7EA95}" dt="2020-01-15T20:10:49.240" v="535"/>
        <pc:sldMkLst>
          <pc:docMk/>
          <pc:sldMk cId="1397635959" sldId="301"/>
        </pc:sldMkLst>
        <pc:spChg chg="add del mod">
          <ac:chgData name="Scott DeLoach" userId="e5ffe5c9-f8d4-4681-b92f-ad7c997ba6a6" providerId="ADAL" clId="{33EA546D-6996-4B0A-A621-8AF8C8D7EA95}" dt="2020-01-15T19:50:11.263" v="177" actId="478"/>
          <ac:spMkLst>
            <pc:docMk/>
            <pc:sldMk cId="1397635959" sldId="301"/>
            <ac:spMk id="2" creationId="{B64469B1-62A5-41DA-9F42-993D6BA0F2B7}"/>
          </ac:spMkLst>
        </pc:spChg>
        <pc:spChg chg="add mod">
          <ac:chgData name="Scott DeLoach" userId="e5ffe5c9-f8d4-4681-b92f-ad7c997ba6a6" providerId="ADAL" clId="{33EA546D-6996-4B0A-A621-8AF8C8D7EA95}" dt="2020-01-15T20:06:49.714" v="517" actId="20577"/>
          <ac:spMkLst>
            <pc:docMk/>
            <pc:sldMk cId="1397635959" sldId="301"/>
            <ac:spMk id="13" creationId="{20AC6847-0AC4-47CF-B9A6-C4E8DB97B856}"/>
          </ac:spMkLst>
        </pc:spChg>
        <pc:picChg chg="add del mod">
          <ac:chgData name="Scott DeLoach" userId="e5ffe5c9-f8d4-4681-b92f-ad7c997ba6a6" providerId="ADAL" clId="{33EA546D-6996-4B0A-A621-8AF8C8D7EA95}" dt="2020-01-15T19:56:47.905" v="186" actId="478"/>
          <ac:picMkLst>
            <pc:docMk/>
            <pc:sldMk cId="1397635959" sldId="301"/>
            <ac:picMk id="4" creationId="{EB281005-50B0-4D9F-A202-E7F442060E96}"/>
          </ac:picMkLst>
        </pc:picChg>
        <pc:picChg chg="add del mod">
          <ac:chgData name="Scott DeLoach" userId="e5ffe5c9-f8d4-4681-b92f-ad7c997ba6a6" providerId="ADAL" clId="{33EA546D-6996-4B0A-A621-8AF8C8D7EA95}" dt="2020-01-15T19:56:48.807" v="187" actId="478"/>
          <ac:picMkLst>
            <pc:docMk/>
            <pc:sldMk cId="1397635959" sldId="301"/>
            <ac:picMk id="6" creationId="{50D5D9F5-1D99-41EB-8DA3-B8BB84B8F2A9}"/>
          </ac:picMkLst>
        </pc:picChg>
        <pc:picChg chg="add del mod">
          <ac:chgData name="Scott DeLoach" userId="e5ffe5c9-f8d4-4681-b92f-ad7c997ba6a6" providerId="ADAL" clId="{33EA546D-6996-4B0A-A621-8AF8C8D7EA95}" dt="2020-01-15T19:56:52.845" v="191" actId="478"/>
          <ac:picMkLst>
            <pc:docMk/>
            <pc:sldMk cId="1397635959" sldId="301"/>
            <ac:picMk id="8" creationId="{5CF08EAF-8EBC-4C93-919F-5D10993F611C}"/>
          </ac:picMkLst>
        </pc:picChg>
        <pc:picChg chg="add del mod">
          <ac:chgData name="Scott DeLoach" userId="e5ffe5c9-f8d4-4681-b92f-ad7c997ba6a6" providerId="ADAL" clId="{33EA546D-6996-4B0A-A621-8AF8C8D7EA95}" dt="2020-01-15T19:57:50.890" v="193" actId="478"/>
          <ac:picMkLst>
            <pc:docMk/>
            <pc:sldMk cId="1397635959" sldId="301"/>
            <ac:picMk id="10" creationId="{68178B60-C65B-4F0E-B084-131011B00B61}"/>
          </ac:picMkLst>
        </pc:picChg>
        <pc:picChg chg="add del mod">
          <ac:chgData name="Scott DeLoach" userId="e5ffe5c9-f8d4-4681-b92f-ad7c997ba6a6" providerId="ADAL" clId="{33EA546D-6996-4B0A-A621-8AF8C8D7EA95}" dt="2020-01-15T20:05:32.247" v="452" actId="478"/>
          <ac:picMkLst>
            <pc:docMk/>
            <pc:sldMk cId="1397635959" sldId="301"/>
            <ac:picMk id="12" creationId="{F7FB6E90-7996-4D7C-B3AD-ED5890D232EE}"/>
          </ac:picMkLst>
        </pc:picChg>
        <pc:picChg chg="add del mod">
          <ac:chgData name="Scott DeLoach" userId="e5ffe5c9-f8d4-4681-b92f-ad7c997ba6a6" providerId="ADAL" clId="{33EA546D-6996-4B0A-A621-8AF8C8D7EA95}" dt="2020-01-15T20:10:48.797" v="534" actId="478"/>
          <ac:picMkLst>
            <pc:docMk/>
            <pc:sldMk cId="1397635959" sldId="301"/>
            <ac:picMk id="15" creationId="{31EA26F9-2498-4B7C-974A-B12384308D49}"/>
          </ac:picMkLst>
        </pc:picChg>
        <pc:picChg chg="add del mod">
          <ac:chgData name="Scott DeLoach" userId="e5ffe5c9-f8d4-4681-b92f-ad7c997ba6a6" providerId="ADAL" clId="{33EA546D-6996-4B0A-A621-8AF8C8D7EA95}" dt="2020-01-15T20:10:46.033" v="532" actId="21"/>
          <ac:picMkLst>
            <pc:docMk/>
            <pc:sldMk cId="1397635959" sldId="301"/>
            <ac:picMk id="17" creationId="{80EC2213-ADB4-483E-A7F7-1231397039F3}"/>
          </ac:picMkLst>
        </pc:picChg>
        <pc:picChg chg="add">
          <ac:chgData name="Scott DeLoach" userId="e5ffe5c9-f8d4-4681-b92f-ad7c997ba6a6" providerId="ADAL" clId="{33EA546D-6996-4B0A-A621-8AF8C8D7EA95}" dt="2020-01-15T20:10:49.240" v="535"/>
          <ac:picMkLst>
            <pc:docMk/>
            <pc:sldMk cId="1397635959" sldId="301"/>
            <ac:picMk id="18" creationId="{4BD30040-6C33-444F-9F9D-D564A9425F4C}"/>
          </ac:picMkLst>
        </pc:picChg>
      </pc:sldChg>
      <pc:sldChg chg="addSp modSp add setBg">
        <pc:chgData name="Scott DeLoach" userId="e5ffe5c9-f8d4-4681-b92f-ad7c997ba6a6" providerId="ADAL" clId="{33EA546D-6996-4B0A-A621-8AF8C8D7EA95}" dt="2020-01-15T20:02:09.060" v="354" actId="688"/>
        <pc:sldMkLst>
          <pc:docMk/>
          <pc:sldMk cId="2089795054" sldId="303"/>
        </pc:sldMkLst>
        <pc:spChg chg="add mod">
          <ac:chgData name="Scott DeLoach" userId="e5ffe5c9-f8d4-4681-b92f-ad7c997ba6a6" providerId="ADAL" clId="{33EA546D-6996-4B0A-A621-8AF8C8D7EA95}" dt="2020-01-15T20:01:39.190" v="346" actId="688"/>
          <ac:spMkLst>
            <pc:docMk/>
            <pc:sldMk cId="2089795054" sldId="303"/>
            <ac:spMk id="5" creationId="{61B1258E-8756-405F-A668-9F851272E630}"/>
          </ac:spMkLst>
        </pc:spChg>
        <pc:spChg chg="add mod">
          <ac:chgData name="Scott DeLoach" userId="e5ffe5c9-f8d4-4681-b92f-ad7c997ba6a6" providerId="ADAL" clId="{33EA546D-6996-4B0A-A621-8AF8C8D7EA95}" dt="2020-01-15T20:01:52.878" v="349" actId="688"/>
          <ac:spMkLst>
            <pc:docMk/>
            <pc:sldMk cId="2089795054" sldId="303"/>
            <ac:spMk id="7" creationId="{6BE13721-8105-42EB-9A44-F7E9E0E0AE0C}"/>
          </ac:spMkLst>
        </pc:spChg>
        <pc:spChg chg="add mod">
          <ac:chgData name="Scott DeLoach" userId="e5ffe5c9-f8d4-4681-b92f-ad7c997ba6a6" providerId="ADAL" clId="{33EA546D-6996-4B0A-A621-8AF8C8D7EA95}" dt="2020-01-15T20:02:09.060" v="354" actId="688"/>
          <ac:spMkLst>
            <pc:docMk/>
            <pc:sldMk cId="2089795054" sldId="303"/>
            <ac:spMk id="8" creationId="{C986D831-F600-40A8-979D-E81DA7481C8B}"/>
          </ac:spMkLst>
        </pc:spChg>
        <pc:spChg chg="mod">
          <ac:chgData name="Scott DeLoach" userId="e5ffe5c9-f8d4-4681-b92f-ad7c997ba6a6" providerId="ADAL" clId="{33EA546D-6996-4B0A-A621-8AF8C8D7EA95}" dt="2020-01-15T19:59:05.049" v="334" actId="1076"/>
          <ac:spMkLst>
            <pc:docMk/>
            <pc:sldMk cId="2089795054" sldId="303"/>
            <ac:spMk id="11269" creationId="{00000000-0000-0000-0000-000000000000}"/>
          </ac:spMkLst>
        </pc:spChg>
      </pc:sldChg>
      <pc:sldChg chg="addSp delSp modSp add">
        <pc:chgData name="Scott DeLoach" userId="e5ffe5c9-f8d4-4681-b92f-ad7c997ba6a6" providerId="ADAL" clId="{33EA546D-6996-4B0A-A621-8AF8C8D7EA95}" dt="2020-01-15T20:09:42.194" v="526"/>
        <pc:sldMkLst>
          <pc:docMk/>
          <pc:sldMk cId="1048278270" sldId="304"/>
        </pc:sldMkLst>
        <pc:picChg chg="add del mod">
          <ac:chgData name="Scott DeLoach" userId="e5ffe5c9-f8d4-4681-b92f-ad7c997ba6a6" providerId="ADAL" clId="{33EA546D-6996-4B0A-A621-8AF8C8D7EA95}" dt="2020-01-15T20:09:38.724" v="524" actId="21"/>
          <ac:picMkLst>
            <pc:docMk/>
            <pc:sldMk cId="1048278270" sldId="304"/>
            <ac:picMk id="3" creationId="{DD16575D-8636-4668-829C-B634FCC4AF3F}"/>
          </ac:picMkLst>
        </pc:picChg>
        <pc:picChg chg="add">
          <ac:chgData name="Scott DeLoach" userId="e5ffe5c9-f8d4-4681-b92f-ad7c997ba6a6" providerId="ADAL" clId="{33EA546D-6996-4B0A-A621-8AF8C8D7EA95}" dt="2020-01-15T20:09:42.194" v="526"/>
          <ac:picMkLst>
            <pc:docMk/>
            <pc:sldMk cId="1048278270" sldId="304"/>
            <ac:picMk id="6" creationId="{4EAEBDB4-47D4-41AD-8BEC-AAA480F10CA6}"/>
          </ac:picMkLst>
        </pc:picChg>
        <pc:picChg chg="del">
          <ac:chgData name="Scott DeLoach" userId="e5ffe5c9-f8d4-4681-b92f-ad7c997ba6a6" providerId="ADAL" clId="{33EA546D-6996-4B0A-A621-8AF8C8D7EA95}" dt="2020-01-15T20:09:41.615" v="525" actId="478"/>
          <ac:picMkLst>
            <pc:docMk/>
            <pc:sldMk cId="1048278270" sldId="304"/>
            <ac:picMk id="15" creationId="{31EA26F9-2498-4B7C-974A-B12384308D49}"/>
          </ac:picMkLst>
        </pc:picChg>
      </pc:sldChg>
      <pc:sldChg chg="addSp delSp modSp add delAnim modAnim">
        <pc:chgData name="Scott DeLoach" userId="e5ffe5c9-f8d4-4681-b92f-ad7c997ba6a6" providerId="ADAL" clId="{33EA546D-6996-4B0A-A621-8AF8C8D7EA95}" dt="2020-01-15T20:14:46.793" v="655"/>
        <pc:sldMkLst>
          <pc:docMk/>
          <pc:sldMk cId="775222816" sldId="305"/>
        </pc:sldMkLst>
        <pc:spChg chg="mod">
          <ac:chgData name="Scott DeLoach" userId="e5ffe5c9-f8d4-4681-b92f-ad7c997ba6a6" providerId="ADAL" clId="{33EA546D-6996-4B0A-A621-8AF8C8D7EA95}" dt="2020-01-15T20:12:30.171" v="644" actId="14100"/>
          <ac:spMkLst>
            <pc:docMk/>
            <pc:sldMk cId="775222816" sldId="305"/>
            <ac:spMk id="13" creationId="{20AC6847-0AC4-47CF-B9A6-C4E8DB97B856}"/>
          </ac:spMkLst>
        </pc:spChg>
        <pc:picChg chg="add del mod">
          <ac:chgData name="Scott DeLoach" userId="e5ffe5c9-f8d4-4681-b92f-ad7c997ba6a6" providerId="ADAL" clId="{33EA546D-6996-4B0A-A621-8AF8C8D7EA95}" dt="2020-01-15T20:14:32.108" v="652" actId="21"/>
          <ac:picMkLst>
            <pc:docMk/>
            <pc:sldMk cId="775222816" sldId="305"/>
            <ac:picMk id="3" creationId="{FE54EF90-AF3F-4519-8DCC-355CEBD9BB03}"/>
          </ac:picMkLst>
        </pc:picChg>
        <pc:picChg chg="del">
          <ac:chgData name="Scott DeLoach" userId="e5ffe5c9-f8d4-4681-b92f-ad7c997ba6a6" providerId="ADAL" clId="{33EA546D-6996-4B0A-A621-8AF8C8D7EA95}" dt="2020-01-15T20:14:34.044" v="653" actId="478"/>
          <ac:picMkLst>
            <pc:docMk/>
            <pc:sldMk cId="775222816" sldId="305"/>
            <ac:picMk id="6" creationId="{4EAEBDB4-47D4-41AD-8BEC-AAA480F10CA6}"/>
          </ac:picMkLst>
        </pc:picChg>
        <pc:picChg chg="add">
          <ac:chgData name="Scott DeLoach" userId="e5ffe5c9-f8d4-4681-b92f-ad7c997ba6a6" providerId="ADAL" clId="{33EA546D-6996-4B0A-A621-8AF8C8D7EA95}" dt="2020-01-15T20:14:34.792" v="654"/>
          <ac:picMkLst>
            <pc:docMk/>
            <pc:sldMk cId="775222816" sldId="305"/>
            <ac:picMk id="7" creationId="{15BE1DAB-D76C-49F2-BFC2-5F3931C570E8}"/>
          </ac:picMkLst>
        </pc:picChg>
      </pc:sldChg>
      <pc:sldMasterChg chg="setBg modSldLayout">
        <pc:chgData name="Scott DeLoach" userId="e5ffe5c9-f8d4-4681-b92f-ad7c997ba6a6" providerId="ADAL" clId="{33EA546D-6996-4B0A-A621-8AF8C8D7EA95}" dt="2020-01-15T20:01:31.014" v="345"/>
        <pc:sldMasterMkLst>
          <pc:docMk/>
          <pc:sldMasterMk cId="1604907775" sldId="2147483660"/>
        </pc:sldMasterMkLst>
        <pc:sldLayoutChg chg="setBg">
          <pc:chgData name="Scott DeLoach" userId="e5ffe5c9-f8d4-4681-b92f-ad7c997ba6a6" providerId="ADAL" clId="{33EA546D-6996-4B0A-A621-8AF8C8D7EA95}" dt="2020-01-15T20:01:31.014" v="345"/>
          <pc:sldLayoutMkLst>
            <pc:docMk/>
            <pc:sldMasterMk cId="1604907775" sldId="2147483660"/>
            <pc:sldLayoutMk cId="713033601" sldId="2147483661"/>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1897972810" sldId="2147483662"/>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3823679408" sldId="2147483663"/>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555080251" sldId="2147483664"/>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4168355665" sldId="2147483665"/>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3632659113" sldId="2147483666"/>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1170582473" sldId="2147483667"/>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2039616478" sldId="2147483668"/>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2841083381" sldId="2147483669"/>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2499222674" sldId="2147483670"/>
          </pc:sldLayoutMkLst>
        </pc:sldLayoutChg>
        <pc:sldLayoutChg chg="setBg">
          <pc:chgData name="Scott DeLoach" userId="e5ffe5c9-f8d4-4681-b92f-ad7c997ba6a6" providerId="ADAL" clId="{33EA546D-6996-4B0A-A621-8AF8C8D7EA95}" dt="2020-01-15T20:01:31.014" v="345"/>
          <pc:sldLayoutMkLst>
            <pc:docMk/>
            <pc:sldMasterMk cId="1604907775" sldId="2147483660"/>
            <pc:sldLayoutMk cId="146601584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FE9DB-0756-475D-9720-EEF44FBE4A2B}"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262B1-002F-4454-90CD-A21A39FCFE64}" type="slidenum">
              <a:rPr lang="en-US" smtClean="0"/>
              <a:t>‹#›</a:t>
            </a:fld>
            <a:endParaRPr lang="en-US"/>
          </a:p>
        </p:txBody>
      </p:sp>
    </p:spTree>
    <p:extLst>
      <p:ext uri="{BB962C8B-B14F-4D97-AF65-F5344CB8AC3E}">
        <p14:creationId xmlns:p14="http://schemas.microsoft.com/office/powerpoint/2010/main" val="425739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a:p>
        </p:txBody>
      </p:sp>
    </p:spTree>
    <p:extLst>
      <p:ext uri="{BB962C8B-B14F-4D97-AF65-F5344CB8AC3E}">
        <p14:creationId xmlns:p14="http://schemas.microsoft.com/office/powerpoint/2010/main" val="21214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foundational principles of object oriented programming is encapsulation.  Encapsulation basically means to enclose something as if you put it inside a capsule. There is a clear separation between what’s inside the capsule and what is outside.</a:t>
            </a:r>
          </a:p>
          <a:p>
            <a:endParaRPr lang="en-US" dirty="0"/>
          </a:p>
          <a:p>
            <a:r>
              <a:rPr lang="en-US" dirty="0"/>
              <a:t>In object oriented programming, we use encapsulation to enclose both data and behavior within an object. This object defines a boundary that separates the object’s data and behavior from the outside world.</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2</a:t>
            </a:fld>
            <a:endParaRPr lang="en-US"/>
          </a:p>
        </p:txBody>
      </p:sp>
    </p:spTree>
    <p:extLst>
      <p:ext uri="{BB962C8B-B14F-4D97-AF65-F5344CB8AC3E}">
        <p14:creationId xmlns:p14="http://schemas.microsoft.com/office/powerpoint/2010/main" val="280650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Encapsulation is used to hide that data and behavior form external objects.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make it so that all the data and behavior of our object is hidden, it becomes virtually useless. Therefore, we need to find a way to restrict access to only that data and behavior that is necessary to make our object useful. We call this concept information hiding.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information hiding is to provide access to only those behaviors and data that are absolutely necessary for external objects to effectively interact with an object.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this, we typically only provide access to specific behaviors that are designed to interact with other objects. This ensures that an object can tightly control these behaviors and protect the object from misuse.  Access to data is typically given through special behaviors that control what data an external object can see or change.</a:t>
            </a:r>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3</a:t>
            </a:fld>
            <a:endParaRPr lang="en-US"/>
          </a:p>
        </p:txBody>
      </p:sp>
    </p:spTree>
    <p:extLst>
      <p:ext uri="{BB962C8B-B14F-4D97-AF65-F5344CB8AC3E}">
        <p14:creationId xmlns:p14="http://schemas.microsoft.com/office/powerpoint/2010/main" val="416476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a Coffee Machine as an example. If we make all attributes and methods globally accessible, we essentially give external objects free reign to do whatever they want with our data and behavior. It is like having a coffee machine with no external case where users can poke and prod at the internal structures and mechanisms of the machine while it is working. While some users would play nice and only do the right things, others would take advantage of the opportunity to mess with the internals, almost certainly leading to problems and a broken machine.</a:t>
            </a:r>
          </a:p>
          <a:p>
            <a:endParaRPr lang="en-US" dirty="0"/>
          </a:p>
          <a:p>
            <a:r>
              <a:rPr lang="en-US" dirty="0"/>
              <a:t>For instance, in our Coffee Machine class, external objects can directly manipulate the machine configuration and potentially change the associated brewing unit, or worse, delete it all together. Likewise, an external object could call the Brew Espresso method without first putting beans in the machine or selecting how to brew the coffee. At best, this will probably lead to inconsistent results and more probably wrong results or program exceptions.</a:t>
            </a:r>
          </a:p>
        </p:txBody>
      </p:sp>
      <p:sp>
        <p:nvSpPr>
          <p:cNvPr id="4" name="Slide Number Placeholder 3"/>
          <p:cNvSpPr>
            <a:spLocks noGrp="1"/>
          </p:cNvSpPr>
          <p:nvPr>
            <p:ph type="sldNum" sz="quarter" idx="5"/>
          </p:nvPr>
        </p:nvSpPr>
        <p:spPr/>
        <p:txBody>
          <a:bodyPr/>
          <a:lstStyle/>
          <a:p>
            <a:fld id="{148262B1-002F-4454-90CD-A21A39FCFE64}" type="slidenum">
              <a:rPr lang="en-US" smtClean="0"/>
              <a:t>4</a:t>
            </a:fld>
            <a:endParaRPr lang="en-US"/>
          </a:p>
        </p:txBody>
      </p:sp>
    </p:spTree>
    <p:extLst>
      <p:ext uri="{BB962C8B-B14F-4D97-AF65-F5344CB8AC3E}">
        <p14:creationId xmlns:p14="http://schemas.microsoft.com/office/powerpoint/2010/main" val="3650817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information hiding to solve these problems. We do this using public and private attributes and methods. External objects can access public methods and attributes; however, they get no access to the private methods and attributes.</a:t>
            </a:r>
          </a:p>
          <a:p>
            <a:endParaRPr lang="en-US" dirty="0"/>
          </a:p>
          <a:p>
            <a:r>
              <a:rPr lang="en-US" dirty="0"/>
              <a:t>In our Coffee Machine class, we have made all our attributes private. This is considered a “best practice” in object oriented programming. We can always allow external objects access through the use of getter and setter methods if needed. Remember, getter methods allow external objects to read the value of attributes while setter methods allow them to change the values of attributes. This approach is highly preferred since it allows us to ensure that changes made to the attributes will be controlled by the object itself. </a:t>
            </a:r>
          </a:p>
          <a:p>
            <a:endParaRPr lang="en-US" dirty="0"/>
          </a:p>
          <a:p>
            <a:r>
              <a:rPr lang="en-US" dirty="0"/>
              <a:t>For example, a class might have an integer attribute whose value should be between 1 and 10. By forcing external objects to use a setter method to change the value of that attribute, the setter method can ensure that the new value is in fact within the correct range.</a:t>
            </a:r>
          </a:p>
          <a:p>
            <a:endParaRPr lang="en-US" dirty="0"/>
          </a:p>
          <a:p>
            <a:r>
              <a:rPr lang="en-US" dirty="0"/>
              <a:t>The private methods – Brew Espresso and Brew Filter Coffee – are hidden since they are used by the Brew Coffee method to implement its behavior and should not be called directly by an external object.</a:t>
            </a:r>
          </a:p>
        </p:txBody>
      </p:sp>
      <p:sp>
        <p:nvSpPr>
          <p:cNvPr id="4" name="Slide Number Placeholder 3"/>
          <p:cNvSpPr>
            <a:spLocks noGrp="1"/>
          </p:cNvSpPr>
          <p:nvPr>
            <p:ph type="sldNum" sz="quarter" idx="5"/>
          </p:nvPr>
        </p:nvSpPr>
        <p:spPr/>
        <p:txBody>
          <a:bodyPr/>
          <a:lstStyle/>
          <a:p>
            <a:fld id="{148262B1-002F-4454-90CD-A21A39FCFE64}" type="slidenum">
              <a:rPr lang="en-US" smtClean="0"/>
              <a:t>5</a:t>
            </a:fld>
            <a:endParaRPr lang="en-US"/>
          </a:p>
        </p:txBody>
      </p:sp>
    </p:spTree>
    <p:extLst>
      <p:ext uri="{BB962C8B-B14F-4D97-AF65-F5344CB8AC3E}">
        <p14:creationId xmlns:p14="http://schemas.microsoft.com/office/powerpoint/2010/main" val="29961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public methods of a class make up what we call the class interface. (Remember, you shouldn’t have any public attributes.) </a:t>
            </a:r>
          </a:p>
          <a:p>
            <a:endParaRPr lang="en-US" dirty="0"/>
          </a:p>
          <a:p>
            <a:r>
              <a:rPr lang="en-US" dirty="0"/>
              <a:t>The class interface is all an external object really knows about a class. </a:t>
            </a:r>
          </a:p>
        </p:txBody>
      </p:sp>
      <p:sp>
        <p:nvSpPr>
          <p:cNvPr id="4" name="Slide Number Placeholder 3"/>
          <p:cNvSpPr>
            <a:spLocks noGrp="1"/>
          </p:cNvSpPr>
          <p:nvPr>
            <p:ph type="sldNum" sz="quarter" idx="5"/>
          </p:nvPr>
        </p:nvSpPr>
        <p:spPr/>
        <p:txBody>
          <a:bodyPr/>
          <a:lstStyle/>
          <a:p>
            <a:fld id="{148262B1-002F-4454-90CD-A21A39FCFE64}" type="slidenum">
              <a:rPr lang="en-US" smtClean="0"/>
              <a:t>6</a:t>
            </a:fld>
            <a:endParaRPr lang="en-US"/>
          </a:p>
        </p:txBody>
      </p:sp>
    </p:spTree>
    <p:extLst>
      <p:ext uri="{BB962C8B-B14F-4D97-AF65-F5344CB8AC3E}">
        <p14:creationId xmlns:p14="http://schemas.microsoft.com/office/powerpoint/2010/main" val="371998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UML and object oriented programming languages, we generally have a special interface entity. In general, an interface provides an abstract view of the methods an external object can use on objects that implement that interface.</a:t>
            </a:r>
          </a:p>
          <a:p>
            <a:endParaRPr lang="en-US" dirty="0"/>
          </a:p>
          <a:p>
            <a:r>
              <a:rPr lang="en-US" dirty="0"/>
              <a:t>As we will discover in later courses interfaces are very helpful in making our systems modular and easy to change.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7</a:t>
            </a:fld>
            <a:endParaRPr lang="en-US"/>
          </a:p>
        </p:txBody>
      </p:sp>
    </p:spTree>
    <p:extLst>
      <p:ext uri="{BB962C8B-B14F-4D97-AF65-F5344CB8AC3E}">
        <p14:creationId xmlns:p14="http://schemas.microsoft.com/office/powerpoint/2010/main" val="322317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To recap, objects encapsulate both data and behavior. And its this encapsulation allows us to hide information from external objects. </a:t>
            </a:r>
          </a:p>
          <a:p>
            <a:endParaRPr lang="en-US" dirty="0"/>
          </a:p>
          <a:p>
            <a:r>
              <a:rPr lang="en-US" dirty="0"/>
              <a:t>We implement data hiding in objects by making all  attributes and some methods private and only allowing access through a few public methods specifically designed to interact with external objects. </a:t>
            </a:r>
          </a:p>
          <a:p>
            <a:endParaRPr lang="en-US" dirty="0"/>
          </a:p>
          <a:p>
            <a:r>
              <a:rPr lang="en-US" dirty="0"/>
              <a:t>These publicly accessible methods define the class interface. </a:t>
            </a:r>
          </a:p>
          <a:p>
            <a:endParaRPr lang="en-US" dirty="0"/>
          </a:p>
          <a:p>
            <a:endParaRPr lang="en-US" dirty="0"/>
          </a:p>
        </p:txBody>
      </p:sp>
      <p:sp>
        <p:nvSpPr>
          <p:cNvPr id="4" name="Slide Number Placeholder 3"/>
          <p:cNvSpPr>
            <a:spLocks noGrp="1"/>
          </p:cNvSpPr>
          <p:nvPr>
            <p:ph type="sldNum" sz="quarter" idx="5"/>
          </p:nvPr>
        </p:nvSpPr>
        <p:spPr/>
        <p:txBody>
          <a:bodyPr/>
          <a:lstStyle/>
          <a:p>
            <a:fld id="{148262B1-002F-4454-90CD-A21A39FCFE64}" type="slidenum">
              <a:rPr lang="en-US" smtClean="0"/>
              <a:t>8</a:t>
            </a:fld>
            <a:endParaRPr lang="en-US"/>
          </a:p>
        </p:txBody>
      </p:sp>
    </p:spTree>
    <p:extLst>
      <p:ext uri="{BB962C8B-B14F-4D97-AF65-F5344CB8AC3E}">
        <p14:creationId xmlns:p14="http://schemas.microsoft.com/office/powerpoint/2010/main" val="182102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71303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49922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46601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89797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82367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55508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416835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363265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117058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03961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EB6F2658-3471-49B5-8617-6888B43A0C16}" type="datetimeFigureOut">
              <a:rPr lang="en-US" smtClean="0"/>
              <a:t>1/20/2020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37C1B274-88DC-4826-8464-8DC405618288}" type="slidenum">
              <a:rPr lang="en-US" smtClean="0"/>
              <a:t>‹#›</a:t>
            </a:fld>
            <a:endParaRPr lang="en-US"/>
          </a:p>
        </p:txBody>
      </p:sp>
    </p:spTree>
    <p:extLst>
      <p:ext uri="{BB962C8B-B14F-4D97-AF65-F5344CB8AC3E}">
        <p14:creationId xmlns:p14="http://schemas.microsoft.com/office/powerpoint/2010/main" val="284108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F2658-3471-49B5-8617-6888B43A0C16}" type="datetimeFigureOut">
              <a:rPr lang="en-US" smtClean="0"/>
              <a:t>1/20/2020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1B274-88DC-4826-8464-8DC405618288}" type="slidenum">
              <a:rPr lang="en-US" smtClean="0"/>
              <a:t>‹#›</a:t>
            </a:fld>
            <a:endParaRPr lang="en-US"/>
          </a:p>
        </p:txBody>
      </p:sp>
    </p:spTree>
    <p:extLst>
      <p:ext uri="{BB962C8B-B14F-4D97-AF65-F5344CB8AC3E}">
        <p14:creationId xmlns:p14="http://schemas.microsoft.com/office/powerpoint/2010/main" val="1604907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Information Hiding</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body" idx="4294967295"/>
          </p:nvPr>
        </p:nvSpPr>
        <p:spPr>
          <a:xfrm>
            <a:off x="914400" y="914400"/>
            <a:ext cx="8020050" cy="1433513"/>
          </a:xfrm>
        </p:spPr>
        <p:txBody>
          <a:bodyPr>
            <a:noAutofit/>
          </a:bodyPr>
          <a:lstStyle/>
          <a:p>
            <a:pPr marL="0" indent="0">
              <a:lnSpc>
                <a:spcPct val="110000"/>
              </a:lnSpc>
              <a:buNone/>
            </a:pPr>
            <a:r>
              <a:rPr lang="en-US" sz="3600" i="1" u="sng" dirty="0"/>
              <a:t>Encapsulation</a:t>
            </a:r>
            <a:r>
              <a:rPr lang="en-US" sz="3600" dirty="0"/>
              <a:t> is capturing both data and behavior into a single object</a:t>
            </a:r>
            <a:endParaRPr lang="en-US" sz="3600" u="sng" dirty="0"/>
          </a:p>
        </p:txBody>
      </p:sp>
      <p:sp>
        <p:nvSpPr>
          <p:cNvPr id="2" name="Cloud 1">
            <a:extLst>
              <a:ext uri="{FF2B5EF4-FFF2-40B4-BE49-F238E27FC236}">
                <a16:creationId xmlns:a16="http://schemas.microsoft.com/office/drawing/2014/main" id="{A718CBC1-2B4A-45E8-BD1A-035CB84B7F98}"/>
              </a:ext>
            </a:extLst>
          </p:cNvPr>
          <p:cNvSpPr/>
          <p:nvPr/>
        </p:nvSpPr>
        <p:spPr>
          <a:xfrm>
            <a:off x="1901591" y="3753702"/>
            <a:ext cx="1248508" cy="94956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3" name="Cube 2">
            <a:extLst>
              <a:ext uri="{FF2B5EF4-FFF2-40B4-BE49-F238E27FC236}">
                <a16:creationId xmlns:a16="http://schemas.microsoft.com/office/drawing/2014/main" id="{C25B55F1-F73E-4629-9F24-3AD819A7252F}"/>
              </a:ext>
            </a:extLst>
          </p:cNvPr>
          <p:cNvSpPr/>
          <p:nvPr/>
        </p:nvSpPr>
        <p:spPr>
          <a:xfrm>
            <a:off x="3680262" y="3815248"/>
            <a:ext cx="1318847" cy="712177"/>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Behavior</a:t>
            </a:r>
          </a:p>
        </p:txBody>
      </p:sp>
      <p:sp>
        <p:nvSpPr>
          <p:cNvPr id="4" name="Oval 3">
            <a:extLst>
              <a:ext uri="{FF2B5EF4-FFF2-40B4-BE49-F238E27FC236}">
                <a16:creationId xmlns:a16="http://schemas.microsoft.com/office/drawing/2014/main" id="{D2DF0DC9-48A4-4408-BEC4-85A0F04F8722}"/>
              </a:ext>
            </a:extLst>
          </p:cNvPr>
          <p:cNvSpPr/>
          <p:nvPr/>
        </p:nvSpPr>
        <p:spPr>
          <a:xfrm>
            <a:off x="1585068" y="3199787"/>
            <a:ext cx="3851031" cy="2004646"/>
          </a:xfrm>
          <a:prstGeom prst="ellipse">
            <a:avLst/>
          </a:prstGeom>
          <a:noFill/>
          <a:ln w="57150">
            <a:solidFill>
              <a:schemeClr val="dk1"/>
            </a:solidFill>
            <a:prstDash val="solid"/>
            <a:extLst>
              <a:ext uri="{C807C97D-BFC1-408E-A445-0C87EB9F89A2}">
                <ask:lineSketchStyleProps xmlns:ask="http://schemas.microsoft.com/office/drawing/2018/sketchyshapes" sd="1219033472">
                  <a:custGeom>
                    <a:avLst/>
                    <a:gdLst>
                      <a:gd name="connsiteX0" fmla="*/ 0 w 3851031"/>
                      <a:gd name="connsiteY0" fmla="*/ 1002323 h 2004646"/>
                      <a:gd name="connsiteX1" fmla="*/ 1925516 w 3851031"/>
                      <a:gd name="connsiteY1" fmla="*/ 0 h 2004646"/>
                      <a:gd name="connsiteX2" fmla="*/ 3851032 w 3851031"/>
                      <a:gd name="connsiteY2" fmla="*/ 1002323 h 2004646"/>
                      <a:gd name="connsiteX3" fmla="*/ 1925516 w 3851031"/>
                      <a:gd name="connsiteY3" fmla="*/ 2004646 h 2004646"/>
                      <a:gd name="connsiteX4" fmla="*/ 0 w 3851031"/>
                      <a:gd name="connsiteY4" fmla="*/ 1002323 h 2004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1031" h="2004646" extrusionOk="0">
                        <a:moveTo>
                          <a:pt x="0" y="1002323"/>
                        </a:moveTo>
                        <a:cubicBezTo>
                          <a:pt x="-155904" y="352590"/>
                          <a:pt x="734307" y="47957"/>
                          <a:pt x="1925516" y="0"/>
                        </a:cubicBezTo>
                        <a:cubicBezTo>
                          <a:pt x="3019000" y="6326"/>
                          <a:pt x="3805861" y="450191"/>
                          <a:pt x="3851032" y="1002323"/>
                        </a:cubicBezTo>
                        <a:cubicBezTo>
                          <a:pt x="3685513" y="1717530"/>
                          <a:pt x="2966488" y="2128797"/>
                          <a:pt x="1925516" y="2004646"/>
                        </a:cubicBezTo>
                        <a:cubicBezTo>
                          <a:pt x="745921" y="1941091"/>
                          <a:pt x="118959" y="1612730"/>
                          <a:pt x="0" y="1002323"/>
                        </a:cubicBezTo>
                        <a:close/>
                      </a:path>
                    </a:pathLst>
                  </a:custGeom>
                  <ask:type>
                    <ask:lineSketchNon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91876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type="body" idx="4294967295"/>
          </p:nvPr>
        </p:nvSpPr>
        <p:spPr>
          <a:xfrm>
            <a:off x="914400" y="914400"/>
            <a:ext cx="8020050" cy="1433513"/>
          </a:xfrm>
        </p:spPr>
        <p:txBody>
          <a:bodyPr>
            <a:noAutofit/>
          </a:bodyPr>
          <a:lstStyle/>
          <a:p>
            <a:pPr marL="0" indent="0">
              <a:lnSpc>
                <a:spcPct val="110000"/>
              </a:lnSpc>
              <a:buNone/>
            </a:pPr>
            <a:r>
              <a:rPr lang="en-US" sz="3600" i="1" u="sng" dirty="0"/>
              <a:t>Information hiding</a:t>
            </a:r>
            <a:r>
              <a:rPr lang="en-US" sz="3600" dirty="0"/>
              <a:t> is restricting access to some of the data and behavior</a:t>
            </a:r>
            <a:endParaRPr lang="en-US" sz="3600" u="sng" dirty="0"/>
          </a:p>
        </p:txBody>
      </p:sp>
      <p:sp>
        <p:nvSpPr>
          <p:cNvPr id="2" name="Cloud 1">
            <a:extLst>
              <a:ext uri="{FF2B5EF4-FFF2-40B4-BE49-F238E27FC236}">
                <a16:creationId xmlns:a16="http://schemas.microsoft.com/office/drawing/2014/main" id="{A718CBC1-2B4A-45E8-BD1A-035CB84B7F98}"/>
              </a:ext>
            </a:extLst>
          </p:cNvPr>
          <p:cNvSpPr/>
          <p:nvPr/>
        </p:nvSpPr>
        <p:spPr>
          <a:xfrm>
            <a:off x="1901591" y="3753702"/>
            <a:ext cx="1248508" cy="94956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3" name="Cube 2">
            <a:extLst>
              <a:ext uri="{FF2B5EF4-FFF2-40B4-BE49-F238E27FC236}">
                <a16:creationId xmlns:a16="http://schemas.microsoft.com/office/drawing/2014/main" id="{C25B55F1-F73E-4629-9F24-3AD819A7252F}"/>
              </a:ext>
            </a:extLst>
          </p:cNvPr>
          <p:cNvSpPr/>
          <p:nvPr/>
        </p:nvSpPr>
        <p:spPr>
          <a:xfrm>
            <a:off x="3680262" y="3815248"/>
            <a:ext cx="1318847" cy="712177"/>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Behavior</a:t>
            </a:r>
          </a:p>
        </p:txBody>
      </p:sp>
      <p:sp>
        <p:nvSpPr>
          <p:cNvPr id="4" name="Oval 3">
            <a:extLst>
              <a:ext uri="{FF2B5EF4-FFF2-40B4-BE49-F238E27FC236}">
                <a16:creationId xmlns:a16="http://schemas.microsoft.com/office/drawing/2014/main" id="{D2DF0DC9-48A4-4408-BEC4-85A0F04F8722}"/>
              </a:ext>
            </a:extLst>
          </p:cNvPr>
          <p:cNvSpPr/>
          <p:nvPr/>
        </p:nvSpPr>
        <p:spPr>
          <a:xfrm>
            <a:off x="1585068" y="3199787"/>
            <a:ext cx="3851031" cy="2004646"/>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61B1258E-8756-405F-A668-9F851272E630}"/>
              </a:ext>
            </a:extLst>
          </p:cNvPr>
          <p:cNvSpPr/>
          <p:nvPr/>
        </p:nvSpPr>
        <p:spPr>
          <a:xfrm rot="1940420">
            <a:off x="4750254" y="3341914"/>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BE13721-8105-42EB-9A44-F7E9E0E0AE0C}"/>
              </a:ext>
            </a:extLst>
          </p:cNvPr>
          <p:cNvSpPr/>
          <p:nvPr/>
        </p:nvSpPr>
        <p:spPr>
          <a:xfrm rot="3307593">
            <a:off x="4755333" y="4826588"/>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86D831-F600-40A8-979D-E81DA7481C8B}"/>
              </a:ext>
            </a:extLst>
          </p:cNvPr>
          <p:cNvSpPr/>
          <p:nvPr/>
        </p:nvSpPr>
        <p:spPr>
          <a:xfrm>
            <a:off x="5343926" y="4084249"/>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97950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20AC6847-0AC4-47CF-B9A6-C4E8DB97B856}"/>
              </a:ext>
            </a:extLst>
          </p:cNvPr>
          <p:cNvSpPr txBox="1">
            <a:spLocks noChangeArrowheads="1"/>
          </p:cNvSpPr>
          <p:nvPr/>
        </p:nvSpPr>
        <p:spPr>
          <a:xfrm>
            <a:off x="914400" y="914400"/>
            <a:ext cx="8020050" cy="14335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Exposing all data and methods causes major problems</a:t>
            </a:r>
          </a:p>
        </p:txBody>
      </p:sp>
      <p:pic>
        <p:nvPicPr>
          <p:cNvPr id="18" name="Picture 17" descr="A screenshot of a cell phone&#10;&#10;Description automatically generated">
            <a:extLst>
              <a:ext uri="{FF2B5EF4-FFF2-40B4-BE49-F238E27FC236}">
                <a16:creationId xmlns:a16="http://schemas.microsoft.com/office/drawing/2014/main" id="{4BD30040-6C33-444F-9F9D-D564A9425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38" y="2561963"/>
            <a:ext cx="4520591" cy="3567532"/>
          </a:xfrm>
          <a:prstGeom prst="rect">
            <a:avLst/>
          </a:prstGeom>
        </p:spPr>
      </p:pic>
    </p:spTree>
    <p:extLst>
      <p:ext uri="{BB962C8B-B14F-4D97-AF65-F5344CB8AC3E}">
        <p14:creationId xmlns:p14="http://schemas.microsoft.com/office/powerpoint/2010/main" val="13976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20AC6847-0AC4-47CF-B9A6-C4E8DB97B856}"/>
              </a:ext>
            </a:extLst>
          </p:cNvPr>
          <p:cNvSpPr txBox="1">
            <a:spLocks noChangeArrowheads="1"/>
          </p:cNvSpPr>
          <p:nvPr/>
        </p:nvSpPr>
        <p:spPr>
          <a:xfrm>
            <a:off x="914400" y="914400"/>
            <a:ext cx="8020050" cy="14335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Exposing all data and methods causes major problems</a:t>
            </a:r>
          </a:p>
        </p:txBody>
      </p:sp>
      <p:pic>
        <p:nvPicPr>
          <p:cNvPr id="6" name="Picture 5" descr="A screenshot of a cell phone&#10;&#10;Description automatically generated">
            <a:extLst>
              <a:ext uri="{FF2B5EF4-FFF2-40B4-BE49-F238E27FC236}">
                <a16:creationId xmlns:a16="http://schemas.microsoft.com/office/drawing/2014/main" id="{4EAEBDB4-47D4-41AD-8BEC-AAA480F10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38" y="2561963"/>
            <a:ext cx="4520591" cy="3567532"/>
          </a:xfrm>
          <a:prstGeom prst="rect">
            <a:avLst/>
          </a:prstGeom>
        </p:spPr>
      </p:pic>
    </p:spTree>
    <p:extLst>
      <p:ext uri="{BB962C8B-B14F-4D97-AF65-F5344CB8AC3E}">
        <p14:creationId xmlns:p14="http://schemas.microsoft.com/office/powerpoint/2010/main" val="104827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20AC6847-0AC4-47CF-B9A6-C4E8DB97B856}"/>
              </a:ext>
            </a:extLst>
          </p:cNvPr>
          <p:cNvSpPr txBox="1">
            <a:spLocks noChangeArrowheads="1"/>
          </p:cNvSpPr>
          <p:nvPr/>
        </p:nvSpPr>
        <p:spPr>
          <a:xfrm>
            <a:off x="914400" y="914400"/>
            <a:ext cx="8732018" cy="14335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A classes </a:t>
            </a:r>
            <a:r>
              <a:rPr lang="en-US" sz="3600" i="1" u="sng" dirty="0"/>
              <a:t>interface</a:t>
            </a:r>
            <a:r>
              <a:rPr lang="en-US" sz="3600" dirty="0"/>
              <a:t> is those attributes and methods that can be used by external object</a:t>
            </a:r>
          </a:p>
        </p:txBody>
      </p:sp>
      <p:pic>
        <p:nvPicPr>
          <p:cNvPr id="7" name="Picture 6" descr="A screenshot of a cell phone&#10;&#10;Description automatically generated">
            <a:extLst>
              <a:ext uri="{FF2B5EF4-FFF2-40B4-BE49-F238E27FC236}">
                <a16:creationId xmlns:a16="http://schemas.microsoft.com/office/drawing/2014/main" id="{15BE1DAB-D76C-49F2-BFC2-5F3931C57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938" y="2561963"/>
            <a:ext cx="4520591" cy="3567532"/>
          </a:xfrm>
          <a:prstGeom prst="rect">
            <a:avLst/>
          </a:prstGeom>
        </p:spPr>
      </p:pic>
    </p:spTree>
    <p:extLst>
      <p:ext uri="{BB962C8B-B14F-4D97-AF65-F5344CB8AC3E}">
        <p14:creationId xmlns:p14="http://schemas.microsoft.com/office/powerpoint/2010/main" val="77522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20AC6847-0AC4-47CF-B9A6-C4E8DB97B856}"/>
              </a:ext>
            </a:extLst>
          </p:cNvPr>
          <p:cNvSpPr txBox="1">
            <a:spLocks noChangeArrowheads="1"/>
          </p:cNvSpPr>
          <p:nvPr/>
        </p:nvSpPr>
        <p:spPr>
          <a:xfrm>
            <a:off x="914400" y="914400"/>
            <a:ext cx="8732018" cy="14335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A classes </a:t>
            </a:r>
            <a:r>
              <a:rPr lang="en-US" sz="3600" i="1" u="sng" dirty="0"/>
              <a:t>interface</a:t>
            </a:r>
            <a:r>
              <a:rPr lang="en-US" sz="3600" dirty="0"/>
              <a:t> is those attributes and methods that can be used by external object</a:t>
            </a:r>
          </a:p>
        </p:txBody>
      </p:sp>
      <p:pic>
        <p:nvPicPr>
          <p:cNvPr id="3" name="Picture 2">
            <a:extLst>
              <a:ext uri="{FF2B5EF4-FFF2-40B4-BE49-F238E27FC236}">
                <a16:creationId xmlns:a16="http://schemas.microsoft.com/office/drawing/2014/main" id="{AABFA2DE-0FE6-4674-9855-904543336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777" y="2523494"/>
            <a:ext cx="4022135" cy="3644470"/>
          </a:xfrm>
          <a:prstGeom prst="rect">
            <a:avLst/>
          </a:prstGeom>
        </p:spPr>
      </p:pic>
    </p:spTree>
    <p:extLst>
      <p:ext uri="{BB962C8B-B14F-4D97-AF65-F5344CB8AC3E}">
        <p14:creationId xmlns:p14="http://schemas.microsoft.com/office/powerpoint/2010/main" val="149714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a:extLst>
              <a:ext uri="{FF2B5EF4-FFF2-40B4-BE49-F238E27FC236}">
                <a16:creationId xmlns:a16="http://schemas.microsoft.com/office/drawing/2014/main" id="{20AC6847-0AC4-47CF-B9A6-C4E8DB97B856}"/>
              </a:ext>
            </a:extLst>
          </p:cNvPr>
          <p:cNvSpPr txBox="1">
            <a:spLocks noChangeArrowheads="1"/>
          </p:cNvSpPr>
          <p:nvPr/>
        </p:nvSpPr>
        <p:spPr>
          <a:xfrm>
            <a:off x="719215" y="1335428"/>
            <a:ext cx="4067901" cy="731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Objects encapsulate </a:t>
            </a:r>
          </a:p>
        </p:txBody>
      </p:sp>
      <p:sp>
        <p:nvSpPr>
          <p:cNvPr id="7" name="Cloud 6">
            <a:extLst>
              <a:ext uri="{FF2B5EF4-FFF2-40B4-BE49-F238E27FC236}">
                <a16:creationId xmlns:a16="http://schemas.microsoft.com/office/drawing/2014/main" id="{A0879B25-D714-4E4C-82F8-2BCEA437DD1F}"/>
              </a:ext>
            </a:extLst>
          </p:cNvPr>
          <p:cNvSpPr/>
          <p:nvPr/>
        </p:nvSpPr>
        <p:spPr>
          <a:xfrm>
            <a:off x="1563263" y="2980592"/>
            <a:ext cx="1248508" cy="94956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8" name="Cube 7">
            <a:extLst>
              <a:ext uri="{FF2B5EF4-FFF2-40B4-BE49-F238E27FC236}">
                <a16:creationId xmlns:a16="http://schemas.microsoft.com/office/drawing/2014/main" id="{E5A7B5BA-1731-450C-9C58-0E37C37D246B}"/>
              </a:ext>
            </a:extLst>
          </p:cNvPr>
          <p:cNvSpPr/>
          <p:nvPr/>
        </p:nvSpPr>
        <p:spPr>
          <a:xfrm>
            <a:off x="3341934" y="3042138"/>
            <a:ext cx="1318847" cy="712177"/>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Behavior</a:t>
            </a:r>
          </a:p>
        </p:txBody>
      </p:sp>
      <p:sp>
        <p:nvSpPr>
          <p:cNvPr id="9" name="Oval 8">
            <a:extLst>
              <a:ext uri="{FF2B5EF4-FFF2-40B4-BE49-F238E27FC236}">
                <a16:creationId xmlns:a16="http://schemas.microsoft.com/office/drawing/2014/main" id="{C1C9067B-1271-4DC9-9BE0-74E17D31D0DB}"/>
              </a:ext>
            </a:extLst>
          </p:cNvPr>
          <p:cNvSpPr/>
          <p:nvPr/>
        </p:nvSpPr>
        <p:spPr>
          <a:xfrm>
            <a:off x="1246740" y="2426677"/>
            <a:ext cx="3851031" cy="2004646"/>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32A16C3-5764-430E-828B-7DBD7B16F9E2}"/>
              </a:ext>
            </a:extLst>
          </p:cNvPr>
          <p:cNvSpPr/>
          <p:nvPr/>
        </p:nvSpPr>
        <p:spPr>
          <a:xfrm rot="1940420">
            <a:off x="4411926" y="2568804"/>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53AFE7-7AAE-43D9-A833-CE39EA5771DD}"/>
              </a:ext>
            </a:extLst>
          </p:cNvPr>
          <p:cNvSpPr/>
          <p:nvPr/>
        </p:nvSpPr>
        <p:spPr>
          <a:xfrm rot="3307593">
            <a:off x="4417005" y="4053478"/>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207B7C-4B6D-4DA5-AFAB-BADD891816DD}"/>
              </a:ext>
            </a:extLst>
          </p:cNvPr>
          <p:cNvSpPr/>
          <p:nvPr/>
        </p:nvSpPr>
        <p:spPr>
          <a:xfrm>
            <a:off x="5005598" y="3311139"/>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BC74A279-F094-4883-8676-C2C9B538ABA7}"/>
              </a:ext>
            </a:extLst>
          </p:cNvPr>
          <p:cNvCxnSpPr>
            <a:cxnSpLocks/>
            <a:stCxn id="17" idx="3"/>
            <a:endCxn id="8" idx="0"/>
          </p:cNvCxnSpPr>
          <p:nvPr/>
        </p:nvCxnSpPr>
        <p:spPr>
          <a:xfrm flipH="1">
            <a:off x="4090380" y="1695670"/>
            <a:ext cx="1533364" cy="134646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DA10AD-302A-41D6-BC3A-9E6736C31205}"/>
              </a:ext>
            </a:extLst>
          </p:cNvPr>
          <p:cNvCxnSpPr>
            <a:cxnSpLocks/>
          </p:cNvCxnSpPr>
          <p:nvPr/>
        </p:nvCxnSpPr>
        <p:spPr>
          <a:xfrm flipH="1">
            <a:off x="4660781" y="3401867"/>
            <a:ext cx="66845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A752EA-EE4C-4031-93D2-1D53E10A1111}"/>
              </a:ext>
            </a:extLst>
          </p:cNvPr>
          <p:cNvCxnSpPr>
            <a:cxnSpLocks/>
            <a:stCxn id="17" idx="4"/>
          </p:cNvCxnSpPr>
          <p:nvPr/>
        </p:nvCxnSpPr>
        <p:spPr>
          <a:xfrm flipH="1">
            <a:off x="5312569" y="1867780"/>
            <a:ext cx="1109390" cy="1534087"/>
          </a:xfrm>
          <a:prstGeom prst="straightConnector1">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ectangle 3">
            <a:extLst>
              <a:ext uri="{FF2B5EF4-FFF2-40B4-BE49-F238E27FC236}">
                <a16:creationId xmlns:a16="http://schemas.microsoft.com/office/drawing/2014/main" id="{822452FF-E8CC-481A-9CE4-88C9FFECFD00}"/>
              </a:ext>
            </a:extLst>
          </p:cNvPr>
          <p:cNvSpPr txBox="1">
            <a:spLocks noChangeArrowheads="1"/>
          </p:cNvSpPr>
          <p:nvPr/>
        </p:nvSpPr>
        <p:spPr>
          <a:xfrm>
            <a:off x="719215" y="4796570"/>
            <a:ext cx="6364224" cy="731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3600" dirty="0"/>
              <a:t>Interfaces hide information</a:t>
            </a:r>
          </a:p>
        </p:txBody>
      </p:sp>
      <p:cxnSp>
        <p:nvCxnSpPr>
          <p:cNvPr id="39" name="Straight Arrow Connector 38">
            <a:extLst>
              <a:ext uri="{FF2B5EF4-FFF2-40B4-BE49-F238E27FC236}">
                <a16:creationId xmlns:a16="http://schemas.microsoft.com/office/drawing/2014/main" id="{07757A76-B2A8-4FC4-9E55-F74A67F32622}"/>
              </a:ext>
            </a:extLst>
          </p:cNvPr>
          <p:cNvCxnSpPr>
            <a:cxnSpLocks/>
            <a:stCxn id="16" idx="3"/>
            <a:endCxn id="17" idx="3"/>
          </p:cNvCxnSpPr>
          <p:nvPr/>
        </p:nvCxnSpPr>
        <p:spPr>
          <a:xfrm flipH="1">
            <a:off x="5623744" y="1470879"/>
            <a:ext cx="1232092" cy="224791"/>
          </a:xfrm>
          <a:prstGeom prst="straightConnector1">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7D8452E-EF6F-4737-8DD7-148EAC523946}"/>
              </a:ext>
            </a:extLst>
          </p:cNvPr>
          <p:cNvCxnSpPr>
            <a:cxnSpLocks/>
            <a:stCxn id="16" idx="3"/>
            <a:endCxn id="17" idx="4"/>
          </p:cNvCxnSpPr>
          <p:nvPr/>
        </p:nvCxnSpPr>
        <p:spPr>
          <a:xfrm flipH="1">
            <a:off x="6421959" y="1470879"/>
            <a:ext cx="433877" cy="396901"/>
          </a:xfrm>
          <a:prstGeom prst="straightConnector1">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9CBBC012-CF42-4C9F-93EE-21DF644EBEED}"/>
              </a:ext>
            </a:extLst>
          </p:cNvPr>
          <p:cNvGrpSpPr/>
          <p:nvPr/>
        </p:nvGrpSpPr>
        <p:grpSpPr>
          <a:xfrm>
            <a:off x="5293112" y="692542"/>
            <a:ext cx="2305766" cy="1175238"/>
            <a:chOff x="1399140" y="2579077"/>
            <a:chExt cx="3933029" cy="2004646"/>
          </a:xfrm>
        </p:grpSpPr>
        <p:sp>
          <p:nvSpPr>
            <p:cNvPr id="15" name="Cloud 14">
              <a:extLst>
                <a:ext uri="{FF2B5EF4-FFF2-40B4-BE49-F238E27FC236}">
                  <a16:creationId xmlns:a16="http://schemas.microsoft.com/office/drawing/2014/main" id="{42E81C81-7979-43A8-973F-75AB0182EB8E}"/>
                </a:ext>
              </a:extLst>
            </p:cNvPr>
            <p:cNvSpPr/>
            <p:nvPr/>
          </p:nvSpPr>
          <p:spPr>
            <a:xfrm>
              <a:off x="1715663" y="3132992"/>
              <a:ext cx="1248508" cy="94956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Data</a:t>
              </a:r>
            </a:p>
          </p:txBody>
        </p:sp>
        <p:sp>
          <p:nvSpPr>
            <p:cNvPr id="16" name="Cube 15">
              <a:extLst>
                <a:ext uri="{FF2B5EF4-FFF2-40B4-BE49-F238E27FC236}">
                  <a16:creationId xmlns:a16="http://schemas.microsoft.com/office/drawing/2014/main" id="{2327F045-22A5-48E0-8926-64128B9F486A}"/>
                </a:ext>
              </a:extLst>
            </p:cNvPr>
            <p:cNvSpPr/>
            <p:nvPr/>
          </p:nvSpPr>
          <p:spPr>
            <a:xfrm>
              <a:off x="3494334" y="3194538"/>
              <a:ext cx="1318847" cy="712177"/>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50" dirty="0"/>
                <a:t>Behavior</a:t>
              </a:r>
            </a:p>
          </p:txBody>
        </p:sp>
        <p:sp>
          <p:nvSpPr>
            <p:cNvPr id="17" name="Oval 16">
              <a:extLst>
                <a:ext uri="{FF2B5EF4-FFF2-40B4-BE49-F238E27FC236}">
                  <a16:creationId xmlns:a16="http://schemas.microsoft.com/office/drawing/2014/main" id="{05B11055-395D-45D1-A3A7-634F5305E684}"/>
                </a:ext>
              </a:extLst>
            </p:cNvPr>
            <p:cNvSpPr/>
            <p:nvPr/>
          </p:nvSpPr>
          <p:spPr>
            <a:xfrm>
              <a:off x="1399140" y="2579077"/>
              <a:ext cx="3851031" cy="2004646"/>
            </a:xfrm>
            <a:prstGeom prst="ellipse">
              <a:avLst/>
            </a:prstGeom>
            <a:noFill/>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557F3764-89AE-43DD-8EAB-95893E622A31}"/>
                </a:ext>
              </a:extLst>
            </p:cNvPr>
            <p:cNvSpPr/>
            <p:nvPr/>
          </p:nvSpPr>
          <p:spPr>
            <a:xfrm rot="1940420">
              <a:off x="4530845" y="2754642"/>
              <a:ext cx="183723" cy="180116"/>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9592D245-BB2A-4552-BB55-05EF9840CB79}"/>
                </a:ext>
              </a:extLst>
            </p:cNvPr>
            <p:cNvSpPr/>
            <p:nvPr/>
          </p:nvSpPr>
          <p:spPr>
            <a:xfrm rot="3307593">
              <a:off x="4569405" y="4205878"/>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a:extLst>
                <a:ext uri="{FF2B5EF4-FFF2-40B4-BE49-F238E27FC236}">
                  <a16:creationId xmlns:a16="http://schemas.microsoft.com/office/drawing/2014/main" id="{C61BC5AB-958F-4B3F-AA8B-E9762A7E8F68}"/>
                </a:ext>
              </a:extLst>
            </p:cNvPr>
            <p:cNvSpPr/>
            <p:nvPr/>
          </p:nvSpPr>
          <p:spPr>
            <a:xfrm>
              <a:off x="5157998" y="3463539"/>
              <a:ext cx="174171" cy="17417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81564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CC Templat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overview-slides.pptx" id="{01FCB4C4-1BDA-489D-8BE0-2FC22DF6738E}" vid="{FB116D42-F80A-4C2F-A3AC-1BA11C0627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0CBE063EE55D4A9D6FE28C73B0F27C" ma:contentTypeVersion="13" ma:contentTypeDescription="Create a new document." ma:contentTypeScope="" ma:versionID="86ddfd0c577453786a297ea7ebd13f7d">
  <xsd:schema xmlns:xsd="http://www.w3.org/2001/XMLSchema" xmlns:xs="http://www.w3.org/2001/XMLSchema" xmlns:p="http://schemas.microsoft.com/office/2006/metadata/properties" xmlns:ns3="f50ce8ea-d1a4-42c7-8f5a-e0f974e1e039" xmlns:ns4="40a4d774-e5e8-4559-96ac-a0203b80a0e5" targetNamespace="http://schemas.microsoft.com/office/2006/metadata/properties" ma:root="true" ma:fieldsID="6e5df563eee93d1fd4aca411897d5585" ns3:_="" ns4:_="">
    <xsd:import namespace="f50ce8ea-d1a4-42c7-8f5a-e0f974e1e039"/>
    <xsd:import namespace="40a4d774-e5e8-4559-96ac-a0203b80a0e5"/>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Location"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ce8ea-d1a4-42c7-8f5a-e0f974e1e03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4d774-e5e8-4559-96ac-a0203b80a0e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1727B7-FAD0-4CB6-9D08-C75DE1231218}">
  <ds:schemaRefs>
    <ds:schemaRef ds:uri="http://schemas.microsoft.com/sharepoint/v3/contenttype/forms"/>
  </ds:schemaRefs>
</ds:datastoreItem>
</file>

<file path=customXml/itemProps2.xml><?xml version="1.0" encoding="utf-8"?>
<ds:datastoreItem xmlns:ds="http://schemas.openxmlformats.org/officeDocument/2006/customXml" ds:itemID="{40A90D2C-B631-44AD-8BF2-8B9472B622A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D9A5A01-7FEF-4E1F-953E-6F7BA3AE0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ce8ea-d1a4-42c7-8f5a-e0f974e1e039"/>
    <ds:schemaRef ds:uri="40a4d774-e5e8-4559-96ac-a0203b80a0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TotalTime>
  <Words>903</Words>
  <Application>Microsoft Office PowerPoint</Application>
  <PresentationFormat>Widescreen</PresentationFormat>
  <Paragraphs>59</Paragraphs>
  <Slides>8</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Myriad Pro</vt:lpstr>
      <vt:lpstr>CC Template</vt:lpstr>
      <vt:lpstr>Information Hiding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dc:title>
  <dc:creator>Scott A. Deloach</dc:creator>
  <cp:lastModifiedBy>Russell Feldhausen</cp:lastModifiedBy>
  <cp:revision>6</cp:revision>
  <dcterms:created xsi:type="dcterms:W3CDTF">2020-01-15T14:57:11Z</dcterms:created>
  <dcterms:modified xsi:type="dcterms:W3CDTF">2020-01-21T01:23:36Z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0x010100AE0CBE063EE55D4A9D6FE28C73B0F27C</vt:lpwstr>
  </property>
</Properties>
</file>