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93" r:id="rId5"/>
    <p:sldId id="320" r:id="rId6"/>
    <p:sldId id="322" r:id="rId7"/>
    <p:sldId id="305" r:id="rId8"/>
    <p:sldId id="306" r:id="rId9"/>
    <p:sldId id="321" r:id="rId10"/>
    <p:sldId id="270" r:id="rId11"/>
    <p:sldId id="318" r:id="rId12"/>
    <p:sldId id="319" r:id="rId13"/>
    <p:sldId id="316" r:id="rId14"/>
    <p:sldId id="317" r:id="rId15"/>
    <p:sldId id="271" r:id="rId16"/>
    <p:sldId id="32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698E4F-EBC0-4EE5-897F-06774D3ED16D}" v="25" dt="2020-01-17T20:14:40.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740" autoAdjust="0"/>
  </p:normalViewPr>
  <p:slideViewPr>
    <p:cSldViewPr snapToGrid="0">
      <p:cViewPr varScale="1">
        <p:scale>
          <a:sx n="70" d="100"/>
          <a:sy n="70" d="100"/>
        </p:scale>
        <p:origin x="13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9F698E4F-EBC0-4EE5-897F-06774D3ED16D}"/>
    <pc:docChg chg="undo custSel addSld modSld sldOrd">
      <pc:chgData name="Scott DeLoach" userId="e5ffe5c9-f8d4-4681-b92f-ad7c997ba6a6" providerId="ADAL" clId="{9F698E4F-EBC0-4EE5-897F-06774D3ED16D}" dt="2020-01-17T20:50:43.142" v="8937" actId="20577"/>
      <pc:docMkLst>
        <pc:docMk/>
      </pc:docMkLst>
      <pc:sldChg chg="modSp modNotesTx">
        <pc:chgData name="Scott DeLoach" userId="e5ffe5c9-f8d4-4681-b92f-ad7c997ba6a6" providerId="ADAL" clId="{9F698E4F-EBC0-4EE5-897F-06774D3ED16D}" dt="2020-01-17T20:47:39.836" v="8857" actId="20577"/>
        <pc:sldMkLst>
          <pc:docMk/>
          <pc:sldMk cId="4280785756" sldId="270"/>
        </pc:sldMkLst>
        <pc:spChg chg="mod">
          <ac:chgData name="Scott DeLoach" userId="e5ffe5c9-f8d4-4681-b92f-ad7c997ba6a6" providerId="ADAL" clId="{9F698E4F-EBC0-4EE5-897F-06774D3ED16D}" dt="2020-01-17T19:41:48.740" v="4020" actId="404"/>
          <ac:spMkLst>
            <pc:docMk/>
            <pc:sldMk cId="4280785756" sldId="270"/>
            <ac:spMk id="11" creationId="{054F0BFA-F55D-48DE-BA6C-1DDF9B3D75F5}"/>
          </ac:spMkLst>
        </pc:spChg>
      </pc:sldChg>
      <pc:sldChg chg="modNotesTx">
        <pc:chgData name="Scott DeLoach" userId="e5ffe5c9-f8d4-4681-b92f-ad7c997ba6a6" providerId="ADAL" clId="{9F698E4F-EBC0-4EE5-897F-06774D3ED16D}" dt="2020-01-17T20:11:57.376" v="7582" actId="20577"/>
        <pc:sldMkLst>
          <pc:docMk/>
          <pc:sldMk cId="320655038" sldId="271"/>
        </pc:sldMkLst>
      </pc:sldChg>
      <pc:sldChg chg="modSp modNotesTx">
        <pc:chgData name="Scott DeLoach" userId="e5ffe5c9-f8d4-4681-b92f-ad7c997ba6a6" providerId="ADAL" clId="{9F698E4F-EBC0-4EE5-897F-06774D3ED16D}" dt="2020-01-17T19:29:58.373" v="2543" actId="20577"/>
        <pc:sldMkLst>
          <pc:docMk/>
          <pc:sldMk cId="938240574" sldId="305"/>
        </pc:sldMkLst>
        <pc:spChg chg="mod">
          <ac:chgData name="Scott DeLoach" userId="e5ffe5c9-f8d4-4681-b92f-ad7c997ba6a6" providerId="ADAL" clId="{9F698E4F-EBC0-4EE5-897F-06774D3ED16D}" dt="2020-01-17T19:17:48.114" v="753" actId="113"/>
          <ac:spMkLst>
            <pc:docMk/>
            <pc:sldMk cId="938240574" sldId="305"/>
            <ac:spMk id="18" creationId="{00000000-0000-0000-0000-000000000000}"/>
          </ac:spMkLst>
        </pc:spChg>
        <pc:spChg chg="mod">
          <ac:chgData name="Scott DeLoach" userId="e5ffe5c9-f8d4-4681-b92f-ad7c997ba6a6" providerId="ADAL" clId="{9F698E4F-EBC0-4EE5-897F-06774D3ED16D}" dt="2020-01-17T19:17:44.585" v="752" actId="20577"/>
          <ac:spMkLst>
            <pc:docMk/>
            <pc:sldMk cId="938240574" sldId="305"/>
            <ac:spMk id="19" creationId="{00000000-0000-0000-0000-000000000000}"/>
          </ac:spMkLst>
        </pc:spChg>
        <pc:spChg chg="mod">
          <ac:chgData name="Scott DeLoach" userId="e5ffe5c9-f8d4-4681-b92f-ad7c997ba6a6" providerId="ADAL" clId="{9F698E4F-EBC0-4EE5-897F-06774D3ED16D}" dt="2020-01-17T19:17:53.066" v="757" actId="20577"/>
          <ac:spMkLst>
            <pc:docMk/>
            <pc:sldMk cId="938240574" sldId="305"/>
            <ac:spMk id="21" creationId="{00000000-0000-0000-0000-000000000000}"/>
          </ac:spMkLst>
        </pc:spChg>
        <pc:spChg chg="mod">
          <ac:chgData name="Scott DeLoach" userId="e5ffe5c9-f8d4-4681-b92f-ad7c997ba6a6" providerId="ADAL" clId="{9F698E4F-EBC0-4EE5-897F-06774D3ED16D}" dt="2020-01-17T19:18:09.533" v="772" actId="20577"/>
          <ac:spMkLst>
            <pc:docMk/>
            <pc:sldMk cId="938240574" sldId="305"/>
            <ac:spMk id="22" creationId="{00000000-0000-0000-0000-000000000000}"/>
          </ac:spMkLst>
        </pc:spChg>
        <pc:spChg chg="mod">
          <ac:chgData name="Scott DeLoach" userId="e5ffe5c9-f8d4-4681-b92f-ad7c997ba6a6" providerId="ADAL" clId="{9F698E4F-EBC0-4EE5-897F-06774D3ED16D}" dt="2020-01-17T19:18:05.152" v="764" actId="14100"/>
          <ac:spMkLst>
            <pc:docMk/>
            <pc:sldMk cId="938240574" sldId="305"/>
            <ac:spMk id="23" creationId="{00000000-0000-0000-0000-000000000000}"/>
          </ac:spMkLst>
        </pc:spChg>
      </pc:sldChg>
      <pc:sldChg chg="modNotesTx">
        <pc:chgData name="Scott DeLoach" userId="e5ffe5c9-f8d4-4681-b92f-ad7c997ba6a6" providerId="ADAL" clId="{9F698E4F-EBC0-4EE5-897F-06774D3ED16D}" dt="2020-01-17T20:44:16.475" v="8792" actId="6549"/>
        <pc:sldMkLst>
          <pc:docMk/>
          <pc:sldMk cId="730732142" sldId="306"/>
        </pc:sldMkLst>
      </pc:sldChg>
      <pc:sldChg chg="modNotesTx">
        <pc:chgData name="Scott DeLoach" userId="e5ffe5c9-f8d4-4681-b92f-ad7c997ba6a6" providerId="ADAL" clId="{9F698E4F-EBC0-4EE5-897F-06774D3ED16D}" dt="2020-01-17T20:06:30.973" v="6531" actId="20577"/>
        <pc:sldMkLst>
          <pc:docMk/>
          <pc:sldMk cId="1126262937" sldId="316"/>
        </pc:sldMkLst>
      </pc:sldChg>
      <pc:sldChg chg="modNotesTx">
        <pc:chgData name="Scott DeLoach" userId="e5ffe5c9-f8d4-4681-b92f-ad7c997ba6a6" providerId="ADAL" clId="{9F698E4F-EBC0-4EE5-897F-06774D3ED16D}" dt="2020-01-17T20:10:30.204" v="7284" actId="20577"/>
        <pc:sldMkLst>
          <pc:docMk/>
          <pc:sldMk cId="3360576578" sldId="317"/>
        </pc:sldMkLst>
      </pc:sldChg>
      <pc:sldChg chg="modNotesTx">
        <pc:chgData name="Scott DeLoach" userId="e5ffe5c9-f8d4-4681-b92f-ad7c997ba6a6" providerId="ADAL" clId="{9F698E4F-EBC0-4EE5-897F-06774D3ED16D}" dt="2020-01-17T20:49:28.086" v="8920" actId="20577"/>
        <pc:sldMkLst>
          <pc:docMk/>
          <pc:sldMk cId="2569980019" sldId="318"/>
        </pc:sldMkLst>
      </pc:sldChg>
      <pc:sldChg chg="modNotesTx">
        <pc:chgData name="Scott DeLoach" userId="e5ffe5c9-f8d4-4681-b92f-ad7c997ba6a6" providerId="ADAL" clId="{9F698E4F-EBC0-4EE5-897F-06774D3ED16D}" dt="2020-01-17T20:50:43.142" v="8937" actId="20577"/>
        <pc:sldMkLst>
          <pc:docMk/>
          <pc:sldMk cId="2959357476" sldId="319"/>
        </pc:sldMkLst>
      </pc:sldChg>
      <pc:sldChg chg="modNotesTx">
        <pc:chgData name="Scott DeLoach" userId="e5ffe5c9-f8d4-4681-b92f-ad7c997ba6a6" providerId="ADAL" clId="{9F698E4F-EBC0-4EE5-897F-06774D3ED16D}" dt="2020-01-17T19:12:38.046" v="106" actId="20577"/>
        <pc:sldMkLst>
          <pc:docMk/>
          <pc:sldMk cId="884185295" sldId="320"/>
        </pc:sldMkLst>
      </pc:sldChg>
      <pc:sldChg chg="modNotesTx">
        <pc:chgData name="Scott DeLoach" userId="e5ffe5c9-f8d4-4681-b92f-ad7c997ba6a6" providerId="ADAL" clId="{9F698E4F-EBC0-4EE5-897F-06774D3ED16D}" dt="2020-01-17T20:45:19.566" v="8813" actId="20577"/>
        <pc:sldMkLst>
          <pc:docMk/>
          <pc:sldMk cId="299382450" sldId="321"/>
        </pc:sldMkLst>
      </pc:sldChg>
      <pc:sldChg chg="add ord modNotesTx">
        <pc:chgData name="Scott DeLoach" userId="e5ffe5c9-f8d4-4681-b92f-ad7c997ba6a6" providerId="ADAL" clId="{9F698E4F-EBC0-4EE5-897F-06774D3ED16D}" dt="2020-01-17T20:41:47.633" v="8784" actId="20577"/>
        <pc:sldMkLst>
          <pc:docMk/>
          <pc:sldMk cId="895200032" sldId="322"/>
        </pc:sldMkLst>
      </pc:sldChg>
      <pc:sldChg chg="addSp modSp add modNotesTx">
        <pc:chgData name="Scott DeLoach" userId="e5ffe5c9-f8d4-4681-b92f-ad7c997ba6a6" providerId="ADAL" clId="{9F698E4F-EBC0-4EE5-897F-06774D3ED16D}" dt="2020-01-17T20:22:45.166" v="8783" actId="20577"/>
        <pc:sldMkLst>
          <pc:docMk/>
          <pc:sldMk cId="2893639692" sldId="323"/>
        </pc:sldMkLst>
        <pc:spChg chg="add mod">
          <ac:chgData name="Scott DeLoach" userId="e5ffe5c9-f8d4-4681-b92f-ad7c997ba6a6" providerId="ADAL" clId="{9F698E4F-EBC0-4EE5-897F-06774D3ED16D}" dt="2020-01-17T20:16:36.631" v="7879" actId="20577"/>
          <ac:spMkLst>
            <pc:docMk/>
            <pc:sldMk cId="2893639692" sldId="323"/>
            <ac:spMk id="2" creationId="{56F4365F-C3F1-4350-8558-DBEC1195021B}"/>
          </ac:spMkLst>
        </pc:spChg>
      </pc:sldChg>
    </pc:docChg>
  </pc:docChgLst>
  <pc:docChgLst>
    <pc:chgData name="Scott DeLoach" userId="e5ffe5c9-f8d4-4681-b92f-ad7c997ba6a6" providerId="ADAL" clId="{F25D868D-F53C-4689-8D2F-BE9966DA6D9D}"/>
    <pc:docChg chg="undo custSel addSld delSld modSld sldOrd">
      <pc:chgData name="Scott DeLoach" userId="e5ffe5c9-f8d4-4681-b92f-ad7c997ba6a6" providerId="ADAL" clId="{F25D868D-F53C-4689-8D2F-BE9966DA6D9D}" dt="2020-01-15T16:27:06.067" v="1386" actId="1076"/>
      <pc:docMkLst>
        <pc:docMk/>
      </pc:docMkLst>
      <pc:sldChg chg="addSp delSp modSp add modAnim">
        <pc:chgData name="Scott DeLoach" userId="e5ffe5c9-f8d4-4681-b92f-ad7c997ba6a6" providerId="ADAL" clId="{F25D868D-F53C-4689-8D2F-BE9966DA6D9D}" dt="2020-01-15T16:23:44.063" v="1337"/>
        <pc:sldMkLst>
          <pc:docMk/>
          <pc:sldMk cId="4280785756" sldId="270"/>
        </pc:sldMkLst>
        <pc:spChg chg="add del mod">
          <ac:chgData name="Scott DeLoach" userId="e5ffe5c9-f8d4-4681-b92f-ad7c997ba6a6" providerId="ADAL" clId="{F25D868D-F53C-4689-8D2F-BE9966DA6D9D}" dt="2020-01-15T16:11:20.120" v="1053"/>
          <ac:spMkLst>
            <pc:docMk/>
            <pc:sldMk cId="4280785756" sldId="270"/>
            <ac:spMk id="3" creationId="{2F0532D4-E5C1-4415-B7EF-4F2BECB7A9E0}"/>
          </ac:spMkLst>
        </pc:spChg>
        <pc:spChg chg="mod">
          <ac:chgData name="Scott DeLoach" userId="e5ffe5c9-f8d4-4681-b92f-ad7c997ba6a6" providerId="ADAL" clId="{F25D868D-F53C-4689-8D2F-BE9966DA6D9D}" dt="2020-01-15T16:21:34.538" v="1245" actId="2711"/>
          <ac:spMkLst>
            <pc:docMk/>
            <pc:sldMk cId="4280785756" sldId="270"/>
            <ac:spMk id="5" creationId="{CB182A01-9E90-4611-A9EA-A0B72984AAE3}"/>
          </ac:spMkLst>
        </pc:spChg>
        <pc:spChg chg="mod">
          <ac:chgData name="Scott DeLoach" userId="e5ffe5c9-f8d4-4681-b92f-ad7c997ba6a6" providerId="ADAL" clId="{F25D868D-F53C-4689-8D2F-BE9966DA6D9D}" dt="2020-01-15T16:12:00.006" v="1069" actId="114"/>
          <ac:spMkLst>
            <pc:docMk/>
            <pc:sldMk cId="4280785756" sldId="270"/>
            <ac:spMk id="10" creationId="{B7E80AB9-C925-492D-B1EF-15B799E7A165}"/>
          </ac:spMkLst>
        </pc:spChg>
        <pc:spChg chg="add mod">
          <ac:chgData name="Scott DeLoach" userId="e5ffe5c9-f8d4-4681-b92f-ad7c997ba6a6" providerId="ADAL" clId="{F25D868D-F53C-4689-8D2F-BE9966DA6D9D}" dt="2020-01-15T16:23:22.210" v="1335" actId="1076"/>
          <ac:spMkLst>
            <pc:docMk/>
            <pc:sldMk cId="4280785756" sldId="270"/>
            <ac:spMk id="11" creationId="{054F0BFA-F55D-48DE-BA6C-1DDF9B3D75F5}"/>
          </ac:spMkLst>
        </pc:spChg>
        <pc:spChg chg="mod">
          <ac:chgData name="Scott DeLoach" userId="e5ffe5c9-f8d4-4681-b92f-ad7c997ba6a6" providerId="ADAL" clId="{F25D868D-F53C-4689-8D2F-BE9966DA6D9D}" dt="2020-01-15T16:21:13.017" v="1238" actId="14100"/>
          <ac:spMkLst>
            <pc:docMk/>
            <pc:sldMk cId="4280785756" sldId="270"/>
            <ac:spMk id="19" creationId="{17F0BA52-14A3-4143-B10E-C530E596ABAD}"/>
          </ac:spMkLst>
        </pc:spChg>
        <pc:spChg chg="del">
          <ac:chgData name="Scott DeLoach" userId="e5ffe5c9-f8d4-4681-b92f-ad7c997ba6a6" providerId="ADAL" clId="{F25D868D-F53C-4689-8D2F-BE9966DA6D9D}" dt="2020-01-15T16:11:15.659" v="1052" actId="478"/>
          <ac:spMkLst>
            <pc:docMk/>
            <pc:sldMk cId="4280785756" sldId="270"/>
            <ac:spMk id="24578" creationId="{00000000-0000-0000-0000-000000000000}"/>
          </ac:spMkLst>
        </pc:spChg>
        <pc:grpChg chg="add mod">
          <ac:chgData name="Scott DeLoach" userId="e5ffe5c9-f8d4-4681-b92f-ad7c997ba6a6" providerId="ADAL" clId="{F25D868D-F53C-4689-8D2F-BE9966DA6D9D}" dt="2020-01-15T16:21:23.609" v="1241" actId="1076"/>
          <ac:grpSpMkLst>
            <pc:docMk/>
            <pc:sldMk cId="4280785756" sldId="270"/>
            <ac:grpSpMk id="15" creationId="{CA75C839-3424-4091-A5B6-D69EB5E751F9}"/>
          </ac:grpSpMkLst>
        </pc:grpChg>
        <pc:grpChg chg="add del mod">
          <ac:chgData name="Scott DeLoach" userId="e5ffe5c9-f8d4-4681-b92f-ad7c997ba6a6" providerId="ADAL" clId="{F25D868D-F53C-4689-8D2F-BE9966DA6D9D}" dt="2020-01-15T16:21:20.508" v="1240" actId="478"/>
          <ac:grpSpMkLst>
            <pc:docMk/>
            <pc:sldMk cId="4280785756" sldId="270"/>
            <ac:grpSpMk id="38" creationId="{44195A8C-A43B-4D40-9092-DF48941EADC6}"/>
          </ac:grpSpMkLst>
        </pc:grpChg>
        <pc:cxnChg chg="mod">
          <ac:chgData name="Scott DeLoach" userId="e5ffe5c9-f8d4-4681-b92f-ad7c997ba6a6" providerId="ADAL" clId="{F25D868D-F53C-4689-8D2F-BE9966DA6D9D}" dt="2020-01-15T16:21:34.538" v="1245" actId="2711"/>
          <ac:cxnSpMkLst>
            <pc:docMk/>
            <pc:sldMk cId="4280785756" sldId="270"/>
            <ac:cxnSpMk id="7" creationId="{B8C2F75F-A499-464D-9BB6-9538205BC829}"/>
          </ac:cxnSpMkLst>
        </pc:cxnChg>
      </pc:sldChg>
      <pc:sldChg chg="addSp delSp modSp add">
        <pc:chgData name="Scott DeLoach" userId="e5ffe5c9-f8d4-4681-b92f-ad7c997ba6a6" providerId="ADAL" clId="{F25D868D-F53C-4689-8D2F-BE9966DA6D9D}" dt="2020-01-15T16:27:06.067" v="1386" actId="1076"/>
        <pc:sldMkLst>
          <pc:docMk/>
          <pc:sldMk cId="320655038" sldId="271"/>
        </pc:sldMkLst>
        <pc:spChg chg="del">
          <ac:chgData name="Scott DeLoach" userId="e5ffe5c9-f8d4-4681-b92f-ad7c997ba6a6" providerId="ADAL" clId="{F25D868D-F53C-4689-8D2F-BE9966DA6D9D}" dt="2020-01-15T16:17:18.979" v="1135" actId="478"/>
          <ac:spMkLst>
            <pc:docMk/>
            <pc:sldMk cId="320655038" sldId="271"/>
            <ac:spMk id="14" creationId="{83E92A2B-3B81-4F48-AE8D-96F61190B1DC}"/>
          </ac:spMkLst>
        </pc:spChg>
        <pc:spChg chg="mod">
          <ac:chgData name="Scott DeLoach" userId="e5ffe5c9-f8d4-4681-b92f-ad7c997ba6a6" providerId="ADAL" clId="{F25D868D-F53C-4689-8D2F-BE9966DA6D9D}" dt="2020-01-15T16:19:24.273" v="1172" actId="20577"/>
          <ac:spMkLst>
            <pc:docMk/>
            <pc:sldMk cId="320655038" sldId="271"/>
            <ac:spMk id="20" creationId="{18D65951-8BBD-45FD-8AD0-0576CFC7403A}"/>
          </ac:spMkLst>
        </pc:spChg>
        <pc:spChg chg="del">
          <ac:chgData name="Scott DeLoach" userId="e5ffe5c9-f8d4-4681-b92f-ad7c997ba6a6" providerId="ADAL" clId="{F25D868D-F53C-4689-8D2F-BE9966DA6D9D}" dt="2020-01-15T16:17:22.780" v="1136" actId="478"/>
          <ac:spMkLst>
            <pc:docMk/>
            <pc:sldMk cId="320655038" sldId="271"/>
            <ac:spMk id="25602" creationId="{00000000-0000-0000-0000-000000000000}"/>
          </ac:spMkLst>
        </pc:spChg>
        <pc:spChg chg="mod">
          <ac:chgData name="Scott DeLoach" userId="e5ffe5c9-f8d4-4681-b92f-ad7c997ba6a6" providerId="ADAL" clId="{F25D868D-F53C-4689-8D2F-BE9966DA6D9D}" dt="2020-01-15T16:27:06.067" v="1386" actId="1076"/>
          <ac:spMkLst>
            <pc:docMk/>
            <pc:sldMk cId="320655038" sldId="271"/>
            <ac:spMk id="25603" creationId="{00000000-0000-0000-0000-000000000000}"/>
          </ac:spMkLst>
        </pc:spChg>
        <pc:grpChg chg="add">
          <ac:chgData name="Scott DeLoach" userId="e5ffe5c9-f8d4-4681-b92f-ad7c997ba6a6" providerId="ADAL" clId="{F25D868D-F53C-4689-8D2F-BE9966DA6D9D}" dt="2020-01-15T16:19:16.495" v="1168"/>
          <ac:grpSpMkLst>
            <pc:docMk/>
            <pc:sldMk cId="320655038" sldId="271"/>
            <ac:grpSpMk id="10" creationId="{F78DFF03-6C98-4B87-A4E4-34193609954A}"/>
          </ac:grpSpMkLst>
        </pc:grpChg>
        <pc:grpChg chg="del mod">
          <ac:chgData name="Scott DeLoach" userId="e5ffe5c9-f8d4-4681-b92f-ad7c997ba6a6" providerId="ADAL" clId="{F25D868D-F53C-4689-8D2F-BE9966DA6D9D}" dt="2020-01-15T16:19:16.129" v="1167" actId="478"/>
          <ac:grpSpMkLst>
            <pc:docMk/>
            <pc:sldMk cId="320655038" sldId="271"/>
            <ac:grpSpMk id="15" creationId="{00000000-0000-0000-0000-000000000000}"/>
          </ac:grpSpMkLst>
        </pc:grpChg>
      </pc:sldChg>
      <pc:sldChg chg="modSp modNotesTx">
        <pc:chgData name="Scott DeLoach" userId="e5ffe5c9-f8d4-4681-b92f-ad7c997ba6a6" providerId="ADAL" clId="{F25D868D-F53C-4689-8D2F-BE9966DA6D9D}" dt="2020-01-15T15:31:27.658" v="12" actId="6549"/>
        <pc:sldMkLst>
          <pc:docMk/>
          <pc:sldMk cId="2536516880" sldId="293"/>
        </pc:sldMkLst>
        <pc:spChg chg="mod">
          <ac:chgData name="Scott DeLoach" userId="e5ffe5c9-f8d4-4681-b92f-ad7c997ba6a6" providerId="ADAL" clId="{F25D868D-F53C-4689-8D2F-BE9966DA6D9D}" dt="2020-01-15T15:31:24.249" v="11" actId="20577"/>
          <ac:spMkLst>
            <pc:docMk/>
            <pc:sldMk cId="2536516880" sldId="293"/>
            <ac:spMk id="2" creationId="{7B8AF1BC-DB19-462B-97BF-A269442C946D}"/>
          </ac:spMkLst>
        </pc:spChg>
      </pc:sldChg>
      <pc:sldChg chg="addSp delSp modSp add">
        <pc:chgData name="Scott DeLoach" userId="e5ffe5c9-f8d4-4681-b92f-ad7c997ba6a6" providerId="ADAL" clId="{F25D868D-F53C-4689-8D2F-BE9966DA6D9D}" dt="2020-01-15T16:09:04.243" v="1032" actId="114"/>
        <pc:sldMkLst>
          <pc:docMk/>
          <pc:sldMk cId="938240574" sldId="305"/>
        </pc:sldMkLst>
        <pc:spChg chg="add del mod">
          <ac:chgData name="Scott DeLoach" userId="e5ffe5c9-f8d4-4681-b92f-ad7c997ba6a6" providerId="ADAL" clId="{F25D868D-F53C-4689-8D2F-BE9966DA6D9D}" dt="2020-01-15T16:08:53.296" v="1027"/>
          <ac:spMkLst>
            <pc:docMk/>
            <pc:sldMk cId="938240574" sldId="305"/>
            <ac:spMk id="3" creationId="{B4D80A9D-04B1-4F53-9726-2A0A241BE8E5}"/>
          </ac:spMkLst>
        </pc:spChg>
        <pc:spChg chg="del">
          <ac:chgData name="Scott DeLoach" userId="e5ffe5c9-f8d4-4681-b92f-ad7c997ba6a6" providerId="ADAL" clId="{F25D868D-F53C-4689-8D2F-BE9966DA6D9D}" dt="2020-01-15T15:43:11.701" v="20" actId="478"/>
          <ac:spMkLst>
            <pc:docMk/>
            <pc:sldMk cId="938240574" sldId="305"/>
            <ac:spMk id="5" creationId="{F022A6C9-4FA4-4AF2-AB25-C9BBB025440A}"/>
          </ac:spMkLst>
        </pc:spChg>
        <pc:spChg chg="mod">
          <ac:chgData name="Scott DeLoach" userId="e5ffe5c9-f8d4-4681-b92f-ad7c997ba6a6" providerId="ADAL" clId="{F25D868D-F53C-4689-8D2F-BE9966DA6D9D}" dt="2020-01-15T15:43:05.153" v="19" actId="21"/>
          <ac:spMkLst>
            <pc:docMk/>
            <pc:sldMk cId="938240574" sldId="305"/>
            <ac:spMk id="13" creationId="{01231564-02DC-4C05-A188-6545F77D9AA9}"/>
          </ac:spMkLst>
        </pc:spChg>
        <pc:spChg chg="mod">
          <ac:chgData name="Scott DeLoach" userId="e5ffe5c9-f8d4-4681-b92f-ad7c997ba6a6" providerId="ADAL" clId="{F25D868D-F53C-4689-8D2F-BE9966DA6D9D}" dt="2020-01-15T15:42:21.541" v="15" actId="207"/>
          <ac:spMkLst>
            <pc:docMk/>
            <pc:sldMk cId="938240574" sldId="305"/>
            <ac:spMk id="18" creationId="{00000000-0000-0000-0000-000000000000}"/>
          </ac:spMkLst>
        </pc:spChg>
        <pc:spChg chg="mod">
          <ac:chgData name="Scott DeLoach" userId="e5ffe5c9-f8d4-4681-b92f-ad7c997ba6a6" providerId="ADAL" clId="{F25D868D-F53C-4689-8D2F-BE9966DA6D9D}" dt="2020-01-15T15:42:21.541" v="15" actId="207"/>
          <ac:spMkLst>
            <pc:docMk/>
            <pc:sldMk cId="938240574" sldId="305"/>
            <ac:spMk id="19" creationId="{00000000-0000-0000-0000-000000000000}"/>
          </ac:spMkLst>
        </pc:spChg>
        <pc:spChg chg="del">
          <ac:chgData name="Scott DeLoach" userId="e5ffe5c9-f8d4-4681-b92f-ad7c997ba6a6" providerId="ADAL" clId="{F25D868D-F53C-4689-8D2F-BE9966DA6D9D}" dt="2020-01-15T16:08:50.340" v="1026" actId="478"/>
          <ac:spMkLst>
            <pc:docMk/>
            <pc:sldMk cId="938240574" sldId="305"/>
            <ac:spMk id="21506" creationId="{00000000-0000-0000-0000-000000000000}"/>
          </ac:spMkLst>
        </pc:spChg>
        <pc:spChg chg="mod">
          <ac:chgData name="Scott DeLoach" userId="e5ffe5c9-f8d4-4681-b92f-ad7c997ba6a6" providerId="ADAL" clId="{F25D868D-F53C-4689-8D2F-BE9966DA6D9D}" dt="2020-01-15T16:09:04.243" v="1032" actId="114"/>
          <ac:spMkLst>
            <pc:docMk/>
            <pc:sldMk cId="938240574" sldId="305"/>
            <ac:spMk id="21507" creationId="{00000000-0000-0000-0000-000000000000}"/>
          </ac:spMkLst>
        </pc:spChg>
        <pc:grpChg chg="mod">
          <ac:chgData name="Scott DeLoach" userId="e5ffe5c9-f8d4-4681-b92f-ad7c997ba6a6" providerId="ADAL" clId="{F25D868D-F53C-4689-8D2F-BE9966DA6D9D}" dt="2020-01-15T15:43:27.974" v="26" actId="1076"/>
          <ac:grpSpMkLst>
            <pc:docMk/>
            <pc:sldMk cId="938240574" sldId="305"/>
            <ac:grpSpMk id="4" creationId="{0F7907E7-28A8-4235-B203-A4C6583F29FD}"/>
          </ac:grpSpMkLst>
        </pc:grpChg>
        <pc:cxnChg chg="del mod">
          <ac:chgData name="Scott DeLoach" userId="e5ffe5c9-f8d4-4681-b92f-ad7c997ba6a6" providerId="ADAL" clId="{F25D868D-F53C-4689-8D2F-BE9966DA6D9D}" dt="2020-01-15T15:43:13.206" v="21" actId="478"/>
          <ac:cxnSpMkLst>
            <pc:docMk/>
            <pc:sldMk cId="938240574" sldId="305"/>
            <ac:cxnSpMk id="7" creationId="{EA479ED1-3489-4D3A-994E-63E159018D5C}"/>
          </ac:cxnSpMkLst>
        </pc:cxnChg>
      </pc:sldChg>
      <pc:sldChg chg="addSp delSp modSp add delAnim modNotesTx">
        <pc:chgData name="Scott DeLoach" userId="e5ffe5c9-f8d4-4681-b92f-ad7c997ba6a6" providerId="ADAL" clId="{F25D868D-F53C-4689-8D2F-BE9966DA6D9D}" dt="2020-01-15T16:10:38.069" v="1049" actId="948"/>
        <pc:sldMkLst>
          <pc:docMk/>
          <pc:sldMk cId="730732142" sldId="306"/>
        </pc:sldMkLst>
        <pc:spChg chg="del">
          <ac:chgData name="Scott DeLoach" userId="e5ffe5c9-f8d4-4681-b92f-ad7c997ba6a6" providerId="ADAL" clId="{F25D868D-F53C-4689-8D2F-BE9966DA6D9D}" dt="2020-01-15T16:09:20.944" v="1033" actId="478"/>
          <ac:spMkLst>
            <pc:docMk/>
            <pc:sldMk cId="730732142" sldId="306"/>
            <ac:spMk id="2" creationId="{00000000-0000-0000-0000-000000000000}"/>
          </ac:spMkLst>
        </pc:spChg>
        <pc:spChg chg="add del mod">
          <ac:chgData name="Scott DeLoach" userId="e5ffe5c9-f8d4-4681-b92f-ad7c997ba6a6" providerId="ADAL" clId="{F25D868D-F53C-4689-8D2F-BE9966DA6D9D}" dt="2020-01-15T16:09:27.874" v="1034"/>
          <ac:spMkLst>
            <pc:docMk/>
            <pc:sldMk cId="730732142" sldId="306"/>
            <ac:spMk id="4" creationId="{AF03019B-6BA5-4407-8246-783F6C55E3A6}"/>
          </ac:spMkLst>
        </pc:spChg>
        <pc:spChg chg="mod">
          <ac:chgData name="Scott DeLoach" userId="e5ffe5c9-f8d4-4681-b92f-ad7c997ba6a6" providerId="ADAL" clId="{F25D868D-F53C-4689-8D2F-BE9966DA6D9D}" dt="2020-01-15T16:08:22.941" v="1024" actId="552"/>
          <ac:spMkLst>
            <pc:docMk/>
            <pc:sldMk cId="730732142" sldId="306"/>
            <ac:spMk id="21" creationId="{C6A2126D-38A7-4F6F-ACDF-52FD7C2163E3}"/>
          </ac:spMkLst>
        </pc:spChg>
        <pc:spChg chg="mod">
          <ac:chgData name="Scott DeLoach" userId="e5ffe5c9-f8d4-4681-b92f-ad7c997ba6a6" providerId="ADAL" clId="{F25D868D-F53C-4689-8D2F-BE9966DA6D9D}" dt="2020-01-15T16:08:22.941" v="1024" actId="552"/>
          <ac:spMkLst>
            <pc:docMk/>
            <pc:sldMk cId="730732142" sldId="306"/>
            <ac:spMk id="22" creationId="{BDEAEFE5-6CEB-47CD-B729-35561869A919}"/>
          </ac:spMkLst>
        </pc:spChg>
        <pc:spChg chg="mod">
          <ac:chgData name="Scott DeLoach" userId="e5ffe5c9-f8d4-4681-b92f-ad7c997ba6a6" providerId="ADAL" clId="{F25D868D-F53C-4689-8D2F-BE9966DA6D9D}" dt="2020-01-15T16:10:38.069" v="1049" actId="948"/>
          <ac:spMkLst>
            <pc:docMk/>
            <pc:sldMk cId="730732142" sldId="306"/>
            <ac:spMk id="25" creationId="{F78883AB-28D2-497C-873B-C7156E5E6F5C}"/>
          </ac:spMkLst>
        </pc:spChg>
        <pc:spChg chg="del mod">
          <ac:chgData name="Scott DeLoach" userId="e5ffe5c9-f8d4-4681-b92f-ad7c997ba6a6" providerId="ADAL" clId="{F25D868D-F53C-4689-8D2F-BE9966DA6D9D}" dt="2020-01-15T16:07:46.051" v="1014" actId="478"/>
          <ac:spMkLst>
            <pc:docMk/>
            <pc:sldMk cId="730732142" sldId="306"/>
            <ac:spMk id="26" creationId="{46841C4E-2095-4E96-8949-1A098EEC0E7E}"/>
          </ac:spMkLst>
        </pc:spChg>
        <pc:grpChg chg="del">
          <ac:chgData name="Scott DeLoach" userId="e5ffe5c9-f8d4-4681-b92f-ad7c997ba6a6" providerId="ADAL" clId="{F25D868D-F53C-4689-8D2F-BE9966DA6D9D}" dt="2020-01-15T16:07:46.051" v="1014" actId="478"/>
          <ac:grpSpMkLst>
            <pc:docMk/>
            <pc:sldMk cId="730732142" sldId="306"/>
            <ac:grpSpMk id="9" creationId="{A537C4D0-6DB3-4B3D-B7AA-F8C0594D340A}"/>
          </ac:grpSpMkLst>
        </pc:grpChg>
        <pc:grpChg chg="mod">
          <ac:chgData name="Scott DeLoach" userId="e5ffe5c9-f8d4-4681-b92f-ad7c997ba6a6" providerId="ADAL" clId="{F25D868D-F53C-4689-8D2F-BE9966DA6D9D}" dt="2020-01-15T16:08:33.068" v="1025" actId="1076"/>
          <ac:grpSpMkLst>
            <pc:docMk/>
            <pc:sldMk cId="730732142" sldId="306"/>
            <ac:grpSpMk id="17" creationId="{00AC40C8-29FC-4F7A-8691-49F79F9884B1}"/>
          </ac:grpSpMkLst>
        </pc:grpChg>
        <pc:grpChg chg="mod">
          <ac:chgData name="Scott DeLoach" userId="e5ffe5c9-f8d4-4681-b92f-ad7c997ba6a6" providerId="ADAL" clId="{F25D868D-F53C-4689-8D2F-BE9966DA6D9D}" dt="2020-01-15T16:08:22.941" v="1024" actId="552"/>
          <ac:grpSpMkLst>
            <pc:docMk/>
            <pc:sldMk cId="730732142" sldId="306"/>
            <ac:grpSpMk id="19" creationId="{0DEF40B8-8E6F-44FB-A075-688998660CF4}"/>
          </ac:grpSpMkLst>
        </pc:grpChg>
      </pc:sldChg>
      <pc:sldChg chg="addSp delSp modSp add">
        <pc:chgData name="Scott DeLoach" userId="e5ffe5c9-f8d4-4681-b92f-ad7c997ba6a6" providerId="ADAL" clId="{F25D868D-F53C-4689-8D2F-BE9966DA6D9D}" dt="2020-01-15T16:26:21.981" v="1376" actId="1076"/>
        <pc:sldMkLst>
          <pc:docMk/>
          <pc:sldMk cId="1126262937" sldId="316"/>
        </pc:sldMkLst>
        <pc:spChg chg="del">
          <ac:chgData name="Scott DeLoach" userId="e5ffe5c9-f8d4-4681-b92f-ad7c997ba6a6" providerId="ADAL" clId="{F25D868D-F53C-4689-8D2F-BE9966DA6D9D}" dt="2020-01-15T16:15:03.703" v="1095" actId="478"/>
          <ac:spMkLst>
            <pc:docMk/>
            <pc:sldMk cId="1126262937" sldId="316"/>
            <ac:spMk id="2" creationId="{413A776C-DE9B-448D-B0AC-979866C7FCF4}"/>
          </ac:spMkLst>
        </pc:spChg>
        <pc:spChg chg="mod">
          <ac:chgData name="Scott DeLoach" userId="e5ffe5c9-f8d4-4681-b92f-ad7c997ba6a6" providerId="ADAL" clId="{F25D868D-F53C-4689-8D2F-BE9966DA6D9D}" dt="2020-01-15T16:26:21.981" v="1376" actId="1076"/>
          <ac:spMkLst>
            <pc:docMk/>
            <pc:sldMk cId="1126262937" sldId="316"/>
            <ac:spMk id="6" creationId="{B7A8D8FF-529F-486B-B4E0-BFED63A6D7CA}"/>
          </ac:spMkLst>
        </pc:spChg>
        <pc:spChg chg="del">
          <ac:chgData name="Scott DeLoach" userId="e5ffe5c9-f8d4-4681-b92f-ad7c997ba6a6" providerId="ADAL" clId="{F25D868D-F53C-4689-8D2F-BE9966DA6D9D}" dt="2020-01-15T16:14:57.347" v="1093" actId="478"/>
          <ac:spMkLst>
            <pc:docMk/>
            <pc:sldMk cId="1126262937" sldId="316"/>
            <ac:spMk id="19" creationId="{F0AA8319-E1A0-447A-914C-CB6165619B8F}"/>
          </ac:spMkLst>
        </pc:spChg>
        <pc:spChg chg="mod">
          <ac:chgData name="Scott DeLoach" userId="e5ffe5c9-f8d4-4681-b92f-ad7c997ba6a6" providerId="ADAL" clId="{F25D868D-F53C-4689-8D2F-BE9966DA6D9D}" dt="2020-01-15T16:18:46.747" v="1158" actId="14100"/>
          <ac:spMkLst>
            <pc:docMk/>
            <pc:sldMk cId="1126262937" sldId="316"/>
            <ac:spMk id="22" creationId="{69041032-5066-48AE-9D07-2CC9210CF3EB}"/>
          </ac:spMkLst>
        </pc:spChg>
        <pc:spChg chg="mod">
          <ac:chgData name="Scott DeLoach" userId="e5ffe5c9-f8d4-4681-b92f-ad7c997ba6a6" providerId="ADAL" clId="{F25D868D-F53C-4689-8D2F-BE9966DA6D9D}" dt="2020-01-15T16:15:54.363" v="1111" actId="1076"/>
          <ac:spMkLst>
            <pc:docMk/>
            <pc:sldMk cId="1126262937" sldId="316"/>
            <ac:spMk id="29" creationId="{00000000-0000-0000-0000-000000000000}"/>
          </ac:spMkLst>
        </pc:spChg>
        <pc:spChg chg="mod">
          <ac:chgData name="Scott DeLoach" userId="e5ffe5c9-f8d4-4681-b92f-ad7c997ba6a6" providerId="ADAL" clId="{F25D868D-F53C-4689-8D2F-BE9966DA6D9D}" dt="2020-01-15T16:15:57.227" v="1112" actId="14100"/>
          <ac:spMkLst>
            <pc:docMk/>
            <pc:sldMk cId="1126262937" sldId="316"/>
            <ac:spMk id="30" creationId="{00000000-0000-0000-0000-000000000000}"/>
          </ac:spMkLst>
        </pc:spChg>
        <pc:spChg chg="del">
          <ac:chgData name="Scott DeLoach" userId="e5ffe5c9-f8d4-4681-b92f-ad7c997ba6a6" providerId="ADAL" clId="{F25D868D-F53C-4689-8D2F-BE9966DA6D9D}" dt="2020-01-15T16:15:00.042" v="1094" actId="478"/>
          <ac:spMkLst>
            <pc:docMk/>
            <pc:sldMk cId="1126262937" sldId="316"/>
            <ac:spMk id="24578" creationId="{00000000-0000-0000-0000-000000000000}"/>
          </ac:spMkLst>
        </pc:spChg>
        <pc:grpChg chg="add del">
          <ac:chgData name="Scott DeLoach" userId="e5ffe5c9-f8d4-4681-b92f-ad7c997ba6a6" providerId="ADAL" clId="{F25D868D-F53C-4689-8D2F-BE9966DA6D9D}" dt="2020-01-15T16:18:31.866" v="1150"/>
          <ac:grpSpMkLst>
            <pc:docMk/>
            <pc:sldMk cId="1126262937" sldId="316"/>
            <ac:grpSpMk id="12" creationId="{C670C065-F8AC-48AD-A086-73FD44209165}"/>
          </ac:grpSpMkLst>
        </pc:grpChg>
        <pc:grpChg chg="add mod">
          <ac:chgData name="Scott DeLoach" userId="e5ffe5c9-f8d4-4681-b92f-ad7c997ba6a6" providerId="ADAL" clId="{F25D868D-F53C-4689-8D2F-BE9966DA6D9D}" dt="2020-01-15T16:18:46.747" v="1158" actId="14100"/>
          <ac:grpSpMkLst>
            <pc:docMk/>
            <pc:sldMk cId="1126262937" sldId="316"/>
            <ac:grpSpMk id="17" creationId="{2E7170E8-C280-4C84-A139-3E000DB29CEB}"/>
          </ac:grpSpMkLst>
        </pc:grpChg>
        <pc:grpChg chg="del mod">
          <ac:chgData name="Scott DeLoach" userId="e5ffe5c9-f8d4-4681-b92f-ad7c997ba6a6" providerId="ADAL" clId="{F25D868D-F53C-4689-8D2F-BE9966DA6D9D}" dt="2020-01-15T16:18:34.580" v="1151" actId="478"/>
          <ac:grpSpMkLst>
            <pc:docMk/>
            <pc:sldMk cId="1126262937" sldId="316"/>
            <ac:grpSpMk id="27" creationId="{00000000-0000-0000-0000-000000000000}"/>
          </ac:grpSpMkLst>
        </pc:grpChg>
        <pc:cxnChg chg="del">
          <ac:chgData name="Scott DeLoach" userId="e5ffe5c9-f8d4-4681-b92f-ad7c997ba6a6" providerId="ADAL" clId="{F25D868D-F53C-4689-8D2F-BE9966DA6D9D}" dt="2020-01-15T16:15:05.204" v="1096" actId="478"/>
          <ac:cxnSpMkLst>
            <pc:docMk/>
            <pc:sldMk cId="1126262937" sldId="316"/>
            <ac:cxnSpMk id="4" creationId="{7987EACE-BBE2-4DF1-B250-CE51CF626578}"/>
          </ac:cxnSpMkLst>
        </pc:cxnChg>
      </pc:sldChg>
      <pc:sldChg chg="addSp delSp modSp add">
        <pc:chgData name="Scott DeLoach" userId="e5ffe5c9-f8d4-4681-b92f-ad7c997ba6a6" providerId="ADAL" clId="{F25D868D-F53C-4689-8D2F-BE9966DA6D9D}" dt="2020-01-15T16:26:55.229" v="1382" actId="1076"/>
        <pc:sldMkLst>
          <pc:docMk/>
          <pc:sldMk cId="3360576578" sldId="317"/>
        </pc:sldMkLst>
        <pc:spChg chg="mod">
          <ac:chgData name="Scott DeLoach" userId="e5ffe5c9-f8d4-4681-b92f-ad7c997ba6a6" providerId="ADAL" clId="{F25D868D-F53C-4689-8D2F-BE9966DA6D9D}" dt="2020-01-15T16:19:11.785" v="1166" actId="14100"/>
          <ac:spMkLst>
            <pc:docMk/>
            <pc:sldMk cId="3360576578" sldId="317"/>
            <ac:spMk id="14" creationId="{D20C6C64-A9B6-4F36-BE26-1308C693F21B}"/>
          </ac:spMkLst>
        </pc:spChg>
        <pc:spChg chg="del">
          <ac:chgData name="Scott DeLoach" userId="e5ffe5c9-f8d4-4681-b92f-ad7c997ba6a6" providerId="ADAL" clId="{F25D868D-F53C-4689-8D2F-BE9966DA6D9D}" dt="2020-01-15T16:16:02.243" v="1113" actId="478"/>
          <ac:spMkLst>
            <pc:docMk/>
            <pc:sldMk cId="3360576578" sldId="317"/>
            <ac:spMk id="19" creationId="{21972B2A-2352-48F8-9980-2EF0E22BB25B}"/>
          </ac:spMkLst>
        </pc:spChg>
        <pc:spChg chg="del">
          <ac:chgData name="Scott DeLoach" userId="e5ffe5c9-f8d4-4681-b92f-ad7c997ba6a6" providerId="ADAL" clId="{F25D868D-F53C-4689-8D2F-BE9966DA6D9D}" dt="2020-01-15T16:16:08.844" v="1114" actId="478"/>
          <ac:spMkLst>
            <pc:docMk/>
            <pc:sldMk cId="3360576578" sldId="317"/>
            <ac:spMk id="24578" creationId="{00000000-0000-0000-0000-000000000000}"/>
          </ac:spMkLst>
        </pc:spChg>
        <pc:spChg chg="mod">
          <ac:chgData name="Scott DeLoach" userId="e5ffe5c9-f8d4-4681-b92f-ad7c997ba6a6" providerId="ADAL" clId="{F25D868D-F53C-4689-8D2F-BE9966DA6D9D}" dt="2020-01-15T16:26:55.229" v="1382" actId="1076"/>
          <ac:spMkLst>
            <pc:docMk/>
            <pc:sldMk cId="3360576578" sldId="317"/>
            <ac:spMk id="24579" creationId="{00000000-0000-0000-0000-000000000000}"/>
          </ac:spMkLst>
        </pc:spChg>
        <pc:grpChg chg="add mod">
          <ac:chgData name="Scott DeLoach" userId="e5ffe5c9-f8d4-4681-b92f-ad7c997ba6a6" providerId="ADAL" clId="{F25D868D-F53C-4689-8D2F-BE9966DA6D9D}" dt="2020-01-15T16:19:11.785" v="1166" actId="14100"/>
          <ac:grpSpMkLst>
            <pc:docMk/>
            <pc:sldMk cId="3360576578" sldId="317"/>
            <ac:grpSpMk id="10" creationId="{0BCE77EB-46F1-4288-9082-97ABCD1CE139}"/>
          </ac:grpSpMkLst>
        </pc:grpChg>
        <pc:grpChg chg="del mod">
          <ac:chgData name="Scott DeLoach" userId="e5ffe5c9-f8d4-4681-b92f-ad7c997ba6a6" providerId="ADAL" clId="{F25D868D-F53C-4689-8D2F-BE9966DA6D9D}" dt="2020-01-15T16:19:00.556" v="1159" actId="478"/>
          <ac:grpSpMkLst>
            <pc:docMk/>
            <pc:sldMk cId="3360576578" sldId="317"/>
            <ac:grpSpMk id="32" creationId="{00000000-0000-0000-0000-000000000000}"/>
          </ac:grpSpMkLst>
        </pc:grpChg>
      </pc:sldChg>
      <pc:sldChg chg="addSp delSp modSp add ord">
        <pc:chgData name="Scott DeLoach" userId="e5ffe5c9-f8d4-4681-b92f-ad7c997ba6a6" providerId="ADAL" clId="{F25D868D-F53C-4689-8D2F-BE9966DA6D9D}" dt="2020-01-15T16:26:36.579" v="1377" actId="14100"/>
        <pc:sldMkLst>
          <pc:docMk/>
          <pc:sldMk cId="2569980019" sldId="318"/>
        </pc:sldMkLst>
        <pc:spChg chg="del">
          <ac:chgData name="Scott DeLoach" userId="e5ffe5c9-f8d4-4681-b92f-ad7c997ba6a6" providerId="ADAL" clId="{F25D868D-F53C-4689-8D2F-BE9966DA6D9D}" dt="2020-01-15T16:19:44.231" v="1174" actId="478"/>
          <ac:spMkLst>
            <pc:docMk/>
            <pc:sldMk cId="2569980019" sldId="318"/>
            <ac:spMk id="14" creationId="{6D96CC2E-0B0D-42DF-BBB9-4BEC8FE78C99}"/>
          </ac:spMkLst>
        </pc:spChg>
        <pc:spChg chg="mod">
          <ac:chgData name="Scott DeLoach" userId="e5ffe5c9-f8d4-4681-b92f-ad7c997ba6a6" providerId="ADAL" clId="{F25D868D-F53C-4689-8D2F-BE9966DA6D9D}" dt="2020-01-15T16:20:39.509" v="1226" actId="20577"/>
          <ac:spMkLst>
            <pc:docMk/>
            <pc:sldMk cId="2569980019" sldId="318"/>
            <ac:spMk id="15" creationId="{55A5491D-9F47-4E66-8156-932B58A1752D}"/>
          </ac:spMkLst>
        </pc:spChg>
        <pc:spChg chg="del">
          <ac:chgData name="Scott DeLoach" userId="e5ffe5c9-f8d4-4681-b92f-ad7c997ba6a6" providerId="ADAL" clId="{F25D868D-F53C-4689-8D2F-BE9966DA6D9D}" dt="2020-01-15T16:19:48.135" v="1175" actId="478"/>
          <ac:spMkLst>
            <pc:docMk/>
            <pc:sldMk cId="2569980019" sldId="318"/>
            <ac:spMk id="25602" creationId="{00000000-0000-0000-0000-000000000000}"/>
          </ac:spMkLst>
        </pc:spChg>
        <pc:spChg chg="mod">
          <ac:chgData name="Scott DeLoach" userId="e5ffe5c9-f8d4-4681-b92f-ad7c997ba6a6" providerId="ADAL" clId="{F25D868D-F53C-4689-8D2F-BE9966DA6D9D}" dt="2020-01-15T16:26:36.579" v="1377" actId="14100"/>
          <ac:spMkLst>
            <pc:docMk/>
            <pc:sldMk cId="2569980019" sldId="318"/>
            <ac:spMk id="25603" creationId="{00000000-0000-0000-0000-000000000000}"/>
          </ac:spMkLst>
        </pc:spChg>
        <pc:grpChg chg="add">
          <ac:chgData name="Scott DeLoach" userId="e5ffe5c9-f8d4-4681-b92f-ad7c997ba6a6" providerId="ADAL" clId="{F25D868D-F53C-4689-8D2F-BE9966DA6D9D}" dt="2020-01-15T16:19:49.706" v="1176"/>
          <ac:grpSpMkLst>
            <pc:docMk/>
            <pc:sldMk cId="2569980019" sldId="318"/>
            <ac:grpSpMk id="10" creationId="{29E076EB-9773-4441-BB87-37C91938C244}"/>
          </ac:grpSpMkLst>
        </pc:grpChg>
        <pc:grpChg chg="del">
          <ac:chgData name="Scott DeLoach" userId="e5ffe5c9-f8d4-4681-b92f-ad7c997ba6a6" providerId="ADAL" clId="{F25D868D-F53C-4689-8D2F-BE9966DA6D9D}" dt="2020-01-15T16:20:42.772" v="1227" actId="478"/>
          <ac:grpSpMkLst>
            <pc:docMk/>
            <pc:sldMk cId="2569980019" sldId="318"/>
            <ac:grpSpMk id="20" creationId="{00000000-0000-0000-0000-000000000000}"/>
          </ac:grpSpMkLst>
        </pc:grpChg>
      </pc:sldChg>
      <pc:sldChg chg="addSp delSp modSp add delAnim">
        <pc:chgData name="Scott DeLoach" userId="e5ffe5c9-f8d4-4681-b92f-ad7c997ba6a6" providerId="ADAL" clId="{F25D868D-F53C-4689-8D2F-BE9966DA6D9D}" dt="2020-01-15T16:25:57.520" v="1367" actId="1076"/>
        <pc:sldMkLst>
          <pc:docMk/>
          <pc:sldMk cId="2959357476" sldId="319"/>
        </pc:sldMkLst>
        <pc:spChg chg="add del mod">
          <ac:chgData name="Scott DeLoach" userId="e5ffe5c9-f8d4-4681-b92f-ad7c997ba6a6" providerId="ADAL" clId="{F25D868D-F53C-4689-8D2F-BE9966DA6D9D}" dt="2020-01-15T16:14:41.605" v="1090"/>
          <ac:spMkLst>
            <pc:docMk/>
            <pc:sldMk cId="2959357476" sldId="319"/>
            <ac:spMk id="3" creationId="{2E6A9D2D-0E13-4D4B-A1E6-E819EDBB9CAA}"/>
          </ac:spMkLst>
        </pc:spChg>
        <pc:spChg chg="del">
          <ac:chgData name="Scott DeLoach" userId="e5ffe5c9-f8d4-4681-b92f-ad7c997ba6a6" providerId="ADAL" clId="{F25D868D-F53C-4689-8D2F-BE9966DA6D9D}" dt="2020-01-15T16:13:22.438" v="1073" actId="478"/>
          <ac:spMkLst>
            <pc:docMk/>
            <pc:sldMk cId="2959357476" sldId="319"/>
            <ac:spMk id="10" creationId="{56B61867-9E0B-40E9-9590-000EA3988254}"/>
          </ac:spMkLst>
        </pc:spChg>
        <pc:spChg chg="mod">
          <ac:chgData name="Scott DeLoach" userId="e5ffe5c9-f8d4-4681-b92f-ad7c997ba6a6" providerId="ADAL" clId="{F25D868D-F53C-4689-8D2F-BE9966DA6D9D}" dt="2020-01-15T16:13:42.851" v="1079" actId="1076"/>
          <ac:spMkLst>
            <pc:docMk/>
            <pc:sldMk cId="2959357476" sldId="319"/>
            <ac:spMk id="26" creationId="{00000000-0000-0000-0000-000000000000}"/>
          </ac:spMkLst>
        </pc:spChg>
        <pc:spChg chg="del">
          <ac:chgData name="Scott DeLoach" userId="e5ffe5c9-f8d4-4681-b92f-ad7c997ba6a6" providerId="ADAL" clId="{F25D868D-F53C-4689-8D2F-BE9966DA6D9D}" dt="2020-01-15T16:13:20.208" v="1072" actId="478"/>
          <ac:spMkLst>
            <pc:docMk/>
            <pc:sldMk cId="2959357476" sldId="319"/>
            <ac:spMk id="37" creationId="{F00A0B19-2C60-4A5A-9B5E-0438F09E2F2C}"/>
          </ac:spMkLst>
        </pc:spChg>
        <pc:spChg chg="del">
          <ac:chgData name="Scott DeLoach" userId="e5ffe5c9-f8d4-4681-b92f-ad7c997ba6a6" providerId="ADAL" clId="{F25D868D-F53C-4689-8D2F-BE9966DA6D9D}" dt="2020-01-15T16:14:35.366" v="1089" actId="478"/>
          <ac:spMkLst>
            <pc:docMk/>
            <pc:sldMk cId="2959357476" sldId="319"/>
            <ac:spMk id="24578" creationId="{00000000-0000-0000-0000-000000000000}"/>
          </ac:spMkLst>
        </pc:spChg>
        <pc:spChg chg="mod">
          <ac:chgData name="Scott DeLoach" userId="e5ffe5c9-f8d4-4681-b92f-ad7c997ba6a6" providerId="ADAL" clId="{F25D868D-F53C-4689-8D2F-BE9966DA6D9D}" dt="2020-01-15T16:25:57.520" v="1367" actId="1076"/>
          <ac:spMkLst>
            <pc:docMk/>
            <pc:sldMk cId="2959357476" sldId="319"/>
            <ac:spMk id="24579" creationId="{00000000-0000-0000-0000-000000000000}"/>
          </ac:spMkLst>
        </pc:spChg>
        <pc:grpChg chg="mod">
          <ac:chgData name="Scott DeLoach" userId="e5ffe5c9-f8d4-4681-b92f-ad7c997ba6a6" providerId="ADAL" clId="{F25D868D-F53C-4689-8D2F-BE9966DA6D9D}" dt="2020-01-15T16:18:17.315" v="1148" actId="1076"/>
          <ac:grpSpMkLst>
            <pc:docMk/>
            <pc:sldMk cId="2959357476" sldId="319"/>
            <ac:grpSpMk id="22" creationId="{00000000-0000-0000-0000-000000000000}"/>
          </ac:grpSpMkLst>
        </pc:grpChg>
      </pc:sldChg>
      <pc:sldChg chg="addSp delSp modSp add modNotes modNotesTx">
        <pc:chgData name="Scott DeLoach" userId="e5ffe5c9-f8d4-4681-b92f-ad7c997ba6a6" providerId="ADAL" clId="{F25D868D-F53C-4689-8D2F-BE9966DA6D9D}" dt="2020-01-15T16:06:44.212" v="1007" actId="1076"/>
        <pc:sldMkLst>
          <pc:docMk/>
          <pc:sldMk cId="884185295" sldId="320"/>
        </pc:sldMkLst>
        <pc:spChg chg="mod">
          <ac:chgData name="Scott DeLoach" userId="e5ffe5c9-f8d4-4681-b92f-ad7c997ba6a6" providerId="ADAL" clId="{F25D868D-F53C-4689-8D2F-BE9966DA6D9D}" dt="2020-01-15T15:44:18.780" v="67" actId="20577"/>
          <ac:spMkLst>
            <pc:docMk/>
            <pc:sldMk cId="884185295" sldId="320"/>
            <ac:spMk id="2" creationId="{D01C31EA-18AF-4167-B71E-E50EAD701128}"/>
          </ac:spMkLst>
        </pc:spChg>
        <pc:spChg chg="del">
          <ac:chgData name="Scott DeLoach" userId="e5ffe5c9-f8d4-4681-b92f-ad7c997ba6a6" providerId="ADAL" clId="{F25D868D-F53C-4689-8D2F-BE9966DA6D9D}" dt="2020-01-15T15:44:54.453" v="68" actId="478"/>
          <ac:spMkLst>
            <pc:docMk/>
            <pc:sldMk cId="884185295" sldId="320"/>
            <ac:spMk id="3" creationId="{C216DF64-74B3-44CB-AACF-A52563DF08B4}"/>
          </ac:spMkLst>
        </pc:spChg>
        <pc:spChg chg="add mod">
          <ac:chgData name="Scott DeLoach" userId="e5ffe5c9-f8d4-4681-b92f-ad7c997ba6a6" providerId="ADAL" clId="{F25D868D-F53C-4689-8D2F-BE9966DA6D9D}" dt="2020-01-15T16:06:44.212" v="1007" actId="1076"/>
          <ac:spMkLst>
            <pc:docMk/>
            <pc:sldMk cId="884185295" sldId="320"/>
            <ac:spMk id="4" creationId="{B667210C-BDFC-441A-9984-DC43FA4D2BCA}"/>
          </ac:spMkLst>
        </pc:spChg>
        <pc:spChg chg="add mod">
          <ac:chgData name="Scott DeLoach" userId="e5ffe5c9-f8d4-4681-b92f-ad7c997ba6a6" providerId="ADAL" clId="{F25D868D-F53C-4689-8D2F-BE9966DA6D9D}" dt="2020-01-15T16:06:44.212" v="1007" actId="1076"/>
          <ac:spMkLst>
            <pc:docMk/>
            <pc:sldMk cId="884185295" sldId="320"/>
            <ac:spMk id="5" creationId="{152A8BE9-0D2E-40C2-922C-4A49556D4E3E}"/>
          </ac:spMkLst>
        </pc:spChg>
        <pc:spChg chg="add mod">
          <ac:chgData name="Scott DeLoach" userId="e5ffe5c9-f8d4-4681-b92f-ad7c997ba6a6" providerId="ADAL" clId="{F25D868D-F53C-4689-8D2F-BE9966DA6D9D}" dt="2020-01-15T16:06:44.212" v="1007" actId="1076"/>
          <ac:spMkLst>
            <pc:docMk/>
            <pc:sldMk cId="884185295" sldId="320"/>
            <ac:spMk id="8" creationId="{C4000D6E-7460-4296-B32D-099E1EC310A0}"/>
          </ac:spMkLst>
        </pc:spChg>
        <pc:cxnChg chg="add mod">
          <ac:chgData name="Scott DeLoach" userId="e5ffe5c9-f8d4-4681-b92f-ad7c997ba6a6" providerId="ADAL" clId="{F25D868D-F53C-4689-8D2F-BE9966DA6D9D}" dt="2020-01-15T16:06:44.212" v="1007" actId="1076"/>
          <ac:cxnSpMkLst>
            <pc:docMk/>
            <pc:sldMk cId="884185295" sldId="320"/>
            <ac:cxnSpMk id="7" creationId="{3425A197-F5EF-48C0-A200-04880F23FDB1}"/>
          </ac:cxnSpMkLst>
        </pc:cxnChg>
      </pc:sldChg>
      <pc:sldChg chg="addSp delSp modSp add modNotesTx">
        <pc:chgData name="Scott DeLoach" userId="e5ffe5c9-f8d4-4681-b92f-ad7c997ba6a6" providerId="ADAL" clId="{F25D868D-F53C-4689-8D2F-BE9966DA6D9D}" dt="2020-01-15T16:12:31.672" v="1070" actId="552"/>
        <pc:sldMkLst>
          <pc:docMk/>
          <pc:sldMk cId="299382450" sldId="321"/>
        </pc:sldMkLst>
        <pc:spChg chg="del">
          <ac:chgData name="Scott DeLoach" userId="e5ffe5c9-f8d4-4681-b92f-ad7c997ba6a6" providerId="ADAL" clId="{F25D868D-F53C-4689-8D2F-BE9966DA6D9D}" dt="2020-01-15T16:10:04.082" v="1043" actId="478"/>
          <ac:spMkLst>
            <pc:docMk/>
            <pc:sldMk cId="299382450" sldId="321"/>
            <ac:spMk id="2" creationId="{00000000-0000-0000-0000-000000000000}"/>
          </ac:spMkLst>
        </pc:spChg>
        <pc:spChg chg="add del mod">
          <ac:chgData name="Scott DeLoach" userId="e5ffe5c9-f8d4-4681-b92f-ad7c997ba6a6" providerId="ADAL" clId="{F25D868D-F53C-4689-8D2F-BE9966DA6D9D}" dt="2020-01-15T16:10:07.164" v="1044"/>
          <ac:spMkLst>
            <pc:docMk/>
            <pc:sldMk cId="299382450" sldId="321"/>
            <ac:spMk id="4" creationId="{50A0E2D1-64A6-4F91-BB62-319F451397AC}"/>
          </ac:spMkLst>
        </pc:spChg>
        <pc:spChg chg="mod">
          <ac:chgData name="Scott DeLoach" userId="e5ffe5c9-f8d4-4681-b92f-ad7c997ba6a6" providerId="ADAL" clId="{F25D868D-F53C-4689-8D2F-BE9966DA6D9D}" dt="2020-01-15T16:12:31.672" v="1070" actId="552"/>
          <ac:spMkLst>
            <pc:docMk/>
            <pc:sldMk cId="299382450" sldId="321"/>
            <ac:spMk id="13" creationId="{CD50DDFF-DE0B-45CB-B5AB-598F52C75BDD}"/>
          </ac:spMkLst>
        </pc:spChg>
        <pc:spChg chg="mod">
          <ac:chgData name="Scott DeLoach" userId="e5ffe5c9-f8d4-4681-b92f-ad7c997ba6a6" providerId="ADAL" clId="{F25D868D-F53C-4689-8D2F-BE9966DA6D9D}" dt="2020-01-15T16:12:31.672" v="1070" actId="552"/>
          <ac:spMkLst>
            <pc:docMk/>
            <pc:sldMk cId="299382450" sldId="321"/>
            <ac:spMk id="14" creationId="{C1D625B4-0EF4-43B7-B50D-D4C56BFE0C81}"/>
          </ac:spMkLst>
        </pc:spChg>
        <pc:spChg chg="del">
          <ac:chgData name="Scott DeLoach" userId="e5ffe5c9-f8d4-4681-b92f-ad7c997ba6a6" providerId="ADAL" clId="{F25D868D-F53C-4689-8D2F-BE9966DA6D9D}" dt="2020-01-15T16:09:50.700" v="1040" actId="478"/>
          <ac:spMkLst>
            <pc:docMk/>
            <pc:sldMk cId="299382450" sldId="321"/>
            <ac:spMk id="25" creationId="{F78883AB-28D2-497C-873B-C7156E5E6F5C}"/>
          </ac:spMkLst>
        </pc:spChg>
        <pc:spChg chg="mod">
          <ac:chgData name="Scott DeLoach" userId="e5ffe5c9-f8d4-4681-b92f-ad7c997ba6a6" providerId="ADAL" clId="{F25D868D-F53C-4689-8D2F-BE9966DA6D9D}" dt="2020-01-15T16:10:57.340" v="1051" actId="14100"/>
          <ac:spMkLst>
            <pc:docMk/>
            <pc:sldMk cId="299382450" sldId="321"/>
            <ac:spMk id="26" creationId="{46841C4E-2095-4E96-8949-1A098EEC0E7E}"/>
          </ac:spMkLst>
        </pc:spChg>
        <pc:grpChg chg="mod">
          <ac:chgData name="Scott DeLoach" userId="e5ffe5c9-f8d4-4681-b92f-ad7c997ba6a6" providerId="ADAL" clId="{F25D868D-F53C-4689-8D2F-BE9966DA6D9D}" dt="2020-01-15T16:12:31.672" v="1070" actId="552"/>
          <ac:grpSpMkLst>
            <pc:docMk/>
            <pc:sldMk cId="299382450" sldId="321"/>
            <ac:grpSpMk id="9" creationId="{A537C4D0-6DB3-4B3D-B7AA-F8C0594D340A}"/>
          </ac:grpSpMkLst>
        </pc:grpChg>
        <pc:grpChg chg="mod">
          <ac:chgData name="Scott DeLoach" userId="e5ffe5c9-f8d4-4681-b92f-ad7c997ba6a6" providerId="ADAL" clId="{F25D868D-F53C-4689-8D2F-BE9966DA6D9D}" dt="2020-01-15T16:12:31.672" v="1070" actId="552"/>
          <ac:grpSpMkLst>
            <pc:docMk/>
            <pc:sldMk cId="299382450" sldId="321"/>
            <ac:grpSpMk id="11" creationId="{12952A14-461E-408E-91F5-ECEF3C43CA49}"/>
          </ac:grpSpMkLst>
        </pc:grpChg>
        <pc:grpChg chg="del">
          <ac:chgData name="Scott DeLoach" userId="e5ffe5c9-f8d4-4681-b92f-ad7c997ba6a6" providerId="ADAL" clId="{F25D868D-F53C-4689-8D2F-BE9966DA6D9D}" dt="2020-01-15T16:09:48.277" v="1039" actId="478"/>
          <ac:grpSpMkLst>
            <pc:docMk/>
            <pc:sldMk cId="299382450" sldId="321"/>
            <ac:grpSpMk id="17" creationId="{00AC40C8-29FC-4F7A-8691-49F79F9884B1}"/>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FE9DB-0756-475D-9720-EEF44FBE4A2B}"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262B1-002F-4454-90CD-A21A39FCFE64}" type="slidenum">
              <a:rPr lang="en-US" smtClean="0"/>
              <a:t>‹#›</a:t>
            </a:fld>
            <a:endParaRPr lang="en-US"/>
          </a:p>
        </p:txBody>
      </p:sp>
    </p:spTree>
    <p:extLst>
      <p:ext uri="{BB962C8B-B14F-4D97-AF65-F5344CB8AC3E}">
        <p14:creationId xmlns:p14="http://schemas.microsoft.com/office/powerpoint/2010/main" val="4257396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star in the multiplicity means _unlimited_, which effectively states that and object of Class A can hold 1 or more references to Class B type objects. </a:t>
            </a:r>
          </a:p>
          <a:p>
            <a:endParaRPr lang="en-US" dirty="0"/>
          </a:p>
          <a:p>
            <a:r>
              <a:rPr lang="en-US" dirty="0"/>
              <a:t>Obviously, the association attribute in Class A must be able to point to a collection of objects of Class B. </a:t>
            </a:r>
          </a:p>
          <a:p>
            <a:endParaRPr lang="en-US" dirty="0"/>
          </a:p>
          <a:p>
            <a:r>
              <a:rPr lang="en-US" dirty="0"/>
              <a:t>Again, the Class A methods must ensure that the minimum constraint of having at least 1 object in the collection is maintain.  </a:t>
            </a:r>
          </a:p>
        </p:txBody>
      </p:sp>
      <p:sp>
        <p:nvSpPr>
          <p:cNvPr id="4" name="Slide Number Placeholder 3"/>
          <p:cNvSpPr>
            <a:spLocks noGrp="1"/>
          </p:cNvSpPr>
          <p:nvPr>
            <p:ph type="sldNum" sz="quarter" idx="5"/>
          </p:nvPr>
        </p:nvSpPr>
        <p:spPr/>
        <p:txBody>
          <a:bodyPr/>
          <a:lstStyle/>
          <a:p>
            <a:fld id="{148262B1-002F-4454-90CD-A21A39FCFE64}" type="slidenum">
              <a:rPr lang="en-US" smtClean="0"/>
              <a:t>10</a:t>
            </a:fld>
            <a:endParaRPr lang="en-US"/>
          </a:p>
        </p:txBody>
      </p:sp>
    </p:spTree>
    <p:extLst>
      <p:ext uri="{BB962C8B-B14F-4D97-AF65-F5344CB8AC3E}">
        <p14:creationId xmlns:p14="http://schemas.microsoft.com/office/powerpoint/2010/main" val="82572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 the previous example, the star means _unlimited_, but in this case there is no minimum number of objects that must be referenced.</a:t>
            </a:r>
          </a:p>
          <a:p>
            <a:endParaRPr lang="en-US" dirty="0"/>
          </a:p>
          <a:p>
            <a:r>
              <a:rPr lang="en-US" dirty="0"/>
              <a:t>This multiplicity is fairly easy to implement since you will simply need to use a collection to hold the refences and ensure that only objects of Class B are allowed into the collection. You do not need to worry about enforcing a minimum constraint.</a:t>
            </a:r>
          </a:p>
        </p:txBody>
      </p:sp>
      <p:sp>
        <p:nvSpPr>
          <p:cNvPr id="4" name="Slide Number Placeholder 3"/>
          <p:cNvSpPr>
            <a:spLocks noGrp="1"/>
          </p:cNvSpPr>
          <p:nvPr>
            <p:ph type="sldNum" sz="quarter" idx="5"/>
          </p:nvPr>
        </p:nvSpPr>
        <p:spPr/>
        <p:txBody>
          <a:bodyPr/>
          <a:lstStyle/>
          <a:p>
            <a:fld id="{148262B1-002F-4454-90CD-A21A39FCFE64}" type="slidenum">
              <a:rPr lang="en-US" smtClean="0"/>
              <a:t>11</a:t>
            </a:fld>
            <a:endParaRPr lang="en-US"/>
          </a:p>
        </p:txBody>
      </p:sp>
    </p:spTree>
    <p:extLst>
      <p:ext uri="{BB962C8B-B14F-4D97-AF65-F5344CB8AC3E}">
        <p14:creationId xmlns:p14="http://schemas.microsoft.com/office/powerpoint/2010/main" val="961736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probably the easiest multiplicity to implement is the 0 to 1 multiplicity. Essentially this multiplicity means that a Class A object may hold a refence to a Class B object, but it doesn't have to.</a:t>
            </a:r>
          </a:p>
          <a:p>
            <a:endParaRPr lang="en-US" dirty="0"/>
          </a:p>
          <a:p>
            <a:r>
              <a:rPr lang="en-US" dirty="0"/>
              <a:t>This is easily implemented as an attribute of type Class B, assuming you are working in a typed language such as Java or C. For untyped languages, you will need to ensure that the attributed only points to objects of Class B. And, there is no minimum constraint. </a:t>
            </a:r>
          </a:p>
          <a:p>
            <a:endParaRPr lang="en-US" dirty="0"/>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12</a:t>
            </a:fld>
            <a:endParaRPr lang="en-US"/>
          </a:p>
        </p:txBody>
      </p:sp>
    </p:spTree>
    <p:extLst>
      <p:ext uri="{BB962C8B-B14F-4D97-AF65-F5344CB8AC3E}">
        <p14:creationId xmlns:p14="http://schemas.microsoft.com/office/powerpoint/2010/main" val="2771626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Associations describe relationships between classes. They are necessary for any non-trivial program and result in links, or refences between objects in the system. </a:t>
            </a:r>
          </a:p>
          <a:p>
            <a:endParaRPr lang="en-US" dirty="0"/>
          </a:p>
          <a:p>
            <a:r>
              <a:rPr lang="en-US" dirty="0"/>
              <a:t>Whether an association is one-way or two-way determines if just one or both objects must keep references to each other. As we discussed, two-way associations are more complex and difficult to maintain.</a:t>
            </a:r>
          </a:p>
          <a:p>
            <a:endParaRPr lang="en-US" dirty="0"/>
          </a:p>
          <a:p>
            <a:pPr algn="l"/>
            <a:r>
              <a:rPr lang="en-US" dirty="0"/>
              <a:t>Finally, multiplicity determines the number of objects that may be referenced by given object. This multiplicity dictates what type of structure is used to hold the references as well as the complexity of maintaining the multiplicity constraints. </a:t>
            </a:r>
          </a:p>
        </p:txBody>
      </p:sp>
      <p:sp>
        <p:nvSpPr>
          <p:cNvPr id="4" name="Slide Number Placeholder 3"/>
          <p:cNvSpPr>
            <a:spLocks noGrp="1"/>
          </p:cNvSpPr>
          <p:nvPr>
            <p:ph type="sldNum" sz="quarter" idx="5"/>
          </p:nvPr>
        </p:nvSpPr>
        <p:spPr/>
        <p:txBody>
          <a:bodyPr/>
          <a:lstStyle/>
          <a:p>
            <a:fld id="{148262B1-002F-4454-90CD-A21A39FCFE64}" type="slidenum">
              <a:rPr lang="en-US" smtClean="0"/>
              <a:t>13</a:t>
            </a:fld>
            <a:endParaRPr lang="en-US"/>
          </a:p>
        </p:txBody>
      </p:sp>
    </p:spTree>
    <p:extLst>
      <p:ext uri="{BB962C8B-B14F-4D97-AF65-F5344CB8AC3E}">
        <p14:creationId xmlns:p14="http://schemas.microsoft.com/office/powerpoint/2010/main" val="361652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Object-oriented programming works by having one object call methods of a second object to perform computation or share data. </a:t>
            </a:r>
          </a:p>
          <a:p>
            <a:endParaRPr lang="en-US" dirty="0"/>
          </a:p>
          <a:p>
            <a:r>
              <a:rPr lang="en-US" dirty="0"/>
              <a:t>However, in order for object A to call a method in object B, object A must know how to find, or reference object B. </a:t>
            </a:r>
          </a:p>
          <a:p>
            <a:endParaRPr lang="en-US" dirty="0"/>
          </a:p>
          <a:p>
            <a:r>
              <a:rPr lang="en-US" dirty="0"/>
              <a:t>If A and B are in a long-term relationship – meaning they interact with each other over a fairly long period of time - they will need to store their references long-term as an attribute. When one object holds a reference to another object in an attribute, we call this a _link_. Examples of such long-term relationships might include a person owning a house, or a student being enrolled in a class. </a:t>
            </a:r>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2</a:t>
            </a:fld>
            <a:endParaRPr lang="en-US"/>
          </a:p>
        </p:txBody>
      </p:sp>
    </p:spTree>
    <p:extLst>
      <p:ext uri="{BB962C8B-B14F-4D97-AF65-F5344CB8AC3E}">
        <p14:creationId xmlns:p14="http://schemas.microsoft.com/office/powerpoint/2010/main" val="145209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links are actual instances of one object maintaining a reference to another object. At the class level, we capture the definition of these links as _associations_.  An association is related to a link in the same way a class is related to an object. An link is an _instance_ of an association.  </a:t>
            </a:r>
          </a:p>
          <a:p>
            <a:endParaRPr lang="en-US" dirty="0"/>
          </a:p>
          <a:p>
            <a:r>
              <a:rPr lang="en-US" dirty="0"/>
              <a:t>In the class diagram shown, we denote an association as a line between two classes. Each association has a name and may have role names for each class in the association. </a:t>
            </a:r>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3</a:t>
            </a:fld>
            <a:endParaRPr lang="en-US"/>
          </a:p>
        </p:txBody>
      </p:sp>
    </p:spTree>
    <p:extLst>
      <p:ext uri="{BB962C8B-B14F-4D97-AF65-F5344CB8AC3E}">
        <p14:creationId xmlns:p14="http://schemas.microsoft.com/office/powerpoint/2010/main" val="223533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our example a little more concrete, lets assume our two classes are Person and Car and the association between them is the _owns_ relation. This makes sense because a Person owns a Car. </a:t>
            </a:r>
          </a:p>
          <a:p>
            <a:endParaRPr lang="en-US" dirty="0"/>
          </a:p>
          <a:p>
            <a:r>
              <a:rPr lang="en-US" dirty="0"/>
              <a:t>Each class also has a role name in the association. In this case the Person is the owner and the Car is simply the car. We often use the role names to define the attributes that will hold the reference to the other object. </a:t>
            </a:r>
          </a:p>
          <a:p>
            <a:endParaRPr lang="en-US" dirty="0"/>
          </a:p>
          <a:p>
            <a:r>
              <a:rPr lang="en-US" dirty="0"/>
              <a:t>In this case, we might have an attribute of type Car in person that references an object of type Car. We would typically give this attribute the name defined by its role name, _car_. </a:t>
            </a:r>
          </a:p>
          <a:p>
            <a:endParaRPr lang="en-US" dirty="0"/>
          </a:p>
          <a:p>
            <a:r>
              <a:rPr lang="en-US" dirty="0"/>
              <a:t>The same is true for the Car class who would have an attribute named _owner_, which would be of type Person. </a:t>
            </a:r>
          </a:p>
          <a:p>
            <a:endParaRPr lang="en-US" dirty="0"/>
          </a:p>
          <a:p>
            <a:r>
              <a:rPr lang="en-US" dirty="0"/>
              <a:t>This type of association is called a two-way association since each class in the association keeps a reference to the other. </a:t>
            </a:r>
          </a:p>
          <a:p>
            <a:endParaRPr lang="en-US" dirty="0"/>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4</a:t>
            </a:fld>
            <a:endParaRPr lang="en-US"/>
          </a:p>
        </p:txBody>
      </p:sp>
    </p:spTree>
    <p:extLst>
      <p:ext uri="{BB962C8B-B14F-4D97-AF65-F5344CB8AC3E}">
        <p14:creationId xmlns:p14="http://schemas.microsoft.com/office/powerpoint/2010/main" val="2186252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class diagram, instead of a simple line, we use an arrow pointing from one class to the other. (By the way, I've left off the association and role names to simplify the diagram – in a complete UML diagram, you are always expected to name your associations and roles.)</a:t>
            </a:r>
          </a:p>
          <a:p>
            <a:endParaRPr lang="en-US" dirty="0"/>
          </a:p>
          <a:p>
            <a:r>
              <a:rPr lang="en-US" dirty="0"/>
              <a:t>An arrow is used to denote the "navigability" of the association. In this case, it means that class A will have a refence to class B, but class B does not maintain a reference to class A. This would be the situation where the Person knew which Car it owned, but the Car had no idea which Person actually owned it.</a:t>
            </a:r>
          </a:p>
          <a:p>
            <a:endParaRPr lang="en-US" dirty="0"/>
          </a:p>
          <a:p>
            <a:r>
              <a:rPr lang="en-US" dirty="0"/>
              <a:t>Such one-way associations are quite common in object oriented programming since keeping track of two-way associations can be prone to inconsistencies.</a:t>
            </a:r>
          </a:p>
        </p:txBody>
      </p:sp>
      <p:sp>
        <p:nvSpPr>
          <p:cNvPr id="4" name="Slide Number Placeholder 3"/>
          <p:cNvSpPr>
            <a:spLocks noGrp="1"/>
          </p:cNvSpPr>
          <p:nvPr>
            <p:ph type="sldNum" sz="quarter" idx="10"/>
          </p:nvPr>
        </p:nvSpPr>
        <p:spPr/>
        <p:txBody>
          <a:bodyPr/>
          <a:lstStyle/>
          <a:p>
            <a:fld id="{DAEB2B69-BFDD-E542-A3A8-B3BF282000D0}" type="slidenum">
              <a:rPr lang="en-US" smtClean="0"/>
              <a:t>5</a:t>
            </a:fld>
            <a:endParaRPr lang="en-US"/>
          </a:p>
        </p:txBody>
      </p:sp>
    </p:spTree>
    <p:extLst>
      <p:ext uri="{BB962C8B-B14F-4D97-AF65-F5344CB8AC3E}">
        <p14:creationId xmlns:p14="http://schemas.microsoft.com/office/powerpoint/2010/main" val="2976061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already discussed above, an association with a simple line denotes a two way association. It is basically equivalent to having arrows on both ends of the association.</a:t>
            </a:r>
          </a:p>
          <a:p>
            <a:endParaRPr lang="en-US" dirty="0"/>
          </a:p>
          <a:p>
            <a:r>
              <a:rPr lang="en-US" dirty="0"/>
              <a:t>A two-way association type has the constraint that says if object A has a link to object B, then object B must have a link that points back to object A.</a:t>
            </a:r>
          </a:p>
          <a:p>
            <a:endParaRPr lang="en-US" dirty="0"/>
          </a:p>
          <a:p>
            <a:r>
              <a:rPr lang="en-US" dirty="0"/>
              <a:t>Two-way associations can be difficult to implement and require that there be code designed to ensure that this constraint is always satisfied.</a:t>
            </a:r>
          </a:p>
          <a:p>
            <a:endParaRPr lang="en-US" dirty="0"/>
          </a:p>
        </p:txBody>
      </p:sp>
      <p:sp>
        <p:nvSpPr>
          <p:cNvPr id="4" name="Slide Number Placeholder 3"/>
          <p:cNvSpPr>
            <a:spLocks noGrp="1"/>
          </p:cNvSpPr>
          <p:nvPr>
            <p:ph type="sldNum" sz="quarter" idx="10"/>
          </p:nvPr>
        </p:nvSpPr>
        <p:spPr/>
        <p:txBody>
          <a:bodyPr/>
          <a:lstStyle/>
          <a:p>
            <a:fld id="{DAEB2B69-BFDD-E542-A3A8-B3BF282000D0}" type="slidenum">
              <a:rPr lang="en-US" smtClean="0"/>
              <a:t>6</a:t>
            </a:fld>
            <a:endParaRPr lang="en-US"/>
          </a:p>
        </p:txBody>
      </p:sp>
    </p:spTree>
    <p:extLst>
      <p:ext uri="{BB962C8B-B14F-4D97-AF65-F5344CB8AC3E}">
        <p14:creationId xmlns:p14="http://schemas.microsoft.com/office/powerpoint/2010/main" val="233584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this point, we've assumed that an object has a reference to only one other object in an association. However, this is not always the case.</a:t>
            </a:r>
          </a:p>
          <a:p>
            <a:endParaRPr lang="en-US" dirty="0"/>
          </a:p>
          <a:p>
            <a:r>
              <a:rPr lang="en-US" dirty="0"/>
              <a:t>Objects can reference multiple objects of the same class type. For instance, a person may own multiple cars, or for that matter, zero cars.</a:t>
            </a:r>
          </a:p>
          <a:p>
            <a:endParaRPr lang="en-US" dirty="0"/>
          </a:p>
          <a:p>
            <a:r>
              <a:rPr lang="en-US" dirty="0"/>
              <a:t>To denote these situations, we use the concept of multiplicity, which can be confusing. </a:t>
            </a:r>
          </a:p>
          <a:p>
            <a:endParaRPr lang="en-US" dirty="0"/>
          </a:p>
          <a:p>
            <a:r>
              <a:rPr lang="en-US" dirty="0"/>
              <a:t>Basically, multiplicity defines how many of each type of object a single object may be linked to at any point in time. </a:t>
            </a:r>
          </a:p>
          <a:p>
            <a:endParaRPr lang="en-US" dirty="0"/>
          </a:p>
          <a:p>
            <a:r>
              <a:rPr lang="en-US" dirty="0"/>
              <a:t>In this example, an object of Class A can hold a reference to exactly 1 object of Class B. </a:t>
            </a:r>
          </a:p>
        </p:txBody>
      </p:sp>
      <p:sp>
        <p:nvSpPr>
          <p:cNvPr id="4" name="Slide Number Placeholder 3"/>
          <p:cNvSpPr>
            <a:spLocks noGrp="1"/>
          </p:cNvSpPr>
          <p:nvPr>
            <p:ph type="sldNum" sz="quarter" idx="5"/>
          </p:nvPr>
        </p:nvSpPr>
        <p:spPr/>
        <p:txBody>
          <a:bodyPr/>
          <a:lstStyle/>
          <a:p>
            <a:fld id="{148262B1-002F-4454-90CD-A21A39FCFE64}" type="slidenum">
              <a:rPr lang="en-US" smtClean="0"/>
              <a:t>7</a:t>
            </a:fld>
            <a:endParaRPr lang="en-US"/>
          </a:p>
        </p:txBody>
      </p:sp>
    </p:spTree>
    <p:extLst>
      <p:ext uri="{BB962C8B-B14F-4D97-AF65-F5344CB8AC3E}">
        <p14:creationId xmlns:p14="http://schemas.microsoft.com/office/powerpoint/2010/main" val="2203671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the multiplicity notation allows us to specify a minimum number of references as well as a maximum number of references. </a:t>
            </a:r>
          </a:p>
          <a:p>
            <a:endParaRPr lang="en-US" dirty="0"/>
          </a:p>
          <a:p>
            <a:r>
              <a:rPr lang="en-US" dirty="0"/>
              <a:t>As shown here, the minimum number is _m_ and the maximum number is _n_.  These multiplicities form constraints that must be ensured by the object's methods. As you might expect, maintaining this constraint is not simple. </a:t>
            </a:r>
          </a:p>
          <a:p>
            <a:endParaRPr lang="en-US" dirty="0"/>
          </a:p>
          <a:p>
            <a:r>
              <a:rPr lang="en-US" dirty="0"/>
              <a:t>First, the attribute implementing the association must be a collection type for any situation other than a simple 1:1 association. </a:t>
            </a:r>
          </a:p>
          <a:p>
            <a:endParaRPr lang="en-US" dirty="0"/>
          </a:p>
          <a:p>
            <a:r>
              <a:rPr lang="en-US" dirty="0"/>
              <a:t>Next, the constructor must ensure that no less than _m_ and no more than _n_ references to objects are available when an object is created. This may be accomplished by having the constructor require the appropriate number of references be passed to it – or – the constructor may actually go out and create the required number of objects to reference. </a:t>
            </a:r>
          </a:p>
          <a:p>
            <a:endParaRPr lang="en-US" dirty="0"/>
          </a:p>
          <a:p>
            <a:r>
              <a:rPr lang="en-US" dirty="0"/>
              <a:t>Finally, every time a change is made to the association attribute, it must be checked to ensure that the constraint is not violated. </a:t>
            </a:r>
          </a:p>
        </p:txBody>
      </p:sp>
      <p:sp>
        <p:nvSpPr>
          <p:cNvPr id="4" name="Slide Number Placeholder 3"/>
          <p:cNvSpPr>
            <a:spLocks noGrp="1"/>
          </p:cNvSpPr>
          <p:nvPr>
            <p:ph type="sldNum" sz="quarter" idx="5"/>
          </p:nvPr>
        </p:nvSpPr>
        <p:spPr/>
        <p:txBody>
          <a:bodyPr/>
          <a:lstStyle/>
          <a:p>
            <a:fld id="{148262B1-002F-4454-90CD-A21A39FCFE64}" type="slidenum">
              <a:rPr lang="en-US" smtClean="0"/>
              <a:t>8</a:t>
            </a:fld>
            <a:endParaRPr lang="en-US"/>
          </a:p>
        </p:txBody>
      </p:sp>
    </p:spTree>
    <p:extLst>
      <p:ext uri="{BB962C8B-B14F-4D97-AF65-F5344CB8AC3E}">
        <p14:creationId xmlns:p14="http://schemas.microsoft.com/office/powerpoint/2010/main" val="791084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simple 1:1 relationship, which can be implemented as an attribute that references an object of Class B. This short cut notation basically says that the minimum is 1 and the maximum is 1.</a:t>
            </a:r>
          </a:p>
          <a:p>
            <a:endParaRPr lang="en-US" dirty="0"/>
          </a:p>
          <a:p>
            <a:r>
              <a:rPr lang="en-US" dirty="0"/>
              <a:t>The only tricky part here is that the attribute must always reference exactly one object of Class B. So, as discussed in the previous slide, the constructor must ensure that this constraint is not violated </a:t>
            </a:r>
            <a:r>
              <a:rPr lang="en-US"/>
              <a:t>at creation </a:t>
            </a:r>
            <a:r>
              <a:rPr lang="en-US" dirty="0"/>
              <a:t>and the object's methods must ensure that the attribute always points to an object.</a:t>
            </a:r>
          </a:p>
        </p:txBody>
      </p:sp>
      <p:sp>
        <p:nvSpPr>
          <p:cNvPr id="4" name="Slide Number Placeholder 3"/>
          <p:cNvSpPr>
            <a:spLocks noGrp="1"/>
          </p:cNvSpPr>
          <p:nvPr>
            <p:ph type="sldNum" sz="quarter" idx="5"/>
          </p:nvPr>
        </p:nvSpPr>
        <p:spPr/>
        <p:txBody>
          <a:bodyPr/>
          <a:lstStyle/>
          <a:p>
            <a:fld id="{148262B1-002F-4454-90CD-A21A39FCFE64}" type="slidenum">
              <a:rPr lang="en-US" smtClean="0"/>
              <a:t>9</a:t>
            </a:fld>
            <a:endParaRPr lang="en-US"/>
          </a:p>
        </p:txBody>
      </p:sp>
    </p:spTree>
    <p:extLst>
      <p:ext uri="{BB962C8B-B14F-4D97-AF65-F5344CB8AC3E}">
        <p14:creationId xmlns:p14="http://schemas.microsoft.com/office/powerpoint/2010/main" val="237004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71303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249922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146601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189797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382367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55508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416835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363265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117058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203961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284108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1B274-88DC-4826-8464-8DC405618288}" type="slidenum">
              <a:rPr lang="en-US" smtClean="0"/>
              <a:t>‹#›</a:t>
            </a:fld>
            <a:endParaRPr lang="en-US"/>
          </a:p>
        </p:txBody>
      </p:sp>
    </p:spTree>
    <p:extLst>
      <p:ext uri="{BB962C8B-B14F-4D97-AF65-F5344CB8AC3E}">
        <p14:creationId xmlns:p14="http://schemas.microsoft.com/office/powerpoint/2010/main" val="1604907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Associations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7A8D8FF-529F-486B-B4E0-BFED63A6D7CA}"/>
              </a:ext>
            </a:extLst>
          </p:cNvPr>
          <p:cNvSpPr>
            <a:spLocks noGrp="1"/>
          </p:cNvSpPr>
          <p:nvPr>
            <p:ph idx="4294967295"/>
          </p:nvPr>
        </p:nvSpPr>
        <p:spPr>
          <a:xfrm>
            <a:off x="1097280" y="1097280"/>
            <a:ext cx="6933363" cy="685941"/>
          </a:xfrm>
        </p:spPr>
        <p:txBody>
          <a:bodyPr>
            <a:normAutofit fontScale="92500"/>
          </a:bodyPr>
          <a:lstStyle/>
          <a:p>
            <a:pPr marL="0" indent="0">
              <a:buNone/>
            </a:pPr>
            <a:r>
              <a:rPr lang="en-US" altLang="en-US" sz="3200" dirty="0"/>
              <a:t>A is always associated with one or more B</a:t>
            </a:r>
          </a:p>
        </p:txBody>
      </p:sp>
      <p:grpSp>
        <p:nvGrpSpPr>
          <p:cNvPr id="17" name="Group 19">
            <a:extLst>
              <a:ext uri="{FF2B5EF4-FFF2-40B4-BE49-F238E27FC236}">
                <a16:creationId xmlns:a16="http://schemas.microsoft.com/office/drawing/2014/main" id="{2E7170E8-C280-4C84-A139-3E000DB29CEB}"/>
              </a:ext>
            </a:extLst>
          </p:cNvPr>
          <p:cNvGrpSpPr>
            <a:grpSpLocks/>
          </p:cNvGrpSpPr>
          <p:nvPr/>
        </p:nvGrpSpPr>
        <p:grpSpPr bwMode="auto">
          <a:xfrm>
            <a:off x="1290312" y="2592034"/>
            <a:ext cx="4667037" cy="836966"/>
            <a:chOff x="1968" y="2061"/>
            <a:chExt cx="1728" cy="240"/>
          </a:xfrm>
        </p:grpSpPr>
        <p:sp>
          <p:nvSpPr>
            <p:cNvPr id="18" name="Text Box 5">
              <a:extLst>
                <a:ext uri="{FF2B5EF4-FFF2-40B4-BE49-F238E27FC236}">
                  <a16:creationId xmlns:a16="http://schemas.microsoft.com/office/drawing/2014/main" id="{9C2022F8-6614-4C87-85B7-8E888EA8F6C6}"/>
                </a:ext>
              </a:extLst>
            </p:cNvPr>
            <p:cNvSpPr txBox="1">
              <a:spLocks noChangeArrowheads="1"/>
            </p:cNvSpPr>
            <p:nvPr/>
          </p:nvSpPr>
          <p:spPr bwMode="auto">
            <a:xfrm>
              <a:off x="3177" y="2064"/>
              <a:ext cx="519" cy="230"/>
            </a:xfrm>
            <a:prstGeom prst="rect">
              <a:avLst/>
            </a:prstGeom>
            <a:solidFill>
              <a:srgbClr val="FFFFFF"/>
            </a:solidFill>
            <a:ln w="25400">
              <a:solidFill>
                <a:srgbClr val="000000"/>
              </a:solid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a:spcBef>
                  <a:spcPct val="0"/>
                </a:spcBef>
                <a:buClrTx/>
                <a:buSzTx/>
                <a:buFontTx/>
                <a:buNone/>
              </a:pPr>
              <a:r>
                <a:rPr lang="en-US" altLang="en-US" sz="1800">
                  <a:latin typeface="Myriad Pro" panose="020B0503030403020204" pitchFamily="34" charset="0"/>
                </a:rPr>
                <a:t>Class B</a:t>
              </a:r>
            </a:p>
          </p:txBody>
        </p:sp>
        <p:sp>
          <p:nvSpPr>
            <p:cNvPr id="20" name="Text Box 6">
              <a:extLst>
                <a:ext uri="{FF2B5EF4-FFF2-40B4-BE49-F238E27FC236}">
                  <a16:creationId xmlns:a16="http://schemas.microsoft.com/office/drawing/2014/main" id="{D25B77FF-EC8D-4EEB-B424-1665DE57CC90}"/>
                </a:ext>
              </a:extLst>
            </p:cNvPr>
            <p:cNvSpPr txBox="1">
              <a:spLocks noChangeArrowheads="1"/>
            </p:cNvSpPr>
            <p:nvPr/>
          </p:nvSpPr>
          <p:spPr bwMode="auto">
            <a:xfrm>
              <a:off x="1968" y="2071"/>
              <a:ext cx="518" cy="230"/>
            </a:xfrm>
            <a:prstGeom prst="rect">
              <a:avLst/>
            </a:prstGeom>
            <a:solidFill>
              <a:srgbClr val="FFFFFF"/>
            </a:solidFill>
            <a:ln w="25400">
              <a:solidFill>
                <a:srgbClr val="000000"/>
              </a:solid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a:spcBef>
                  <a:spcPct val="0"/>
                </a:spcBef>
                <a:buClrTx/>
                <a:buSzTx/>
                <a:buFontTx/>
                <a:buNone/>
              </a:pPr>
              <a:r>
                <a:rPr lang="en-US" altLang="en-US" sz="1800">
                  <a:latin typeface="Myriad Pro" panose="020B0503030403020204" pitchFamily="34" charset="0"/>
                </a:rPr>
                <a:t>Class A</a:t>
              </a:r>
            </a:p>
          </p:txBody>
        </p:sp>
        <p:sp>
          <p:nvSpPr>
            <p:cNvPr id="21" name="Line 7">
              <a:extLst>
                <a:ext uri="{FF2B5EF4-FFF2-40B4-BE49-F238E27FC236}">
                  <a16:creationId xmlns:a16="http://schemas.microsoft.com/office/drawing/2014/main" id="{6D4795D7-9BEE-47B8-80CE-D1118D746D16}"/>
                </a:ext>
              </a:extLst>
            </p:cNvPr>
            <p:cNvSpPr>
              <a:spLocks noChangeShapeType="1"/>
            </p:cNvSpPr>
            <p:nvPr/>
          </p:nvSpPr>
          <p:spPr bwMode="auto">
            <a:xfrm>
              <a:off x="2486" y="2179"/>
              <a:ext cx="691" cy="0"/>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a:lstStyle/>
            <a:p>
              <a:endParaRPr lang="en-US">
                <a:latin typeface="Myriad Pro" panose="020B0503030403020204" pitchFamily="34" charset="0"/>
              </a:endParaRPr>
            </a:p>
          </p:txBody>
        </p:sp>
        <p:sp>
          <p:nvSpPr>
            <p:cNvPr id="22" name="Text Box 8">
              <a:extLst>
                <a:ext uri="{FF2B5EF4-FFF2-40B4-BE49-F238E27FC236}">
                  <a16:creationId xmlns:a16="http://schemas.microsoft.com/office/drawing/2014/main" id="{69041032-5066-48AE-9D07-2CC9210CF3EB}"/>
                </a:ext>
              </a:extLst>
            </p:cNvPr>
            <p:cNvSpPr txBox="1">
              <a:spLocks noChangeArrowheads="1"/>
            </p:cNvSpPr>
            <p:nvPr/>
          </p:nvSpPr>
          <p:spPr bwMode="auto">
            <a:xfrm>
              <a:off x="2930" y="2061"/>
              <a:ext cx="2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spcBef>
                  <a:spcPct val="0"/>
                </a:spcBef>
                <a:buClrTx/>
                <a:buSzTx/>
                <a:buFontTx/>
                <a:buNone/>
              </a:pPr>
              <a:r>
                <a:rPr lang="en-US" altLang="en-US" sz="1800" dirty="0">
                  <a:latin typeface="Myriad Pro" panose="020B0503030403020204" pitchFamily="34" charset="0"/>
                </a:rPr>
                <a:t>1 .. *</a:t>
              </a:r>
            </a:p>
          </p:txBody>
        </p:sp>
      </p:grpSp>
    </p:spTree>
    <p:custDataLst>
      <p:tags r:id="rId1"/>
    </p:custDataLst>
    <p:extLst>
      <p:ext uri="{BB962C8B-B14F-4D97-AF65-F5344CB8AC3E}">
        <p14:creationId xmlns:p14="http://schemas.microsoft.com/office/powerpoint/2010/main" val="112626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4294967295"/>
          </p:nvPr>
        </p:nvSpPr>
        <p:spPr>
          <a:xfrm>
            <a:off x="1097280" y="1097280"/>
            <a:ext cx="7243347" cy="615780"/>
          </a:xfrm>
        </p:spPr>
        <p:txBody>
          <a:bodyPr>
            <a:normAutofit/>
          </a:bodyPr>
          <a:lstStyle/>
          <a:p>
            <a:pPr marL="0" indent="0">
              <a:buNone/>
            </a:pPr>
            <a:r>
              <a:rPr lang="en-US" altLang="en-US" sz="3200" dirty="0"/>
              <a:t>A is always associated with zero or more B</a:t>
            </a:r>
          </a:p>
          <a:p>
            <a:endParaRPr lang="en-US" altLang="en-US" sz="3200" dirty="0"/>
          </a:p>
        </p:txBody>
      </p:sp>
      <p:grpSp>
        <p:nvGrpSpPr>
          <p:cNvPr id="10" name="Group 19">
            <a:extLst>
              <a:ext uri="{FF2B5EF4-FFF2-40B4-BE49-F238E27FC236}">
                <a16:creationId xmlns:a16="http://schemas.microsoft.com/office/drawing/2014/main" id="{0BCE77EB-46F1-4288-9082-97ABCD1CE139}"/>
              </a:ext>
            </a:extLst>
          </p:cNvPr>
          <p:cNvGrpSpPr>
            <a:grpSpLocks/>
          </p:cNvGrpSpPr>
          <p:nvPr/>
        </p:nvGrpSpPr>
        <p:grpSpPr bwMode="auto">
          <a:xfrm>
            <a:off x="1290312" y="2592034"/>
            <a:ext cx="4667037" cy="836966"/>
            <a:chOff x="1968" y="2061"/>
            <a:chExt cx="1728" cy="240"/>
          </a:xfrm>
        </p:grpSpPr>
        <p:sp>
          <p:nvSpPr>
            <p:cNvPr id="11" name="Text Box 5">
              <a:extLst>
                <a:ext uri="{FF2B5EF4-FFF2-40B4-BE49-F238E27FC236}">
                  <a16:creationId xmlns:a16="http://schemas.microsoft.com/office/drawing/2014/main" id="{49CF5B19-3C0D-49A5-A86E-50AD239684F6}"/>
                </a:ext>
              </a:extLst>
            </p:cNvPr>
            <p:cNvSpPr txBox="1">
              <a:spLocks noChangeArrowheads="1"/>
            </p:cNvSpPr>
            <p:nvPr/>
          </p:nvSpPr>
          <p:spPr bwMode="auto">
            <a:xfrm>
              <a:off x="3177" y="2064"/>
              <a:ext cx="519" cy="230"/>
            </a:xfrm>
            <a:prstGeom prst="rect">
              <a:avLst/>
            </a:prstGeom>
            <a:solidFill>
              <a:srgbClr val="FFFFFF"/>
            </a:solidFill>
            <a:ln w="25400">
              <a:solidFill>
                <a:srgbClr val="000000"/>
              </a:solid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a:spcBef>
                  <a:spcPct val="0"/>
                </a:spcBef>
                <a:buClrTx/>
                <a:buSzTx/>
                <a:buFontTx/>
                <a:buNone/>
              </a:pPr>
              <a:r>
                <a:rPr lang="en-US" altLang="en-US" sz="1800">
                  <a:latin typeface="Myriad Pro" panose="020B0503030403020204" pitchFamily="34" charset="0"/>
                </a:rPr>
                <a:t>Class B</a:t>
              </a:r>
            </a:p>
          </p:txBody>
        </p:sp>
        <p:sp>
          <p:nvSpPr>
            <p:cNvPr id="12" name="Text Box 6">
              <a:extLst>
                <a:ext uri="{FF2B5EF4-FFF2-40B4-BE49-F238E27FC236}">
                  <a16:creationId xmlns:a16="http://schemas.microsoft.com/office/drawing/2014/main" id="{87E4F2D2-B627-4EC6-9358-52A1F5D0B378}"/>
                </a:ext>
              </a:extLst>
            </p:cNvPr>
            <p:cNvSpPr txBox="1">
              <a:spLocks noChangeArrowheads="1"/>
            </p:cNvSpPr>
            <p:nvPr/>
          </p:nvSpPr>
          <p:spPr bwMode="auto">
            <a:xfrm>
              <a:off x="1968" y="2071"/>
              <a:ext cx="518" cy="230"/>
            </a:xfrm>
            <a:prstGeom prst="rect">
              <a:avLst/>
            </a:prstGeom>
            <a:solidFill>
              <a:srgbClr val="FFFFFF"/>
            </a:solidFill>
            <a:ln w="25400">
              <a:solidFill>
                <a:srgbClr val="000000"/>
              </a:solid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a:spcBef>
                  <a:spcPct val="0"/>
                </a:spcBef>
                <a:buClrTx/>
                <a:buSzTx/>
                <a:buFontTx/>
                <a:buNone/>
              </a:pPr>
              <a:r>
                <a:rPr lang="en-US" altLang="en-US" sz="1800">
                  <a:latin typeface="Myriad Pro" panose="020B0503030403020204" pitchFamily="34" charset="0"/>
                </a:rPr>
                <a:t>Class A</a:t>
              </a:r>
            </a:p>
          </p:txBody>
        </p:sp>
        <p:sp>
          <p:nvSpPr>
            <p:cNvPr id="13" name="Line 7">
              <a:extLst>
                <a:ext uri="{FF2B5EF4-FFF2-40B4-BE49-F238E27FC236}">
                  <a16:creationId xmlns:a16="http://schemas.microsoft.com/office/drawing/2014/main" id="{BEC8D95B-3C2E-4A7F-A1BD-7FA6FAB244E1}"/>
                </a:ext>
              </a:extLst>
            </p:cNvPr>
            <p:cNvSpPr>
              <a:spLocks noChangeShapeType="1"/>
            </p:cNvSpPr>
            <p:nvPr/>
          </p:nvSpPr>
          <p:spPr bwMode="auto">
            <a:xfrm>
              <a:off x="2486" y="2179"/>
              <a:ext cx="691" cy="0"/>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a:lstStyle/>
            <a:p>
              <a:endParaRPr lang="en-US">
                <a:latin typeface="Myriad Pro" panose="020B0503030403020204" pitchFamily="34" charset="0"/>
              </a:endParaRPr>
            </a:p>
          </p:txBody>
        </p:sp>
        <p:sp>
          <p:nvSpPr>
            <p:cNvPr id="14" name="Text Box 8">
              <a:extLst>
                <a:ext uri="{FF2B5EF4-FFF2-40B4-BE49-F238E27FC236}">
                  <a16:creationId xmlns:a16="http://schemas.microsoft.com/office/drawing/2014/main" id="{D20C6C64-A9B6-4F36-BE26-1308C693F21B}"/>
                </a:ext>
              </a:extLst>
            </p:cNvPr>
            <p:cNvSpPr txBox="1">
              <a:spLocks noChangeArrowheads="1"/>
            </p:cNvSpPr>
            <p:nvPr/>
          </p:nvSpPr>
          <p:spPr bwMode="auto">
            <a:xfrm>
              <a:off x="3042" y="2061"/>
              <a:ext cx="1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spcBef>
                  <a:spcPct val="0"/>
                </a:spcBef>
                <a:buClrTx/>
                <a:buSzTx/>
                <a:buFontTx/>
                <a:buNone/>
              </a:pPr>
              <a:r>
                <a:rPr lang="en-US" altLang="en-US" sz="1800" dirty="0">
                  <a:latin typeface="Myriad Pro" panose="020B0503030403020204" pitchFamily="34" charset="0"/>
                </a:rPr>
                <a:t>*</a:t>
              </a:r>
            </a:p>
          </p:txBody>
        </p:sp>
      </p:grpSp>
    </p:spTree>
    <p:custDataLst>
      <p:tags r:id="rId1"/>
    </p:custDataLst>
    <p:extLst>
      <p:ext uri="{BB962C8B-B14F-4D97-AF65-F5344CB8AC3E}">
        <p14:creationId xmlns:p14="http://schemas.microsoft.com/office/powerpoint/2010/main" val="336057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4294967295"/>
          </p:nvPr>
        </p:nvSpPr>
        <p:spPr>
          <a:xfrm>
            <a:off x="1097280" y="1097280"/>
            <a:ext cx="7003701" cy="1198929"/>
          </a:xfrm>
        </p:spPr>
        <p:txBody>
          <a:bodyPr>
            <a:normAutofit/>
          </a:bodyPr>
          <a:lstStyle/>
          <a:p>
            <a:pPr marL="0" indent="0">
              <a:buNone/>
            </a:pPr>
            <a:r>
              <a:rPr lang="en-US" altLang="en-US" sz="3200" dirty="0"/>
              <a:t>A is always associated zero or one B</a:t>
            </a:r>
          </a:p>
        </p:txBody>
      </p:sp>
      <p:grpSp>
        <p:nvGrpSpPr>
          <p:cNvPr id="10" name="Group 19">
            <a:extLst>
              <a:ext uri="{FF2B5EF4-FFF2-40B4-BE49-F238E27FC236}">
                <a16:creationId xmlns:a16="http://schemas.microsoft.com/office/drawing/2014/main" id="{F78DFF03-6C98-4B87-A4E4-34193609954A}"/>
              </a:ext>
            </a:extLst>
          </p:cNvPr>
          <p:cNvGrpSpPr>
            <a:grpSpLocks/>
          </p:cNvGrpSpPr>
          <p:nvPr/>
        </p:nvGrpSpPr>
        <p:grpSpPr bwMode="auto">
          <a:xfrm>
            <a:off x="1290312" y="2592034"/>
            <a:ext cx="4667037" cy="836966"/>
            <a:chOff x="1968" y="2061"/>
            <a:chExt cx="1728" cy="240"/>
          </a:xfrm>
        </p:grpSpPr>
        <p:sp>
          <p:nvSpPr>
            <p:cNvPr id="11" name="Text Box 5">
              <a:extLst>
                <a:ext uri="{FF2B5EF4-FFF2-40B4-BE49-F238E27FC236}">
                  <a16:creationId xmlns:a16="http://schemas.microsoft.com/office/drawing/2014/main" id="{48E390F2-3FCD-4ACE-99FC-951812A028BC}"/>
                </a:ext>
              </a:extLst>
            </p:cNvPr>
            <p:cNvSpPr txBox="1">
              <a:spLocks noChangeArrowheads="1"/>
            </p:cNvSpPr>
            <p:nvPr/>
          </p:nvSpPr>
          <p:spPr bwMode="auto">
            <a:xfrm>
              <a:off x="3177" y="2064"/>
              <a:ext cx="519" cy="230"/>
            </a:xfrm>
            <a:prstGeom prst="rect">
              <a:avLst/>
            </a:prstGeom>
            <a:solidFill>
              <a:srgbClr val="FFFFFF"/>
            </a:solidFill>
            <a:ln w="25400">
              <a:solidFill>
                <a:srgbClr val="000000"/>
              </a:solid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a:spcBef>
                  <a:spcPct val="0"/>
                </a:spcBef>
                <a:buClrTx/>
                <a:buSzTx/>
                <a:buFontTx/>
                <a:buNone/>
              </a:pPr>
              <a:r>
                <a:rPr lang="en-US" altLang="en-US" sz="1800">
                  <a:latin typeface="Myriad Pro" panose="020B0503030403020204" pitchFamily="34" charset="0"/>
                </a:rPr>
                <a:t>Class B</a:t>
              </a:r>
            </a:p>
          </p:txBody>
        </p:sp>
        <p:sp>
          <p:nvSpPr>
            <p:cNvPr id="12" name="Text Box 6">
              <a:extLst>
                <a:ext uri="{FF2B5EF4-FFF2-40B4-BE49-F238E27FC236}">
                  <a16:creationId xmlns:a16="http://schemas.microsoft.com/office/drawing/2014/main" id="{3B9E183B-6F47-4FE4-BCA9-2F4D3D12AF4E}"/>
                </a:ext>
              </a:extLst>
            </p:cNvPr>
            <p:cNvSpPr txBox="1">
              <a:spLocks noChangeArrowheads="1"/>
            </p:cNvSpPr>
            <p:nvPr/>
          </p:nvSpPr>
          <p:spPr bwMode="auto">
            <a:xfrm>
              <a:off x="1968" y="2071"/>
              <a:ext cx="518" cy="230"/>
            </a:xfrm>
            <a:prstGeom prst="rect">
              <a:avLst/>
            </a:prstGeom>
            <a:solidFill>
              <a:srgbClr val="FFFFFF"/>
            </a:solidFill>
            <a:ln w="25400">
              <a:solidFill>
                <a:srgbClr val="000000"/>
              </a:solid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a:spcBef>
                  <a:spcPct val="0"/>
                </a:spcBef>
                <a:buClrTx/>
                <a:buSzTx/>
                <a:buFontTx/>
                <a:buNone/>
              </a:pPr>
              <a:r>
                <a:rPr lang="en-US" altLang="en-US" sz="1800">
                  <a:latin typeface="Myriad Pro" panose="020B0503030403020204" pitchFamily="34" charset="0"/>
                </a:rPr>
                <a:t>Class A</a:t>
              </a:r>
            </a:p>
          </p:txBody>
        </p:sp>
        <p:sp>
          <p:nvSpPr>
            <p:cNvPr id="13" name="Line 7">
              <a:extLst>
                <a:ext uri="{FF2B5EF4-FFF2-40B4-BE49-F238E27FC236}">
                  <a16:creationId xmlns:a16="http://schemas.microsoft.com/office/drawing/2014/main" id="{D34A1A3E-1BDA-433A-AF08-01A8E72A5166}"/>
                </a:ext>
              </a:extLst>
            </p:cNvPr>
            <p:cNvSpPr>
              <a:spLocks noChangeShapeType="1"/>
            </p:cNvSpPr>
            <p:nvPr/>
          </p:nvSpPr>
          <p:spPr bwMode="auto">
            <a:xfrm>
              <a:off x="2486" y="2179"/>
              <a:ext cx="691" cy="0"/>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a:lstStyle/>
            <a:p>
              <a:endParaRPr lang="en-US">
                <a:latin typeface="Myriad Pro" panose="020B0503030403020204" pitchFamily="34" charset="0"/>
              </a:endParaRPr>
            </a:p>
          </p:txBody>
        </p:sp>
        <p:sp>
          <p:nvSpPr>
            <p:cNvPr id="20" name="Text Box 8">
              <a:extLst>
                <a:ext uri="{FF2B5EF4-FFF2-40B4-BE49-F238E27FC236}">
                  <a16:creationId xmlns:a16="http://schemas.microsoft.com/office/drawing/2014/main" id="{18D65951-8BBD-45FD-8AD0-0576CFC7403A}"/>
                </a:ext>
              </a:extLst>
            </p:cNvPr>
            <p:cNvSpPr txBox="1">
              <a:spLocks noChangeArrowheads="1"/>
            </p:cNvSpPr>
            <p:nvPr/>
          </p:nvSpPr>
          <p:spPr bwMode="auto">
            <a:xfrm>
              <a:off x="2930" y="2061"/>
              <a:ext cx="2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spcBef>
                  <a:spcPct val="0"/>
                </a:spcBef>
                <a:buClrTx/>
                <a:buSzTx/>
                <a:buFontTx/>
                <a:buNone/>
              </a:pPr>
              <a:r>
                <a:rPr lang="en-US" altLang="en-US" sz="1800" dirty="0">
                  <a:latin typeface="Myriad Pro" panose="020B0503030403020204" pitchFamily="34" charset="0"/>
                </a:rPr>
                <a:t>0 .. 1</a:t>
              </a:r>
            </a:p>
          </p:txBody>
        </p:sp>
      </p:grpSp>
    </p:spTree>
    <p:custDataLst>
      <p:tags r:id="rId1"/>
    </p:custDataLst>
    <p:extLst>
      <p:ext uri="{BB962C8B-B14F-4D97-AF65-F5344CB8AC3E}">
        <p14:creationId xmlns:p14="http://schemas.microsoft.com/office/powerpoint/2010/main" val="320655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6F4365F-C3F1-4350-8558-DBEC1195021B}"/>
              </a:ext>
            </a:extLst>
          </p:cNvPr>
          <p:cNvSpPr txBox="1">
            <a:spLocks noChangeArrowheads="1"/>
          </p:cNvSpPr>
          <p:nvPr/>
        </p:nvSpPr>
        <p:spPr>
          <a:xfrm>
            <a:off x="611065" y="904986"/>
            <a:ext cx="8571036" cy="4771914"/>
          </a:xfrm>
          <a:prstGeom prst="rect">
            <a:avLst/>
          </a:prstGeom>
        </p:spPr>
        <p:style>
          <a:lnRef idx="0">
            <a:scrgbClr r="0" g="0" b="0"/>
          </a:lnRef>
          <a:fillRef idx="0">
            <a:scrgbClr r="0" g="0" b="0"/>
          </a:fillRef>
          <a:effectRef idx="0">
            <a:scrgbClr r="0" g="0" b="0"/>
          </a:effectRef>
          <a:fontRef idx="minor">
            <a:schemeClr val="accen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9pPr>
          </a:lstStyle>
          <a:p>
            <a:pPr marL="0" indent="0">
              <a:spcAft>
                <a:spcPts val="1800"/>
              </a:spcAft>
              <a:buFont typeface="Arial" panose="020B0604020202020204" pitchFamily="34" charset="0"/>
              <a:buNone/>
            </a:pPr>
            <a:r>
              <a:rPr lang="en-US" altLang="en-US" sz="2400" dirty="0">
                <a:solidFill>
                  <a:schemeClr val="tx1"/>
                </a:solidFill>
                <a:latin typeface="Myriad Pro" panose="020B0503030403020204" pitchFamily="34" charset="0"/>
              </a:rPr>
              <a:t>A </a:t>
            </a:r>
            <a:r>
              <a:rPr lang="en-US" altLang="en-US" sz="2400" i="1" u="sng" dirty="0">
                <a:solidFill>
                  <a:schemeClr val="tx1"/>
                </a:solidFill>
                <a:latin typeface="Myriad Pro" panose="020B0503030403020204" pitchFamily="34" charset="0"/>
              </a:rPr>
              <a:t>link</a:t>
            </a:r>
            <a:r>
              <a:rPr lang="en-US" altLang="en-US" sz="2400" dirty="0">
                <a:solidFill>
                  <a:schemeClr val="tx1"/>
                </a:solidFill>
                <a:latin typeface="Myriad Pro" panose="020B0503030403020204" pitchFamily="34" charset="0"/>
              </a:rPr>
              <a:t> is a refence from one object to another</a:t>
            </a:r>
          </a:p>
          <a:p>
            <a:pPr marL="0" indent="0">
              <a:spcAft>
                <a:spcPts val="1800"/>
              </a:spcAft>
              <a:buFont typeface="Arial" panose="020B0604020202020204" pitchFamily="34" charset="0"/>
              <a:buNone/>
            </a:pPr>
            <a:r>
              <a:rPr lang="en-US" altLang="en-US" sz="2400" dirty="0">
                <a:solidFill>
                  <a:schemeClr val="tx1"/>
                </a:solidFill>
                <a:latin typeface="Myriad Pro" panose="020B0503030403020204" pitchFamily="34" charset="0"/>
              </a:rPr>
              <a:t>An </a:t>
            </a:r>
            <a:r>
              <a:rPr lang="en-US" altLang="en-US" sz="2400" i="1" u="sng" dirty="0">
                <a:solidFill>
                  <a:schemeClr val="tx1"/>
                </a:solidFill>
                <a:latin typeface="Myriad Pro" panose="020B0503030403020204" pitchFamily="34" charset="0"/>
              </a:rPr>
              <a:t>association</a:t>
            </a:r>
            <a:r>
              <a:rPr lang="en-US" altLang="en-US" sz="2400" dirty="0">
                <a:solidFill>
                  <a:schemeClr val="tx1"/>
                </a:solidFill>
                <a:latin typeface="Myriad Pro" panose="020B0503030403020204" pitchFamily="34" charset="0"/>
              </a:rPr>
              <a:t> is a permanent relationship between two classes</a:t>
            </a:r>
          </a:p>
          <a:p>
            <a:pPr lvl="1">
              <a:spcAft>
                <a:spcPts val="1800"/>
              </a:spcAft>
            </a:pPr>
            <a:r>
              <a:rPr lang="en-US" altLang="en-US" sz="2000" i="1" u="sng" dirty="0">
                <a:solidFill>
                  <a:schemeClr val="tx1"/>
                </a:solidFill>
                <a:latin typeface="Myriad Pro" panose="020B0503030403020204" pitchFamily="34" charset="0"/>
              </a:rPr>
              <a:t>One-way associations</a:t>
            </a:r>
          </a:p>
          <a:p>
            <a:pPr lvl="1">
              <a:spcAft>
                <a:spcPts val="1800"/>
              </a:spcAft>
            </a:pPr>
            <a:r>
              <a:rPr lang="en-US" altLang="en-US" sz="2000" i="1" u="sng" dirty="0">
                <a:solidFill>
                  <a:schemeClr val="tx1"/>
                </a:solidFill>
                <a:latin typeface="Myriad Pro" panose="020B0503030403020204" pitchFamily="34" charset="0"/>
              </a:rPr>
              <a:t>Two-way associations</a:t>
            </a:r>
          </a:p>
          <a:p>
            <a:pPr marL="0" indent="0">
              <a:spcAft>
                <a:spcPts val="1800"/>
              </a:spcAft>
              <a:buNone/>
            </a:pPr>
            <a:r>
              <a:rPr lang="en-US" altLang="en-US" sz="2400" i="1" u="sng" dirty="0">
                <a:solidFill>
                  <a:schemeClr val="tx1"/>
                </a:solidFill>
                <a:latin typeface="Myriad Pro" panose="020B0503030403020204" pitchFamily="34" charset="0"/>
              </a:rPr>
              <a:t>Multiplicity</a:t>
            </a:r>
            <a:r>
              <a:rPr lang="en-US" altLang="en-US" sz="2400" dirty="0">
                <a:solidFill>
                  <a:schemeClr val="tx1"/>
                </a:solidFill>
                <a:latin typeface="Myriad Pro" panose="020B0503030403020204" pitchFamily="34" charset="0"/>
              </a:rPr>
              <a:t> defines how many objects </a:t>
            </a:r>
            <a:br>
              <a:rPr lang="en-US" altLang="en-US" sz="2400" dirty="0">
                <a:solidFill>
                  <a:schemeClr val="tx1"/>
                </a:solidFill>
                <a:latin typeface="Myriad Pro" panose="020B0503030403020204" pitchFamily="34" charset="0"/>
              </a:rPr>
            </a:br>
            <a:r>
              <a:rPr lang="en-US" altLang="en-US" sz="2400" dirty="0">
                <a:solidFill>
                  <a:schemeClr val="tx1"/>
                </a:solidFill>
                <a:latin typeface="Myriad Pro" panose="020B0503030403020204" pitchFamily="34" charset="0"/>
              </a:rPr>
              <a:t>of one class may be linked  to a single </a:t>
            </a:r>
            <a:br>
              <a:rPr lang="en-US" altLang="en-US" sz="2400" dirty="0">
                <a:solidFill>
                  <a:schemeClr val="tx1"/>
                </a:solidFill>
                <a:latin typeface="Myriad Pro" panose="020B0503030403020204" pitchFamily="34" charset="0"/>
              </a:rPr>
            </a:br>
            <a:r>
              <a:rPr lang="en-US" altLang="en-US" sz="2400" dirty="0">
                <a:solidFill>
                  <a:schemeClr val="tx1"/>
                </a:solidFill>
                <a:latin typeface="Myriad Pro" panose="020B0503030403020204" pitchFamily="34" charset="0"/>
              </a:rPr>
              <a:t>object of another class</a:t>
            </a:r>
          </a:p>
          <a:p>
            <a:pPr marL="0" indent="0">
              <a:spcAft>
                <a:spcPts val="1800"/>
              </a:spcAft>
              <a:buFont typeface="Arial" panose="020B0604020202020204" pitchFamily="34" charset="0"/>
              <a:buNone/>
            </a:pPr>
            <a:r>
              <a:rPr lang="en-US" altLang="en-US" sz="2400" dirty="0">
                <a:solidFill>
                  <a:schemeClr val="tx1"/>
                </a:solidFill>
                <a:latin typeface="Myriad Pro" panose="020B0503030403020204" pitchFamily="34" charset="0"/>
              </a:rPr>
              <a:t> </a:t>
            </a:r>
          </a:p>
        </p:txBody>
      </p:sp>
    </p:spTree>
    <p:extLst>
      <p:ext uri="{BB962C8B-B14F-4D97-AF65-F5344CB8AC3E}">
        <p14:creationId xmlns:p14="http://schemas.microsoft.com/office/powerpoint/2010/main" val="289363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31EA-18AF-4167-B71E-E50EAD701128}"/>
              </a:ext>
            </a:extLst>
          </p:cNvPr>
          <p:cNvSpPr>
            <a:spLocks noGrp="1"/>
          </p:cNvSpPr>
          <p:nvPr>
            <p:ph type="title"/>
          </p:nvPr>
        </p:nvSpPr>
        <p:spPr/>
        <p:txBody>
          <a:bodyPr/>
          <a:lstStyle/>
          <a:p>
            <a:r>
              <a:rPr lang="en-US" dirty="0"/>
              <a:t>Referencing objects</a:t>
            </a:r>
          </a:p>
        </p:txBody>
      </p:sp>
      <p:sp>
        <p:nvSpPr>
          <p:cNvPr id="4" name="Oval 3">
            <a:extLst>
              <a:ext uri="{FF2B5EF4-FFF2-40B4-BE49-F238E27FC236}">
                <a16:creationId xmlns:a16="http://schemas.microsoft.com/office/drawing/2014/main" id="{B667210C-BDFC-441A-9984-DC43FA4D2BCA}"/>
              </a:ext>
            </a:extLst>
          </p:cNvPr>
          <p:cNvSpPr/>
          <p:nvPr/>
        </p:nvSpPr>
        <p:spPr>
          <a:xfrm>
            <a:off x="1739622" y="2584938"/>
            <a:ext cx="852854" cy="84406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schemeClr val="bg1"/>
                </a:solidFill>
                <a:latin typeface="Myriad Pro" panose="020B0503030403020204" pitchFamily="34" charset="0"/>
              </a:rPr>
              <a:t>A</a:t>
            </a:r>
          </a:p>
        </p:txBody>
      </p:sp>
      <p:sp>
        <p:nvSpPr>
          <p:cNvPr id="5" name="Oval 4">
            <a:extLst>
              <a:ext uri="{FF2B5EF4-FFF2-40B4-BE49-F238E27FC236}">
                <a16:creationId xmlns:a16="http://schemas.microsoft.com/office/drawing/2014/main" id="{152A8BE9-0D2E-40C2-922C-4A49556D4E3E}"/>
              </a:ext>
            </a:extLst>
          </p:cNvPr>
          <p:cNvSpPr/>
          <p:nvPr/>
        </p:nvSpPr>
        <p:spPr>
          <a:xfrm>
            <a:off x="4178022" y="2584939"/>
            <a:ext cx="852854" cy="84406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solidFill>
                  <a:schemeClr val="bg1"/>
                </a:solidFill>
                <a:latin typeface="Myriad Pro" panose="020B0503030403020204" pitchFamily="34" charset="0"/>
              </a:rPr>
              <a:t>B</a:t>
            </a:r>
          </a:p>
        </p:txBody>
      </p:sp>
      <p:cxnSp>
        <p:nvCxnSpPr>
          <p:cNvPr id="7" name="Straight Arrow Connector 6">
            <a:extLst>
              <a:ext uri="{FF2B5EF4-FFF2-40B4-BE49-F238E27FC236}">
                <a16:creationId xmlns:a16="http://schemas.microsoft.com/office/drawing/2014/main" id="{3425A197-F5EF-48C0-A200-04880F23FDB1}"/>
              </a:ext>
            </a:extLst>
          </p:cNvPr>
          <p:cNvCxnSpPr>
            <a:stCxn id="4" idx="6"/>
            <a:endCxn id="5" idx="2"/>
          </p:cNvCxnSpPr>
          <p:nvPr/>
        </p:nvCxnSpPr>
        <p:spPr>
          <a:xfrm>
            <a:off x="2592476" y="3006969"/>
            <a:ext cx="1585546" cy="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C4000D6E-7460-4296-B32D-099E1EC310A0}"/>
              </a:ext>
            </a:extLst>
          </p:cNvPr>
          <p:cNvSpPr txBox="1"/>
          <p:nvPr/>
        </p:nvSpPr>
        <p:spPr>
          <a:xfrm>
            <a:off x="2987479" y="2611288"/>
            <a:ext cx="675378" cy="369332"/>
          </a:xfrm>
          <a:prstGeom prst="rect">
            <a:avLst/>
          </a:prstGeom>
          <a:noFill/>
        </p:spPr>
        <p:txBody>
          <a:bodyPr wrap="none" rtlCol="0">
            <a:spAutoFit/>
          </a:bodyPr>
          <a:lstStyle/>
          <a:p>
            <a:r>
              <a:rPr lang="en-US" dirty="0"/>
              <a:t>“call”</a:t>
            </a:r>
          </a:p>
        </p:txBody>
      </p:sp>
    </p:spTree>
    <p:extLst>
      <p:ext uri="{BB962C8B-B14F-4D97-AF65-F5344CB8AC3E}">
        <p14:creationId xmlns:p14="http://schemas.microsoft.com/office/powerpoint/2010/main" val="88418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4294967295"/>
          </p:nvPr>
        </p:nvSpPr>
        <p:spPr>
          <a:xfrm>
            <a:off x="1125415" y="1543161"/>
            <a:ext cx="5974400" cy="923925"/>
          </a:xfrm>
          <a:noFill/>
          <a:ln>
            <a:noFill/>
          </a:ln>
        </p:spPr>
        <p:style>
          <a:lnRef idx="0">
            <a:scrgbClr r="0" g="0" b="0"/>
          </a:lnRef>
          <a:fillRef idx="0">
            <a:scrgbClr r="0" g="0" b="0"/>
          </a:fillRef>
          <a:effectRef idx="0">
            <a:scrgbClr r="0" g="0" b="0"/>
          </a:effectRef>
          <a:fontRef idx="minor">
            <a:schemeClr val="accent1"/>
          </a:fontRef>
        </p:style>
        <p:txBody>
          <a:bodyPr>
            <a:noAutofit/>
          </a:bodyPr>
          <a:lstStyle/>
          <a:p>
            <a:pPr marL="0" indent="0" algn="ctr">
              <a:buNone/>
            </a:pPr>
            <a:r>
              <a:rPr lang="en-US" altLang="en-US" sz="3200" dirty="0">
                <a:solidFill>
                  <a:schemeClr val="tx1"/>
                </a:solidFill>
                <a:latin typeface="Myriad Pro" panose="020B0503030403020204" pitchFamily="34" charset="0"/>
              </a:rPr>
              <a:t>An </a:t>
            </a:r>
            <a:r>
              <a:rPr lang="en-US" altLang="en-US" sz="3200" i="1" u="sng" dirty="0">
                <a:solidFill>
                  <a:schemeClr val="tx1"/>
                </a:solidFill>
                <a:latin typeface="Myriad Pro" panose="020B0503030403020204" pitchFamily="34" charset="0"/>
              </a:rPr>
              <a:t>association</a:t>
            </a:r>
            <a:r>
              <a:rPr lang="en-US" altLang="en-US" sz="3200" dirty="0">
                <a:solidFill>
                  <a:schemeClr val="tx1"/>
                </a:solidFill>
                <a:latin typeface="Myriad Pro" panose="020B0503030403020204" pitchFamily="34" charset="0"/>
              </a:rPr>
              <a:t> is a permanent relationship between two classes</a:t>
            </a:r>
          </a:p>
        </p:txBody>
      </p:sp>
      <p:grpSp>
        <p:nvGrpSpPr>
          <p:cNvPr id="4" name="Group 3">
            <a:extLst>
              <a:ext uri="{FF2B5EF4-FFF2-40B4-BE49-F238E27FC236}">
                <a16:creationId xmlns:a16="http://schemas.microsoft.com/office/drawing/2014/main" id="{0F7907E7-28A8-4235-B203-A4C6583F29FD}"/>
              </a:ext>
            </a:extLst>
          </p:cNvPr>
          <p:cNvGrpSpPr/>
          <p:nvPr/>
        </p:nvGrpSpPr>
        <p:grpSpPr>
          <a:xfrm>
            <a:off x="957778" y="4017850"/>
            <a:ext cx="6142037" cy="741364"/>
            <a:chOff x="3211778" y="3524266"/>
            <a:chExt cx="6142037" cy="741364"/>
          </a:xfrm>
        </p:grpSpPr>
        <p:sp>
          <p:nvSpPr>
            <p:cNvPr id="18" name="Text Box 4"/>
            <p:cNvSpPr txBox="1">
              <a:spLocks noChangeArrowheads="1"/>
            </p:cNvSpPr>
            <p:nvPr/>
          </p:nvSpPr>
          <p:spPr bwMode="auto">
            <a:xfrm>
              <a:off x="3211778" y="3600466"/>
              <a:ext cx="1676400" cy="609600"/>
            </a:xfrm>
            <a:prstGeom prst="rect">
              <a:avLst/>
            </a:prstGeom>
            <a:solidFill>
              <a:schemeClr val="bg1"/>
            </a:solidFill>
            <a:ln w="25400">
              <a:solidFill>
                <a:schemeClr val="tx1"/>
              </a:solidFill>
              <a:miter lim="800000"/>
              <a:headEnd/>
              <a:tailEnd/>
            </a:ln>
          </p:spPr>
          <p:txBody>
            <a:bodyPr anchor="ct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eaLnBrk="1" hangingPunct="1">
                <a:spcBef>
                  <a:spcPct val="0"/>
                </a:spcBef>
                <a:buClrTx/>
                <a:buSzTx/>
                <a:buFontTx/>
                <a:buNone/>
              </a:pPr>
              <a:r>
                <a:rPr lang="en-US" altLang="en-US" sz="1800" b="1" dirty="0">
                  <a:latin typeface="+mn-lt"/>
                  <a:cs typeface="Times New Roman" panose="02020603050405020304" pitchFamily="18" charset="0"/>
                </a:rPr>
                <a:t>Class A</a:t>
              </a:r>
              <a:endParaRPr lang="en-US" altLang="en-US" sz="1800" dirty="0">
                <a:latin typeface="+mn-lt"/>
              </a:endParaRPr>
            </a:p>
          </p:txBody>
        </p:sp>
        <p:sp>
          <p:nvSpPr>
            <p:cNvPr id="19" name="Text Box 5"/>
            <p:cNvSpPr txBox="1">
              <a:spLocks noChangeArrowheads="1"/>
            </p:cNvSpPr>
            <p:nvPr/>
          </p:nvSpPr>
          <p:spPr bwMode="auto">
            <a:xfrm>
              <a:off x="7677415" y="3524266"/>
              <a:ext cx="1676400" cy="609600"/>
            </a:xfrm>
            <a:prstGeom prst="rect">
              <a:avLst/>
            </a:prstGeom>
            <a:solidFill>
              <a:schemeClr val="bg1"/>
            </a:solidFill>
            <a:ln w="25400">
              <a:solidFill>
                <a:schemeClr val="tx1"/>
              </a:solidFill>
              <a:miter lim="800000"/>
              <a:headEnd/>
              <a:tailEnd/>
            </a:ln>
          </p:spPr>
          <p:txBody>
            <a:bodyPr anchor="ct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eaLnBrk="1" hangingPunct="1">
                <a:spcBef>
                  <a:spcPct val="0"/>
                </a:spcBef>
                <a:buClrTx/>
                <a:buSzTx/>
                <a:buFontTx/>
                <a:buNone/>
              </a:pPr>
              <a:r>
                <a:rPr lang="en-US" altLang="en-US" sz="1800" b="1" dirty="0">
                  <a:latin typeface="+mn-lt"/>
                  <a:cs typeface="Times New Roman" panose="02020603050405020304" pitchFamily="18" charset="0"/>
                </a:rPr>
                <a:t>Class B</a:t>
              </a:r>
              <a:endParaRPr lang="en-US" altLang="en-US" sz="1800" dirty="0">
                <a:latin typeface="+mn-lt"/>
              </a:endParaRPr>
            </a:p>
          </p:txBody>
        </p:sp>
        <p:sp>
          <p:nvSpPr>
            <p:cNvPr id="20" name="Line 6"/>
            <p:cNvSpPr>
              <a:spLocks noChangeShapeType="1"/>
            </p:cNvSpPr>
            <p:nvPr/>
          </p:nvSpPr>
          <p:spPr bwMode="auto">
            <a:xfrm>
              <a:off x="4885003" y="3897330"/>
              <a:ext cx="2792412" cy="79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Text Box 7"/>
            <p:cNvSpPr txBox="1">
              <a:spLocks noChangeArrowheads="1"/>
            </p:cNvSpPr>
            <p:nvPr/>
          </p:nvSpPr>
          <p:spPr bwMode="auto">
            <a:xfrm>
              <a:off x="5429490" y="3600466"/>
              <a:ext cx="1706563" cy="360363"/>
            </a:xfrm>
            <a:prstGeom prst="rect">
              <a:avLst/>
            </a:prstGeom>
            <a:noFill/>
            <a:ln w="9525">
              <a:no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eaLnBrk="1" hangingPunct="1">
                <a:spcBef>
                  <a:spcPct val="0"/>
                </a:spcBef>
                <a:buClrTx/>
                <a:buSzTx/>
                <a:buFontTx/>
                <a:buNone/>
              </a:pPr>
              <a:r>
                <a:rPr lang="en-US" altLang="en-US" sz="1600" dirty="0">
                  <a:latin typeface="+mn-lt"/>
                  <a:cs typeface="Times New Roman" panose="02020603050405020304" pitchFamily="18" charset="0"/>
                </a:rPr>
                <a:t>Association name</a:t>
              </a:r>
            </a:p>
            <a:p>
              <a:pPr algn="ctr">
                <a:spcBef>
                  <a:spcPct val="0"/>
                </a:spcBef>
                <a:buClrTx/>
                <a:buSzTx/>
                <a:buFontTx/>
                <a:buNone/>
              </a:pPr>
              <a:endParaRPr lang="en-US" altLang="en-US" sz="1600" dirty="0">
                <a:latin typeface="+mn-lt"/>
              </a:endParaRPr>
            </a:p>
          </p:txBody>
        </p:sp>
        <p:sp>
          <p:nvSpPr>
            <p:cNvPr id="22" name="Text Box 8"/>
            <p:cNvSpPr txBox="1">
              <a:spLocks noChangeArrowheads="1"/>
            </p:cNvSpPr>
            <p:nvPr/>
          </p:nvSpPr>
          <p:spPr bwMode="auto">
            <a:xfrm>
              <a:off x="4902465" y="3905267"/>
              <a:ext cx="762000" cy="360363"/>
            </a:xfrm>
            <a:prstGeom prst="rect">
              <a:avLst/>
            </a:prstGeom>
            <a:noFill/>
            <a:ln w="9525">
              <a:no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600">
                  <a:latin typeface="+mn-lt"/>
                  <a:cs typeface="Times New Roman" panose="02020603050405020304" pitchFamily="18" charset="0"/>
                </a:rPr>
                <a:t>Role A</a:t>
              </a:r>
            </a:p>
            <a:p>
              <a:pPr>
                <a:spcBef>
                  <a:spcPct val="0"/>
                </a:spcBef>
                <a:buClrTx/>
                <a:buSzTx/>
                <a:buFontTx/>
                <a:buNone/>
              </a:pPr>
              <a:endParaRPr lang="en-US" altLang="en-US" sz="1600">
                <a:latin typeface="+mn-lt"/>
              </a:endParaRPr>
            </a:p>
          </p:txBody>
        </p:sp>
        <p:sp>
          <p:nvSpPr>
            <p:cNvPr id="23" name="Text Box 9"/>
            <p:cNvSpPr txBox="1">
              <a:spLocks noChangeArrowheads="1"/>
            </p:cNvSpPr>
            <p:nvPr/>
          </p:nvSpPr>
          <p:spPr bwMode="auto">
            <a:xfrm>
              <a:off x="6958339" y="3905267"/>
              <a:ext cx="914400" cy="360363"/>
            </a:xfrm>
            <a:prstGeom prst="rect">
              <a:avLst/>
            </a:prstGeom>
            <a:noFill/>
            <a:ln w="9525">
              <a:no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600" dirty="0">
                  <a:latin typeface="+mn-lt"/>
                  <a:cs typeface="Times New Roman" panose="02020603050405020304" pitchFamily="18" charset="0"/>
                </a:rPr>
                <a:t>Role B</a:t>
              </a:r>
            </a:p>
            <a:p>
              <a:pPr>
                <a:spcBef>
                  <a:spcPct val="0"/>
                </a:spcBef>
                <a:buClrTx/>
                <a:buSzTx/>
                <a:buFontTx/>
                <a:buNone/>
              </a:pPr>
              <a:endParaRPr lang="en-US" altLang="en-US" sz="1600" dirty="0">
                <a:latin typeface="+mn-lt"/>
              </a:endParaRPr>
            </a:p>
          </p:txBody>
        </p:sp>
      </p:grpSp>
      <p:sp>
        <p:nvSpPr>
          <p:cNvPr id="13" name="Content Placeholder 5">
            <a:extLst>
              <a:ext uri="{FF2B5EF4-FFF2-40B4-BE49-F238E27FC236}">
                <a16:creationId xmlns:a16="http://schemas.microsoft.com/office/drawing/2014/main" id="{01231564-02DC-4C05-A188-6545F77D9AA9}"/>
              </a:ext>
            </a:extLst>
          </p:cNvPr>
          <p:cNvSpPr txBox="1">
            <a:spLocks/>
          </p:cNvSpPr>
          <p:nvPr/>
        </p:nvSpPr>
        <p:spPr>
          <a:xfrm>
            <a:off x="838200" y="4618704"/>
            <a:ext cx="10515600" cy="14611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custDataLst>
      <p:tags r:id="rId1"/>
    </p:custDataLst>
    <p:extLst>
      <p:ext uri="{BB962C8B-B14F-4D97-AF65-F5344CB8AC3E}">
        <p14:creationId xmlns:p14="http://schemas.microsoft.com/office/powerpoint/2010/main" val="89520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4294967295"/>
          </p:nvPr>
        </p:nvSpPr>
        <p:spPr>
          <a:xfrm>
            <a:off x="1125415" y="1543161"/>
            <a:ext cx="5974400" cy="923925"/>
          </a:xfrm>
          <a:noFill/>
          <a:ln>
            <a:noFill/>
          </a:ln>
        </p:spPr>
        <p:style>
          <a:lnRef idx="0">
            <a:scrgbClr r="0" g="0" b="0"/>
          </a:lnRef>
          <a:fillRef idx="0">
            <a:scrgbClr r="0" g="0" b="0"/>
          </a:fillRef>
          <a:effectRef idx="0">
            <a:scrgbClr r="0" g="0" b="0"/>
          </a:effectRef>
          <a:fontRef idx="minor">
            <a:schemeClr val="accent1"/>
          </a:fontRef>
        </p:style>
        <p:txBody>
          <a:bodyPr>
            <a:noAutofit/>
          </a:bodyPr>
          <a:lstStyle/>
          <a:p>
            <a:pPr marL="0" indent="0" algn="ctr">
              <a:buNone/>
            </a:pPr>
            <a:r>
              <a:rPr lang="en-US" altLang="en-US" sz="3200" dirty="0">
                <a:solidFill>
                  <a:schemeClr val="tx1"/>
                </a:solidFill>
                <a:latin typeface="Myriad Pro" panose="020B0503030403020204" pitchFamily="34" charset="0"/>
              </a:rPr>
              <a:t>An </a:t>
            </a:r>
            <a:r>
              <a:rPr lang="en-US" altLang="en-US" sz="3200" i="1" u="sng" dirty="0">
                <a:solidFill>
                  <a:schemeClr val="tx1"/>
                </a:solidFill>
                <a:latin typeface="Myriad Pro" panose="020B0503030403020204" pitchFamily="34" charset="0"/>
              </a:rPr>
              <a:t>association</a:t>
            </a:r>
            <a:r>
              <a:rPr lang="en-US" altLang="en-US" sz="3200" dirty="0">
                <a:solidFill>
                  <a:schemeClr val="tx1"/>
                </a:solidFill>
                <a:latin typeface="Myriad Pro" panose="020B0503030403020204" pitchFamily="34" charset="0"/>
              </a:rPr>
              <a:t> is a permanent relationship between two classes</a:t>
            </a:r>
          </a:p>
        </p:txBody>
      </p:sp>
      <p:grpSp>
        <p:nvGrpSpPr>
          <p:cNvPr id="4" name="Group 3">
            <a:extLst>
              <a:ext uri="{FF2B5EF4-FFF2-40B4-BE49-F238E27FC236}">
                <a16:creationId xmlns:a16="http://schemas.microsoft.com/office/drawing/2014/main" id="{0F7907E7-28A8-4235-B203-A4C6583F29FD}"/>
              </a:ext>
            </a:extLst>
          </p:cNvPr>
          <p:cNvGrpSpPr/>
          <p:nvPr/>
        </p:nvGrpSpPr>
        <p:grpSpPr>
          <a:xfrm>
            <a:off x="957778" y="4017850"/>
            <a:ext cx="6142037" cy="741364"/>
            <a:chOff x="3211778" y="3524266"/>
            <a:chExt cx="6142037" cy="741364"/>
          </a:xfrm>
        </p:grpSpPr>
        <p:sp>
          <p:nvSpPr>
            <p:cNvPr id="18" name="Text Box 4"/>
            <p:cNvSpPr txBox="1">
              <a:spLocks noChangeArrowheads="1"/>
            </p:cNvSpPr>
            <p:nvPr/>
          </p:nvSpPr>
          <p:spPr bwMode="auto">
            <a:xfrm>
              <a:off x="3211778" y="3600466"/>
              <a:ext cx="1676400" cy="609600"/>
            </a:xfrm>
            <a:prstGeom prst="rect">
              <a:avLst/>
            </a:prstGeom>
            <a:solidFill>
              <a:schemeClr val="bg1"/>
            </a:solidFill>
            <a:ln w="25400">
              <a:solidFill>
                <a:schemeClr val="tx1"/>
              </a:solidFill>
              <a:miter lim="800000"/>
              <a:headEnd/>
              <a:tailEnd/>
            </a:ln>
          </p:spPr>
          <p:txBody>
            <a:bodyPr anchor="ct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eaLnBrk="1" hangingPunct="1">
                <a:spcBef>
                  <a:spcPct val="0"/>
                </a:spcBef>
                <a:buClrTx/>
                <a:buSzTx/>
                <a:buFontTx/>
                <a:buNone/>
              </a:pPr>
              <a:r>
                <a:rPr lang="en-US" altLang="en-US" sz="1800" b="1" dirty="0">
                  <a:latin typeface="+mn-lt"/>
                </a:rPr>
                <a:t>Person</a:t>
              </a:r>
            </a:p>
          </p:txBody>
        </p:sp>
        <p:sp>
          <p:nvSpPr>
            <p:cNvPr id="19" name="Text Box 5"/>
            <p:cNvSpPr txBox="1">
              <a:spLocks noChangeArrowheads="1"/>
            </p:cNvSpPr>
            <p:nvPr/>
          </p:nvSpPr>
          <p:spPr bwMode="auto">
            <a:xfrm>
              <a:off x="7677415" y="3524266"/>
              <a:ext cx="1676400" cy="609600"/>
            </a:xfrm>
            <a:prstGeom prst="rect">
              <a:avLst/>
            </a:prstGeom>
            <a:solidFill>
              <a:schemeClr val="bg1"/>
            </a:solidFill>
            <a:ln w="25400">
              <a:solidFill>
                <a:schemeClr val="tx1"/>
              </a:solidFill>
              <a:miter lim="800000"/>
              <a:headEnd/>
              <a:tailEnd/>
            </a:ln>
          </p:spPr>
          <p:txBody>
            <a:bodyPr anchor="ct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eaLnBrk="1" hangingPunct="1">
                <a:spcBef>
                  <a:spcPct val="0"/>
                </a:spcBef>
                <a:buClrTx/>
                <a:buSzTx/>
                <a:buFontTx/>
                <a:buNone/>
              </a:pPr>
              <a:r>
                <a:rPr lang="en-US" altLang="en-US" sz="1800" b="1" dirty="0">
                  <a:latin typeface="+mn-lt"/>
                  <a:cs typeface="Times New Roman" panose="02020603050405020304" pitchFamily="18" charset="0"/>
                </a:rPr>
                <a:t>Car</a:t>
              </a:r>
              <a:endParaRPr lang="en-US" altLang="en-US" sz="1800" dirty="0">
                <a:latin typeface="+mn-lt"/>
              </a:endParaRPr>
            </a:p>
          </p:txBody>
        </p:sp>
        <p:sp>
          <p:nvSpPr>
            <p:cNvPr id="20" name="Line 6"/>
            <p:cNvSpPr>
              <a:spLocks noChangeShapeType="1"/>
            </p:cNvSpPr>
            <p:nvPr/>
          </p:nvSpPr>
          <p:spPr bwMode="auto">
            <a:xfrm>
              <a:off x="4885003" y="3897330"/>
              <a:ext cx="2792412" cy="79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Text Box 7"/>
            <p:cNvSpPr txBox="1">
              <a:spLocks noChangeArrowheads="1"/>
            </p:cNvSpPr>
            <p:nvPr/>
          </p:nvSpPr>
          <p:spPr bwMode="auto">
            <a:xfrm>
              <a:off x="5429490" y="3600466"/>
              <a:ext cx="1706563" cy="360363"/>
            </a:xfrm>
            <a:prstGeom prst="rect">
              <a:avLst/>
            </a:prstGeom>
            <a:noFill/>
            <a:ln w="9525">
              <a:no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eaLnBrk="1" hangingPunct="1">
                <a:spcBef>
                  <a:spcPct val="0"/>
                </a:spcBef>
                <a:buClrTx/>
                <a:buSzTx/>
                <a:buFontTx/>
                <a:buNone/>
              </a:pPr>
              <a:r>
                <a:rPr lang="en-US" altLang="en-US" sz="1600" dirty="0">
                  <a:latin typeface="+mn-lt"/>
                  <a:cs typeface="Times New Roman" panose="02020603050405020304" pitchFamily="18" charset="0"/>
                </a:rPr>
                <a:t>owns</a:t>
              </a:r>
            </a:p>
            <a:p>
              <a:pPr algn="ctr">
                <a:spcBef>
                  <a:spcPct val="0"/>
                </a:spcBef>
                <a:buClrTx/>
                <a:buSzTx/>
                <a:buFontTx/>
                <a:buNone/>
              </a:pPr>
              <a:endParaRPr lang="en-US" altLang="en-US" sz="1600" dirty="0">
                <a:latin typeface="+mn-lt"/>
              </a:endParaRPr>
            </a:p>
          </p:txBody>
        </p:sp>
        <p:sp>
          <p:nvSpPr>
            <p:cNvPr id="22" name="Text Box 8"/>
            <p:cNvSpPr txBox="1">
              <a:spLocks noChangeArrowheads="1"/>
            </p:cNvSpPr>
            <p:nvPr/>
          </p:nvSpPr>
          <p:spPr bwMode="auto">
            <a:xfrm>
              <a:off x="4902465" y="3905267"/>
              <a:ext cx="762000" cy="360363"/>
            </a:xfrm>
            <a:prstGeom prst="rect">
              <a:avLst/>
            </a:prstGeom>
            <a:noFill/>
            <a:ln w="9525">
              <a:no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spcBef>
                  <a:spcPct val="0"/>
                </a:spcBef>
                <a:buClrTx/>
                <a:buSzTx/>
                <a:buFontTx/>
                <a:buNone/>
              </a:pPr>
              <a:r>
                <a:rPr lang="en-US" altLang="en-US" sz="1600" dirty="0">
                  <a:latin typeface="+mn-lt"/>
                </a:rPr>
                <a:t>owner</a:t>
              </a:r>
            </a:p>
          </p:txBody>
        </p:sp>
        <p:sp>
          <p:nvSpPr>
            <p:cNvPr id="23" name="Text Box 9"/>
            <p:cNvSpPr txBox="1">
              <a:spLocks noChangeArrowheads="1"/>
            </p:cNvSpPr>
            <p:nvPr/>
          </p:nvSpPr>
          <p:spPr bwMode="auto">
            <a:xfrm>
              <a:off x="7110739" y="3905267"/>
              <a:ext cx="762000" cy="360363"/>
            </a:xfrm>
            <a:prstGeom prst="rect">
              <a:avLst/>
            </a:prstGeom>
            <a:noFill/>
            <a:ln w="9525">
              <a:no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spcBef>
                  <a:spcPct val="0"/>
                </a:spcBef>
                <a:buClrTx/>
                <a:buSzTx/>
                <a:buFontTx/>
                <a:buNone/>
              </a:pPr>
              <a:r>
                <a:rPr lang="en-US" altLang="en-US" sz="1600" dirty="0">
                  <a:latin typeface="+mn-lt"/>
                </a:rPr>
                <a:t>car</a:t>
              </a:r>
            </a:p>
          </p:txBody>
        </p:sp>
      </p:grpSp>
      <p:sp>
        <p:nvSpPr>
          <p:cNvPr id="13" name="Content Placeholder 5">
            <a:extLst>
              <a:ext uri="{FF2B5EF4-FFF2-40B4-BE49-F238E27FC236}">
                <a16:creationId xmlns:a16="http://schemas.microsoft.com/office/drawing/2014/main" id="{01231564-02DC-4C05-A188-6545F77D9AA9}"/>
              </a:ext>
            </a:extLst>
          </p:cNvPr>
          <p:cNvSpPr txBox="1">
            <a:spLocks/>
          </p:cNvSpPr>
          <p:nvPr/>
        </p:nvSpPr>
        <p:spPr>
          <a:xfrm>
            <a:off x="838200" y="4618704"/>
            <a:ext cx="10515600" cy="14611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custDataLst>
      <p:tags r:id="rId1"/>
    </p:custDataLst>
    <p:extLst>
      <p:ext uri="{BB962C8B-B14F-4D97-AF65-F5344CB8AC3E}">
        <p14:creationId xmlns:p14="http://schemas.microsoft.com/office/powerpoint/2010/main" val="93824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00AC40C8-29FC-4F7A-8691-49F79F9884B1}"/>
              </a:ext>
            </a:extLst>
          </p:cNvPr>
          <p:cNvGrpSpPr/>
          <p:nvPr/>
        </p:nvGrpSpPr>
        <p:grpSpPr>
          <a:xfrm>
            <a:off x="1035704" y="3209131"/>
            <a:ext cx="4333875" cy="969169"/>
            <a:chOff x="5586955" y="856456"/>
            <a:chExt cx="4333875" cy="969169"/>
          </a:xfrm>
        </p:grpSpPr>
        <p:grpSp>
          <p:nvGrpSpPr>
            <p:cNvPr id="18" name="Group 17">
              <a:extLst>
                <a:ext uri="{FF2B5EF4-FFF2-40B4-BE49-F238E27FC236}">
                  <a16:creationId xmlns:a16="http://schemas.microsoft.com/office/drawing/2014/main" id="{AB8613A3-0549-4A72-9D7E-095A46AEAFE2}"/>
                </a:ext>
              </a:extLst>
            </p:cNvPr>
            <p:cNvGrpSpPr/>
            <p:nvPr/>
          </p:nvGrpSpPr>
          <p:grpSpPr>
            <a:xfrm>
              <a:off x="5586955" y="856456"/>
              <a:ext cx="1204370" cy="969169"/>
              <a:chOff x="5586955" y="856456"/>
              <a:chExt cx="1204370" cy="969169"/>
            </a:xfrm>
          </p:grpSpPr>
          <p:sp>
            <p:nvSpPr>
              <p:cNvPr id="23" name="Rectangle 22">
                <a:extLst>
                  <a:ext uri="{FF2B5EF4-FFF2-40B4-BE49-F238E27FC236}">
                    <a16:creationId xmlns:a16="http://schemas.microsoft.com/office/drawing/2014/main" id="{DAB794A9-7DD2-43F5-A32C-1ADDB5F078F8}"/>
                  </a:ext>
                </a:extLst>
              </p:cNvPr>
              <p:cNvSpPr/>
              <p:nvPr/>
            </p:nvSpPr>
            <p:spPr>
              <a:xfrm>
                <a:off x="5591175" y="856456"/>
                <a:ext cx="1200150" cy="3429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24" name="Rectangle 23">
                <a:extLst>
                  <a:ext uri="{FF2B5EF4-FFF2-40B4-BE49-F238E27FC236}">
                    <a16:creationId xmlns:a16="http://schemas.microsoft.com/office/drawing/2014/main" id="{A51708A3-C21D-42DE-B674-C25C7F1EA64B}"/>
                  </a:ext>
                </a:extLst>
              </p:cNvPr>
              <p:cNvSpPr/>
              <p:nvPr/>
            </p:nvSpPr>
            <p:spPr>
              <a:xfrm>
                <a:off x="5586955" y="1203325"/>
                <a:ext cx="1200150" cy="6223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DEF40B8-8E6F-44FB-A075-688998660CF4}"/>
                </a:ext>
              </a:extLst>
            </p:cNvPr>
            <p:cNvGrpSpPr/>
            <p:nvPr/>
          </p:nvGrpSpPr>
          <p:grpSpPr>
            <a:xfrm>
              <a:off x="8720680" y="856456"/>
              <a:ext cx="1200150" cy="969169"/>
              <a:chOff x="5586955" y="856456"/>
              <a:chExt cx="1200150" cy="969169"/>
            </a:xfrm>
          </p:grpSpPr>
          <p:sp>
            <p:nvSpPr>
              <p:cNvPr id="21" name="Rectangle 20">
                <a:extLst>
                  <a:ext uri="{FF2B5EF4-FFF2-40B4-BE49-F238E27FC236}">
                    <a16:creationId xmlns:a16="http://schemas.microsoft.com/office/drawing/2014/main" id="{C6A2126D-38A7-4F6F-ACDF-52FD7C2163E3}"/>
                  </a:ext>
                </a:extLst>
              </p:cNvPr>
              <p:cNvSpPr/>
              <p:nvPr/>
            </p:nvSpPr>
            <p:spPr>
              <a:xfrm>
                <a:off x="5586955" y="856456"/>
                <a:ext cx="1200150" cy="3429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22" name="Rectangle 21">
                <a:extLst>
                  <a:ext uri="{FF2B5EF4-FFF2-40B4-BE49-F238E27FC236}">
                    <a16:creationId xmlns:a16="http://schemas.microsoft.com/office/drawing/2014/main" id="{BDEAEFE5-6CEB-47CD-B729-35561869A919}"/>
                  </a:ext>
                </a:extLst>
              </p:cNvPr>
              <p:cNvSpPr/>
              <p:nvPr/>
            </p:nvSpPr>
            <p:spPr>
              <a:xfrm>
                <a:off x="5586955" y="1203325"/>
                <a:ext cx="1200150" cy="6223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cxnSp>
          <p:nvCxnSpPr>
            <p:cNvPr id="20" name="Straight Connector 19">
              <a:extLst>
                <a:ext uri="{FF2B5EF4-FFF2-40B4-BE49-F238E27FC236}">
                  <a16:creationId xmlns:a16="http://schemas.microsoft.com/office/drawing/2014/main" id="{C5D3C485-0F25-4722-AEBF-1A3C9DACE94A}"/>
                </a:ext>
              </a:extLst>
            </p:cNvPr>
            <p:cNvCxnSpPr>
              <a:cxnSpLocks/>
            </p:cNvCxnSpPr>
            <p:nvPr/>
          </p:nvCxnSpPr>
          <p:spPr>
            <a:xfrm>
              <a:off x="6787105" y="1333500"/>
              <a:ext cx="1933575" cy="0"/>
            </a:xfrm>
            <a:prstGeom prst="line">
              <a:avLst/>
            </a:prstGeom>
            <a:ln>
              <a:tailEnd type="arrow" w="lg" len="lg"/>
            </a:ln>
          </p:spPr>
          <p:style>
            <a:lnRef idx="3">
              <a:schemeClr val="dk1"/>
            </a:lnRef>
            <a:fillRef idx="0">
              <a:schemeClr val="dk1"/>
            </a:fillRef>
            <a:effectRef idx="2">
              <a:schemeClr val="dk1"/>
            </a:effectRef>
            <a:fontRef idx="minor">
              <a:schemeClr val="tx1"/>
            </a:fontRef>
          </p:style>
        </p:cxnSp>
      </p:grpSp>
      <p:sp>
        <p:nvSpPr>
          <p:cNvPr id="25" name="TextBox 24">
            <a:extLst>
              <a:ext uri="{FF2B5EF4-FFF2-40B4-BE49-F238E27FC236}">
                <a16:creationId xmlns:a16="http://schemas.microsoft.com/office/drawing/2014/main" id="{F78883AB-28D2-497C-873B-C7156E5E6F5C}"/>
              </a:ext>
            </a:extLst>
          </p:cNvPr>
          <p:cNvSpPr txBox="1"/>
          <p:nvPr/>
        </p:nvSpPr>
        <p:spPr>
          <a:xfrm>
            <a:off x="1035704" y="1092548"/>
            <a:ext cx="5824800" cy="1231106"/>
          </a:xfrm>
          <a:prstGeom prst="rect">
            <a:avLst/>
          </a:prstGeom>
          <a:noFill/>
        </p:spPr>
        <p:txBody>
          <a:bodyPr wrap="none" rtlCol="0">
            <a:spAutoFit/>
          </a:bodyPr>
          <a:lstStyle/>
          <a:p>
            <a:pPr>
              <a:spcAft>
                <a:spcPts val="1200"/>
              </a:spcAft>
            </a:pPr>
            <a:r>
              <a:rPr lang="en-US" sz="3200" dirty="0">
                <a:latin typeface="Myriad Pro" panose="020B0503030403020204" pitchFamily="34" charset="0"/>
              </a:rPr>
              <a:t>A depends on class B</a:t>
            </a:r>
          </a:p>
          <a:p>
            <a:r>
              <a:rPr lang="en-US" sz="3200" dirty="0">
                <a:latin typeface="Myriad Pro" panose="020B0503030403020204" pitchFamily="34" charset="0"/>
              </a:rPr>
              <a:t>A maintains a reference to class B</a:t>
            </a:r>
          </a:p>
        </p:txBody>
      </p:sp>
    </p:spTree>
    <p:extLst>
      <p:ext uri="{BB962C8B-B14F-4D97-AF65-F5344CB8AC3E}">
        <p14:creationId xmlns:p14="http://schemas.microsoft.com/office/powerpoint/2010/main" val="73073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37C4D0-6DB3-4B3D-B7AA-F8C0594D340A}"/>
              </a:ext>
            </a:extLst>
          </p:cNvPr>
          <p:cNvGrpSpPr/>
          <p:nvPr/>
        </p:nvGrpSpPr>
        <p:grpSpPr>
          <a:xfrm>
            <a:off x="1130754" y="1903047"/>
            <a:ext cx="4333875" cy="969169"/>
            <a:chOff x="5586955" y="856456"/>
            <a:chExt cx="4333875" cy="969169"/>
          </a:xfrm>
        </p:grpSpPr>
        <p:grpSp>
          <p:nvGrpSpPr>
            <p:cNvPr id="10" name="Group 9">
              <a:extLst>
                <a:ext uri="{FF2B5EF4-FFF2-40B4-BE49-F238E27FC236}">
                  <a16:creationId xmlns:a16="http://schemas.microsoft.com/office/drawing/2014/main" id="{40600506-7D4E-40EB-9353-E7B84154003C}"/>
                </a:ext>
              </a:extLst>
            </p:cNvPr>
            <p:cNvGrpSpPr/>
            <p:nvPr/>
          </p:nvGrpSpPr>
          <p:grpSpPr>
            <a:xfrm>
              <a:off x="5586955" y="856456"/>
              <a:ext cx="1204370" cy="969169"/>
              <a:chOff x="5586955" y="856456"/>
              <a:chExt cx="1204370" cy="969169"/>
            </a:xfrm>
          </p:grpSpPr>
          <p:sp>
            <p:nvSpPr>
              <p:cNvPr id="15" name="Rectangle 14">
                <a:extLst>
                  <a:ext uri="{FF2B5EF4-FFF2-40B4-BE49-F238E27FC236}">
                    <a16:creationId xmlns:a16="http://schemas.microsoft.com/office/drawing/2014/main" id="{4BD68581-A5F4-4663-A21D-DC8615DC5B64}"/>
                  </a:ext>
                </a:extLst>
              </p:cNvPr>
              <p:cNvSpPr/>
              <p:nvPr/>
            </p:nvSpPr>
            <p:spPr>
              <a:xfrm>
                <a:off x="5591175" y="856456"/>
                <a:ext cx="1200150" cy="3429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6" name="Rectangle 15">
                <a:extLst>
                  <a:ext uri="{FF2B5EF4-FFF2-40B4-BE49-F238E27FC236}">
                    <a16:creationId xmlns:a16="http://schemas.microsoft.com/office/drawing/2014/main" id="{B871A083-6C52-4FB9-8820-538D71949266}"/>
                  </a:ext>
                </a:extLst>
              </p:cNvPr>
              <p:cNvSpPr/>
              <p:nvPr/>
            </p:nvSpPr>
            <p:spPr>
              <a:xfrm>
                <a:off x="5586955" y="1203325"/>
                <a:ext cx="1200150" cy="6223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2952A14-461E-408E-91F5-ECEF3C43CA49}"/>
                </a:ext>
              </a:extLst>
            </p:cNvPr>
            <p:cNvGrpSpPr/>
            <p:nvPr/>
          </p:nvGrpSpPr>
          <p:grpSpPr>
            <a:xfrm>
              <a:off x="8720680" y="856456"/>
              <a:ext cx="1200150" cy="969169"/>
              <a:chOff x="5586955" y="856456"/>
              <a:chExt cx="1200150" cy="969169"/>
            </a:xfrm>
          </p:grpSpPr>
          <p:sp>
            <p:nvSpPr>
              <p:cNvPr id="13" name="Rectangle 12">
                <a:extLst>
                  <a:ext uri="{FF2B5EF4-FFF2-40B4-BE49-F238E27FC236}">
                    <a16:creationId xmlns:a16="http://schemas.microsoft.com/office/drawing/2014/main" id="{CD50DDFF-DE0B-45CB-B5AB-598F52C75BDD}"/>
                  </a:ext>
                </a:extLst>
              </p:cNvPr>
              <p:cNvSpPr/>
              <p:nvPr/>
            </p:nvSpPr>
            <p:spPr>
              <a:xfrm>
                <a:off x="5586955" y="856456"/>
                <a:ext cx="1200150" cy="3429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Rectangle 13">
                <a:extLst>
                  <a:ext uri="{FF2B5EF4-FFF2-40B4-BE49-F238E27FC236}">
                    <a16:creationId xmlns:a16="http://schemas.microsoft.com/office/drawing/2014/main" id="{C1D625B4-0EF4-43B7-B50D-D4C56BFE0C81}"/>
                  </a:ext>
                </a:extLst>
              </p:cNvPr>
              <p:cNvSpPr/>
              <p:nvPr/>
            </p:nvSpPr>
            <p:spPr>
              <a:xfrm>
                <a:off x="5586955" y="1203325"/>
                <a:ext cx="1200150" cy="6223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351437A7-7C66-4C75-85E1-6B39EF5FB25F}"/>
                </a:ext>
              </a:extLst>
            </p:cNvPr>
            <p:cNvCxnSpPr>
              <a:cxnSpLocks/>
            </p:cNvCxnSpPr>
            <p:nvPr/>
          </p:nvCxnSpPr>
          <p:spPr>
            <a:xfrm>
              <a:off x="6787105" y="1333500"/>
              <a:ext cx="1933575" cy="0"/>
            </a:xfrm>
            <a:prstGeom prst="line">
              <a:avLst/>
            </a:prstGeom>
          </p:spPr>
          <p:style>
            <a:lnRef idx="3">
              <a:schemeClr val="dk1"/>
            </a:lnRef>
            <a:fillRef idx="0">
              <a:schemeClr val="dk1"/>
            </a:fillRef>
            <a:effectRef idx="2">
              <a:schemeClr val="dk1"/>
            </a:effectRef>
            <a:fontRef idx="minor">
              <a:schemeClr val="tx1"/>
            </a:fontRef>
          </p:style>
        </p:cxnSp>
      </p:grpSp>
      <p:sp>
        <p:nvSpPr>
          <p:cNvPr id="26" name="TextBox 25">
            <a:extLst>
              <a:ext uri="{FF2B5EF4-FFF2-40B4-BE49-F238E27FC236}">
                <a16:creationId xmlns:a16="http://schemas.microsoft.com/office/drawing/2014/main" id="{46841C4E-2095-4E96-8949-1A098EEC0E7E}"/>
              </a:ext>
            </a:extLst>
          </p:cNvPr>
          <p:cNvSpPr txBox="1"/>
          <p:nvPr/>
        </p:nvSpPr>
        <p:spPr>
          <a:xfrm>
            <a:off x="926642" y="3813003"/>
            <a:ext cx="4398984" cy="2215991"/>
          </a:xfrm>
          <a:prstGeom prst="rect">
            <a:avLst/>
          </a:prstGeom>
          <a:noFill/>
        </p:spPr>
        <p:txBody>
          <a:bodyPr wrap="square" rtlCol="0">
            <a:spAutoFit/>
          </a:bodyPr>
          <a:lstStyle/>
          <a:p>
            <a:r>
              <a:rPr lang="en-US" sz="3200" dirty="0">
                <a:latin typeface="Myriad Pro" panose="020B0503030403020204" pitchFamily="34" charset="0"/>
              </a:rPr>
              <a:t>A depends on B</a:t>
            </a:r>
          </a:p>
          <a:p>
            <a:pPr>
              <a:spcAft>
                <a:spcPts val="1200"/>
              </a:spcAft>
            </a:pPr>
            <a:r>
              <a:rPr lang="en-US" sz="3200" dirty="0">
                <a:latin typeface="Myriad Pro" panose="020B0503030403020204" pitchFamily="34" charset="0"/>
              </a:rPr>
              <a:t>B depends on A</a:t>
            </a:r>
          </a:p>
          <a:p>
            <a:r>
              <a:rPr lang="en-US" sz="3200" dirty="0">
                <a:latin typeface="Myriad Pro" panose="020B0503030403020204" pitchFamily="34" charset="0"/>
              </a:rPr>
              <a:t>They maintain references to each other</a:t>
            </a:r>
          </a:p>
        </p:txBody>
      </p:sp>
    </p:spTree>
    <p:extLst>
      <p:ext uri="{BB962C8B-B14F-4D97-AF65-F5344CB8AC3E}">
        <p14:creationId xmlns:p14="http://schemas.microsoft.com/office/powerpoint/2010/main" val="29938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182A01-9E90-4611-A9EA-A0B72984AAE3}"/>
              </a:ext>
            </a:extLst>
          </p:cNvPr>
          <p:cNvSpPr txBox="1"/>
          <p:nvPr/>
        </p:nvSpPr>
        <p:spPr>
          <a:xfrm>
            <a:off x="2733235" y="2687278"/>
            <a:ext cx="1636538" cy="461665"/>
          </a:xfrm>
          <a:prstGeom prst="rect">
            <a:avLst/>
          </a:prstGeom>
          <a:noFill/>
        </p:spPr>
        <p:txBody>
          <a:bodyPr wrap="none" rtlCol="0">
            <a:spAutoFit/>
          </a:bodyPr>
          <a:lstStyle/>
          <a:p>
            <a:r>
              <a:rPr lang="en-US" sz="2400" dirty="0">
                <a:latin typeface="Myriad Pro" panose="020B0503030403020204" pitchFamily="34" charset="0"/>
              </a:rPr>
              <a:t>multiplicity</a:t>
            </a:r>
          </a:p>
        </p:txBody>
      </p:sp>
      <p:cxnSp>
        <p:nvCxnSpPr>
          <p:cNvPr id="7" name="Straight Arrow Connector 6">
            <a:extLst>
              <a:ext uri="{FF2B5EF4-FFF2-40B4-BE49-F238E27FC236}">
                <a16:creationId xmlns:a16="http://schemas.microsoft.com/office/drawing/2014/main" id="{B8C2F75F-A499-464D-9BB6-9538205BC829}"/>
              </a:ext>
            </a:extLst>
          </p:cNvPr>
          <p:cNvCxnSpPr>
            <a:cxnSpLocks/>
            <a:stCxn id="5" idx="2"/>
          </p:cNvCxnSpPr>
          <p:nvPr/>
        </p:nvCxnSpPr>
        <p:spPr>
          <a:xfrm>
            <a:off x="3551504" y="3148943"/>
            <a:ext cx="666509" cy="6524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B7E80AB9-C925-492D-B1EF-15B799E7A165}"/>
              </a:ext>
            </a:extLst>
          </p:cNvPr>
          <p:cNvSpPr txBox="1"/>
          <p:nvPr/>
        </p:nvSpPr>
        <p:spPr>
          <a:xfrm>
            <a:off x="563818" y="682087"/>
            <a:ext cx="7896786" cy="1569660"/>
          </a:xfrm>
          <a:prstGeom prst="rect">
            <a:avLst/>
          </a:prstGeom>
          <a:noFill/>
        </p:spPr>
        <p:txBody>
          <a:bodyPr wrap="square" rtlCol="0">
            <a:spAutoFit/>
          </a:bodyPr>
          <a:lstStyle/>
          <a:p>
            <a:pPr algn="ctr"/>
            <a:r>
              <a:rPr lang="en-US" altLang="en-US" sz="3200" i="1" u="sng" dirty="0">
                <a:latin typeface="Myriad Pro" panose="020B0503030403020204" pitchFamily="34" charset="0"/>
              </a:rPr>
              <a:t>Multiplicity</a:t>
            </a:r>
            <a:r>
              <a:rPr lang="en-US" altLang="en-US" sz="3200" dirty="0">
                <a:latin typeface="Myriad Pro" panose="020B0503030403020204" pitchFamily="34" charset="0"/>
              </a:rPr>
              <a:t> defines how many instances of a target class may be associated with a single instance of the source class</a:t>
            </a:r>
          </a:p>
        </p:txBody>
      </p:sp>
      <p:grpSp>
        <p:nvGrpSpPr>
          <p:cNvPr id="15" name="Group 19">
            <a:extLst>
              <a:ext uri="{FF2B5EF4-FFF2-40B4-BE49-F238E27FC236}">
                <a16:creationId xmlns:a16="http://schemas.microsoft.com/office/drawing/2014/main" id="{CA75C839-3424-4091-A5B6-D69EB5E751F9}"/>
              </a:ext>
            </a:extLst>
          </p:cNvPr>
          <p:cNvGrpSpPr>
            <a:grpSpLocks/>
          </p:cNvGrpSpPr>
          <p:nvPr/>
        </p:nvGrpSpPr>
        <p:grpSpPr bwMode="auto">
          <a:xfrm>
            <a:off x="1290312" y="3768042"/>
            <a:ext cx="4667037" cy="836966"/>
            <a:chOff x="1968" y="2061"/>
            <a:chExt cx="1728" cy="240"/>
          </a:xfrm>
        </p:grpSpPr>
        <p:sp>
          <p:nvSpPr>
            <p:cNvPr id="16" name="Text Box 5">
              <a:extLst>
                <a:ext uri="{FF2B5EF4-FFF2-40B4-BE49-F238E27FC236}">
                  <a16:creationId xmlns:a16="http://schemas.microsoft.com/office/drawing/2014/main" id="{8B1C0EAB-585B-4855-8898-F15101799ACB}"/>
                </a:ext>
              </a:extLst>
            </p:cNvPr>
            <p:cNvSpPr txBox="1">
              <a:spLocks noChangeArrowheads="1"/>
            </p:cNvSpPr>
            <p:nvPr/>
          </p:nvSpPr>
          <p:spPr bwMode="auto">
            <a:xfrm>
              <a:off x="3177" y="2064"/>
              <a:ext cx="519" cy="230"/>
            </a:xfrm>
            <a:prstGeom prst="rect">
              <a:avLst/>
            </a:prstGeom>
            <a:solidFill>
              <a:srgbClr val="FFFFFF"/>
            </a:solidFill>
            <a:ln w="25400">
              <a:solidFill>
                <a:srgbClr val="000000"/>
              </a:solid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a:spcBef>
                  <a:spcPct val="0"/>
                </a:spcBef>
                <a:buClrTx/>
                <a:buSzTx/>
                <a:buFontTx/>
                <a:buNone/>
              </a:pPr>
              <a:r>
                <a:rPr lang="en-US" altLang="en-US" sz="1800">
                  <a:latin typeface="Myriad Pro" panose="020B0503030403020204" pitchFamily="34" charset="0"/>
                </a:rPr>
                <a:t>Class B</a:t>
              </a:r>
            </a:p>
          </p:txBody>
        </p:sp>
        <p:sp>
          <p:nvSpPr>
            <p:cNvPr id="17" name="Text Box 6">
              <a:extLst>
                <a:ext uri="{FF2B5EF4-FFF2-40B4-BE49-F238E27FC236}">
                  <a16:creationId xmlns:a16="http://schemas.microsoft.com/office/drawing/2014/main" id="{DEAD8C66-EB53-475F-BDD5-AC8DA49A39A8}"/>
                </a:ext>
              </a:extLst>
            </p:cNvPr>
            <p:cNvSpPr txBox="1">
              <a:spLocks noChangeArrowheads="1"/>
            </p:cNvSpPr>
            <p:nvPr/>
          </p:nvSpPr>
          <p:spPr bwMode="auto">
            <a:xfrm>
              <a:off x="1968" y="2071"/>
              <a:ext cx="518" cy="230"/>
            </a:xfrm>
            <a:prstGeom prst="rect">
              <a:avLst/>
            </a:prstGeom>
            <a:solidFill>
              <a:srgbClr val="FFFFFF"/>
            </a:solidFill>
            <a:ln w="25400">
              <a:solidFill>
                <a:srgbClr val="000000"/>
              </a:solid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a:spcBef>
                  <a:spcPct val="0"/>
                </a:spcBef>
                <a:buClrTx/>
                <a:buSzTx/>
                <a:buFontTx/>
                <a:buNone/>
              </a:pPr>
              <a:r>
                <a:rPr lang="en-US" altLang="en-US" sz="1800">
                  <a:latin typeface="Myriad Pro" panose="020B0503030403020204" pitchFamily="34" charset="0"/>
                </a:rPr>
                <a:t>Class A</a:t>
              </a:r>
            </a:p>
          </p:txBody>
        </p:sp>
        <p:sp>
          <p:nvSpPr>
            <p:cNvPr id="18" name="Line 7">
              <a:extLst>
                <a:ext uri="{FF2B5EF4-FFF2-40B4-BE49-F238E27FC236}">
                  <a16:creationId xmlns:a16="http://schemas.microsoft.com/office/drawing/2014/main" id="{B102CEE7-4236-4DE1-8D4E-FA9ECC67B32B}"/>
                </a:ext>
              </a:extLst>
            </p:cNvPr>
            <p:cNvSpPr>
              <a:spLocks noChangeShapeType="1"/>
            </p:cNvSpPr>
            <p:nvPr/>
          </p:nvSpPr>
          <p:spPr bwMode="auto">
            <a:xfrm>
              <a:off x="2486" y="2179"/>
              <a:ext cx="691" cy="0"/>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a:lstStyle/>
            <a:p>
              <a:endParaRPr lang="en-US">
                <a:latin typeface="Myriad Pro" panose="020B0503030403020204" pitchFamily="34" charset="0"/>
              </a:endParaRPr>
            </a:p>
          </p:txBody>
        </p:sp>
        <p:sp>
          <p:nvSpPr>
            <p:cNvPr id="19" name="Text Box 8">
              <a:extLst>
                <a:ext uri="{FF2B5EF4-FFF2-40B4-BE49-F238E27FC236}">
                  <a16:creationId xmlns:a16="http://schemas.microsoft.com/office/drawing/2014/main" id="{17F0BA52-14A3-4143-B10E-C530E596ABAD}"/>
                </a:ext>
              </a:extLst>
            </p:cNvPr>
            <p:cNvSpPr txBox="1">
              <a:spLocks noChangeArrowheads="1"/>
            </p:cNvSpPr>
            <p:nvPr/>
          </p:nvSpPr>
          <p:spPr bwMode="auto">
            <a:xfrm>
              <a:off x="3052" y="2061"/>
              <a:ext cx="13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spcBef>
                  <a:spcPct val="0"/>
                </a:spcBef>
                <a:buClrTx/>
                <a:buSzTx/>
                <a:buFontTx/>
                <a:buNone/>
              </a:pPr>
              <a:r>
                <a:rPr lang="en-US" altLang="en-US" sz="1800" dirty="0">
                  <a:latin typeface="Myriad Pro" panose="020B0503030403020204" pitchFamily="34" charset="0"/>
                </a:rPr>
                <a:t>1</a:t>
              </a:r>
            </a:p>
          </p:txBody>
        </p:sp>
      </p:grpSp>
      <p:sp>
        <p:nvSpPr>
          <p:cNvPr id="11" name="TextBox 10">
            <a:extLst>
              <a:ext uri="{FF2B5EF4-FFF2-40B4-BE49-F238E27FC236}">
                <a16:creationId xmlns:a16="http://schemas.microsoft.com/office/drawing/2014/main" id="{054F0BFA-F55D-48DE-BA6C-1DDF9B3D75F5}"/>
              </a:ext>
            </a:extLst>
          </p:cNvPr>
          <p:cNvSpPr txBox="1"/>
          <p:nvPr/>
        </p:nvSpPr>
        <p:spPr>
          <a:xfrm>
            <a:off x="563818" y="4831998"/>
            <a:ext cx="5882251" cy="738664"/>
          </a:xfrm>
          <a:prstGeom prst="rect">
            <a:avLst/>
          </a:prstGeom>
          <a:noFill/>
        </p:spPr>
        <p:txBody>
          <a:bodyPr wrap="none" rtlCol="0">
            <a:spAutoFit/>
          </a:bodyPr>
          <a:lstStyle/>
          <a:p>
            <a:r>
              <a:rPr lang="en-US" sz="2400" dirty="0"/>
              <a:t>Read as:</a:t>
            </a:r>
          </a:p>
          <a:p>
            <a:r>
              <a:rPr lang="en-US" dirty="0"/>
              <a:t>     </a:t>
            </a:r>
            <a:r>
              <a:rPr lang="en-US" i="1" dirty="0"/>
              <a:t>An object of Class A       can link to       1     object of Class B</a:t>
            </a:r>
          </a:p>
        </p:txBody>
      </p:sp>
    </p:spTree>
    <p:custDataLst>
      <p:tags r:id="rId1"/>
    </p:custDataLst>
    <p:extLst>
      <p:ext uri="{BB962C8B-B14F-4D97-AF65-F5344CB8AC3E}">
        <p14:creationId xmlns:p14="http://schemas.microsoft.com/office/powerpoint/2010/main" val="428078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4294967295"/>
          </p:nvPr>
        </p:nvSpPr>
        <p:spPr>
          <a:xfrm>
            <a:off x="1097281" y="1097280"/>
            <a:ext cx="6720338" cy="1181768"/>
          </a:xfrm>
        </p:spPr>
        <p:txBody>
          <a:bodyPr>
            <a:normAutofit/>
          </a:bodyPr>
          <a:lstStyle/>
          <a:p>
            <a:pPr marL="0" indent="0">
              <a:buNone/>
            </a:pPr>
            <a:r>
              <a:rPr lang="en-US" altLang="en-US" sz="3200" dirty="0"/>
              <a:t>A is always associated with at least </a:t>
            </a:r>
            <a:r>
              <a:rPr lang="en-US" altLang="en-US" sz="3200" i="1" dirty="0"/>
              <a:t>m</a:t>
            </a:r>
            <a:r>
              <a:rPr lang="en-US" altLang="en-US" sz="3200" dirty="0"/>
              <a:t> but no more than </a:t>
            </a:r>
            <a:r>
              <a:rPr lang="en-US" altLang="en-US" sz="3200" i="1" dirty="0"/>
              <a:t>n o</a:t>
            </a:r>
            <a:r>
              <a:rPr lang="en-US" altLang="en-US" sz="3200" dirty="0"/>
              <a:t>bjects of type B</a:t>
            </a:r>
            <a:endParaRPr lang="en-US" altLang="en-US" sz="3200" i="1" dirty="0"/>
          </a:p>
        </p:txBody>
      </p:sp>
      <p:grpSp>
        <p:nvGrpSpPr>
          <p:cNvPr id="10" name="Group 19">
            <a:extLst>
              <a:ext uri="{FF2B5EF4-FFF2-40B4-BE49-F238E27FC236}">
                <a16:creationId xmlns:a16="http://schemas.microsoft.com/office/drawing/2014/main" id="{29E076EB-9773-4441-BB87-37C91938C244}"/>
              </a:ext>
            </a:extLst>
          </p:cNvPr>
          <p:cNvGrpSpPr>
            <a:grpSpLocks/>
          </p:cNvGrpSpPr>
          <p:nvPr/>
        </p:nvGrpSpPr>
        <p:grpSpPr bwMode="auto">
          <a:xfrm>
            <a:off x="1290312" y="2592034"/>
            <a:ext cx="4667037" cy="836966"/>
            <a:chOff x="1968" y="2061"/>
            <a:chExt cx="1728" cy="240"/>
          </a:xfrm>
        </p:grpSpPr>
        <p:sp>
          <p:nvSpPr>
            <p:cNvPr id="11" name="Text Box 5">
              <a:extLst>
                <a:ext uri="{FF2B5EF4-FFF2-40B4-BE49-F238E27FC236}">
                  <a16:creationId xmlns:a16="http://schemas.microsoft.com/office/drawing/2014/main" id="{C7593371-F471-40E4-8A31-EC86D528CC24}"/>
                </a:ext>
              </a:extLst>
            </p:cNvPr>
            <p:cNvSpPr txBox="1">
              <a:spLocks noChangeArrowheads="1"/>
            </p:cNvSpPr>
            <p:nvPr/>
          </p:nvSpPr>
          <p:spPr bwMode="auto">
            <a:xfrm>
              <a:off x="3177" y="2064"/>
              <a:ext cx="519" cy="230"/>
            </a:xfrm>
            <a:prstGeom prst="rect">
              <a:avLst/>
            </a:prstGeom>
            <a:solidFill>
              <a:srgbClr val="FFFFFF"/>
            </a:solidFill>
            <a:ln w="25400">
              <a:solidFill>
                <a:srgbClr val="000000"/>
              </a:solid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a:spcBef>
                  <a:spcPct val="0"/>
                </a:spcBef>
                <a:buClrTx/>
                <a:buSzTx/>
                <a:buFontTx/>
                <a:buNone/>
              </a:pPr>
              <a:r>
                <a:rPr lang="en-US" altLang="en-US" sz="1800">
                  <a:latin typeface="Myriad Pro" panose="020B0503030403020204" pitchFamily="34" charset="0"/>
                </a:rPr>
                <a:t>Class B</a:t>
              </a:r>
            </a:p>
          </p:txBody>
        </p:sp>
        <p:sp>
          <p:nvSpPr>
            <p:cNvPr id="12" name="Text Box 6">
              <a:extLst>
                <a:ext uri="{FF2B5EF4-FFF2-40B4-BE49-F238E27FC236}">
                  <a16:creationId xmlns:a16="http://schemas.microsoft.com/office/drawing/2014/main" id="{29AF7813-3F4A-4BCF-81BE-F45D1AB5967C}"/>
                </a:ext>
              </a:extLst>
            </p:cNvPr>
            <p:cNvSpPr txBox="1">
              <a:spLocks noChangeArrowheads="1"/>
            </p:cNvSpPr>
            <p:nvPr/>
          </p:nvSpPr>
          <p:spPr bwMode="auto">
            <a:xfrm>
              <a:off x="1968" y="2071"/>
              <a:ext cx="518" cy="230"/>
            </a:xfrm>
            <a:prstGeom prst="rect">
              <a:avLst/>
            </a:prstGeom>
            <a:solidFill>
              <a:srgbClr val="FFFFFF"/>
            </a:solidFill>
            <a:ln w="25400">
              <a:solidFill>
                <a:srgbClr val="000000"/>
              </a:solid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a:spcBef>
                  <a:spcPct val="0"/>
                </a:spcBef>
                <a:buClrTx/>
                <a:buSzTx/>
                <a:buFontTx/>
                <a:buNone/>
              </a:pPr>
              <a:r>
                <a:rPr lang="en-US" altLang="en-US" sz="1800">
                  <a:latin typeface="Myriad Pro" panose="020B0503030403020204" pitchFamily="34" charset="0"/>
                </a:rPr>
                <a:t>Class A</a:t>
              </a:r>
            </a:p>
          </p:txBody>
        </p:sp>
        <p:sp>
          <p:nvSpPr>
            <p:cNvPr id="13" name="Line 7">
              <a:extLst>
                <a:ext uri="{FF2B5EF4-FFF2-40B4-BE49-F238E27FC236}">
                  <a16:creationId xmlns:a16="http://schemas.microsoft.com/office/drawing/2014/main" id="{89CE3CC5-9068-4802-A933-A0FBBD4E134F}"/>
                </a:ext>
              </a:extLst>
            </p:cNvPr>
            <p:cNvSpPr>
              <a:spLocks noChangeShapeType="1"/>
            </p:cNvSpPr>
            <p:nvPr/>
          </p:nvSpPr>
          <p:spPr bwMode="auto">
            <a:xfrm>
              <a:off x="2486" y="2179"/>
              <a:ext cx="691" cy="0"/>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a:lstStyle/>
            <a:p>
              <a:endParaRPr lang="en-US">
                <a:latin typeface="Myriad Pro" panose="020B0503030403020204" pitchFamily="34" charset="0"/>
              </a:endParaRPr>
            </a:p>
          </p:txBody>
        </p:sp>
        <p:sp>
          <p:nvSpPr>
            <p:cNvPr id="15" name="Text Box 8">
              <a:extLst>
                <a:ext uri="{FF2B5EF4-FFF2-40B4-BE49-F238E27FC236}">
                  <a16:creationId xmlns:a16="http://schemas.microsoft.com/office/drawing/2014/main" id="{55A5491D-9F47-4E66-8156-932B58A1752D}"/>
                </a:ext>
              </a:extLst>
            </p:cNvPr>
            <p:cNvSpPr txBox="1">
              <a:spLocks noChangeArrowheads="1"/>
            </p:cNvSpPr>
            <p:nvPr/>
          </p:nvSpPr>
          <p:spPr bwMode="auto">
            <a:xfrm>
              <a:off x="2930" y="2061"/>
              <a:ext cx="2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spcBef>
                  <a:spcPct val="0"/>
                </a:spcBef>
                <a:buClrTx/>
                <a:buSzTx/>
                <a:buFontTx/>
                <a:buNone/>
              </a:pPr>
              <a:r>
                <a:rPr lang="en-US" altLang="en-US" sz="1800" dirty="0">
                  <a:latin typeface="Myriad Pro" panose="020B0503030403020204" pitchFamily="34" charset="0"/>
                </a:rPr>
                <a:t>m .. n</a:t>
              </a:r>
            </a:p>
          </p:txBody>
        </p:sp>
      </p:grpSp>
    </p:spTree>
    <p:custDataLst>
      <p:tags r:id="rId1"/>
    </p:custDataLst>
    <p:extLst>
      <p:ext uri="{BB962C8B-B14F-4D97-AF65-F5344CB8AC3E}">
        <p14:creationId xmlns:p14="http://schemas.microsoft.com/office/powerpoint/2010/main" val="256998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4294967295"/>
          </p:nvPr>
        </p:nvSpPr>
        <p:spPr>
          <a:xfrm>
            <a:off x="1097280" y="1097280"/>
            <a:ext cx="6096000" cy="914150"/>
          </a:xfrm>
        </p:spPr>
        <p:txBody>
          <a:bodyPr>
            <a:normAutofit/>
          </a:bodyPr>
          <a:lstStyle/>
          <a:p>
            <a:pPr marL="0" indent="0">
              <a:buNone/>
            </a:pPr>
            <a:r>
              <a:rPr lang="en-US" altLang="en-US" sz="3200" dirty="0"/>
              <a:t>A is always associated with one B</a:t>
            </a:r>
          </a:p>
          <a:p>
            <a:endParaRPr lang="en-US" altLang="en-US" sz="3200" dirty="0"/>
          </a:p>
        </p:txBody>
      </p:sp>
      <p:grpSp>
        <p:nvGrpSpPr>
          <p:cNvPr id="22" name="Group 19"/>
          <p:cNvGrpSpPr>
            <a:grpSpLocks/>
          </p:cNvGrpSpPr>
          <p:nvPr/>
        </p:nvGrpSpPr>
        <p:grpSpPr bwMode="auto">
          <a:xfrm>
            <a:off x="1290312" y="2592034"/>
            <a:ext cx="4667037" cy="836966"/>
            <a:chOff x="1968" y="2061"/>
            <a:chExt cx="1728" cy="240"/>
          </a:xfrm>
        </p:grpSpPr>
        <p:sp>
          <p:nvSpPr>
            <p:cNvPr id="23" name="Text Box 5"/>
            <p:cNvSpPr txBox="1">
              <a:spLocks noChangeArrowheads="1"/>
            </p:cNvSpPr>
            <p:nvPr/>
          </p:nvSpPr>
          <p:spPr bwMode="auto">
            <a:xfrm>
              <a:off x="3177" y="2064"/>
              <a:ext cx="519" cy="230"/>
            </a:xfrm>
            <a:prstGeom prst="rect">
              <a:avLst/>
            </a:prstGeom>
            <a:solidFill>
              <a:srgbClr val="FFFFFF"/>
            </a:solidFill>
            <a:ln w="25400">
              <a:solidFill>
                <a:srgbClr val="000000"/>
              </a:solid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a:spcBef>
                  <a:spcPct val="0"/>
                </a:spcBef>
                <a:buClrTx/>
                <a:buSzTx/>
                <a:buFontTx/>
                <a:buNone/>
              </a:pPr>
              <a:r>
                <a:rPr lang="en-US" altLang="en-US" sz="1800">
                  <a:latin typeface="Myriad Pro" panose="020B0503030403020204" pitchFamily="34" charset="0"/>
                </a:rPr>
                <a:t>Class B</a:t>
              </a:r>
            </a:p>
          </p:txBody>
        </p:sp>
        <p:sp>
          <p:nvSpPr>
            <p:cNvPr id="24" name="Text Box 6"/>
            <p:cNvSpPr txBox="1">
              <a:spLocks noChangeArrowheads="1"/>
            </p:cNvSpPr>
            <p:nvPr/>
          </p:nvSpPr>
          <p:spPr bwMode="auto">
            <a:xfrm>
              <a:off x="1968" y="2071"/>
              <a:ext cx="518" cy="230"/>
            </a:xfrm>
            <a:prstGeom prst="rect">
              <a:avLst/>
            </a:prstGeom>
            <a:solidFill>
              <a:srgbClr val="FFFFFF"/>
            </a:solidFill>
            <a:ln w="25400">
              <a:solidFill>
                <a:srgbClr val="000000"/>
              </a:solidFill>
              <a:miter lim="800000"/>
              <a:headEnd/>
              <a:tailEnd/>
            </a:ln>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a:spcBef>
                  <a:spcPct val="0"/>
                </a:spcBef>
                <a:buClrTx/>
                <a:buSzTx/>
                <a:buFontTx/>
                <a:buNone/>
              </a:pPr>
              <a:r>
                <a:rPr lang="en-US" altLang="en-US" sz="1800">
                  <a:latin typeface="Myriad Pro" panose="020B0503030403020204" pitchFamily="34" charset="0"/>
                </a:rPr>
                <a:t>Class A</a:t>
              </a:r>
            </a:p>
          </p:txBody>
        </p:sp>
        <p:sp>
          <p:nvSpPr>
            <p:cNvPr id="25" name="Line 7"/>
            <p:cNvSpPr>
              <a:spLocks noChangeShapeType="1"/>
            </p:cNvSpPr>
            <p:nvPr/>
          </p:nvSpPr>
          <p:spPr bwMode="auto">
            <a:xfrm>
              <a:off x="2486" y="2179"/>
              <a:ext cx="691" cy="0"/>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a:lstStyle/>
            <a:p>
              <a:endParaRPr lang="en-US">
                <a:latin typeface="Myriad Pro" panose="020B0503030403020204" pitchFamily="34" charset="0"/>
              </a:endParaRPr>
            </a:p>
          </p:txBody>
        </p:sp>
        <p:sp>
          <p:nvSpPr>
            <p:cNvPr id="26" name="Text Box 8"/>
            <p:cNvSpPr txBox="1">
              <a:spLocks noChangeArrowheads="1"/>
            </p:cNvSpPr>
            <p:nvPr/>
          </p:nvSpPr>
          <p:spPr bwMode="auto">
            <a:xfrm>
              <a:off x="3018" y="2061"/>
              <a:ext cx="1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spcBef>
                  <a:spcPct val="0"/>
                </a:spcBef>
                <a:buClrTx/>
                <a:buSzTx/>
                <a:buFontTx/>
                <a:buNone/>
              </a:pPr>
              <a:r>
                <a:rPr lang="en-US" altLang="en-US" sz="1800" dirty="0">
                  <a:latin typeface="Myriad Pro" panose="020B0503030403020204" pitchFamily="34" charset="0"/>
                </a:rPr>
                <a:t>1</a:t>
              </a:r>
            </a:p>
          </p:txBody>
        </p:sp>
      </p:grpSp>
    </p:spTree>
    <p:custDataLst>
      <p:tags r:id="rId1"/>
    </p:custDataLst>
    <p:extLst>
      <p:ext uri="{BB962C8B-B14F-4D97-AF65-F5344CB8AC3E}">
        <p14:creationId xmlns:p14="http://schemas.microsoft.com/office/powerpoint/2010/main" val="29593574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WI" val="14"/>
  <p:tag name="BSN" val="14"/>
  <p:tag name="SVT" val="FALSE"/>
  <p:tag name="NBP" val="1"/>
  <p:tag name="CVB" val="14"/>
  <p:tag name="SPT" val="FALSE"/>
  <p:tag name="CII" val="14"/>
</p:tagLst>
</file>

<file path=ppt/tags/tag2.xml><?xml version="1.0" encoding="utf-8"?>
<p:tagLst xmlns:a="http://schemas.openxmlformats.org/drawingml/2006/main" xmlns:r="http://schemas.openxmlformats.org/officeDocument/2006/relationships" xmlns:p="http://schemas.openxmlformats.org/presentationml/2006/main">
  <p:tag name="SWI" val="14"/>
  <p:tag name="BSN" val="14"/>
  <p:tag name="SVT" val="FALSE"/>
  <p:tag name="NBP" val="1"/>
  <p:tag name="CVB" val="14"/>
  <p:tag name="SPT" val="FALSE"/>
  <p:tag name="CII" val="14"/>
</p:tagLst>
</file>

<file path=ppt/tags/tag3.xml><?xml version="1.0" encoding="utf-8"?>
<p:tagLst xmlns:a="http://schemas.openxmlformats.org/drawingml/2006/main" xmlns:r="http://schemas.openxmlformats.org/officeDocument/2006/relationships" xmlns:p="http://schemas.openxmlformats.org/presentationml/2006/main">
  <p:tag name="SWI" val="16"/>
  <p:tag name="BSN" val="16"/>
  <p:tag name="SVT" val="FALSE"/>
  <p:tag name="NBP" val="1"/>
  <p:tag name="CVB" val="16"/>
  <p:tag name="SPT" val="FALSE"/>
  <p:tag name="CII" val="16"/>
</p:tagLst>
</file>

<file path=ppt/tags/tag4.xml><?xml version="1.0" encoding="utf-8"?>
<p:tagLst xmlns:a="http://schemas.openxmlformats.org/drawingml/2006/main" xmlns:r="http://schemas.openxmlformats.org/officeDocument/2006/relationships" xmlns:p="http://schemas.openxmlformats.org/presentationml/2006/main">
  <p:tag name="SWI" val="17"/>
  <p:tag name="BSN" val="17"/>
  <p:tag name="SVT" val="FALSE"/>
  <p:tag name="NBP" val="1"/>
  <p:tag name="CVB" val="17"/>
  <p:tag name="SPT" val="FALSE"/>
  <p:tag name="CII" val="17"/>
</p:tagLst>
</file>

<file path=ppt/tags/tag5.xml><?xml version="1.0" encoding="utf-8"?>
<p:tagLst xmlns:a="http://schemas.openxmlformats.org/drawingml/2006/main" xmlns:r="http://schemas.openxmlformats.org/officeDocument/2006/relationships" xmlns:p="http://schemas.openxmlformats.org/presentationml/2006/main">
  <p:tag name="SWI" val="16"/>
  <p:tag name="BSN" val="16"/>
  <p:tag name="SVT" val="FALSE"/>
  <p:tag name="NBP" val="1"/>
  <p:tag name="CVB" val="16"/>
  <p:tag name="SPT" val="FALSE"/>
  <p:tag name="CII" val="16"/>
</p:tagLst>
</file>

<file path=ppt/tags/tag6.xml><?xml version="1.0" encoding="utf-8"?>
<p:tagLst xmlns:a="http://schemas.openxmlformats.org/drawingml/2006/main" xmlns:r="http://schemas.openxmlformats.org/officeDocument/2006/relationships" xmlns:p="http://schemas.openxmlformats.org/presentationml/2006/main">
  <p:tag name="SWI" val="16"/>
  <p:tag name="BSN" val="16"/>
  <p:tag name="SVT" val="FALSE"/>
  <p:tag name="NBP" val="1"/>
  <p:tag name="CVB" val="16"/>
  <p:tag name="SPT" val="FALSE"/>
  <p:tag name="CII" val="16"/>
</p:tagLst>
</file>

<file path=ppt/tags/tag7.xml><?xml version="1.0" encoding="utf-8"?>
<p:tagLst xmlns:a="http://schemas.openxmlformats.org/drawingml/2006/main" xmlns:r="http://schemas.openxmlformats.org/officeDocument/2006/relationships" xmlns:p="http://schemas.openxmlformats.org/presentationml/2006/main">
  <p:tag name="SWI" val="16"/>
  <p:tag name="BSN" val="16"/>
  <p:tag name="SVT" val="FALSE"/>
  <p:tag name="NBP" val="1"/>
  <p:tag name="CVB" val="16"/>
  <p:tag name="SPT" val="FALSE"/>
  <p:tag name="CII" val="16"/>
</p:tagLst>
</file>

<file path=ppt/tags/tag8.xml><?xml version="1.0" encoding="utf-8"?>
<p:tagLst xmlns:a="http://schemas.openxmlformats.org/drawingml/2006/main" xmlns:r="http://schemas.openxmlformats.org/officeDocument/2006/relationships" xmlns:p="http://schemas.openxmlformats.org/presentationml/2006/main">
  <p:tag name="SWI" val="17"/>
  <p:tag name="BSN" val="17"/>
  <p:tag name="SVT" val="FALSE"/>
  <p:tag name="NBP" val="1"/>
  <p:tag name="CVB" val="17"/>
  <p:tag name="SPT" val="FALSE"/>
  <p:tag name="CII" val="17"/>
</p:tagLst>
</file>

<file path=ppt/theme/theme1.xml><?xml version="1.0" encoding="utf-8"?>
<a:theme xmlns:a="http://schemas.openxmlformats.org/drawingml/2006/main" name="CC Templat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overview-slides.pptx" id="{01FCB4C4-1BDA-489D-8BE0-2FC22DF6738E}" vid="{FB116D42-F80A-4C2F-A3AC-1BA11C0627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0CBE063EE55D4A9D6FE28C73B0F27C" ma:contentTypeVersion="13" ma:contentTypeDescription="Create a new document." ma:contentTypeScope="" ma:versionID="86ddfd0c577453786a297ea7ebd13f7d">
  <xsd:schema xmlns:xsd="http://www.w3.org/2001/XMLSchema" xmlns:xs="http://www.w3.org/2001/XMLSchema" xmlns:p="http://schemas.microsoft.com/office/2006/metadata/properties" xmlns:ns3="f50ce8ea-d1a4-42c7-8f5a-e0f974e1e039" xmlns:ns4="40a4d774-e5e8-4559-96ac-a0203b80a0e5" targetNamespace="http://schemas.microsoft.com/office/2006/metadata/properties" ma:root="true" ma:fieldsID="6e5df563eee93d1fd4aca411897d5585" ns3:_="" ns4:_="">
    <xsd:import namespace="f50ce8ea-d1a4-42c7-8f5a-e0f974e1e039"/>
    <xsd:import namespace="40a4d774-e5e8-4559-96ac-a0203b80a0e5"/>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Location"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ce8ea-d1a4-42c7-8f5a-e0f974e1e03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a4d774-e5e8-4559-96ac-a0203b80a0e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A5FDE6-2738-4D8C-A68D-E30CCA892F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ce8ea-d1a4-42c7-8f5a-e0f974e1e039"/>
    <ds:schemaRef ds:uri="40a4d774-e5e8-4559-96ac-a0203b80a0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27AB6C-BFB8-44EB-9AB3-CB137F868224}">
  <ds:schemaRefs>
    <ds:schemaRef ds:uri="http://schemas.microsoft.com/sharepoint/v3/contenttype/forms"/>
  </ds:schemaRefs>
</ds:datastoreItem>
</file>

<file path=customXml/itemProps3.xml><?xml version="1.0" encoding="utf-8"?>
<ds:datastoreItem xmlns:ds="http://schemas.openxmlformats.org/officeDocument/2006/customXml" ds:itemID="{CD9D4E14-0B23-4AF9-9AF4-B38149BDF9B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163</TotalTime>
  <Words>1632</Words>
  <Application>Microsoft Office PowerPoint</Application>
  <PresentationFormat>Widescreen</PresentationFormat>
  <Paragraphs>137</Paragraphs>
  <Slides>13</Slides>
  <Notes>13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Myriad Pro</vt:lpstr>
      <vt:lpstr>CC Template</vt:lpstr>
      <vt:lpstr>Associations</vt:lpstr>
      <vt:lpstr>Referencing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and Classes</dc:title>
  <dc:creator>Scott A. Deloach</dc:creator>
  <cp:lastModifiedBy>Russell Feldhausen</cp:lastModifiedBy>
  <cp:revision>5</cp:revision>
  <dcterms:created xsi:type="dcterms:W3CDTF">2020-01-15T14:57:11Z</dcterms:created>
  <dcterms:modified xsi:type="dcterms:W3CDTF">2020-01-21T01:24:17Z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0x010100AE0CBE063EE55D4A9D6FE28C73B0F27C</vt:lpwstr>
  </property>
</Properties>
</file>