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89" r:id="rId6"/>
    <p:sldId id="293" r:id="rId7"/>
    <p:sldId id="290" r:id="rId8"/>
    <p:sldId id="291" r:id="rId9"/>
    <p:sldId id="292"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B425E-0917-4009-BA88-1AC59835E2B7}" v="58" dt="2020-01-30T21:08:35.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3E3B425E-0917-4009-BA88-1AC59835E2B7}"/>
    <pc:docChg chg="undo custSel modSld">
      <pc:chgData name="Scott DeLoach" userId="e5ffe5c9-f8d4-4681-b92f-ad7c997ba6a6" providerId="ADAL" clId="{3E3B425E-0917-4009-BA88-1AC59835E2B7}" dt="2020-01-30T21:08:44.714" v="3302" actId="2"/>
      <pc:docMkLst>
        <pc:docMk/>
      </pc:docMkLst>
      <pc:sldChg chg="modNotesTx">
        <pc:chgData name="Scott DeLoach" userId="e5ffe5c9-f8d4-4681-b92f-ad7c997ba6a6" providerId="ADAL" clId="{3E3B425E-0917-4009-BA88-1AC59835E2B7}" dt="2020-01-30T20:49:26.215" v="400" actId="20577"/>
        <pc:sldMkLst>
          <pc:docMk/>
          <pc:sldMk cId="1016493271" sldId="289"/>
        </pc:sldMkLst>
      </pc:sldChg>
      <pc:sldChg chg="addSp modSp modNotesTx">
        <pc:chgData name="Scott DeLoach" userId="e5ffe5c9-f8d4-4681-b92f-ad7c997ba6a6" providerId="ADAL" clId="{3E3B425E-0917-4009-BA88-1AC59835E2B7}" dt="2020-01-30T21:08:39.592" v="3299" actId="2"/>
        <pc:sldMkLst>
          <pc:docMk/>
          <pc:sldMk cId="1277124849" sldId="290"/>
        </pc:sldMkLst>
        <pc:spChg chg="add mod">
          <ac:chgData name="Scott DeLoach" userId="e5ffe5c9-f8d4-4681-b92f-ad7c997ba6a6" providerId="ADAL" clId="{3E3B425E-0917-4009-BA88-1AC59835E2B7}" dt="2020-01-30T18:12:15.961" v="2" actId="207"/>
          <ac:spMkLst>
            <pc:docMk/>
            <pc:sldMk cId="1277124849" sldId="290"/>
            <ac:spMk id="2" creationId="{A9665A0A-B334-4A6B-9680-7E09B4F8B721}"/>
          </ac:spMkLst>
        </pc:spChg>
        <pc:spChg chg="mod">
          <ac:chgData name="Scott DeLoach" userId="e5ffe5c9-f8d4-4681-b92f-ad7c997ba6a6" providerId="ADAL" clId="{3E3B425E-0917-4009-BA88-1AC59835E2B7}" dt="2020-01-30T21:08:39.592" v="3299" actId="2"/>
          <ac:spMkLst>
            <pc:docMk/>
            <pc:sldMk cId="1277124849" sldId="290"/>
            <ac:spMk id="6" creationId="{F89D84AF-EC14-4F05-892C-BA17B31A23F7}"/>
          </ac:spMkLst>
        </pc:spChg>
      </pc:sldChg>
      <pc:sldChg chg="addSp modSp modNotesTx">
        <pc:chgData name="Scott DeLoach" userId="e5ffe5c9-f8d4-4681-b92f-ad7c997ba6a6" providerId="ADAL" clId="{3E3B425E-0917-4009-BA88-1AC59835E2B7}" dt="2020-01-30T21:08:41.612" v="3300" actId="2"/>
        <pc:sldMkLst>
          <pc:docMk/>
          <pc:sldMk cId="898608357" sldId="291"/>
        </pc:sldMkLst>
        <pc:spChg chg="add">
          <ac:chgData name="Scott DeLoach" userId="e5ffe5c9-f8d4-4681-b92f-ad7c997ba6a6" providerId="ADAL" clId="{3E3B425E-0917-4009-BA88-1AC59835E2B7}" dt="2020-01-30T18:12:23.628" v="3"/>
          <ac:spMkLst>
            <pc:docMk/>
            <pc:sldMk cId="898608357" sldId="291"/>
            <ac:spMk id="4" creationId="{6084BFF4-CDC6-4A2A-9293-6EC41071FAB8}"/>
          </ac:spMkLst>
        </pc:spChg>
        <pc:spChg chg="mod">
          <ac:chgData name="Scott DeLoach" userId="e5ffe5c9-f8d4-4681-b92f-ad7c997ba6a6" providerId="ADAL" clId="{3E3B425E-0917-4009-BA88-1AC59835E2B7}" dt="2020-01-30T21:08:41.612" v="3300" actId="2"/>
          <ac:spMkLst>
            <pc:docMk/>
            <pc:sldMk cId="898608357" sldId="291"/>
            <ac:spMk id="6" creationId="{F89D84AF-EC14-4F05-892C-BA17B31A23F7}"/>
          </ac:spMkLst>
        </pc:spChg>
        <pc:spChg chg="mod">
          <ac:chgData name="Scott DeLoach" userId="e5ffe5c9-f8d4-4681-b92f-ad7c997ba6a6" providerId="ADAL" clId="{3E3B425E-0917-4009-BA88-1AC59835E2B7}" dt="2020-01-30T21:02:12.126" v="2420" actId="6549"/>
          <ac:spMkLst>
            <pc:docMk/>
            <pc:sldMk cId="898608357" sldId="291"/>
            <ac:spMk id="7" creationId="{051C969C-5664-4289-9D7E-39228DF95F13}"/>
          </ac:spMkLst>
        </pc:spChg>
      </pc:sldChg>
      <pc:sldChg chg="addSp modSp modNotesTx">
        <pc:chgData name="Scott DeLoach" userId="e5ffe5c9-f8d4-4681-b92f-ad7c997ba6a6" providerId="ADAL" clId="{3E3B425E-0917-4009-BA88-1AC59835E2B7}" dt="2020-01-30T21:08:43.167" v="3301" actId="2"/>
        <pc:sldMkLst>
          <pc:docMk/>
          <pc:sldMk cId="2034410622" sldId="292"/>
        </pc:sldMkLst>
        <pc:spChg chg="add">
          <ac:chgData name="Scott DeLoach" userId="e5ffe5c9-f8d4-4681-b92f-ad7c997ba6a6" providerId="ADAL" clId="{3E3B425E-0917-4009-BA88-1AC59835E2B7}" dt="2020-01-30T18:12:26.428" v="4"/>
          <ac:spMkLst>
            <pc:docMk/>
            <pc:sldMk cId="2034410622" sldId="292"/>
            <ac:spMk id="4" creationId="{69C52049-FAE8-4536-B536-7C31B3D43E65}"/>
          </ac:spMkLst>
        </pc:spChg>
        <pc:spChg chg="mod">
          <ac:chgData name="Scott DeLoach" userId="e5ffe5c9-f8d4-4681-b92f-ad7c997ba6a6" providerId="ADAL" clId="{3E3B425E-0917-4009-BA88-1AC59835E2B7}" dt="2020-01-30T21:08:43.167" v="3301" actId="2"/>
          <ac:spMkLst>
            <pc:docMk/>
            <pc:sldMk cId="2034410622" sldId="292"/>
            <ac:spMk id="6" creationId="{F89D84AF-EC14-4F05-892C-BA17B31A23F7}"/>
          </ac:spMkLst>
        </pc:spChg>
        <pc:spChg chg="mod">
          <ac:chgData name="Scott DeLoach" userId="e5ffe5c9-f8d4-4681-b92f-ad7c997ba6a6" providerId="ADAL" clId="{3E3B425E-0917-4009-BA88-1AC59835E2B7}" dt="2020-01-30T21:02:16.536" v="2421" actId="6549"/>
          <ac:spMkLst>
            <pc:docMk/>
            <pc:sldMk cId="2034410622" sldId="292"/>
            <ac:spMk id="7" creationId="{051C969C-5664-4289-9D7E-39228DF95F13}"/>
          </ac:spMkLst>
        </pc:spChg>
      </pc:sldChg>
      <pc:sldChg chg="modNotesTx">
        <pc:chgData name="Scott DeLoach" userId="e5ffe5c9-f8d4-4681-b92f-ad7c997ba6a6" providerId="ADAL" clId="{3E3B425E-0917-4009-BA88-1AC59835E2B7}" dt="2020-01-30T20:53:22.085" v="1037" actId="20577"/>
        <pc:sldMkLst>
          <pc:docMk/>
          <pc:sldMk cId="3987911820" sldId="293"/>
        </pc:sldMkLst>
      </pc:sldChg>
      <pc:sldChg chg="addSp modSp modNotesTx">
        <pc:chgData name="Scott DeLoach" userId="e5ffe5c9-f8d4-4681-b92f-ad7c997ba6a6" providerId="ADAL" clId="{3E3B425E-0917-4009-BA88-1AC59835E2B7}" dt="2020-01-30T21:08:44.714" v="3302" actId="2"/>
        <pc:sldMkLst>
          <pc:docMk/>
          <pc:sldMk cId="3695321847" sldId="294"/>
        </pc:sldMkLst>
        <pc:spChg chg="mod">
          <ac:chgData name="Scott DeLoach" userId="e5ffe5c9-f8d4-4681-b92f-ad7c997ba6a6" providerId="ADAL" clId="{3E3B425E-0917-4009-BA88-1AC59835E2B7}" dt="2020-01-30T18:14:50.889" v="40" actId="14100"/>
          <ac:spMkLst>
            <pc:docMk/>
            <pc:sldMk cId="3695321847" sldId="294"/>
            <ac:spMk id="2" creationId="{FC5AB9E0-6F6D-42A2-A247-3CDC1F729BB7}"/>
          </ac:spMkLst>
        </pc:spChg>
        <pc:spChg chg="add">
          <ac:chgData name="Scott DeLoach" userId="e5ffe5c9-f8d4-4681-b92f-ad7c997ba6a6" providerId="ADAL" clId="{3E3B425E-0917-4009-BA88-1AC59835E2B7}" dt="2020-01-30T18:12:28.803" v="5"/>
          <ac:spMkLst>
            <pc:docMk/>
            <pc:sldMk cId="3695321847" sldId="294"/>
            <ac:spMk id="5" creationId="{57D9337C-070F-46EC-8754-B57D43748C09}"/>
          </ac:spMkLst>
        </pc:spChg>
        <pc:spChg chg="mod">
          <ac:chgData name="Scott DeLoach" userId="e5ffe5c9-f8d4-4681-b92f-ad7c997ba6a6" providerId="ADAL" clId="{3E3B425E-0917-4009-BA88-1AC59835E2B7}" dt="2020-01-30T21:08:44.714" v="3302" actId="2"/>
          <ac:spMkLst>
            <pc:docMk/>
            <pc:sldMk cId="3695321847" sldId="294"/>
            <ac:spMk id="6" creationId="{F89D84AF-EC14-4F05-892C-BA17B31A23F7}"/>
          </ac:spMkLst>
        </pc:spChg>
        <pc:spChg chg="mod">
          <ac:chgData name="Scott DeLoach" userId="e5ffe5c9-f8d4-4681-b92f-ad7c997ba6a6" providerId="ADAL" clId="{3E3B425E-0917-4009-BA88-1AC59835E2B7}" dt="2020-01-30T21:02:19.977" v="2422" actId="6549"/>
          <ac:spMkLst>
            <pc:docMk/>
            <pc:sldMk cId="3695321847" sldId="294"/>
            <ac:spMk id="7" creationId="{051C969C-5664-4289-9D7E-39228DF95F13}"/>
          </ac:spMkLst>
        </pc:spChg>
      </pc:sldChg>
    </pc:docChg>
  </pc:docChgLst>
  <pc:docChgLst>
    <pc:chgData name="Scott DeLoach" userId="e5ffe5c9-f8d4-4681-b92f-ad7c997ba6a6" providerId="ADAL" clId="{ED14E38E-6CCB-466A-BC9F-78FD6612FFFA}"/>
    <pc:docChg chg="undo custSel addSld delSld modSld">
      <pc:chgData name="Scott DeLoach" userId="e5ffe5c9-f8d4-4681-b92f-ad7c997ba6a6" providerId="ADAL" clId="{ED14E38E-6CCB-466A-BC9F-78FD6612FFFA}" dt="2020-01-29T22:59:41.171" v="609" actId="14100"/>
      <pc:docMkLst>
        <pc:docMk/>
      </pc:docMkLst>
      <pc:sldChg chg="addSp delSp modSp">
        <pc:chgData name="Scott DeLoach" userId="e5ffe5c9-f8d4-4681-b92f-ad7c997ba6a6" providerId="ADAL" clId="{ED14E38E-6CCB-466A-BC9F-78FD6612FFFA}" dt="2020-01-29T22:56:46.640" v="531" actId="478"/>
        <pc:sldMkLst>
          <pc:docMk/>
          <pc:sldMk cId="1016493271" sldId="289"/>
        </pc:sldMkLst>
        <pc:spChg chg="add del mod">
          <ac:chgData name="Scott DeLoach" userId="e5ffe5c9-f8d4-4681-b92f-ad7c997ba6a6" providerId="ADAL" clId="{ED14E38E-6CCB-466A-BC9F-78FD6612FFFA}" dt="2020-01-29T22:56:46.640" v="531" actId="478"/>
          <ac:spMkLst>
            <pc:docMk/>
            <pc:sldMk cId="1016493271" sldId="289"/>
            <ac:spMk id="2" creationId="{35EB002C-B720-407C-9855-51DA7D516885}"/>
          </ac:spMkLst>
        </pc:spChg>
        <pc:spChg chg="mod">
          <ac:chgData name="Scott DeLoach" userId="e5ffe5c9-f8d4-4681-b92f-ad7c997ba6a6" providerId="ADAL" clId="{ED14E38E-6CCB-466A-BC9F-78FD6612FFFA}" dt="2020-01-29T22:38:04.405" v="105" actId="20577"/>
          <ac:spMkLst>
            <pc:docMk/>
            <pc:sldMk cId="1016493271" sldId="289"/>
            <ac:spMk id="3" creationId="{10BE5BCD-D129-42A4-ADA4-24E01EB37097}"/>
          </ac:spMkLst>
        </pc:spChg>
        <pc:spChg chg="mod">
          <ac:chgData name="Scott DeLoach" userId="e5ffe5c9-f8d4-4681-b92f-ad7c997ba6a6" providerId="ADAL" clId="{ED14E38E-6CCB-466A-BC9F-78FD6612FFFA}" dt="2020-01-29T22:37:10.798" v="103" actId="20577"/>
          <ac:spMkLst>
            <pc:docMk/>
            <pc:sldMk cId="1016493271" sldId="289"/>
            <ac:spMk id="4" creationId="{912C3AAF-5E3F-4370-AF59-8A7EAA9B0163}"/>
          </ac:spMkLst>
        </pc:spChg>
      </pc:sldChg>
      <pc:sldChg chg="addSp delSp modSp add">
        <pc:chgData name="Scott DeLoach" userId="e5ffe5c9-f8d4-4681-b92f-ad7c997ba6a6" providerId="ADAL" clId="{ED14E38E-6CCB-466A-BC9F-78FD6612FFFA}" dt="2020-01-29T22:59:41.171" v="609" actId="14100"/>
        <pc:sldMkLst>
          <pc:docMk/>
          <pc:sldMk cId="1277124849" sldId="290"/>
        </pc:sldMkLst>
        <pc:spChg chg="del">
          <ac:chgData name="Scott DeLoach" userId="e5ffe5c9-f8d4-4681-b92f-ad7c997ba6a6" providerId="ADAL" clId="{ED14E38E-6CCB-466A-BC9F-78FD6612FFFA}" dt="2020-01-29T22:38:31.457" v="107"/>
          <ac:spMkLst>
            <pc:docMk/>
            <pc:sldMk cId="1277124849" sldId="290"/>
            <ac:spMk id="2" creationId="{ED674737-D60D-4D57-B895-FA9E4DEF551E}"/>
          </ac:spMkLst>
        </pc:spChg>
        <pc:spChg chg="del">
          <ac:chgData name="Scott DeLoach" userId="e5ffe5c9-f8d4-4681-b92f-ad7c997ba6a6" providerId="ADAL" clId="{ED14E38E-6CCB-466A-BC9F-78FD6612FFFA}" dt="2020-01-29T22:38:31.457" v="107"/>
          <ac:spMkLst>
            <pc:docMk/>
            <pc:sldMk cId="1277124849" sldId="290"/>
            <ac:spMk id="3" creationId="{223C353F-448F-45BA-AD00-BE5EC8DFFF03}"/>
          </ac:spMkLst>
        </pc:spChg>
        <pc:spChg chg="add del mod">
          <ac:chgData name="Scott DeLoach" userId="e5ffe5c9-f8d4-4681-b92f-ad7c997ba6a6" providerId="ADAL" clId="{ED14E38E-6CCB-466A-BC9F-78FD6612FFFA}" dt="2020-01-29T22:41:42.547" v="119" actId="478"/>
          <ac:spMkLst>
            <pc:docMk/>
            <pc:sldMk cId="1277124849" sldId="290"/>
            <ac:spMk id="4" creationId="{158BBCFF-7944-441F-AD7B-4572C174C630}"/>
          </ac:spMkLst>
        </pc:spChg>
        <pc:spChg chg="add del mod">
          <ac:chgData name="Scott DeLoach" userId="e5ffe5c9-f8d4-4681-b92f-ad7c997ba6a6" providerId="ADAL" clId="{ED14E38E-6CCB-466A-BC9F-78FD6612FFFA}" dt="2020-01-29T22:41:36.206" v="118" actId="478"/>
          <ac:spMkLst>
            <pc:docMk/>
            <pc:sldMk cId="1277124849" sldId="290"/>
            <ac:spMk id="5" creationId="{FA29F9C8-7BA6-44AB-8D73-274D34295C9A}"/>
          </ac:spMkLst>
        </pc:spChg>
        <pc:spChg chg="add mod">
          <ac:chgData name="Scott DeLoach" userId="e5ffe5c9-f8d4-4681-b92f-ad7c997ba6a6" providerId="ADAL" clId="{ED14E38E-6CCB-466A-BC9F-78FD6612FFFA}" dt="2020-01-29T22:47:13.944" v="254" actId="1076"/>
          <ac:spMkLst>
            <pc:docMk/>
            <pc:sldMk cId="1277124849" sldId="290"/>
            <ac:spMk id="6" creationId="{F89D84AF-EC14-4F05-892C-BA17B31A23F7}"/>
          </ac:spMkLst>
        </pc:spChg>
        <pc:spChg chg="add mod">
          <ac:chgData name="Scott DeLoach" userId="e5ffe5c9-f8d4-4681-b92f-ad7c997ba6a6" providerId="ADAL" clId="{ED14E38E-6CCB-466A-BC9F-78FD6612FFFA}" dt="2020-01-29T22:59:41.171" v="609" actId="14100"/>
          <ac:spMkLst>
            <pc:docMk/>
            <pc:sldMk cId="1277124849" sldId="290"/>
            <ac:spMk id="7" creationId="{051C969C-5664-4289-9D7E-39228DF95F13}"/>
          </ac:spMkLst>
        </pc:spChg>
      </pc:sldChg>
      <pc:sldChg chg="modSp add">
        <pc:chgData name="Scott DeLoach" userId="e5ffe5c9-f8d4-4681-b92f-ad7c997ba6a6" providerId="ADAL" clId="{ED14E38E-6CCB-466A-BC9F-78FD6612FFFA}" dt="2020-01-29T22:59:36.463" v="608" actId="14100"/>
        <pc:sldMkLst>
          <pc:docMk/>
          <pc:sldMk cId="898608357" sldId="291"/>
        </pc:sldMkLst>
        <pc:spChg chg="mod">
          <ac:chgData name="Scott DeLoach" userId="e5ffe5c9-f8d4-4681-b92f-ad7c997ba6a6" providerId="ADAL" clId="{ED14E38E-6CCB-466A-BC9F-78FD6612FFFA}" dt="2020-01-29T22:59:36.463" v="608" actId="14100"/>
          <ac:spMkLst>
            <pc:docMk/>
            <pc:sldMk cId="898608357" sldId="291"/>
            <ac:spMk id="7" creationId="{051C969C-5664-4289-9D7E-39228DF95F13}"/>
          </ac:spMkLst>
        </pc:spChg>
      </pc:sldChg>
      <pc:sldChg chg="addSp delSp modSp add del">
        <pc:chgData name="Scott DeLoach" userId="e5ffe5c9-f8d4-4681-b92f-ad7c997ba6a6" providerId="ADAL" clId="{ED14E38E-6CCB-466A-BC9F-78FD6612FFFA}" dt="2020-01-29T22:55:03.034" v="492" actId="47"/>
        <pc:sldMkLst>
          <pc:docMk/>
          <pc:sldMk cId="2021836616" sldId="291"/>
        </pc:sldMkLst>
        <pc:spChg chg="del">
          <ac:chgData name="Scott DeLoach" userId="e5ffe5c9-f8d4-4681-b92f-ad7c997ba6a6" providerId="ADAL" clId="{ED14E38E-6CCB-466A-BC9F-78FD6612FFFA}" dt="2020-01-29T22:47:08.013" v="253"/>
          <ac:spMkLst>
            <pc:docMk/>
            <pc:sldMk cId="2021836616" sldId="291"/>
            <ac:spMk id="2" creationId="{0918FD92-C9F2-4350-B1F9-56E419DC2A56}"/>
          </ac:spMkLst>
        </pc:spChg>
        <pc:spChg chg="del">
          <ac:chgData name="Scott DeLoach" userId="e5ffe5c9-f8d4-4681-b92f-ad7c997ba6a6" providerId="ADAL" clId="{ED14E38E-6CCB-466A-BC9F-78FD6612FFFA}" dt="2020-01-29T22:47:08.013" v="253"/>
          <ac:spMkLst>
            <pc:docMk/>
            <pc:sldMk cId="2021836616" sldId="291"/>
            <ac:spMk id="3" creationId="{FDCCEFBF-2FCA-4AC3-8187-22F529D688D9}"/>
          </ac:spMkLst>
        </pc:spChg>
        <pc:spChg chg="del">
          <ac:chgData name="Scott DeLoach" userId="e5ffe5c9-f8d4-4681-b92f-ad7c997ba6a6" providerId="ADAL" clId="{ED14E38E-6CCB-466A-BC9F-78FD6612FFFA}" dt="2020-01-29T22:47:08.013" v="253"/>
          <ac:spMkLst>
            <pc:docMk/>
            <pc:sldMk cId="2021836616" sldId="291"/>
            <ac:spMk id="4" creationId="{B7D1BA61-7FE6-46CF-A10F-330C0E3E7C6E}"/>
          </ac:spMkLst>
        </pc:spChg>
        <pc:spChg chg="add mod">
          <ac:chgData name="Scott DeLoach" userId="e5ffe5c9-f8d4-4681-b92f-ad7c997ba6a6" providerId="ADAL" clId="{ED14E38E-6CCB-466A-BC9F-78FD6612FFFA}" dt="2020-01-29T22:47:41.384" v="260" actId="27636"/>
          <ac:spMkLst>
            <pc:docMk/>
            <pc:sldMk cId="2021836616" sldId="291"/>
            <ac:spMk id="5" creationId="{61A0951A-F167-42CB-887E-9BB5C7C4F8F0}"/>
          </ac:spMkLst>
        </pc:spChg>
        <pc:spChg chg="add mod">
          <ac:chgData name="Scott DeLoach" userId="e5ffe5c9-f8d4-4681-b92f-ad7c997ba6a6" providerId="ADAL" clId="{ED14E38E-6CCB-466A-BC9F-78FD6612FFFA}" dt="2020-01-29T22:49:48.688" v="379" actId="20577"/>
          <ac:spMkLst>
            <pc:docMk/>
            <pc:sldMk cId="2021836616" sldId="291"/>
            <ac:spMk id="6" creationId="{EA343A7B-FFA6-48F8-8BAD-A07CC1B1E2AE}"/>
          </ac:spMkLst>
        </pc:spChg>
      </pc:sldChg>
      <pc:sldChg chg="add del">
        <pc:chgData name="Scott DeLoach" userId="e5ffe5c9-f8d4-4681-b92f-ad7c997ba6a6" providerId="ADAL" clId="{ED14E38E-6CCB-466A-BC9F-78FD6612FFFA}" dt="2020-01-29T22:38:45.885" v="109"/>
        <pc:sldMkLst>
          <pc:docMk/>
          <pc:sldMk cId="2582400846" sldId="291"/>
        </pc:sldMkLst>
      </pc:sldChg>
      <pc:sldChg chg="modSp add">
        <pc:chgData name="Scott DeLoach" userId="e5ffe5c9-f8d4-4681-b92f-ad7c997ba6a6" providerId="ADAL" clId="{ED14E38E-6CCB-466A-BC9F-78FD6612FFFA}" dt="2020-01-29T22:59:30.972" v="607" actId="14100"/>
        <pc:sldMkLst>
          <pc:docMk/>
          <pc:sldMk cId="2034410622" sldId="292"/>
        </pc:sldMkLst>
        <pc:spChg chg="mod">
          <ac:chgData name="Scott DeLoach" userId="e5ffe5c9-f8d4-4681-b92f-ad7c997ba6a6" providerId="ADAL" clId="{ED14E38E-6CCB-466A-BC9F-78FD6612FFFA}" dt="2020-01-29T22:59:30.972" v="607" actId="14100"/>
          <ac:spMkLst>
            <pc:docMk/>
            <pc:sldMk cId="2034410622" sldId="292"/>
            <ac:spMk id="7" creationId="{051C969C-5664-4289-9D7E-39228DF95F13}"/>
          </ac:spMkLst>
        </pc:spChg>
      </pc:sldChg>
      <pc:sldChg chg="modSp add">
        <pc:chgData name="Scott DeLoach" userId="e5ffe5c9-f8d4-4681-b92f-ad7c997ba6a6" providerId="ADAL" clId="{ED14E38E-6CCB-466A-BC9F-78FD6612FFFA}" dt="2020-01-29T22:56:58.930" v="534" actId="1076"/>
        <pc:sldMkLst>
          <pc:docMk/>
          <pc:sldMk cId="3987911820" sldId="293"/>
        </pc:sldMkLst>
        <pc:spChg chg="mod">
          <ac:chgData name="Scott DeLoach" userId="e5ffe5c9-f8d4-4681-b92f-ad7c997ba6a6" providerId="ADAL" clId="{ED14E38E-6CCB-466A-BC9F-78FD6612FFFA}" dt="2020-01-29T22:56:58.930" v="534" actId="1076"/>
          <ac:spMkLst>
            <pc:docMk/>
            <pc:sldMk cId="3987911820" sldId="293"/>
            <ac:spMk id="2" creationId="{35EB002C-B720-407C-9855-51DA7D516885}"/>
          </ac:spMkLst>
        </pc:spChg>
        <pc:spChg chg="mod">
          <ac:chgData name="Scott DeLoach" userId="e5ffe5c9-f8d4-4681-b92f-ad7c997ba6a6" providerId="ADAL" clId="{ED14E38E-6CCB-466A-BC9F-78FD6612FFFA}" dt="2020-01-29T22:56:55.176" v="533" actId="1076"/>
          <ac:spMkLst>
            <pc:docMk/>
            <pc:sldMk cId="3987911820" sldId="293"/>
            <ac:spMk id="4" creationId="{912C3AAF-5E3F-4370-AF59-8A7EAA9B0163}"/>
          </ac:spMkLst>
        </pc:spChg>
      </pc:sldChg>
      <pc:sldChg chg="addSp modSp add">
        <pc:chgData name="Scott DeLoach" userId="e5ffe5c9-f8d4-4681-b92f-ad7c997ba6a6" providerId="ADAL" clId="{ED14E38E-6CCB-466A-BC9F-78FD6612FFFA}" dt="2020-01-29T22:59:19.607" v="606" actId="14100"/>
        <pc:sldMkLst>
          <pc:docMk/>
          <pc:sldMk cId="3695321847" sldId="294"/>
        </pc:sldMkLst>
        <pc:spChg chg="add mod">
          <ac:chgData name="Scott DeLoach" userId="e5ffe5c9-f8d4-4681-b92f-ad7c997ba6a6" providerId="ADAL" clId="{ED14E38E-6CCB-466A-BC9F-78FD6612FFFA}" dt="2020-01-29T22:58:51.297" v="605" actId="13822"/>
          <ac:spMkLst>
            <pc:docMk/>
            <pc:sldMk cId="3695321847" sldId="294"/>
            <ac:spMk id="2" creationId="{FC5AB9E0-6F6D-42A2-A247-3CDC1F729BB7}"/>
          </ac:spMkLst>
        </pc:spChg>
        <pc:spChg chg="mod">
          <ac:chgData name="Scott DeLoach" userId="e5ffe5c9-f8d4-4681-b92f-ad7c997ba6a6" providerId="ADAL" clId="{ED14E38E-6CCB-466A-BC9F-78FD6612FFFA}" dt="2020-01-29T22:59:19.607" v="606" actId="14100"/>
          <ac:spMkLst>
            <pc:docMk/>
            <pc:sldMk cId="3695321847" sldId="294"/>
            <ac:spMk id="7" creationId="{051C969C-5664-4289-9D7E-39228DF95F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understand what a method does, we can use preconditions and postconditions to explain exactly what it does.</a:t>
            </a:r>
          </a:p>
          <a:p>
            <a:endParaRPr lang="en-US" dirty="0"/>
          </a:p>
          <a:p>
            <a:r>
              <a:rPr lang="en-US" dirty="0"/>
              <a:t>We can use these same concepts to define exactly what loops are doing. Every loop has a precondition and a postcondition.  However, we also introduce a new concept called a loop invariant.</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113245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loop invariant is a condition that is true after each iteration of the loop. Of course, the invariant is only required to hold if the loop precondition is true.</a:t>
            </a:r>
          </a:p>
          <a:p>
            <a:endParaRPr lang="en-US" dirty="0"/>
          </a:p>
          <a:p>
            <a:r>
              <a:rPr lang="en-US" dirty="0"/>
              <a:t>We can use loop invariants to help us in writing loops as well as showing that our loops will run correctly and produce the required loop postcondition. They can also be helpful in debugging our code when things go wrong.</a:t>
            </a:r>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51053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these concepts, we will use the ‘maximum’ function, which finds the maximum number in an array called ‘numbers’.</a:t>
            </a:r>
          </a:p>
          <a:p>
            <a:endParaRPr lang="en-US" dirty="0"/>
          </a:p>
          <a:p>
            <a:r>
              <a:rPr lang="en-US" dirty="0"/>
              <a:t>Here we show the precondition for the ‘maximum’ function. It states that the variable ‘max’ must be initialized to the first value in the ‘numbers’ array. The precondition is vital to ensuring that the loop will actually produce its desired result.</a:t>
            </a:r>
          </a:p>
          <a:p>
            <a:endParaRPr lang="en-US" dirty="0"/>
          </a:p>
          <a:p>
            <a:r>
              <a:rPr lang="en-US" dirty="0"/>
              <a:t>Like a method, if the loop precondition is not true, we cannot guarantee what the output will be.</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8819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postcondition. The postcondition tells us what will be true after the loop exits. </a:t>
            </a:r>
          </a:p>
          <a:p>
            <a:endParaRPr lang="en-US" dirty="0"/>
          </a:p>
          <a:p>
            <a:r>
              <a:rPr lang="en-US" dirty="0"/>
              <a:t>Here the postcondition states that the value stored in the variable ‘max’ will be the largest number stored in the ‘numbers’ array.</a:t>
            </a:r>
          </a:p>
          <a:p>
            <a:endParaRPr lang="en-US" dirty="0"/>
          </a:p>
          <a:p>
            <a:r>
              <a:rPr lang="en-US" dirty="0"/>
              <a:t>The postcondition tells us what the overall purpose of the loop is.</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335687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will look at the loop invariant. While the definition of the loop invariant as “a condition that is true after each iteration of the loop”, it is often hard to define on real examples.</a:t>
            </a:r>
          </a:p>
          <a:p>
            <a:endParaRPr lang="en-US" dirty="0"/>
          </a:p>
          <a:p>
            <a:r>
              <a:rPr lang="en-US" dirty="0"/>
              <a:t>However, if we know the loop postcondition, we can use that to help us define the invariant since the loop postcondition and the loop invariant are usually closely related.</a:t>
            </a:r>
          </a:p>
          <a:p>
            <a:endParaRPr lang="en-US" dirty="0"/>
          </a:p>
          <a:p>
            <a:r>
              <a:rPr lang="en-US" dirty="0"/>
              <a:t>In fact, since the loop invariant is true every time through the loop, it will also hold at the end of the loop.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our postcondition states that </a:t>
            </a:r>
            <a:r>
              <a:rPr lang="en-US" dirty="0">
                <a:latin typeface="Prestige Elite Std" panose="02060509020206020304" pitchFamily="49" charset="0"/>
              </a:rPr>
              <a:t>max</a:t>
            </a:r>
            <a:r>
              <a:rPr lang="en-US" dirty="0"/>
              <a:t> contains the maximum value stored in the ‘</a:t>
            </a:r>
            <a:r>
              <a:rPr lang="en-US" dirty="0">
                <a:latin typeface="Prestige Elite Std" panose="02060509020206020304" pitchFamily="49" charset="0"/>
              </a:rPr>
              <a:t>numbers’ array.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Prestige Elite Std" panose="020605090202060203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restige Elite Std" panose="02060509020206020304" pitchFamily="49" charset="0"/>
              </a:rPr>
              <a:t>To convert this to an invariant, you might think about what part of that postcondition is true each time through the loop. Since we use the index ‘i’ to check each value in the array in order, the loop invariant should ensure that ‘max’ contains the maximum value stored in the ‘numbers’ array up to where we have currently checked.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Prestige Elite Std" panose="020605090202060203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restige Elite Std" panose="02060509020206020304" pitchFamily="49" charset="0"/>
              </a:rPr>
              <a:t>To state that more precisely, we would say that ‘max’</a:t>
            </a:r>
            <a:r>
              <a:rPr lang="en-US" dirty="0"/>
              <a:t> contains the maximum value stored in ‘</a:t>
            </a:r>
            <a:r>
              <a:rPr lang="en-US" dirty="0">
                <a:latin typeface="Prestige Elite Std" panose="02060509020206020304" pitchFamily="49" charset="0"/>
              </a:rPr>
              <a:t>numbers’</a:t>
            </a:r>
            <a:r>
              <a:rPr lang="en-US" dirty="0"/>
              <a:t> up to and including the index ‘</a:t>
            </a:r>
            <a:r>
              <a:rPr lang="en-US" dirty="0">
                <a:latin typeface="Prestige Elite Std" panose="02060509020206020304" pitchFamily="49" charset="0"/>
              </a:rPr>
              <a:t>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379604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power of loop invariants comes when trying to prove that the method that contains our loop is correct. In the next section of this module, we will show how to use preconditions, postconditions, and loop invariants to prove a method is correct. Or, in other words, that the method will produce what is guaranteed by its postcondition, assuming its precondition is true.</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183948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Loop Invariants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E5BCD-D129-42A4-ADA4-24E01EB37097}"/>
              </a:ext>
            </a:extLst>
          </p:cNvPr>
          <p:cNvSpPr>
            <a:spLocks noGrp="1"/>
          </p:cNvSpPr>
          <p:nvPr>
            <p:ph type="title"/>
          </p:nvPr>
        </p:nvSpPr>
        <p:spPr/>
        <p:txBody>
          <a:bodyPr/>
          <a:lstStyle/>
          <a:p>
            <a:r>
              <a:rPr lang="en-US" dirty="0"/>
              <a:t>Loops</a:t>
            </a:r>
          </a:p>
        </p:txBody>
      </p:sp>
      <p:sp>
        <p:nvSpPr>
          <p:cNvPr id="4" name="Content Placeholder 3">
            <a:extLst>
              <a:ext uri="{FF2B5EF4-FFF2-40B4-BE49-F238E27FC236}">
                <a16:creationId xmlns:a16="http://schemas.microsoft.com/office/drawing/2014/main" id="{912C3AAF-5E3F-4370-AF59-8A7EAA9B0163}"/>
              </a:ext>
            </a:extLst>
          </p:cNvPr>
          <p:cNvSpPr>
            <a:spLocks noGrp="1"/>
          </p:cNvSpPr>
          <p:nvPr>
            <p:ph idx="1"/>
          </p:nvPr>
        </p:nvSpPr>
        <p:spPr/>
        <p:txBody>
          <a:bodyPr/>
          <a:lstStyle/>
          <a:p>
            <a:pPr marL="0" indent="0">
              <a:buNone/>
            </a:pPr>
            <a:r>
              <a:rPr lang="en-US" dirty="0"/>
              <a:t>Treat loops like mini-methods</a:t>
            </a:r>
          </a:p>
          <a:p>
            <a:r>
              <a:rPr lang="en-US" dirty="0"/>
              <a:t>Preconditions</a:t>
            </a:r>
          </a:p>
          <a:p>
            <a:r>
              <a:rPr lang="en-US" dirty="0"/>
              <a:t>Postconditions</a:t>
            </a:r>
          </a:p>
          <a:p>
            <a:r>
              <a:rPr lang="en-US" dirty="0"/>
              <a:t>Loop invariant</a:t>
            </a:r>
          </a:p>
        </p:txBody>
      </p:sp>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E5BCD-D129-42A4-ADA4-24E01EB37097}"/>
              </a:ext>
            </a:extLst>
          </p:cNvPr>
          <p:cNvSpPr>
            <a:spLocks noGrp="1"/>
          </p:cNvSpPr>
          <p:nvPr>
            <p:ph type="title"/>
          </p:nvPr>
        </p:nvSpPr>
        <p:spPr/>
        <p:txBody>
          <a:bodyPr/>
          <a:lstStyle/>
          <a:p>
            <a:r>
              <a:rPr lang="en-US" dirty="0"/>
              <a:t>Loops</a:t>
            </a:r>
          </a:p>
        </p:txBody>
      </p:sp>
      <p:sp>
        <p:nvSpPr>
          <p:cNvPr id="4" name="Content Placeholder 3">
            <a:extLst>
              <a:ext uri="{FF2B5EF4-FFF2-40B4-BE49-F238E27FC236}">
                <a16:creationId xmlns:a16="http://schemas.microsoft.com/office/drawing/2014/main" id="{912C3AAF-5E3F-4370-AF59-8A7EAA9B0163}"/>
              </a:ext>
            </a:extLst>
          </p:cNvPr>
          <p:cNvSpPr>
            <a:spLocks noGrp="1"/>
          </p:cNvSpPr>
          <p:nvPr>
            <p:ph idx="1"/>
          </p:nvPr>
        </p:nvSpPr>
        <p:spPr/>
        <p:txBody>
          <a:bodyPr/>
          <a:lstStyle/>
          <a:p>
            <a:pPr marL="0" indent="0">
              <a:buNone/>
            </a:pPr>
            <a:r>
              <a:rPr lang="en-US" dirty="0"/>
              <a:t>Treat loops like mini-methods</a:t>
            </a:r>
          </a:p>
          <a:p>
            <a:r>
              <a:rPr lang="en-US" dirty="0"/>
              <a:t>Preconditions</a:t>
            </a:r>
          </a:p>
          <a:p>
            <a:r>
              <a:rPr lang="en-US" dirty="0"/>
              <a:t>Postconditions</a:t>
            </a:r>
          </a:p>
          <a:p>
            <a:r>
              <a:rPr lang="en-US" dirty="0"/>
              <a:t>Loop invariant</a:t>
            </a:r>
          </a:p>
        </p:txBody>
      </p:sp>
      <p:sp>
        <p:nvSpPr>
          <p:cNvPr id="2" name="TextBox 1">
            <a:extLst>
              <a:ext uri="{FF2B5EF4-FFF2-40B4-BE49-F238E27FC236}">
                <a16:creationId xmlns:a16="http://schemas.microsoft.com/office/drawing/2014/main" id="{35EB002C-B720-407C-9855-51DA7D516885}"/>
              </a:ext>
            </a:extLst>
          </p:cNvPr>
          <p:cNvSpPr txBox="1"/>
          <p:nvPr/>
        </p:nvSpPr>
        <p:spPr>
          <a:xfrm>
            <a:off x="1318055" y="3838833"/>
            <a:ext cx="4777945" cy="1200329"/>
          </a:xfrm>
          <a:prstGeom prst="rect">
            <a:avLst/>
          </a:prstGeom>
          <a:noFill/>
        </p:spPr>
        <p:txBody>
          <a:bodyPr wrap="square" rtlCol="0">
            <a:spAutoFit/>
          </a:bodyPr>
          <a:lstStyle/>
          <a:p>
            <a:r>
              <a:rPr lang="en-US" sz="2400" dirty="0"/>
              <a:t>A condition that must be true after each iteration of the loop, provided the precondition is true.</a:t>
            </a:r>
          </a:p>
        </p:txBody>
      </p:sp>
    </p:spTree>
    <p:extLst>
      <p:ext uri="{BB962C8B-B14F-4D97-AF65-F5344CB8AC3E}">
        <p14:creationId xmlns:p14="http://schemas.microsoft.com/office/powerpoint/2010/main" val="398791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89D84AF-EC14-4F05-892C-BA17B31A23F7}"/>
              </a:ext>
            </a:extLst>
          </p:cNvPr>
          <p:cNvSpPr>
            <a:spLocks noGrp="1"/>
          </p:cNvSpPr>
          <p:nvPr>
            <p:ph type="body" sz="half" idx="2"/>
          </p:nvPr>
        </p:nvSpPr>
        <p:spPr>
          <a:xfrm>
            <a:off x="507279" y="500062"/>
            <a:ext cx="5394757" cy="2420831"/>
          </a:xfrm>
          <a:solidFill>
            <a:schemeClr val="bg1">
              <a:lumMod val="95000"/>
            </a:schemeClr>
          </a:solidFill>
        </p:spPr>
        <p:txBody>
          <a:bodyPr>
            <a:normAutofit/>
          </a:bodyPr>
          <a:lstStyle/>
          <a:p>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i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numbers[i]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numbers[i]</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C969C-5664-4289-9D7E-39228DF95F13}"/>
                  </a:ext>
                </a:extLst>
              </p:cNvPr>
              <p:cNvSpPr/>
              <p:nvPr/>
            </p:nvSpPr>
            <p:spPr>
              <a:xfrm>
                <a:off x="424149" y="3179725"/>
                <a:ext cx="5477887" cy="1138773"/>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14:m>
                  <m:oMath xmlns:m="http://schemas.openxmlformats.org/officeDocument/2006/math">
                    <m:r>
                      <a:rPr lang="en-US" i="1">
                        <a:latin typeface="Cambria Math" panose="02040503050406030204" pitchFamily="18" charset="0"/>
                      </a:rPr>
                      <m:t>0</m:t>
                    </m:r>
                  </m:oMath>
                </a14:m>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051C969C-5664-4289-9D7E-39228DF95F13}"/>
                  </a:ext>
                </a:extLst>
              </p:cNvPr>
              <p:cNvSpPr>
                <a:spLocks noRot="1" noChangeAspect="1" noMove="1" noResize="1" noEditPoints="1" noAdjustHandles="1" noChangeArrowheads="1" noChangeShapeType="1" noTextEdit="1"/>
              </p:cNvSpPr>
              <p:nvPr/>
            </p:nvSpPr>
            <p:spPr>
              <a:xfrm>
                <a:off x="424149" y="3179725"/>
                <a:ext cx="5477887" cy="1138773"/>
              </a:xfrm>
              <a:prstGeom prst="rect">
                <a:avLst/>
              </a:prstGeom>
              <a:blipFill>
                <a:blip r:embed="rId3"/>
                <a:stretch>
                  <a:fillRect l="-1225" t="-3226"/>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9665A0A-B334-4A6B-9680-7E09B4F8B721}"/>
              </a:ext>
            </a:extLst>
          </p:cNvPr>
          <p:cNvSpPr/>
          <p:nvPr/>
        </p:nvSpPr>
        <p:spPr>
          <a:xfrm>
            <a:off x="1053548" y="1043609"/>
            <a:ext cx="4848488" cy="12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12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89D84AF-EC14-4F05-892C-BA17B31A23F7}"/>
              </a:ext>
            </a:extLst>
          </p:cNvPr>
          <p:cNvSpPr>
            <a:spLocks noGrp="1"/>
          </p:cNvSpPr>
          <p:nvPr>
            <p:ph type="body" sz="half" idx="2"/>
          </p:nvPr>
        </p:nvSpPr>
        <p:spPr>
          <a:xfrm>
            <a:off x="507279" y="500062"/>
            <a:ext cx="5394757" cy="2420831"/>
          </a:xfrm>
          <a:solidFill>
            <a:schemeClr val="bg1">
              <a:lumMod val="95000"/>
            </a:schemeClr>
          </a:solidFill>
        </p:spPr>
        <p:txBody>
          <a:bodyPr>
            <a:normAutofit/>
          </a:bodyPr>
          <a:lstStyle/>
          <a:p>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i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numbers[i]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numbers[i]</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C969C-5664-4289-9D7E-39228DF95F13}"/>
                  </a:ext>
                </a:extLst>
              </p:cNvPr>
              <p:cNvSpPr/>
              <p:nvPr/>
            </p:nvSpPr>
            <p:spPr>
              <a:xfrm>
                <a:off x="424149" y="3179725"/>
                <a:ext cx="5477887" cy="2062103"/>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14:m>
                  <m:oMath xmlns:m="http://schemas.openxmlformats.org/officeDocument/2006/math">
                    <m:r>
                      <a:rPr lang="en-US" i="1">
                        <a:latin typeface="Cambria Math" panose="02040503050406030204" pitchFamily="18" charset="0"/>
                      </a:rPr>
                      <m:t>0</m:t>
                    </m:r>
                  </m:oMath>
                </a14:m>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p:txBody>
          </p:sp>
        </mc:Choice>
        <mc:Fallback xmlns="">
          <p:sp>
            <p:nvSpPr>
              <p:cNvPr id="7" name="Rectangle 6">
                <a:extLst>
                  <a:ext uri="{FF2B5EF4-FFF2-40B4-BE49-F238E27FC236}">
                    <a16:creationId xmlns:a16="http://schemas.microsoft.com/office/drawing/2014/main" id="{051C969C-5664-4289-9D7E-39228DF95F13}"/>
                  </a:ext>
                </a:extLst>
              </p:cNvPr>
              <p:cNvSpPr>
                <a:spLocks noRot="1" noChangeAspect="1" noMove="1" noResize="1" noEditPoints="1" noAdjustHandles="1" noChangeArrowheads="1" noChangeShapeType="1" noTextEdit="1"/>
              </p:cNvSpPr>
              <p:nvPr/>
            </p:nvSpPr>
            <p:spPr>
              <a:xfrm>
                <a:off x="424149" y="3179725"/>
                <a:ext cx="5477887" cy="2062103"/>
              </a:xfrm>
              <a:prstGeom prst="rect">
                <a:avLst/>
              </a:prstGeom>
              <a:blipFill>
                <a:blip r:embed="rId3"/>
                <a:stretch>
                  <a:fillRect l="-1225" t="-1775" b="-118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084BFF4-CDC6-4A2A-9293-6EC41071FAB8}"/>
              </a:ext>
            </a:extLst>
          </p:cNvPr>
          <p:cNvSpPr/>
          <p:nvPr/>
        </p:nvSpPr>
        <p:spPr>
          <a:xfrm>
            <a:off x="1053548" y="1043609"/>
            <a:ext cx="4848488" cy="12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86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89D84AF-EC14-4F05-892C-BA17B31A23F7}"/>
              </a:ext>
            </a:extLst>
          </p:cNvPr>
          <p:cNvSpPr>
            <a:spLocks noGrp="1"/>
          </p:cNvSpPr>
          <p:nvPr>
            <p:ph type="body" sz="half" idx="2"/>
          </p:nvPr>
        </p:nvSpPr>
        <p:spPr>
          <a:xfrm>
            <a:off x="507279" y="500062"/>
            <a:ext cx="5394757" cy="2420831"/>
          </a:xfrm>
          <a:solidFill>
            <a:schemeClr val="bg1">
              <a:lumMod val="95000"/>
            </a:schemeClr>
          </a:solidFill>
        </p:spPr>
        <p:txBody>
          <a:bodyPr>
            <a:normAutofit/>
          </a:bodyPr>
          <a:lstStyle/>
          <a:p>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i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numbers[i]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numbers[i]</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C969C-5664-4289-9D7E-39228DF95F13}"/>
                  </a:ext>
                </a:extLst>
              </p:cNvPr>
              <p:cNvSpPr/>
              <p:nvPr/>
            </p:nvSpPr>
            <p:spPr>
              <a:xfrm>
                <a:off x="424149" y="3179725"/>
                <a:ext cx="5477887" cy="3154710"/>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14:m>
                  <m:oMath xmlns:m="http://schemas.openxmlformats.org/officeDocument/2006/math">
                    <m:r>
                      <a:rPr lang="en-US" i="1">
                        <a:latin typeface="Cambria Math" panose="02040503050406030204" pitchFamily="18" charset="0"/>
                      </a:rPr>
                      <m:t>0</m:t>
                    </m:r>
                  </m:oMath>
                </a14:m>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the index </a:t>
                </a:r>
                <a:r>
                  <a:rPr lang="en-US" dirty="0">
                    <a:latin typeface="Prestige Elite Std" panose="02060509020206020304" pitchFamily="49" charset="0"/>
                  </a:rPr>
                  <a:t>i</a:t>
                </a:r>
              </a:p>
            </p:txBody>
          </p:sp>
        </mc:Choice>
        <mc:Fallback xmlns="">
          <p:sp>
            <p:nvSpPr>
              <p:cNvPr id="7" name="Rectangle 6">
                <a:extLst>
                  <a:ext uri="{FF2B5EF4-FFF2-40B4-BE49-F238E27FC236}">
                    <a16:creationId xmlns:a16="http://schemas.microsoft.com/office/drawing/2014/main" id="{051C969C-5664-4289-9D7E-39228DF95F13}"/>
                  </a:ext>
                </a:extLst>
              </p:cNvPr>
              <p:cNvSpPr>
                <a:spLocks noRot="1" noChangeAspect="1" noMove="1" noResize="1" noEditPoints="1" noAdjustHandles="1" noChangeArrowheads="1" noChangeShapeType="1" noTextEdit="1"/>
              </p:cNvSpPr>
              <p:nvPr/>
            </p:nvSpPr>
            <p:spPr>
              <a:xfrm>
                <a:off x="424149" y="3179725"/>
                <a:ext cx="5477887" cy="3154710"/>
              </a:xfrm>
              <a:prstGeom prst="rect">
                <a:avLst/>
              </a:prstGeom>
              <a:blipFill>
                <a:blip r:embed="rId3"/>
                <a:stretch>
                  <a:fillRect l="-1225" t="-116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9C52049-FAE8-4536-B536-7C31B3D43E65}"/>
              </a:ext>
            </a:extLst>
          </p:cNvPr>
          <p:cNvSpPr/>
          <p:nvPr/>
        </p:nvSpPr>
        <p:spPr>
          <a:xfrm>
            <a:off x="1053548" y="1043609"/>
            <a:ext cx="4848488" cy="12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441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89D84AF-EC14-4F05-892C-BA17B31A23F7}"/>
              </a:ext>
            </a:extLst>
          </p:cNvPr>
          <p:cNvSpPr>
            <a:spLocks noGrp="1"/>
          </p:cNvSpPr>
          <p:nvPr>
            <p:ph type="body" sz="half" idx="2"/>
          </p:nvPr>
        </p:nvSpPr>
        <p:spPr>
          <a:xfrm>
            <a:off x="507279" y="500062"/>
            <a:ext cx="5394757" cy="2420831"/>
          </a:xfrm>
          <a:solidFill>
            <a:schemeClr val="bg1">
              <a:lumMod val="95000"/>
            </a:schemeClr>
          </a:solidFill>
        </p:spPr>
        <p:txBody>
          <a:bodyPr>
            <a:normAutofit/>
          </a:bodyPr>
          <a:lstStyle/>
          <a:p>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i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numbers[i]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numbers[i]</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C969C-5664-4289-9D7E-39228DF95F13}"/>
                  </a:ext>
                </a:extLst>
              </p:cNvPr>
              <p:cNvSpPr/>
              <p:nvPr/>
            </p:nvSpPr>
            <p:spPr>
              <a:xfrm>
                <a:off x="424149" y="3179725"/>
                <a:ext cx="5477887" cy="3154710"/>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14:m>
                  <m:oMath xmlns:m="http://schemas.openxmlformats.org/officeDocument/2006/math">
                    <m:r>
                      <a:rPr lang="en-US" i="1">
                        <a:latin typeface="Cambria Math" panose="02040503050406030204" pitchFamily="18" charset="0"/>
                      </a:rPr>
                      <m:t>0</m:t>
                    </m:r>
                  </m:oMath>
                </a14:m>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the index </a:t>
                </a:r>
                <a:r>
                  <a:rPr lang="en-US" dirty="0">
                    <a:latin typeface="Prestige Elite Std" panose="02060509020206020304" pitchFamily="49" charset="0"/>
                  </a:rPr>
                  <a:t>i</a:t>
                </a:r>
              </a:p>
            </p:txBody>
          </p:sp>
        </mc:Choice>
        <mc:Fallback xmlns="">
          <p:sp>
            <p:nvSpPr>
              <p:cNvPr id="7" name="Rectangle 6">
                <a:extLst>
                  <a:ext uri="{FF2B5EF4-FFF2-40B4-BE49-F238E27FC236}">
                    <a16:creationId xmlns:a16="http://schemas.microsoft.com/office/drawing/2014/main" id="{051C969C-5664-4289-9D7E-39228DF95F13}"/>
                  </a:ext>
                </a:extLst>
              </p:cNvPr>
              <p:cNvSpPr>
                <a:spLocks noRot="1" noChangeAspect="1" noMove="1" noResize="1" noEditPoints="1" noAdjustHandles="1" noChangeArrowheads="1" noChangeShapeType="1" noTextEdit="1"/>
              </p:cNvSpPr>
              <p:nvPr/>
            </p:nvSpPr>
            <p:spPr>
              <a:xfrm>
                <a:off x="424149" y="3179725"/>
                <a:ext cx="5477887" cy="3154710"/>
              </a:xfrm>
              <a:prstGeom prst="rect">
                <a:avLst/>
              </a:prstGeom>
              <a:blipFill>
                <a:blip r:embed="rId3"/>
                <a:stretch>
                  <a:fillRect l="-1225" t="-116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C5AB9E0-6F6D-42A2-A247-3CDC1F729BB7}"/>
              </a:ext>
            </a:extLst>
          </p:cNvPr>
          <p:cNvSpPr txBox="1"/>
          <p:nvPr/>
        </p:nvSpPr>
        <p:spPr>
          <a:xfrm>
            <a:off x="6448306" y="797419"/>
            <a:ext cx="5071146" cy="1077218"/>
          </a:xfrm>
          <a:prstGeom prst="rect">
            <a:avLst/>
          </a:prstGeom>
          <a:noFill/>
        </p:spPr>
        <p:txBody>
          <a:bodyPr wrap="square" rtlCol="0">
            <a:spAutoFit/>
          </a:bodyPr>
          <a:lstStyle/>
          <a:p>
            <a:r>
              <a:rPr lang="en-US" sz="3200" b="1" dirty="0">
                <a:solidFill>
                  <a:schemeClr val="bg2">
                    <a:lumMod val="10000"/>
                  </a:schemeClr>
                </a:solidFill>
                <a:latin typeface="Myriad Pro" panose="020B0503030403020204" pitchFamily="34" charset="0"/>
              </a:rPr>
              <a:t>Invariants help us to </a:t>
            </a:r>
            <a:r>
              <a:rPr lang="en-US" sz="3200" b="1" u="sng" dirty="0">
                <a:solidFill>
                  <a:schemeClr val="bg2">
                    <a:lumMod val="10000"/>
                  </a:schemeClr>
                </a:solidFill>
                <a:latin typeface="Myriad Pro" panose="020B0503030403020204" pitchFamily="34" charset="0"/>
              </a:rPr>
              <a:t>prove</a:t>
            </a:r>
            <a:r>
              <a:rPr lang="en-US" sz="3200" b="1" dirty="0">
                <a:solidFill>
                  <a:schemeClr val="bg2">
                    <a:lumMod val="10000"/>
                  </a:schemeClr>
                </a:solidFill>
                <a:latin typeface="Myriad Pro" panose="020B0503030403020204" pitchFamily="34" charset="0"/>
              </a:rPr>
              <a:t> our method is correct!</a:t>
            </a:r>
          </a:p>
        </p:txBody>
      </p:sp>
      <p:sp>
        <p:nvSpPr>
          <p:cNvPr id="5" name="Rectangle 4">
            <a:extLst>
              <a:ext uri="{FF2B5EF4-FFF2-40B4-BE49-F238E27FC236}">
                <a16:creationId xmlns:a16="http://schemas.microsoft.com/office/drawing/2014/main" id="{57D9337C-070F-46EC-8754-B57D43748C09}"/>
              </a:ext>
            </a:extLst>
          </p:cNvPr>
          <p:cNvSpPr/>
          <p:nvPr/>
        </p:nvSpPr>
        <p:spPr>
          <a:xfrm>
            <a:off x="1053548" y="1043609"/>
            <a:ext cx="4848488" cy="12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5321847"/>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92EF-36AB-4FBF-8B40-C1E0054F61CB}">
  <ds:schemaRefs>
    <ds:schemaRef ds:uri="http://schemas.microsoft.com/sharepoint/v3/contenttype/forms"/>
  </ds:schemaRefs>
</ds:datastoreItem>
</file>

<file path=customXml/itemProps3.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569</TotalTime>
  <Words>980</Words>
  <Application>Microsoft Office PowerPoint</Application>
  <PresentationFormat>Widescreen</PresentationFormat>
  <Paragraphs>76</Paragraphs>
  <Slides>7</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Myriad Pro</vt:lpstr>
      <vt:lpstr>Prestige Elite Std</vt:lpstr>
      <vt:lpstr>Office Theme</vt:lpstr>
      <vt:lpstr>Loop Invariants</vt:lpstr>
      <vt:lpstr>Loops</vt:lpstr>
      <vt:lpstr>Loops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14</cp:revision>
  <dcterms:created xsi:type="dcterms:W3CDTF">2020-01-10T20:24:08Z</dcterms:created>
  <dcterms:modified xsi:type="dcterms:W3CDTF">2020-01-31T19:31:56Z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