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89" r:id="rId6"/>
    <p:sldId id="298" r:id="rId7"/>
    <p:sldId id="297" r:id="rId8"/>
    <p:sldId id="296" r:id="rId9"/>
    <p:sldId id="290" r:id="rId10"/>
    <p:sldId id="291" r:id="rId11"/>
    <p:sldId id="292" r:id="rId12"/>
    <p:sldId id="293" r:id="rId13"/>
    <p:sldId id="294" r:id="rId14"/>
    <p:sldId id="295" r:id="rId15"/>
    <p:sldId id="29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D0D0"/>
    <a:srgbClr val="512888"/>
    <a:srgbClr val="FFFFD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B9C42-4E4C-40DB-9BA8-B1AF2A1B5F65}" v="1" dt="2020-01-29T22:32:34.504"/>
    <p1510:client id="{D3E75561-E778-4942-9743-0884BF120083}" v="108" dt="2020-01-30T20:06:04.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7309" autoAdjust="0"/>
  </p:normalViewPr>
  <p:slideViewPr>
    <p:cSldViewPr snapToGrid="0">
      <p:cViewPr varScale="1">
        <p:scale>
          <a:sx n="84" d="100"/>
          <a:sy n="84"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D3E75561-E778-4942-9743-0884BF120083}"/>
    <pc:docChg chg="undo redo custSel addSld delSld modSld">
      <pc:chgData name="Scott DeLoach" userId="e5ffe5c9-f8d4-4681-b92f-ad7c997ba6a6" providerId="ADAL" clId="{D3E75561-E778-4942-9743-0884BF120083}" dt="2020-01-30T20:10:27.761" v="7216" actId="20577"/>
      <pc:docMkLst>
        <pc:docMk/>
      </pc:docMkLst>
      <pc:sldChg chg="addSp delSp modSp modNotesTx">
        <pc:chgData name="Scott DeLoach" userId="e5ffe5c9-f8d4-4681-b92f-ad7c997ba6a6" providerId="ADAL" clId="{D3E75561-E778-4942-9743-0884BF120083}" dt="2020-01-30T18:45:55.169" v="1332" actId="20577"/>
        <pc:sldMkLst>
          <pc:docMk/>
          <pc:sldMk cId="1016493271" sldId="289"/>
        </pc:sldMkLst>
        <pc:spChg chg="add del mod">
          <ac:chgData name="Scott DeLoach" userId="e5ffe5c9-f8d4-4681-b92f-ad7c997ba6a6" providerId="ADAL" clId="{D3E75561-E778-4942-9743-0884BF120083}" dt="2020-01-30T18:44:06.768" v="1142" actId="478"/>
          <ac:spMkLst>
            <pc:docMk/>
            <pc:sldMk cId="1016493271" sldId="289"/>
            <ac:spMk id="2" creationId="{2DC7987F-71DA-41B6-91C6-E7AD6B258E80}"/>
          </ac:spMkLst>
        </pc:spChg>
        <pc:spChg chg="del">
          <ac:chgData name="Scott DeLoach" userId="e5ffe5c9-f8d4-4681-b92f-ad7c997ba6a6" providerId="ADAL" clId="{D3E75561-E778-4942-9743-0884BF120083}" dt="2020-01-30T18:15:25.550" v="2"/>
          <ac:spMkLst>
            <pc:docMk/>
            <pc:sldMk cId="1016493271" sldId="289"/>
            <ac:spMk id="3" creationId="{10BE5BCD-D129-42A4-ADA4-24E01EB37097}"/>
          </ac:spMkLst>
        </pc:spChg>
        <pc:spChg chg="del">
          <ac:chgData name="Scott DeLoach" userId="e5ffe5c9-f8d4-4681-b92f-ad7c997ba6a6" providerId="ADAL" clId="{D3E75561-E778-4942-9743-0884BF120083}" dt="2020-01-30T18:15:25.550" v="2"/>
          <ac:spMkLst>
            <pc:docMk/>
            <pc:sldMk cId="1016493271" sldId="289"/>
            <ac:spMk id="4" creationId="{912C3AAF-5E3F-4370-AF59-8A7EAA9B0163}"/>
          </ac:spMkLst>
        </pc:spChg>
        <pc:spChg chg="add del mod">
          <ac:chgData name="Scott DeLoach" userId="e5ffe5c9-f8d4-4681-b92f-ad7c997ba6a6" providerId="ADAL" clId="{D3E75561-E778-4942-9743-0884BF120083}" dt="2020-01-30T18:34:43.416" v="653" actId="478"/>
          <ac:spMkLst>
            <pc:docMk/>
            <pc:sldMk cId="1016493271" sldId="289"/>
            <ac:spMk id="5" creationId="{E0992FFF-A495-45FF-93B0-692DE93A8EEE}"/>
          </ac:spMkLst>
        </pc:spChg>
        <pc:spChg chg="add del mod">
          <ac:chgData name="Scott DeLoach" userId="e5ffe5c9-f8d4-4681-b92f-ad7c997ba6a6" providerId="ADAL" clId="{D3E75561-E778-4942-9743-0884BF120083}" dt="2020-01-30T18:27:12.239" v="260" actId="478"/>
          <ac:spMkLst>
            <pc:docMk/>
            <pc:sldMk cId="1016493271" sldId="289"/>
            <ac:spMk id="6" creationId="{1BE4AF95-EEB8-49C6-8EC5-1A4884CE772A}"/>
          </ac:spMkLst>
        </pc:spChg>
        <pc:spChg chg="add del">
          <ac:chgData name="Scott DeLoach" userId="e5ffe5c9-f8d4-4681-b92f-ad7c997ba6a6" providerId="ADAL" clId="{D3E75561-E778-4942-9743-0884BF120083}" dt="2020-01-30T18:16:32.903" v="4" actId="478"/>
          <ac:spMkLst>
            <pc:docMk/>
            <pc:sldMk cId="1016493271" sldId="289"/>
            <ac:spMk id="7" creationId="{DDF772DB-CE3E-4FE8-B58E-E687F3B41891}"/>
          </ac:spMkLst>
        </pc:spChg>
        <pc:spChg chg="add del mod">
          <ac:chgData name="Scott DeLoach" userId="e5ffe5c9-f8d4-4681-b92f-ad7c997ba6a6" providerId="ADAL" clId="{D3E75561-E778-4942-9743-0884BF120083}" dt="2020-01-30T18:27:10.266" v="259" actId="478"/>
          <ac:spMkLst>
            <pc:docMk/>
            <pc:sldMk cId="1016493271" sldId="289"/>
            <ac:spMk id="8" creationId="{982BEBCF-5582-4F75-AABA-30AB5B8035DC}"/>
          </ac:spMkLst>
        </pc:spChg>
        <pc:spChg chg="add del">
          <ac:chgData name="Scott DeLoach" userId="e5ffe5c9-f8d4-4681-b92f-ad7c997ba6a6" providerId="ADAL" clId="{D3E75561-E778-4942-9743-0884BF120083}" dt="2020-01-30T18:34:51.257" v="655"/>
          <ac:spMkLst>
            <pc:docMk/>
            <pc:sldMk cId="1016493271" sldId="289"/>
            <ac:spMk id="9" creationId="{4F8CDDC2-87A4-4E8C-8349-5C4C2F47DC5E}"/>
          </ac:spMkLst>
        </pc:spChg>
        <pc:spChg chg="add del">
          <ac:chgData name="Scott DeLoach" userId="e5ffe5c9-f8d4-4681-b92f-ad7c997ba6a6" providerId="ADAL" clId="{D3E75561-E778-4942-9743-0884BF120083}" dt="2020-01-30T18:35:37.118" v="658" actId="478"/>
          <ac:spMkLst>
            <pc:docMk/>
            <pc:sldMk cId="1016493271" sldId="289"/>
            <ac:spMk id="10" creationId="{49FE7F34-97CD-4E06-AB26-92C7CD72AC00}"/>
          </ac:spMkLst>
        </pc:spChg>
        <pc:spChg chg="add mod">
          <ac:chgData name="Scott DeLoach" userId="e5ffe5c9-f8d4-4681-b92f-ad7c997ba6a6" providerId="ADAL" clId="{D3E75561-E778-4942-9743-0884BF120083}" dt="2020-01-30T18:36:24.807" v="702" actId="20577"/>
          <ac:spMkLst>
            <pc:docMk/>
            <pc:sldMk cId="1016493271" sldId="289"/>
            <ac:spMk id="11" creationId="{3CD1FC94-9C8D-441E-B93C-D04EBC9E45AE}"/>
          </ac:spMkLst>
        </pc:spChg>
        <pc:spChg chg="add del mod">
          <ac:chgData name="Scott DeLoach" userId="e5ffe5c9-f8d4-4681-b92f-ad7c997ba6a6" providerId="ADAL" clId="{D3E75561-E778-4942-9743-0884BF120083}" dt="2020-01-30T18:38:38.151" v="805" actId="478"/>
          <ac:spMkLst>
            <pc:docMk/>
            <pc:sldMk cId="1016493271" sldId="289"/>
            <ac:spMk id="12" creationId="{C765A0A1-D0E4-4716-9C06-14339D5311D3}"/>
          </ac:spMkLst>
        </pc:spChg>
      </pc:sldChg>
      <pc:sldChg chg="modSp add modNotesTx">
        <pc:chgData name="Scott DeLoach" userId="e5ffe5c9-f8d4-4681-b92f-ad7c997ba6a6" providerId="ADAL" clId="{D3E75561-E778-4942-9743-0884BF120083}" dt="2020-01-30T19:21:09.859" v="4511"/>
        <pc:sldMkLst>
          <pc:docMk/>
          <pc:sldMk cId="93183393" sldId="290"/>
        </pc:sldMkLst>
        <pc:spChg chg="mod">
          <ac:chgData name="Scott DeLoach" userId="e5ffe5c9-f8d4-4681-b92f-ad7c997ba6a6" providerId="ADAL" clId="{D3E75561-E778-4942-9743-0884BF120083}" dt="2020-01-30T18:49:38.865" v="1948" actId="5793"/>
          <ac:spMkLst>
            <pc:docMk/>
            <pc:sldMk cId="93183393" sldId="290"/>
            <ac:spMk id="5" creationId="{E0992FFF-A495-45FF-93B0-692DE93A8EEE}"/>
          </ac:spMkLst>
        </pc:spChg>
        <pc:spChg chg="mod">
          <ac:chgData name="Scott DeLoach" userId="e5ffe5c9-f8d4-4681-b92f-ad7c997ba6a6" providerId="ADAL" clId="{D3E75561-E778-4942-9743-0884BF120083}" dt="2020-01-30T19:21:09.859" v="4511"/>
          <ac:spMkLst>
            <pc:docMk/>
            <pc:sldMk cId="93183393" sldId="290"/>
            <ac:spMk id="6" creationId="{1BE4AF95-EEB8-49C6-8EC5-1A4884CE772A}"/>
          </ac:spMkLst>
        </pc:spChg>
        <pc:spChg chg="mod">
          <ac:chgData name="Scott DeLoach" userId="e5ffe5c9-f8d4-4681-b92f-ad7c997ba6a6" providerId="ADAL" clId="{D3E75561-E778-4942-9743-0884BF120083}" dt="2020-01-30T18:30:25.226" v="570" actId="1076"/>
          <ac:spMkLst>
            <pc:docMk/>
            <pc:sldMk cId="93183393" sldId="290"/>
            <ac:spMk id="8" creationId="{982BEBCF-5582-4F75-AABA-30AB5B8035DC}"/>
          </ac:spMkLst>
        </pc:spChg>
      </pc:sldChg>
      <pc:sldChg chg="addSp modSp add modNotesTx">
        <pc:chgData name="Scott DeLoach" userId="e5ffe5c9-f8d4-4681-b92f-ad7c997ba6a6" providerId="ADAL" clId="{D3E75561-E778-4942-9743-0884BF120083}" dt="2020-01-30T19:21:12.898" v="4512"/>
        <pc:sldMkLst>
          <pc:docMk/>
          <pc:sldMk cId="1485118533" sldId="291"/>
        </pc:sldMkLst>
        <pc:spChg chg="add mod">
          <ac:chgData name="Scott DeLoach" userId="e5ffe5c9-f8d4-4681-b92f-ad7c997ba6a6" providerId="ADAL" clId="{D3E75561-E778-4942-9743-0884BF120083}" dt="2020-01-30T18:31:11.359" v="581" actId="207"/>
          <ac:spMkLst>
            <pc:docMk/>
            <pc:sldMk cId="1485118533" sldId="291"/>
            <ac:spMk id="2" creationId="{7FBAA2CC-97BF-4DB1-8498-6C34E21CB154}"/>
          </ac:spMkLst>
        </pc:spChg>
        <pc:spChg chg="mod">
          <ac:chgData name="Scott DeLoach" userId="e5ffe5c9-f8d4-4681-b92f-ad7c997ba6a6" providerId="ADAL" clId="{D3E75561-E778-4942-9743-0884BF120083}" dt="2020-01-30T18:49:42.902" v="1949" actId="5793"/>
          <ac:spMkLst>
            <pc:docMk/>
            <pc:sldMk cId="1485118533" sldId="291"/>
            <ac:spMk id="5" creationId="{E0992FFF-A495-45FF-93B0-692DE93A8EEE}"/>
          </ac:spMkLst>
        </pc:spChg>
        <pc:spChg chg="mod">
          <ac:chgData name="Scott DeLoach" userId="e5ffe5c9-f8d4-4681-b92f-ad7c997ba6a6" providerId="ADAL" clId="{D3E75561-E778-4942-9743-0884BF120083}" dt="2020-01-30T19:21:12.898" v="4512"/>
          <ac:spMkLst>
            <pc:docMk/>
            <pc:sldMk cId="1485118533" sldId="291"/>
            <ac:spMk id="6" creationId="{1BE4AF95-EEB8-49C6-8EC5-1A4884CE772A}"/>
          </ac:spMkLst>
        </pc:spChg>
      </pc:sldChg>
      <pc:sldChg chg="add del">
        <pc:chgData name="Scott DeLoach" userId="e5ffe5c9-f8d4-4681-b92f-ad7c997ba6a6" providerId="ADAL" clId="{D3E75561-E778-4942-9743-0884BF120083}" dt="2020-01-30T18:30:32.799" v="572" actId="47"/>
        <pc:sldMkLst>
          <pc:docMk/>
          <pc:sldMk cId="2828390662" sldId="291"/>
        </pc:sldMkLst>
      </pc:sldChg>
      <pc:sldChg chg="modSp add modNotesTx">
        <pc:chgData name="Scott DeLoach" userId="e5ffe5c9-f8d4-4681-b92f-ad7c997ba6a6" providerId="ADAL" clId="{D3E75561-E778-4942-9743-0884BF120083}" dt="2020-01-30T19:32:06.377" v="5449" actId="13926"/>
        <pc:sldMkLst>
          <pc:docMk/>
          <pc:sldMk cId="2000827695" sldId="292"/>
        </pc:sldMkLst>
        <pc:spChg chg="mod">
          <ac:chgData name="Scott DeLoach" userId="e5ffe5c9-f8d4-4681-b92f-ad7c997ba6a6" providerId="ADAL" clId="{D3E75561-E778-4942-9743-0884BF120083}" dt="2020-01-30T18:40:03.018" v="819" actId="6549"/>
          <ac:spMkLst>
            <pc:docMk/>
            <pc:sldMk cId="2000827695" sldId="292"/>
            <ac:spMk id="2" creationId="{7FBAA2CC-97BF-4DB1-8498-6C34E21CB154}"/>
          </ac:spMkLst>
        </pc:spChg>
        <pc:spChg chg="mod">
          <ac:chgData name="Scott DeLoach" userId="e5ffe5c9-f8d4-4681-b92f-ad7c997ba6a6" providerId="ADAL" clId="{D3E75561-E778-4942-9743-0884BF120083}" dt="2020-01-30T19:32:06.377" v="5449" actId="13926"/>
          <ac:spMkLst>
            <pc:docMk/>
            <pc:sldMk cId="2000827695" sldId="292"/>
            <ac:spMk id="5" creationId="{E0992FFF-A495-45FF-93B0-692DE93A8EEE}"/>
          </ac:spMkLst>
        </pc:spChg>
        <pc:spChg chg="mod">
          <ac:chgData name="Scott DeLoach" userId="e5ffe5c9-f8d4-4681-b92f-ad7c997ba6a6" providerId="ADAL" clId="{D3E75561-E778-4942-9743-0884BF120083}" dt="2020-01-30T19:21:16.066" v="4513"/>
          <ac:spMkLst>
            <pc:docMk/>
            <pc:sldMk cId="2000827695" sldId="292"/>
            <ac:spMk id="6" creationId="{1BE4AF95-EEB8-49C6-8EC5-1A4884CE772A}"/>
          </ac:spMkLst>
        </pc:spChg>
      </pc:sldChg>
      <pc:sldChg chg="modSp add modNotesTx">
        <pc:chgData name="Scott DeLoach" userId="e5ffe5c9-f8d4-4681-b92f-ad7c997ba6a6" providerId="ADAL" clId="{D3E75561-E778-4942-9743-0884BF120083}" dt="2020-01-30T19:32:33.344" v="5454" actId="13926"/>
        <pc:sldMkLst>
          <pc:docMk/>
          <pc:sldMk cId="3972306998" sldId="293"/>
        </pc:sldMkLst>
        <pc:spChg chg="mod">
          <ac:chgData name="Scott DeLoach" userId="e5ffe5c9-f8d4-4681-b92f-ad7c997ba6a6" providerId="ADAL" clId="{D3E75561-E778-4942-9743-0884BF120083}" dt="2020-01-30T18:33:10.290" v="632" actId="20577"/>
          <ac:spMkLst>
            <pc:docMk/>
            <pc:sldMk cId="3972306998" sldId="293"/>
            <ac:spMk id="2" creationId="{7FBAA2CC-97BF-4DB1-8498-6C34E21CB154}"/>
          </ac:spMkLst>
        </pc:spChg>
        <pc:spChg chg="mod">
          <ac:chgData name="Scott DeLoach" userId="e5ffe5c9-f8d4-4681-b92f-ad7c997ba6a6" providerId="ADAL" clId="{D3E75561-E778-4942-9743-0884BF120083}" dt="2020-01-30T19:32:33.344" v="5454" actId="13926"/>
          <ac:spMkLst>
            <pc:docMk/>
            <pc:sldMk cId="3972306998" sldId="293"/>
            <ac:spMk id="5" creationId="{E0992FFF-A495-45FF-93B0-692DE93A8EEE}"/>
          </ac:spMkLst>
        </pc:spChg>
        <pc:spChg chg="mod">
          <ac:chgData name="Scott DeLoach" userId="e5ffe5c9-f8d4-4681-b92f-ad7c997ba6a6" providerId="ADAL" clId="{D3E75561-E778-4942-9743-0884BF120083}" dt="2020-01-30T19:20:35.590" v="4490"/>
          <ac:spMkLst>
            <pc:docMk/>
            <pc:sldMk cId="3972306998" sldId="293"/>
            <ac:spMk id="6" creationId="{1BE4AF95-EEB8-49C6-8EC5-1A4884CE772A}"/>
          </ac:spMkLst>
        </pc:spChg>
      </pc:sldChg>
      <pc:sldChg chg="modSp add modNotesTx">
        <pc:chgData name="Scott DeLoach" userId="e5ffe5c9-f8d4-4681-b92f-ad7c997ba6a6" providerId="ADAL" clId="{D3E75561-E778-4942-9743-0884BF120083}" dt="2020-01-30T19:35:14.761" v="5792" actId="33524"/>
        <pc:sldMkLst>
          <pc:docMk/>
          <pc:sldMk cId="455995991" sldId="294"/>
        </pc:sldMkLst>
        <pc:spChg chg="mod">
          <ac:chgData name="Scott DeLoach" userId="e5ffe5c9-f8d4-4681-b92f-ad7c997ba6a6" providerId="ADAL" clId="{D3E75561-E778-4942-9743-0884BF120083}" dt="2020-01-30T18:33:41.219" v="641" actId="20577"/>
          <ac:spMkLst>
            <pc:docMk/>
            <pc:sldMk cId="455995991" sldId="294"/>
            <ac:spMk id="2" creationId="{7FBAA2CC-97BF-4DB1-8498-6C34E21CB154}"/>
          </ac:spMkLst>
        </pc:spChg>
        <pc:spChg chg="mod">
          <ac:chgData name="Scott DeLoach" userId="e5ffe5c9-f8d4-4681-b92f-ad7c997ba6a6" providerId="ADAL" clId="{D3E75561-E778-4942-9743-0884BF120083}" dt="2020-01-30T19:33:17.721" v="5459" actId="13926"/>
          <ac:spMkLst>
            <pc:docMk/>
            <pc:sldMk cId="455995991" sldId="294"/>
            <ac:spMk id="5" creationId="{E0992FFF-A495-45FF-93B0-692DE93A8EEE}"/>
          </ac:spMkLst>
        </pc:spChg>
        <pc:spChg chg="mod">
          <ac:chgData name="Scott DeLoach" userId="e5ffe5c9-f8d4-4681-b92f-ad7c997ba6a6" providerId="ADAL" clId="{D3E75561-E778-4942-9743-0884BF120083}" dt="2020-01-30T19:32:50.803" v="5456" actId="13926"/>
          <ac:spMkLst>
            <pc:docMk/>
            <pc:sldMk cId="455995991" sldId="294"/>
            <ac:spMk id="6" creationId="{1BE4AF95-EEB8-49C6-8EC5-1A4884CE772A}"/>
          </ac:spMkLst>
        </pc:spChg>
      </pc:sldChg>
      <pc:sldChg chg="modSp add modNotesTx">
        <pc:chgData name="Scott DeLoach" userId="e5ffe5c9-f8d4-4681-b92f-ad7c997ba6a6" providerId="ADAL" clId="{D3E75561-E778-4942-9743-0884BF120083}" dt="2020-01-30T20:03:15.332" v="6133" actId="20577"/>
        <pc:sldMkLst>
          <pc:docMk/>
          <pc:sldMk cId="3799216848" sldId="295"/>
        </pc:sldMkLst>
        <pc:spChg chg="mod">
          <ac:chgData name="Scott DeLoach" userId="e5ffe5c9-f8d4-4681-b92f-ad7c997ba6a6" providerId="ADAL" clId="{D3E75561-E778-4942-9743-0884BF120083}" dt="2020-01-30T18:34:06.626" v="652" actId="20577"/>
          <ac:spMkLst>
            <pc:docMk/>
            <pc:sldMk cId="3799216848" sldId="295"/>
            <ac:spMk id="2" creationId="{7FBAA2CC-97BF-4DB1-8498-6C34E21CB154}"/>
          </ac:spMkLst>
        </pc:spChg>
        <pc:spChg chg="mod">
          <ac:chgData name="Scott DeLoach" userId="e5ffe5c9-f8d4-4681-b92f-ad7c997ba6a6" providerId="ADAL" clId="{D3E75561-E778-4942-9743-0884BF120083}" dt="2020-01-30T18:50:03.930" v="1953" actId="5793"/>
          <ac:spMkLst>
            <pc:docMk/>
            <pc:sldMk cId="3799216848" sldId="295"/>
            <ac:spMk id="5" creationId="{E0992FFF-A495-45FF-93B0-692DE93A8EEE}"/>
          </ac:spMkLst>
        </pc:spChg>
        <pc:spChg chg="mod">
          <ac:chgData name="Scott DeLoach" userId="e5ffe5c9-f8d4-4681-b92f-ad7c997ba6a6" providerId="ADAL" clId="{D3E75561-E778-4942-9743-0884BF120083}" dt="2020-01-30T20:02:48.704" v="6067" actId="13926"/>
          <ac:spMkLst>
            <pc:docMk/>
            <pc:sldMk cId="3799216848" sldId="295"/>
            <ac:spMk id="6" creationId="{1BE4AF95-EEB8-49C6-8EC5-1A4884CE772A}"/>
          </ac:spMkLst>
        </pc:spChg>
        <pc:spChg chg="mod">
          <ac:chgData name="Scott DeLoach" userId="e5ffe5c9-f8d4-4681-b92f-ad7c997ba6a6" providerId="ADAL" clId="{D3E75561-E778-4942-9743-0884BF120083}" dt="2020-01-30T20:02:43.899" v="6066" actId="13926"/>
          <ac:spMkLst>
            <pc:docMk/>
            <pc:sldMk cId="3799216848" sldId="295"/>
            <ac:spMk id="8" creationId="{982BEBCF-5582-4F75-AABA-30AB5B8035DC}"/>
          </ac:spMkLst>
        </pc:spChg>
      </pc:sldChg>
      <pc:sldChg chg="modSp add modNotesTx">
        <pc:chgData name="Scott DeLoach" userId="e5ffe5c9-f8d4-4681-b92f-ad7c997ba6a6" providerId="ADAL" clId="{D3E75561-E778-4942-9743-0884BF120083}" dt="2020-01-30T19:11:01.112" v="3240" actId="20577"/>
        <pc:sldMkLst>
          <pc:docMk/>
          <pc:sldMk cId="2935548149" sldId="296"/>
        </pc:sldMkLst>
        <pc:spChg chg="mod">
          <ac:chgData name="Scott DeLoach" userId="e5ffe5c9-f8d4-4681-b92f-ad7c997ba6a6" providerId="ADAL" clId="{D3E75561-E778-4942-9743-0884BF120083}" dt="2020-01-30T18:41:21.703" v="847" actId="255"/>
          <ac:spMkLst>
            <pc:docMk/>
            <pc:sldMk cId="2935548149" sldId="296"/>
            <ac:spMk id="2" creationId="{2DC7987F-71DA-41B6-91C6-E7AD6B258E80}"/>
          </ac:spMkLst>
        </pc:spChg>
        <pc:spChg chg="mod">
          <ac:chgData name="Scott DeLoach" userId="e5ffe5c9-f8d4-4681-b92f-ad7c997ba6a6" providerId="ADAL" clId="{D3E75561-E778-4942-9743-0884BF120083}" dt="2020-01-30T18:49:35.420" v="1947" actId="5793"/>
          <ac:spMkLst>
            <pc:docMk/>
            <pc:sldMk cId="2935548149" sldId="296"/>
            <ac:spMk id="12" creationId="{C765A0A1-D0E4-4716-9C06-14339D5311D3}"/>
          </ac:spMkLst>
        </pc:spChg>
      </pc:sldChg>
      <pc:sldChg chg="addSp delSp modSp add modNotesTx">
        <pc:chgData name="Scott DeLoach" userId="e5ffe5c9-f8d4-4681-b92f-ad7c997ba6a6" providerId="ADAL" clId="{D3E75561-E778-4942-9743-0884BF120083}" dt="2020-01-30T18:52:10.553" v="2241" actId="313"/>
        <pc:sldMkLst>
          <pc:docMk/>
          <pc:sldMk cId="1422553171" sldId="297"/>
        </pc:sldMkLst>
        <pc:spChg chg="mod">
          <ac:chgData name="Scott DeLoach" userId="e5ffe5c9-f8d4-4681-b92f-ad7c997ba6a6" providerId="ADAL" clId="{D3E75561-E778-4942-9743-0884BF120083}" dt="2020-01-30T18:40:50.896" v="827" actId="404"/>
          <ac:spMkLst>
            <pc:docMk/>
            <pc:sldMk cId="1422553171" sldId="297"/>
            <ac:spMk id="2" creationId="{2DC7987F-71DA-41B6-91C6-E7AD6B258E80}"/>
          </ac:spMkLst>
        </pc:spChg>
        <pc:spChg chg="add mod">
          <ac:chgData name="Scott DeLoach" userId="e5ffe5c9-f8d4-4681-b92f-ad7c997ba6a6" providerId="ADAL" clId="{D3E75561-E778-4942-9743-0884BF120083}" dt="2020-01-30T18:49:31.495" v="1946" actId="5793"/>
          <ac:spMkLst>
            <pc:docMk/>
            <pc:sldMk cId="1422553171" sldId="297"/>
            <ac:spMk id="5" creationId="{E86B49BF-4832-4B14-AE06-8523BD0769E6}"/>
          </ac:spMkLst>
        </pc:spChg>
        <pc:spChg chg="del">
          <ac:chgData name="Scott DeLoach" userId="e5ffe5c9-f8d4-4681-b92f-ad7c997ba6a6" providerId="ADAL" clId="{D3E75561-E778-4942-9743-0884BF120083}" dt="2020-01-30T18:41:35.502" v="849" actId="478"/>
          <ac:spMkLst>
            <pc:docMk/>
            <pc:sldMk cId="1422553171" sldId="297"/>
            <ac:spMk id="12" creationId="{C765A0A1-D0E4-4716-9C06-14339D5311D3}"/>
          </ac:spMkLst>
        </pc:spChg>
      </pc:sldChg>
      <pc:sldChg chg="add modNotesTx">
        <pc:chgData name="Scott DeLoach" userId="e5ffe5c9-f8d4-4681-b92f-ad7c997ba6a6" providerId="ADAL" clId="{D3E75561-E778-4942-9743-0884BF120083}" dt="2020-01-30T18:49:14.065" v="1922" actId="20577"/>
        <pc:sldMkLst>
          <pc:docMk/>
          <pc:sldMk cId="1947560930" sldId="298"/>
        </pc:sldMkLst>
      </pc:sldChg>
      <pc:sldChg chg="modSp add modNotesTx">
        <pc:chgData name="Scott DeLoach" userId="e5ffe5c9-f8d4-4681-b92f-ad7c997ba6a6" providerId="ADAL" clId="{D3E75561-E778-4942-9743-0884BF120083}" dt="2020-01-30T20:05:48.567" v="6483" actId="20577"/>
        <pc:sldMkLst>
          <pc:docMk/>
          <pc:sldMk cId="1158197644" sldId="299"/>
        </pc:sldMkLst>
        <pc:spChg chg="mod">
          <ac:chgData name="Scott DeLoach" userId="e5ffe5c9-f8d4-4681-b92f-ad7c997ba6a6" providerId="ADAL" clId="{D3E75561-E778-4942-9743-0884BF120083}" dt="2020-01-30T20:03:28.526" v="6136" actId="13926"/>
          <ac:spMkLst>
            <pc:docMk/>
            <pc:sldMk cId="1158197644" sldId="299"/>
            <ac:spMk id="6" creationId="{1BE4AF95-EEB8-49C6-8EC5-1A4884CE772A}"/>
          </ac:spMkLst>
        </pc:spChg>
        <pc:spChg chg="mod">
          <ac:chgData name="Scott DeLoach" userId="e5ffe5c9-f8d4-4681-b92f-ad7c997ba6a6" providerId="ADAL" clId="{D3E75561-E778-4942-9743-0884BF120083}" dt="2020-01-30T20:04:03.235" v="6227" actId="13926"/>
          <ac:spMkLst>
            <pc:docMk/>
            <pc:sldMk cId="1158197644" sldId="299"/>
            <ac:spMk id="8" creationId="{982BEBCF-5582-4F75-AABA-30AB5B8035DC}"/>
          </ac:spMkLst>
        </pc:spChg>
      </pc:sldChg>
      <pc:sldChg chg="delSp modSp add modNotesTx">
        <pc:chgData name="Scott DeLoach" userId="e5ffe5c9-f8d4-4681-b92f-ad7c997ba6a6" providerId="ADAL" clId="{D3E75561-E778-4942-9743-0884BF120083}" dt="2020-01-30T20:10:27.761" v="7216" actId="20577"/>
        <pc:sldMkLst>
          <pc:docMk/>
          <pc:sldMk cId="1939462118" sldId="300"/>
        </pc:sldMkLst>
        <pc:spChg chg="mod">
          <ac:chgData name="Scott DeLoach" userId="e5ffe5c9-f8d4-4681-b92f-ad7c997ba6a6" providerId="ADAL" clId="{D3E75561-E778-4942-9743-0884BF120083}" dt="2020-01-30T20:07:14.222" v="6590" actId="5793"/>
          <ac:spMkLst>
            <pc:docMk/>
            <pc:sldMk cId="1939462118" sldId="300"/>
            <ac:spMk id="2" creationId="{2DC7987F-71DA-41B6-91C6-E7AD6B258E80}"/>
          </ac:spMkLst>
        </pc:spChg>
        <pc:spChg chg="del">
          <ac:chgData name="Scott DeLoach" userId="e5ffe5c9-f8d4-4681-b92f-ad7c997ba6a6" providerId="ADAL" clId="{D3E75561-E778-4942-9743-0884BF120083}" dt="2020-01-30T20:06:10.112" v="6485" actId="478"/>
          <ac:spMkLst>
            <pc:docMk/>
            <pc:sldMk cId="1939462118" sldId="300"/>
            <ac:spMk id="12" creationId="{C765A0A1-D0E4-4716-9C06-14339D5311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fact that the loop invariant is true, we now need to show that the loop postcondition is true.</a:t>
            </a:r>
          </a:p>
          <a:p>
            <a:endParaRPr lang="en-US" dirty="0"/>
          </a:p>
          <a:p>
            <a:r>
              <a:rPr lang="en-US" dirty="0"/>
              <a:t>Notice that the loop postcondition is almost the same statement as the loop invariant except for the words up to and included index </a:t>
            </a:r>
            <a:r>
              <a:rPr lang="en-US" dirty="0" err="1"/>
              <a:t>i</a:t>
            </a:r>
            <a:r>
              <a:rPr lang="en-US" dirty="0"/>
              <a:t>. </a:t>
            </a:r>
          </a:p>
          <a:p>
            <a:endParaRPr lang="en-US" dirty="0"/>
          </a:p>
          <a:p>
            <a:r>
              <a:rPr lang="en-US" dirty="0"/>
              <a:t>However, given the loop range of 1 to the length of the ‘numbers’ array, we can be sure that we have looked at every number in the ‘numbers’ array.</a:t>
            </a:r>
          </a:p>
          <a:p>
            <a:endParaRPr lang="en-US" dirty="0"/>
          </a:p>
          <a:p>
            <a:r>
              <a:rPr lang="en-US" dirty="0"/>
              <a:t>Thus, given that our loop invariant is true, and we have looked at every number in the array, we can be sure that the loop postcondition is true.</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1718110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need to show that the method’s postconditions are true. </a:t>
            </a:r>
          </a:p>
          <a:p>
            <a:endParaRPr lang="en-US" dirty="0"/>
          </a:p>
          <a:p>
            <a:r>
              <a:rPr lang="en-US" dirty="0"/>
              <a:t>Given that one of the postconditions is almost identical to the loop postcondition and ‘max’ cannot be modified after the loop, showing that this postcondition is true is trivial.</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36770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second postcondition – that ‘numbers’ is not modified by the method – takes a little more effort. </a:t>
            </a:r>
          </a:p>
          <a:p>
            <a:endParaRPr lang="en-US" dirty="0"/>
          </a:p>
          <a:p>
            <a:r>
              <a:rPr lang="en-US" dirty="0"/>
              <a:t>If we look back through each statement in the method, we see that there are no statements that assign any new values to elements of the ‘numbers’ array, thus the postcondition must hold. </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2919043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shown how we can prove the correctness of a method by showing that the method’s postconditions are true, given that the method’s preconditions are also true.  </a:t>
            </a:r>
          </a:p>
          <a:p>
            <a:endParaRPr lang="en-US" dirty="0"/>
          </a:p>
          <a:p>
            <a:r>
              <a:rPr lang="en-US" dirty="0"/>
              <a:t>In this example, we looked at an example where we also had to prove that a loop was correct by using the loops preconditions, invariant, and postconditions. </a:t>
            </a:r>
          </a:p>
          <a:p>
            <a:endParaRPr lang="en-US" dirty="0"/>
          </a:p>
          <a:p>
            <a:r>
              <a:rPr lang="en-US" dirty="0"/>
              <a:t>While we did not perform a formal proof, hopefully this example will give you a basic understanding of the concept of proving correctness of a program.</a:t>
            </a:r>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243326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know your method is correct? We could run an exhaustive set of tests. However, unless you really test every possible combination of inputs to your method, you cannot prove your method works in all cases.</a:t>
            </a:r>
          </a:p>
          <a:p>
            <a:endParaRPr lang="en-US" dirty="0"/>
          </a:p>
          <a:p>
            <a:r>
              <a:rPr lang="en-US" dirty="0"/>
              <a:t>The other possibility is “proving” your method runs correctly. This is related to proving certain theorems are true in math. In our case, the theorem is a method.</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2713587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proving that a method runs correctly is straightforward. You simply assume the method’s preconditions are true and then, using the code within the method, show that the method’s postconditions much be true.</a:t>
            </a:r>
          </a:p>
          <a:p>
            <a:endParaRPr lang="en-US" dirty="0"/>
          </a:p>
          <a:p>
            <a:r>
              <a:rPr lang="en-US" dirty="0"/>
              <a:t>Usually, that’s easier said than done. </a:t>
            </a:r>
          </a:p>
          <a:p>
            <a:endParaRPr lang="en-US" dirty="0"/>
          </a:p>
          <a:p>
            <a:r>
              <a:rPr lang="en-US" dirty="0"/>
              <a:t>The hard part is using the code to show the method’s preconditions are true. Obviously, you need to know what method you are trying to prove correct to build your strategy on how to do this.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309105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use the ‘maximum’ method found in the textbook. </a:t>
            </a:r>
          </a:p>
          <a:p>
            <a:endParaRPr lang="en-US" dirty="0"/>
          </a:p>
          <a:p>
            <a:r>
              <a:rPr lang="en-US" dirty="0"/>
              <a:t>They key part of our proof will be showing that the loop with the method is correct. This will involve knowing the loop precondition, its loop invariant, and the loop postcondition.</a:t>
            </a:r>
          </a:p>
          <a:p>
            <a:endParaRPr lang="en-US" dirty="0"/>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1901156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use a straightforward strategy. </a:t>
            </a:r>
          </a:p>
          <a:p>
            <a:endParaRPr lang="en-US" dirty="0"/>
          </a:p>
          <a:p>
            <a:r>
              <a:rPr lang="en-US" dirty="0"/>
              <a:t>First, we assume the preconditions are true. These are the baseline facts we can use to establish other facts based on the code.</a:t>
            </a:r>
          </a:p>
          <a:p>
            <a:endParaRPr lang="en-US" dirty="0"/>
          </a:p>
          <a:p>
            <a:r>
              <a:rPr lang="en-US" dirty="0"/>
              <a:t>Second, we use the method preconditions and code before the loop to establish the loops preconditions.</a:t>
            </a:r>
          </a:p>
          <a:p>
            <a:endParaRPr lang="en-US" dirty="0"/>
          </a:p>
          <a:p>
            <a:r>
              <a:rPr lang="en-US" dirty="0"/>
              <a:t>Third, we demonstrate through the code that the loop invariant is true at the end of the loop each and every time the loop is executed.</a:t>
            </a:r>
          </a:p>
          <a:p>
            <a:endParaRPr lang="en-US" dirty="0"/>
          </a:p>
          <a:p>
            <a:r>
              <a:rPr lang="en-US" dirty="0"/>
              <a:t>Fourth, we show that the loop postcondition is true. Usually, this is based on the loop invariant being true.</a:t>
            </a:r>
          </a:p>
          <a:p>
            <a:endParaRPr lang="en-US" dirty="0"/>
          </a:p>
          <a:p>
            <a:r>
              <a:rPr lang="en-US" dirty="0"/>
              <a:t>Finally, we show that the method postcondition is true based on the loop postcondition and any code after the loop.</a:t>
            </a:r>
          </a:p>
          <a:p>
            <a:endParaRPr lang="en-US" dirty="0"/>
          </a:p>
          <a:p>
            <a:r>
              <a:rPr lang="en-US" dirty="0"/>
              <a:t>Next, we’ll walk through our strategy.</a:t>
            </a:r>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227919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all the preconditions, postconditions, and invariants for the program as shown in your textbook.</a:t>
            </a:r>
          </a:p>
          <a:p>
            <a:endParaRPr lang="en-US" dirty="0"/>
          </a:p>
          <a:p>
            <a:r>
              <a:rPr lang="en-US" dirty="0"/>
              <a:t>We will prove these are true and then use them to ultimately prove the method postcondition.</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33268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assume the method precondition is true. In this case that ‘numbers’ is an array that has at least one number in it.</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1149754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use the fact that ‘numbers’ has at least one number in it and the statement ‘max = numbers[0]’ to try to prove loop precondition.</a:t>
            </a:r>
          </a:p>
          <a:p>
            <a:endParaRPr lang="en-US" dirty="0"/>
          </a:p>
          <a:p>
            <a:r>
              <a:rPr lang="en-US" dirty="0"/>
              <a:t>Since ‘numbers’ has at least on number in it, the statement ‘max = numbers[0]’ will store the value of the first value in ‘numbers’ into the variable ‘max’.</a:t>
            </a:r>
          </a:p>
          <a:p>
            <a:endParaRPr lang="en-US" dirty="0"/>
          </a:p>
          <a:p>
            <a:r>
              <a:rPr lang="en-US" dirty="0"/>
              <a:t>This effectively establishes the loop precondition, which states that ‘max’ contains the value stored in ‘number[0]’.</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111166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hard part: showing that the loop invariant is true at the end of each time through the loop. So, given the loop postcondition, we must establish that ‘max’ contains the maximum value stored in ‘</a:t>
            </a:r>
            <a:r>
              <a:rPr lang="en-US" dirty="0">
                <a:latin typeface="Prestige Elite Std" panose="02060509020206020304" pitchFamily="49" charset="0"/>
              </a:rPr>
              <a:t>numbers’</a:t>
            </a:r>
            <a:r>
              <a:rPr lang="en-US" dirty="0"/>
              <a:t> up to and including current loop index </a:t>
            </a:r>
            <a:r>
              <a:rPr lang="en-US" dirty="0" err="1">
                <a:latin typeface="Prestige Elite Std" panose="02060509020206020304" pitchFamily="49" charset="0"/>
              </a:rPr>
              <a:t>i</a:t>
            </a:r>
            <a:r>
              <a:rPr lang="en-US" dirty="0">
                <a:latin typeface="Prestige Elite Std" panose="02060509020206020304" pitchFamily="49" charset="0"/>
              </a:rPr>
              <a:t>.</a:t>
            </a:r>
          </a:p>
          <a:p>
            <a:endParaRPr lang="en-US" dirty="0">
              <a:latin typeface="Prestige Elite Std" panose="02060509020206020304" pitchFamily="49" charset="0"/>
            </a:endParaRPr>
          </a:p>
          <a:p>
            <a:r>
              <a:rPr lang="en-US" dirty="0">
                <a:latin typeface="Prestige Elite Std" panose="02060509020206020304" pitchFamily="49" charset="0"/>
              </a:rPr>
              <a:t>Each time through the loop, it is easy to see that if the value in ‘numbers[</a:t>
            </a:r>
            <a:r>
              <a:rPr lang="en-US" dirty="0" err="1">
                <a:latin typeface="Prestige Elite Std" panose="02060509020206020304" pitchFamily="49" charset="0"/>
              </a:rPr>
              <a:t>i</a:t>
            </a:r>
            <a:r>
              <a:rPr lang="en-US" dirty="0">
                <a:latin typeface="Prestige Elite Std" panose="02060509020206020304" pitchFamily="49" charset="0"/>
              </a:rPr>
              <a:t>]’ is larger than ‘max’, then we update ‘max’ so that it is always the largest value stored in ‘numbers’ up to and including the index ‘</a:t>
            </a:r>
            <a:r>
              <a:rPr lang="en-US" dirty="0" err="1">
                <a:latin typeface="Prestige Elite Std" panose="02060509020206020304" pitchFamily="49" charset="0"/>
              </a:rPr>
              <a:t>i</a:t>
            </a:r>
            <a:r>
              <a:rPr lang="en-US" dirty="0">
                <a:latin typeface="Prestige Elite Std" panose="02060509020206020304" pitchFamily="49" charset="0"/>
              </a:rPr>
              <a:t>’. </a:t>
            </a:r>
          </a:p>
          <a:p>
            <a:endParaRPr lang="en-US" dirty="0">
              <a:latin typeface="Prestige Elite Std" panose="02060509020206020304" pitchFamily="49" charset="0"/>
            </a:endParaRPr>
          </a:p>
          <a:p>
            <a:r>
              <a:rPr lang="en-US" dirty="0">
                <a:latin typeface="Prestige Elite Std" panose="02060509020206020304" pitchFamily="49" charset="0"/>
              </a:rPr>
              <a:t>Thus, we can conclude that the loop invariant is true each and every time through the loop.</a:t>
            </a:r>
          </a:p>
          <a:p>
            <a:endParaRPr lang="en-US" dirty="0">
              <a:latin typeface="Prestige Elite Std" panose="02060509020206020304" pitchFamily="49" charset="0"/>
            </a:endParaRP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202919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Proving Correctness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highlight>
                  <a:srgbClr val="FFD0D0"/>
                </a:highlight>
                <a:latin typeface="Prestige Elite Std" panose="02060509020206020304" pitchFamily="49" charset="0"/>
                <a:cs typeface="Courier New" panose="02070309020205020404" pitchFamily="49" charset="0"/>
              </a:rPr>
              <a:t>i</a:t>
            </a:r>
            <a:r>
              <a:rPr lang="en-US" sz="1800" dirty="0">
                <a:highlight>
                  <a:srgbClr val="FFD0D0"/>
                </a:highlight>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highlight>
                  <a:srgbClr val="FFD0D0"/>
                </a:highlight>
                <a:latin typeface="Prestige Elite Std" panose="02060509020206020304" pitchFamily="49" charset="0"/>
              </a:rPr>
              <a:t>max</a:t>
            </a:r>
            <a:r>
              <a:rPr lang="en-US" dirty="0">
                <a:highlight>
                  <a:srgbClr val="FFD0D0"/>
                </a:highlight>
              </a:rPr>
              <a:t> contains the maximum value stored in </a:t>
            </a:r>
            <a:r>
              <a:rPr lang="en-US" dirty="0">
                <a:highlight>
                  <a:srgbClr val="FFD0D0"/>
                </a:highlight>
                <a:latin typeface="Prestige Elite Std" panose="02060509020206020304" pitchFamily="49" charset="0"/>
              </a:rPr>
              <a:t>numbers</a:t>
            </a:r>
            <a:endParaRPr lang="en-US" dirty="0">
              <a:highlight>
                <a:srgbClr val="FFD0D0"/>
              </a:highlight>
            </a:endParaRPr>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highlight>
                  <a:srgbClr val="FFD0D0"/>
                </a:highlight>
                <a:latin typeface="Prestige Elite Std" panose="02060509020206020304" pitchFamily="49" charset="0"/>
              </a:rPr>
              <a:t>max</a:t>
            </a:r>
            <a:r>
              <a:rPr lang="en-US" dirty="0">
                <a:highlight>
                  <a:srgbClr val="FFD0D0"/>
                </a:highlight>
              </a:rPr>
              <a:t> contains the maximum value stored in </a:t>
            </a:r>
            <a:r>
              <a:rPr lang="en-US" dirty="0">
                <a:highlight>
                  <a:srgbClr val="FFD0D0"/>
                </a:highlight>
                <a:latin typeface="Prestige Elite Std" panose="02060509020206020304" pitchFamily="49" charset="0"/>
              </a:rPr>
              <a:t>numbers</a:t>
            </a:r>
            <a:r>
              <a:rPr lang="en-US" dirty="0">
                <a:highlight>
                  <a:srgbClr val="FFD0D0"/>
                </a:highlight>
              </a:rPr>
              <a:t> up to and including index </a:t>
            </a:r>
            <a:r>
              <a:rPr lang="en-US" dirty="0" err="1">
                <a:highlight>
                  <a:srgbClr val="FFD0D0"/>
                </a:highlight>
                <a:latin typeface="Prestige Elite Std" panose="02060509020206020304" pitchFamily="49" charset="0"/>
              </a:rPr>
              <a:t>i</a:t>
            </a:r>
            <a:endParaRPr lang="en-US" dirty="0">
              <a:highlight>
                <a:srgbClr val="FFD0D0"/>
              </a:highlight>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6551665" cy="523220"/>
          </a:xfrm>
          <a:prstGeom prst="rect">
            <a:avLst/>
          </a:prstGeom>
        </p:spPr>
        <p:txBody>
          <a:bodyPr wrap="none">
            <a:spAutoFit/>
          </a:bodyPr>
          <a:lstStyle/>
          <a:p>
            <a:r>
              <a:rPr lang="en-US" sz="2800" b="1" dirty="0">
                <a:solidFill>
                  <a:schemeClr val="bg2">
                    <a:lumMod val="10000"/>
                  </a:schemeClr>
                </a:solidFill>
              </a:rPr>
              <a:t>4. Show that the loop postcondition is true</a:t>
            </a:r>
          </a:p>
        </p:txBody>
      </p:sp>
    </p:spTree>
    <p:extLst>
      <p:ext uri="{BB962C8B-B14F-4D97-AF65-F5344CB8AC3E}">
        <p14:creationId xmlns:p14="http://schemas.microsoft.com/office/powerpoint/2010/main" val="45599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highlight>
                  <a:srgbClr val="FFD0D0"/>
                </a:highlight>
                <a:latin typeface="Prestige Elite Std" panose="02060509020206020304" pitchFamily="49" charset="0"/>
              </a:rPr>
              <a:t>max</a:t>
            </a:r>
            <a:r>
              <a:rPr lang="en-US" dirty="0">
                <a:highlight>
                  <a:srgbClr val="FFD0D0"/>
                </a:highlight>
              </a:rPr>
              <a:t> contains the maximum value stored in </a:t>
            </a:r>
            <a:r>
              <a:rPr lang="en-US" dirty="0">
                <a:highlight>
                  <a:srgbClr val="FFD0D0"/>
                </a:highlight>
                <a:latin typeface="Prestige Elite Std" panose="02060509020206020304" pitchFamily="49" charset="0"/>
              </a:rPr>
              <a:t>numbers</a:t>
            </a:r>
            <a:endParaRPr lang="en-US" dirty="0">
              <a:highlight>
                <a:srgbClr val="FFD0D0"/>
              </a:highlight>
            </a:endParaRPr>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highlight>
                  <a:srgbClr val="FFD0D0"/>
                </a:highlight>
                <a:latin typeface="Prestige Elite Std" panose="02060509020206020304" pitchFamily="49" charset="0"/>
              </a:rPr>
              <a:t>maximum</a:t>
            </a:r>
            <a:r>
              <a:rPr lang="en-US" sz="2000" dirty="0">
                <a:highlight>
                  <a:srgbClr val="FFD0D0"/>
                </a:highlight>
              </a:rPr>
              <a:t> </a:t>
            </a:r>
            <a:r>
              <a:rPr lang="en-US" dirty="0">
                <a:highlight>
                  <a:srgbClr val="FFD0D0"/>
                </a:highlight>
              </a:rPr>
              <a:t>returns the maximum value in </a:t>
            </a:r>
            <a:r>
              <a:rPr lang="en-US" dirty="0">
                <a:highlight>
                  <a:srgbClr val="FFD0D0"/>
                </a:highlight>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7669600" cy="523220"/>
          </a:xfrm>
          <a:prstGeom prst="rect">
            <a:avLst/>
          </a:prstGeom>
        </p:spPr>
        <p:txBody>
          <a:bodyPr wrap="none">
            <a:spAutoFit/>
          </a:bodyPr>
          <a:lstStyle/>
          <a:p>
            <a:r>
              <a:rPr lang="en-US" sz="2800" b="1" dirty="0">
                <a:solidFill>
                  <a:schemeClr val="bg2">
                    <a:lumMod val="10000"/>
                  </a:schemeClr>
                </a:solidFill>
              </a:rPr>
              <a:t>5. Show that the method’s postconditions are true</a:t>
            </a:r>
          </a:p>
        </p:txBody>
      </p:sp>
    </p:spTree>
    <p:extLst>
      <p:ext uri="{BB962C8B-B14F-4D97-AF65-F5344CB8AC3E}">
        <p14:creationId xmlns:p14="http://schemas.microsoft.com/office/powerpoint/2010/main" val="379921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highlight>
                  <a:srgbClr val="FFD0D0"/>
                </a:highlight>
                <a:latin typeface="Prestige Elite Std" panose="02060509020206020304" pitchFamily="49" charset="0"/>
              </a:rPr>
              <a:t>numbers</a:t>
            </a:r>
            <a:r>
              <a:rPr lang="en-US" sz="2000" dirty="0">
                <a:highlight>
                  <a:srgbClr val="FFD0D0"/>
                </a:highlight>
              </a:rPr>
              <a:t> is </a:t>
            </a:r>
            <a:r>
              <a:rPr lang="en-US" dirty="0">
                <a:highlight>
                  <a:srgbClr val="FFD0D0"/>
                </a:highlight>
              </a:rPr>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7669600" cy="523220"/>
          </a:xfrm>
          <a:prstGeom prst="rect">
            <a:avLst/>
          </a:prstGeom>
        </p:spPr>
        <p:txBody>
          <a:bodyPr wrap="none">
            <a:spAutoFit/>
          </a:bodyPr>
          <a:lstStyle/>
          <a:p>
            <a:r>
              <a:rPr lang="en-US" sz="2800" b="1" dirty="0">
                <a:solidFill>
                  <a:schemeClr val="bg2">
                    <a:lumMod val="10000"/>
                  </a:schemeClr>
                </a:solidFill>
              </a:rPr>
              <a:t>5. Show that the method’s postconditions are true</a:t>
            </a:r>
          </a:p>
        </p:txBody>
      </p:sp>
    </p:spTree>
    <p:extLst>
      <p:ext uri="{BB962C8B-B14F-4D97-AF65-F5344CB8AC3E}">
        <p14:creationId xmlns:p14="http://schemas.microsoft.com/office/powerpoint/2010/main" val="115819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7987F-71DA-41B6-91C6-E7AD6B258E80}"/>
              </a:ext>
            </a:extLst>
          </p:cNvPr>
          <p:cNvSpPr txBox="1"/>
          <p:nvPr/>
        </p:nvSpPr>
        <p:spPr>
          <a:xfrm>
            <a:off x="710495" y="1101582"/>
            <a:ext cx="10858653" cy="2246769"/>
          </a:xfrm>
          <a:prstGeom prst="rect">
            <a:avLst/>
          </a:prstGeom>
          <a:noFill/>
        </p:spPr>
        <p:txBody>
          <a:bodyPr wrap="square" rtlCol="0">
            <a:spAutoFit/>
          </a:bodyPr>
          <a:lstStyle/>
          <a:p>
            <a:pPr marL="342900" indent="-342900">
              <a:buAutoNum type="arabicPeriod"/>
            </a:pPr>
            <a:r>
              <a:rPr lang="en-US" sz="2400" dirty="0"/>
              <a:t>Assume the method’s preconditions are true</a:t>
            </a:r>
          </a:p>
          <a:p>
            <a:pPr marL="342900" indent="-342900">
              <a:buAutoNum type="arabicPeriod"/>
            </a:pPr>
            <a:endParaRPr lang="en-US" sz="1000" dirty="0"/>
          </a:p>
          <a:p>
            <a:pPr marL="342900" indent="-342900">
              <a:buAutoNum type="arabicPeriod"/>
            </a:pPr>
            <a:r>
              <a:rPr lang="en-US" sz="2400" dirty="0"/>
              <a:t>...</a:t>
            </a:r>
          </a:p>
          <a:p>
            <a:pPr marL="342900" indent="-342900">
              <a:buAutoNum type="arabicPeriod"/>
            </a:pPr>
            <a:r>
              <a:rPr lang="en-US" sz="2400" dirty="0"/>
              <a:t>…</a:t>
            </a:r>
          </a:p>
          <a:p>
            <a:pPr marL="342900" indent="-342900">
              <a:buAutoNum type="arabicPeriod"/>
            </a:pPr>
            <a:r>
              <a:rPr lang="en-US" sz="2400" dirty="0"/>
              <a:t>…</a:t>
            </a:r>
          </a:p>
          <a:p>
            <a:pPr marL="342900" indent="-342900">
              <a:buAutoNum type="arabicPeriod"/>
            </a:pPr>
            <a:endParaRPr lang="en-US" sz="1000" dirty="0"/>
          </a:p>
          <a:p>
            <a:pPr marL="342900" indent="-342900">
              <a:buAutoNum type="arabicPeriod"/>
            </a:pPr>
            <a:r>
              <a:rPr lang="en-US" sz="2400" dirty="0"/>
              <a:t>Show that the method’s postconditions are true</a:t>
            </a:r>
          </a:p>
        </p:txBody>
      </p:sp>
      <p:sp>
        <p:nvSpPr>
          <p:cNvPr id="11" name="Rectangle 10">
            <a:extLst>
              <a:ext uri="{FF2B5EF4-FFF2-40B4-BE49-F238E27FC236}">
                <a16:creationId xmlns:a16="http://schemas.microsoft.com/office/drawing/2014/main" id="{3CD1FC94-9C8D-441E-B93C-D04EBC9E45AE}"/>
              </a:ext>
            </a:extLst>
          </p:cNvPr>
          <p:cNvSpPr/>
          <p:nvPr/>
        </p:nvSpPr>
        <p:spPr>
          <a:xfrm>
            <a:off x="507279" y="338624"/>
            <a:ext cx="4831707" cy="523220"/>
          </a:xfrm>
          <a:prstGeom prst="rect">
            <a:avLst/>
          </a:prstGeom>
        </p:spPr>
        <p:txBody>
          <a:bodyPr wrap="none">
            <a:spAutoFit/>
          </a:bodyPr>
          <a:lstStyle/>
          <a:p>
            <a:r>
              <a:rPr lang="en-US" sz="2800" b="1" dirty="0">
                <a:solidFill>
                  <a:schemeClr val="bg2">
                    <a:lumMod val="10000"/>
                  </a:schemeClr>
                </a:solidFill>
              </a:rPr>
              <a:t>Proving a method’s correctness</a:t>
            </a:r>
          </a:p>
        </p:txBody>
      </p:sp>
    </p:spTree>
    <p:extLst>
      <p:ext uri="{BB962C8B-B14F-4D97-AF65-F5344CB8AC3E}">
        <p14:creationId xmlns:p14="http://schemas.microsoft.com/office/powerpoint/2010/main" val="193946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D1FC94-9C8D-441E-B93C-D04EBC9E45AE}"/>
              </a:ext>
            </a:extLst>
          </p:cNvPr>
          <p:cNvSpPr/>
          <p:nvPr/>
        </p:nvSpPr>
        <p:spPr>
          <a:xfrm>
            <a:off x="507279" y="338624"/>
            <a:ext cx="4831707" cy="523220"/>
          </a:xfrm>
          <a:prstGeom prst="rect">
            <a:avLst/>
          </a:prstGeom>
        </p:spPr>
        <p:txBody>
          <a:bodyPr wrap="none">
            <a:spAutoFit/>
          </a:bodyPr>
          <a:lstStyle/>
          <a:p>
            <a:r>
              <a:rPr lang="en-US" sz="2800" b="1" dirty="0">
                <a:solidFill>
                  <a:schemeClr val="bg2">
                    <a:lumMod val="10000"/>
                  </a:schemeClr>
                </a:solidFill>
              </a:rPr>
              <a:t>Proving a method’s correctness</a:t>
            </a:r>
          </a:p>
        </p:txBody>
      </p:sp>
    </p:spTree>
    <p:extLst>
      <p:ext uri="{BB962C8B-B14F-4D97-AF65-F5344CB8AC3E}">
        <p14:creationId xmlns:p14="http://schemas.microsoft.com/office/powerpoint/2010/main" val="10164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7987F-71DA-41B6-91C6-E7AD6B258E80}"/>
              </a:ext>
            </a:extLst>
          </p:cNvPr>
          <p:cNvSpPr txBox="1"/>
          <p:nvPr/>
        </p:nvSpPr>
        <p:spPr>
          <a:xfrm>
            <a:off x="710495" y="1101582"/>
            <a:ext cx="10858653" cy="1200329"/>
          </a:xfrm>
          <a:prstGeom prst="rect">
            <a:avLst/>
          </a:prstGeom>
          <a:noFill/>
        </p:spPr>
        <p:txBody>
          <a:bodyPr wrap="square" rtlCol="0">
            <a:spAutoFit/>
          </a:bodyPr>
          <a:lstStyle/>
          <a:p>
            <a:pPr marL="342900" indent="-342900">
              <a:buAutoNum type="arabicPeriod"/>
            </a:pPr>
            <a:r>
              <a:rPr lang="en-US" sz="2400" dirty="0"/>
              <a:t>Assume the method’s preconditions are true</a:t>
            </a:r>
          </a:p>
          <a:p>
            <a:pPr marL="342900" indent="-342900">
              <a:buAutoNum type="arabicPeriod"/>
            </a:pPr>
            <a:endParaRPr lang="en-US" sz="2400" dirty="0"/>
          </a:p>
          <a:p>
            <a:pPr marL="342900" indent="-342900">
              <a:buAutoNum type="arabicPeriod"/>
            </a:pPr>
            <a:r>
              <a:rPr lang="en-US" sz="2400" dirty="0"/>
              <a:t>Show that the method’s postconditions are true</a:t>
            </a:r>
          </a:p>
        </p:txBody>
      </p:sp>
      <p:sp>
        <p:nvSpPr>
          <p:cNvPr id="11" name="Rectangle 10">
            <a:extLst>
              <a:ext uri="{FF2B5EF4-FFF2-40B4-BE49-F238E27FC236}">
                <a16:creationId xmlns:a16="http://schemas.microsoft.com/office/drawing/2014/main" id="{3CD1FC94-9C8D-441E-B93C-D04EBC9E45AE}"/>
              </a:ext>
            </a:extLst>
          </p:cNvPr>
          <p:cNvSpPr/>
          <p:nvPr/>
        </p:nvSpPr>
        <p:spPr>
          <a:xfrm>
            <a:off x="507279" y="338624"/>
            <a:ext cx="4831707" cy="523220"/>
          </a:xfrm>
          <a:prstGeom prst="rect">
            <a:avLst/>
          </a:prstGeom>
        </p:spPr>
        <p:txBody>
          <a:bodyPr wrap="none">
            <a:spAutoFit/>
          </a:bodyPr>
          <a:lstStyle/>
          <a:p>
            <a:r>
              <a:rPr lang="en-US" sz="2800" b="1" dirty="0">
                <a:solidFill>
                  <a:schemeClr val="bg2">
                    <a:lumMod val="10000"/>
                  </a:schemeClr>
                </a:solidFill>
              </a:rPr>
              <a:t>Proving a method’s correctness</a:t>
            </a:r>
          </a:p>
        </p:txBody>
      </p:sp>
    </p:spTree>
    <p:extLst>
      <p:ext uri="{BB962C8B-B14F-4D97-AF65-F5344CB8AC3E}">
        <p14:creationId xmlns:p14="http://schemas.microsoft.com/office/powerpoint/2010/main" val="194756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7987F-71DA-41B6-91C6-E7AD6B258E80}"/>
              </a:ext>
            </a:extLst>
          </p:cNvPr>
          <p:cNvSpPr txBox="1"/>
          <p:nvPr/>
        </p:nvSpPr>
        <p:spPr>
          <a:xfrm>
            <a:off x="710495" y="1101582"/>
            <a:ext cx="10858653" cy="1200329"/>
          </a:xfrm>
          <a:prstGeom prst="rect">
            <a:avLst/>
          </a:prstGeom>
          <a:noFill/>
        </p:spPr>
        <p:txBody>
          <a:bodyPr wrap="square" rtlCol="0">
            <a:spAutoFit/>
          </a:bodyPr>
          <a:lstStyle/>
          <a:p>
            <a:pPr marL="342900" indent="-342900">
              <a:buAutoNum type="arabicPeriod"/>
            </a:pPr>
            <a:r>
              <a:rPr lang="en-US" sz="2400" dirty="0"/>
              <a:t>Assume the method’s preconditions are true</a:t>
            </a:r>
          </a:p>
          <a:p>
            <a:pPr marL="342900" indent="-342900">
              <a:buAutoNum type="arabicPeriod"/>
            </a:pPr>
            <a:endParaRPr lang="en-US" sz="2400" dirty="0"/>
          </a:p>
          <a:p>
            <a:pPr marL="342900" indent="-342900">
              <a:buAutoNum type="arabicPeriod"/>
            </a:pPr>
            <a:r>
              <a:rPr lang="en-US" sz="2400" dirty="0"/>
              <a:t>Show that the method’s postconditions are true</a:t>
            </a:r>
          </a:p>
        </p:txBody>
      </p:sp>
      <p:sp>
        <p:nvSpPr>
          <p:cNvPr id="11" name="Rectangle 10">
            <a:extLst>
              <a:ext uri="{FF2B5EF4-FFF2-40B4-BE49-F238E27FC236}">
                <a16:creationId xmlns:a16="http://schemas.microsoft.com/office/drawing/2014/main" id="{3CD1FC94-9C8D-441E-B93C-D04EBC9E45AE}"/>
              </a:ext>
            </a:extLst>
          </p:cNvPr>
          <p:cNvSpPr/>
          <p:nvPr/>
        </p:nvSpPr>
        <p:spPr>
          <a:xfrm>
            <a:off x="507279" y="338624"/>
            <a:ext cx="4831707" cy="523220"/>
          </a:xfrm>
          <a:prstGeom prst="rect">
            <a:avLst/>
          </a:prstGeom>
        </p:spPr>
        <p:txBody>
          <a:bodyPr wrap="none">
            <a:spAutoFit/>
          </a:bodyPr>
          <a:lstStyle/>
          <a:p>
            <a:r>
              <a:rPr lang="en-US" sz="2800" b="1" dirty="0">
                <a:solidFill>
                  <a:schemeClr val="bg2">
                    <a:lumMod val="10000"/>
                  </a:schemeClr>
                </a:solidFill>
              </a:rPr>
              <a:t>Proving a method’s correctness</a:t>
            </a:r>
          </a:p>
        </p:txBody>
      </p:sp>
      <p:sp>
        <p:nvSpPr>
          <p:cNvPr id="5" name="Text Placeholder 5">
            <a:extLst>
              <a:ext uri="{FF2B5EF4-FFF2-40B4-BE49-F238E27FC236}">
                <a16:creationId xmlns:a16="http://schemas.microsoft.com/office/drawing/2014/main" id="{E86B49BF-4832-4B14-AE06-8523BD0769E6}"/>
              </a:ext>
            </a:extLst>
          </p:cNvPr>
          <p:cNvSpPr txBox="1">
            <a:spLocks/>
          </p:cNvSpPr>
          <p:nvPr/>
        </p:nvSpPr>
        <p:spPr>
          <a:xfrm>
            <a:off x="701243" y="4098545"/>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Tree>
    <p:extLst>
      <p:ext uri="{BB962C8B-B14F-4D97-AF65-F5344CB8AC3E}">
        <p14:creationId xmlns:p14="http://schemas.microsoft.com/office/powerpoint/2010/main" val="142255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7987F-71DA-41B6-91C6-E7AD6B258E80}"/>
              </a:ext>
            </a:extLst>
          </p:cNvPr>
          <p:cNvSpPr txBox="1"/>
          <p:nvPr/>
        </p:nvSpPr>
        <p:spPr>
          <a:xfrm>
            <a:off x="710495" y="1101582"/>
            <a:ext cx="10858653" cy="2923877"/>
          </a:xfrm>
          <a:prstGeom prst="rect">
            <a:avLst/>
          </a:prstGeom>
          <a:noFill/>
        </p:spPr>
        <p:txBody>
          <a:bodyPr wrap="square" rtlCol="0">
            <a:spAutoFit/>
          </a:bodyPr>
          <a:lstStyle/>
          <a:p>
            <a:pPr marL="342900" indent="-342900">
              <a:buAutoNum type="arabicPeriod"/>
            </a:pPr>
            <a:r>
              <a:rPr lang="en-US" sz="2400" dirty="0"/>
              <a:t>Assume the method’s preconditions are true</a:t>
            </a:r>
          </a:p>
          <a:p>
            <a:pPr marL="342900" indent="-342900">
              <a:buAutoNum type="arabicPeriod"/>
            </a:pPr>
            <a:endParaRPr lang="en-US" sz="1000" dirty="0"/>
          </a:p>
          <a:p>
            <a:pPr marL="342900" indent="-342900">
              <a:buAutoNum type="arabicPeriod"/>
            </a:pPr>
            <a:r>
              <a:rPr lang="en-US" sz="2400" dirty="0"/>
              <a:t>Use the code and method’s preconditions to establish that the loop precondition is true</a:t>
            </a:r>
          </a:p>
          <a:p>
            <a:pPr marL="342900" indent="-342900">
              <a:buAutoNum type="arabicPeriod"/>
            </a:pPr>
            <a:endParaRPr lang="en-US" sz="1000" dirty="0"/>
          </a:p>
          <a:p>
            <a:pPr marL="342900" indent="-342900">
              <a:buAutoNum type="arabicPeriod"/>
            </a:pPr>
            <a:r>
              <a:rPr lang="en-US" sz="2400" dirty="0"/>
              <a:t>Show that the loop invariant is true each time through the loop</a:t>
            </a:r>
          </a:p>
          <a:p>
            <a:pPr marL="342900" indent="-342900">
              <a:buAutoNum type="arabicPeriod"/>
            </a:pPr>
            <a:endParaRPr lang="en-US" sz="1000" dirty="0"/>
          </a:p>
          <a:p>
            <a:pPr marL="342900" indent="-342900">
              <a:buAutoNum type="arabicPeriod"/>
            </a:pPr>
            <a:r>
              <a:rPr lang="en-US" sz="2400" dirty="0"/>
              <a:t>Show that the loop postcondition is true</a:t>
            </a:r>
          </a:p>
          <a:p>
            <a:pPr marL="342900" indent="-342900">
              <a:buAutoNum type="arabicPeriod"/>
            </a:pPr>
            <a:endParaRPr lang="en-US" sz="1000" dirty="0"/>
          </a:p>
          <a:p>
            <a:pPr marL="342900" indent="-342900">
              <a:buAutoNum type="arabicPeriod"/>
            </a:pPr>
            <a:r>
              <a:rPr lang="en-US" sz="2400" dirty="0"/>
              <a:t>Show that the method’s postconditions are true</a:t>
            </a:r>
          </a:p>
        </p:txBody>
      </p:sp>
      <p:sp>
        <p:nvSpPr>
          <p:cNvPr id="11" name="Rectangle 10">
            <a:extLst>
              <a:ext uri="{FF2B5EF4-FFF2-40B4-BE49-F238E27FC236}">
                <a16:creationId xmlns:a16="http://schemas.microsoft.com/office/drawing/2014/main" id="{3CD1FC94-9C8D-441E-B93C-D04EBC9E45AE}"/>
              </a:ext>
            </a:extLst>
          </p:cNvPr>
          <p:cNvSpPr/>
          <p:nvPr/>
        </p:nvSpPr>
        <p:spPr>
          <a:xfrm>
            <a:off x="507279" y="338624"/>
            <a:ext cx="4831707" cy="523220"/>
          </a:xfrm>
          <a:prstGeom prst="rect">
            <a:avLst/>
          </a:prstGeom>
        </p:spPr>
        <p:txBody>
          <a:bodyPr wrap="none">
            <a:spAutoFit/>
          </a:bodyPr>
          <a:lstStyle/>
          <a:p>
            <a:r>
              <a:rPr lang="en-US" sz="2800" b="1" dirty="0">
                <a:solidFill>
                  <a:schemeClr val="bg2">
                    <a:lumMod val="10000"/>
                  </a:schemeClr>
                </a:solidFill>
              </a:rPr>
              <a:t>Proving a method’s correctness</a:t>
            </a:r>
          </a:p>
        </p:txBody>
      </p:sp>
      <p:sp>
        <p:nvSpPr>
          <p:cNvPr id="12" name="Text Placeholder 5">
            <a:extLst>
              <a:ext uri="{FF2B5EF4-FFF2-40B4-BE49-F238E27FC236}">
                <a16:creationId xmlns:a16="http://schemas.microsoft.com/office/drawing/2014/main" id="{C765A0A1-D0E4-4716-9C06-14339D5311D3}"/>
              </a:ext>
            </a:extLst>
          </p:cNvPr>
          <p:cNvSpPr txBox="1">
            <a:spLocks/>
          </p:cNvSpPr>
          <p:nvPr/>
        </p:nvSpPr>
        <p:spPr>
          <a:xfrm>
            <a:off x="701243" y="4098545"/>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Tree>
    <p:extLst>
      <p:ext uri="{BB962C8B-B14F-4D97-AF65-F5344CB8AC3E}">
        <p14:creationId xmlns:p14="http://schemas.microsoft.com/office/powerpoint/2010/main" val="293554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318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7157409" cy="523220"/>
          </a:xfrm>
          <a:prstGeom prst="rect">
            <a:avLst/>
          </a:prstGeom>
        </p:spPr>
        <p:txBody>
          <a:bodyPr wrap="none">
            <a:spAutoFit/>
          </a:bodyPr>
          <a:lstStyle/>
          <a:p>
            <a:pPr marL="342900" indent="-342900">
              <a:buAutoNum type="arabicPeriod"/>
            </a:pPr>
            <a:r>
              <a:rPr lang="en-US" sz="2800" b="1" dirty="0">
                <a:solidFill>
                  <a:schemeClr val="bg2">
                    <a:lumMod val="10000"/>
                  </a:schemeClr>
                </a:solidFill>
              </a:rPr>
              <a:t>Assume the method’s preconditions are true</a:t>
            </a:r>
          </a:p>
        </p:txBody>
      </p:sp>
    </p:spTree>
    <p:extLst>
      <p:ext uri="{BB962C8B-B14F-4D97-AF65-F5344CB8AC3E}">
        <p14:creationId xmlns:p14="http://schemas.microsoft.com/office/powerpoint/2010/main" val="14851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a:highlight>
                  <a:srgbClr val="FFD0D0"/>
                </a:highlight>
                <a:latin typeface="Prestige Elite Std" panose="02060509020206020304" pitchFamily="49" charset="0"/>
                <a:cs typeface="Courier New" panose="02070309020205020404" pitchFamily="49" charset="0"/>
              </a:rPr>
              <a:t>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if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err="1">
                <a:latin typeface="Prestige Elite Std" panose="02060509020206020304" pitchFamily="49" charset="0"/>
                <a:cs typeface="Courier New" panose="02070309020205020404" pitchFamily="49" charset="0"/>
              </a:rPr>
              <a:t>max</a:t>
            </a:r>
            <a:r>
              <a:rPr lang="en-US" sz="1800" dirty="0">
                <a:latin typeface="Prestige Elite Std" panose="02060509020206020304" pitchFamily="49" charset="0"/>
                <a:cs typeface="Courier New" panose="02070309020205020404" pitchFamily="49" charset="0"/>
              </a:rPr>
              <a:t> = numbers[</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11089574" cy="523220"/>
          </a:xfrm>
          <a:prstGeom prst="rect">
            <a:avLst/>
          </a:prstGeom>
        </p:spPr>
        <p:txBody>
          <a:bodyPr wrap="none">
            <a:spAutoFit/>
          </a:bodyPr>
          <a:lstStyle/>
          <a:p>
            <a:r>
              <a:rPr lang="en-US" sz="2800" b="1" dirty="0">
                <a:solidFill>
                  <a:schemeClr val="bg2">
                    <a:lumMod val="10000"/>
                  </a:schemeClr>
                </a:solidFill>
              </a:rPr>
              <a:t>2. Use the code/preconditions to establish the loop precondition is true</a:t>
            </a:r>
          </a:p>
        </p:txBody>
      </p:sp>
    </p:spTree>
    <p:extLst>
      <p:ext uri="{BB962C8B-B14F-4D97-AF65-F5344CB8AC3E}">
        <p14:creationId xmlns:p14="http://schemas.microsoft.com/office/powerpoint/2010/main" val="200082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E0992FFF-A495-45FF-93B0-692DE93A8EEE}"/>
              </a:ext>
            </a:extLst>
          </p:cNvPr>
          <p:cNvSpPr txBox="1">
            <a:spLocks/>
          </p:cNvSpPr>
          <p:nvPr/>
        </p:nvSpPr>
        <p:spPr>
          <a:xfrm>
            <a:off x="507279" y="1008169"/>
            <a:ext cx="5394757" cy="2420831"/>
          </a:xfrm>
          <a:prstGeom prst="rect">
            <a:avLst/>
          </a:prstGeom>
          <a:solidFill>
            <a:schemeClr val="bg1">
              <a:lumMod val="95000"/>
            </a:schemeClr>
          </a:solidFill>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dirty="0">
                <a:latin typeface="Prestige Elite Std" panose="02060509020206020304" pitchFamily="49" charset="0"/>
                <a:cs typeface="Courier New" panose="02070309020205020404" pitchFamily="49" charset="0"/>
              </a:rPr>
              <a:t>function maximum(numbers)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max = numbers[0]</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loop </a:t>
            </a:r>
            <a:r>
              <a:rPr lang="en-US" sz="1800" dirty="0" err="1">
                <a:latin typeface="Prestige Elite Std" panose="02060509020206020304" pitchFamily="49" charset="0"/>
                <a:cs typeface="Courier New" panose="02070309020205020404" pitchFamily="49" charset="0"/>
              </a:rPr>
              <a:t>i</a:t>
            </a:r>
            <a:r>
              <a:rPr lang="en-US" sz="1800" dirty="0">
                <a:latin typeface="Prestige Elite Std" panose="02060509020206020304" pitchFamily="49" charset="0"/>
                <a:cs typeface="Courier New" panose="02070309020205020404" pitchFamily="49" charset="0"/>
              </a:rPr>
              <a:t> from 1 to length of numbers</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a:highlight>
                  <a:srgbClr val="FFD0D0"/>
                </a:highlight>
                <a:latin typeface="Prestige Elite Std" panose="02060509020206020304" pitchFamily="49" charset="0"/>
                <a:cs typeface="Courier New" panose="02070309020205020404" pitchFamily="49" charset="0"/>
              </a:rPr>
              <a:t>if numbers[</a:t>
            </a:r>
            <a:r>
              <a:rPr lang="en-US" sz="1800" dirty="0" err="1">
                <a:highlight>
                  <a:srgbClr val="FFD0D0"/>
                </a:highlight>
                <a:latin typeface="Prestige Elite Std" panose="02060509020206020304" pitchFamily="49" charset="0"/>
                <a:cs typeface="Courier New" panose="02070309020205020404" pitchFamily="49" charset="0"/>
              </a:rPr>
              <a:t>i</a:t>
            </a:r>
            <a:r>
              <a:rPr lang="en-US" sz="1800" dirty="0">
                <a:highlight>
                  <a:srgbClr val="FFD0D0"/>
                </a:highlight>
                <a:latin typeface="Prestige Elite Std" panose="02060509020206020304" pitchFamily="49" charset="0"/>
                <a:cs typeface="Courier New" panose="02070309020205020404" pitchFamily="49" charset="0"/>
              </a:rPr>
              <a:t>] &gt;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a:t>
            </a:r>
            <a:r>
              <a:rPr lang="en-US" sz="1800" dirty="0">
                <a:highlight>
                  <a:srgbClr val="FFD0D0"/>
                </a:highlight>
                <a:latin typeface="Prestige Elite Std" panose="02060509020206020304" pitchFamily="49" charset="0"/>
                <a:cs typeface="Courier New" panose="02070309020205020404" pitchFamily="49" charset="0"/>
              </a:rPr>
              <a:t>    </a:t>
            </a:r>
            <a:r>
              <a:rPr lang="en-US" sz="1800" dirty="0" err="1">
                <a:highlight>
                  <a:srgbClr val="FFD0D0"/>
                </a:highlight>
                <a:latin typeface="Prestige Elite Std" panose="02060509020206020304" pitchFamily="49" charset="0"/>
                <a:cs typeface="Courier New" panose="02070309020205020404" pitchFamily="49" charset="0"/>
              </a:rPr>
              <a:t>max</a:t>
            </a:r>
            <a:r>
              <a:rPr lang="en-US" sz="1800" dirty="0">
                <a:highlight>
                  <a:srgbClr val="FFD0D0"/>
                </a:highlight>
                <a:latin typeface="Prestige Elite Std" panose="02060509020206020304" pitchFamily="49" charset="0"/>
                <a:cs typeface="Courier New" panose="02070309020205020404" pitchFamily="49" charset="0"/>
              </a:rPr>
              <a:t> = numbers[</a:t>
            </a:r>
            <a:r>
              <a:rPr lang="en-US" sz="1800" dirty="0" err="1">
                <a:highlight>
                  <a:srgbClr val="FFD0D0"/>
                </a:highlight>
                <a:latin typeface="Prestige Elite Std" panose="02060509020206020304" pitchFamily="49" charset="0"/>
                <a:cs typeface="Courier New" panose="02070309020205020404" pitchFamily="49" charset="0"/>
              </a:rPr>
              <a:t>i</a:t>
            </a:r>
            <a:r>
              <a:rPr lang="en-US" sz="1800" dirty="0">
                <a:highlight>
                  <a:srgbClr val="FFD0D0"/>
                </a:highlight>
                <a:latin typeface="Prestige Elite Std" panose="02060509020206020304" pitchFamily="49" charset="0"/>
                <a:cs typeface="Courier New" panose="02070309020205020404" pitchFamily="49" charset="0"/>
              </a:rPr>
              <a:t>]</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if</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end loop</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    return max</a:t>
            </a:r>
            <a:br>
              <a:rPr lang="en-US" sz="1800" dirty="0">
                <a:latin typeface="Prestige Elite Std" panose="02060509020206020304" pitchFamily="49" charset="0"/>
                <a:cs typeface="Courier New" panose="02070309020205020404" pitchFamily="49" charset="0"/>
              </a:rPr>
            </a:br>
            <a:r>
              <a:rPr lang="en-US" sz="1800" dirty="0">
                <a:latin typeface="Prestige Elite Std" panose="02060509020206020304" pitchFamily="49" charset="0"/>
                <a:cs typeface="Courier New" panose="02070309020205020404" pitchFamily="49" charset="0"/>
              </a:rPr>
              <a:t>end function</a:t>
            </a:r>
          </a:p>
          <a:p>
            <a:endParaRPr lang="en-US" sz="1400" dirty="0">
              <a:latin typeface="Prestige Elite Std" panose="020605090202060203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1BE4AF95-EEB8-49C6-8EC5-1A4884CE772A}"/>
              </a:ext>
            </a:extLst>
          </p:cNvPr>
          <p:cNvSpPr/>
          <p:nvPr/>
        </p:nvSpPr>
        <p:spPr>
          <a:xfrm>
            <a:off x="424149" y="3687832"/>
            <a:ext cx="5477887" cy="283154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Precondition</a:t>
            </a:r>
          </a:p>
          <a:p>
            <a:pPr marL="285750" lvl="0" indent="-285750">
              <a:buFont typeface="Arial" panose="020B0604020202020204" pitchFamily="34" charset="0"/>
              <a:buChar char="•"/>
            </a:pPr>
            <a:r>
              <a:rPr lang="en-US" dirty="0">
                <a:latin typeface="Prestige Elite Std" panose="02060509020206020304" pitchFamily="49" charset="0"/>
              </a:rPr>
              <a:t>max</a:t>
            </a:r>
            <a:r>
              <a:rPr lang="en-US" dirty="0"/>
              <a:t> contains the value stored in </a:t>
            </a:r>
            <a:r>
              <a:rPr lang="en-US" dirty="0">
                <a:latin typeface="Prestige Elite Std" panose="02060509020206020304" pitchFamily="49" charset="0"/>
              </a:rPr>
              <a:t>numbers[0]</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Postcondition</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endParaRPr lang="en-US" dirty="0"/>
          </a:p>
          <a:p>
            <a:pPr marR="0" lvl="0">
              <a:tabLst>
                <a:tab pos="0" algn="l"/>
              </a:tabLst>
            </a:pPr>
            <a:endParaRPr lang="en-US" sz="1200" dirty="0">
              <a:latin typeface="Myriad Pro" panose="020B0503030403020204" pitchFamily="34" charset="0"/>
              <a:ea typeface="Cambria" panose="02040503050406030204" pitchFamily="18" charset="0"/>
              <a:cs typeface="Times New Roman" panose="02020603050405020304" pitchFamily="18" charset="0"/>
            </a:endParaRPr>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Loop Invariant</a:t>
            </a:r>
          </a:p>
          <a:p>
            <a:pPr marL="342900" indent="-342900">
              <a:buFont typeface="Arial" panose="020B0604020202020204" pitchFamily="34" charset="0"/>
              <a:buChar char="•"/>
            </a:pPr>
            <a:r>
              <a:rPr lang="en-US" dirty="0">
                <a:latin typeface="Prestige Elite Std" panose="02060509020206020304" pitchFamily="49" charset="0"/>
              </a:rPr>
              <a:t>max</a:t>
            </a:r>
            <a:r>
              <a:rPr lang="en-US" dirty="0"/>
              <a:t> contains the maximum value stored in </a:t>
            </a:r>
            <a:r>
              <a:rPr lang="en-US" dirty="0">
                <a:latin typeface="Prestige Elite Std" panose="02060509020206020304" pitchFamily="49" charset="0"/>
              </a:rPr>
              <a:t>numbers</a:t>
            </a:r>
            <a:r>
              <a:rPr lang="en-US" dirty="0"/>
              <a:t> up to and including index </a:t>
            </a:r>
            <a:r>
              <a:rPr lang="en-US" dirty="0" err="1">
                <a:latin typeface="Prestige Elite Std" panose="02060509020206020304" pitchFamily="49" charset="0"/>
              </a:rPr>
              <a:t>i</a:t>
            </a:r>
            <a:endParaRPr lang="en-US" dirty="0">
              <a:latin typeface="Prestige Elite Std" panose="02060509020206020304" pitchFamily="49" charset="0"/>
            </a:endParaRPr>
          </a:p>
        </p:txBody>
      </p:sp>
      <p:sp>
        <p:nvSpPr>
          <p:cNvPr id="8" name="Rectangle 7">
            <a:extLst>
              <a:ext uri="{FF2B5EF4-FFF2-40B4-BE49-F238E27FC236}">
                <a16:creationId xmlns:a16="http://schemas.microsoft.com/office/drawing/2014/main" id="{982BEBCF-5582-4F75-AABA-30AB5B8035DC}"/>
              </a:ext>
            </a:extLst>
          </p:cNvPr>
          <p:cNvSpPr/>
          <p:nvPr/>
        </p:nvSpPr>
        <p:spPr>
          <a:xfrm>
            <a:off x="6096000" y="1008169"/>
            <a:ext cx="5752949" cy="2308324"/>
          </a:xfrm>
          <a:prstGeom prst="rect">
            <a:avLst/>
          </a:prstGeom>
        </p:spPr>
        <p:txBody>
          <a:bodyPr wrap="square">
            <a:spAutoFit/>
          </a:bodyPr>
          <a:lstStyle/>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Precondition</a:t>
            </a:r>
          </a:p>
          <a:p>
            <a:pPr marL="285750" lvl="0" indent="-285750">
              <a:buFont typeface="Arial" panose="020B0604020202020204" pitchFamily="34" charset="0"/>
              <a:buChar char="•"/>
            </a:pPr>
            <a:r>
              <a:rPr lang="en-US" dirty="0">
                <a:latin typeface="Prestige Elite Std" panose="02060509020206020304" pitchFamily="49" charset="0"/>
              </a:rPr>
              <a:t>numbers</a:t>
            </a:r>
            <a:r>
              <a:rPr lang="en-US" sz="2000" dirty="0"/>
              <a:t> </a:t>
            </a:r>
            <a:r>
              <a:rPr lang="en-US" dirty="0"/>
              <a:t>is an array containing at least one number</a:t>
            </a:r>
          </a:p>
          <a:p>
            <a:pPr marL="285750" lvl="0" indent="-285750">
              <a:buFont typeface="Arial" panose="020B0604020202020204" pitchFamily="34" charset="0"/>
              <a:buChar char="•"/>
            </a:pPr>
            <a:endParaRPr lang="en-US" sz="2000" dirty="0"/>
          </a:p>
          <a:p>
            <a:pPr marR="0" lvl="0">
              <a:tabLst>
                <a:tab pos="0" algn="l"/>
              </a:tabLst>
            </a:pPr>
            <a:r>
              <a:rPr lang="en-US" sz="2000" b="1" dirty="0">
                <a:latin typeface="Myriad Pro" panose="020B0503030403020204" pitchFamily="34" charset="0"/>
                <a:ea typeface="Cambria" panose="02040503050406030204" pitchFamily="18" charset="0"/>
                <a:cs typeface="Times New Roman" panose="02020603050405020304" pitchFamily="18" charset="0"/>
              </a:rPr>
              <a:t>Method Postcondition</a:t>
            </a:r>
          </a:p>
          <a:p>
            <a:pPr marL="342900" indent="-342900">
              <a:lnSpc>
                <a:spcPct val="110000"/>
              </a:lnSpc>
              <a:buFont typeface="Arial" panose="020B0604020202020204" pitchFamily="34" charset="0"/>
              <a:buChar char="•"/>
            </a:pPr>
            <a:r>
              <a:rPr lang="en-US" dirty="0">
                <a:latin typeface="Prestige Elite Std" panose="02060509020206020304" pitchFamily="49" charset="0"/>
              </a:rPr>
              <a:t>maximum</a:t>
            </a:r>
            <a:r>
              <a:rPr lang="en-US" sz="2000" dirty="0"/>
              <a:t> </a:t>
            </a:r>
            <a:r>
              <a:rPr lang="en-US" dirty="0"/>
              <a:t>returns the maximum value in </a:t>
            </a:r>
            <a:r>
              <a:rPr lang="en-US" dirty="0">
                <a:latin typeface="Prestige Elite Std" panose="02060509020206020304" pitchFamily="49" charset="0"/>
              </a:rPr>
              <a:t>numbers</a:t>
            </a:r>
          </a:p>
          <a:p>
            <a:pPr marL="342900" indent="-342900">
              <a:lnSpc>
                <a:spcPct val="110000"/>
              </a:lnSpc>
              <a:buFont typeface="Arial" panose="020B0604020202020204" pitchFamily="34" charset="0"/>
              <a:buChar char="•"/>
            </a:pPr>
            <a:r>
              <a:rPr lang="en-US" dirty="0">
                <a:latin typeface="Prestige Elite Std" panose="02060509020206020304" pitchFamily="49" charset="0"/>
              </a:rPr>
              <a:t>numbers</a:t>
            </a:r>
            <a:r>
              <a:rPr lang="en-US" sz="2000" dirty="0"/>
              <a:t> is </a:t>
            </a:r>
            <a:r>
              <a:rPr lang="en-US" dirty="0"/>
              <a:t>not modified by the method</a:t>
            </a:r>
          </a:p>
          <a:p>
            <a:pPr marR="0" lvl="0">
              <a:tabLst>
                <a:tab pos="0" algn="l"/>
              </a:tabLst>
            </a:pPr>
            <a:endParaRPr lang="en-US" sz="2000" b="1" dirty="0">
              <a:latin typeface="Myriad Pro" panose="020B0503030403020204" pitchFamily="34" charset="0"/>
              <a:ea typeface="Cambria" panose="020405030504060302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FBAA2CC-97BF-4DB1-8498-6C34E21CB154}"/>
              </a:ext>
            </a:extLst>
          </p:cNvPr>
          <p:cNvSpPr/>
          <p:nvPr/>
        </p:nvSpPr>
        <p:spPr>
          <a:xfrm>
            <a:off x="507279" y="338624"/>
            <a:ext cx="9956957" cy="523220"/>
          </a:xfrm>
          <a:prstGeom prst="rect">
            <a:avLst/>
          </a:prstGeom>
        </p:spPr>
        <p:txBody>
          <a:bodyPr wrap="none">
            <a:spAutoFit/>
          </a:bodyPr>
          <a:lstStyle/>
          <a:p>
            <a:r>
              <a:rPr lang="en-US" sz="2800" b="1" dirty="0">
                <a:solidFill>
                  <a:schemeClr val="bg2">
                    <a:lumMod val="10000"/>
                  </a:schemeClr>
                </a:solidFill>
              </a:rPr>
              <a:t>3. Show that the loop invariant is true each time through the loop</a:t>
            </a:r>
          </a:p>
        </p:txBody>
      </p:sp>
    </p:spTree>
    <p:extLst>
      <p:ext uri="{BB962C8B-B14F-4D97-AF65-F5344CB8AC3E}">
        <p14:creationId xmlns:p14="http://schemas.microsoft.com/office/powerpoint/2010/main" val="3972306998"/>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05D0F-DB16-41D7-85BA-80FD23F9D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AE92EF-36AB-4FBF-8B40-C1E0054F61CB}">
  <ds:schemaRefs>
    <ds:schemaRef ds:uri="http://schemas.microsoft.com/sharepoint/v3/contenttype/forms"/>
  </ds:schemaRefs>
</ds:datastoreItem>
</file>

<file path=customXml/itemProps3.xml><?xml version="1.0" encoding="utf-8"?>
<ds:datastoreItem xmlns:ds="http://schemas.openxmlformats.org/officeDocument/2006/customXml" ds:itemID="{1091C435-747D-4FFA-9672-3C4E123F79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634</TotalTime>
  <Words>2086</Words>
  <Application>Microsoft Office PowerPoint</Application>
  <PresentationFormat>Widescreen</PresentationFormat>
  <Paragraphs>211</Paragraphs>
  <Slides>13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Myriad Pro</vt:lpstr>
      <vt:lpstr>Prestige Elite Std</vt:lpstr>
      <vt:lpstr>Office Theme</vt:lpstr>
      <vt:lpstr>Proving Correctness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14</cp:revision>
  <dcterms:created xsi:type="dcterms:W3CDTF">2020-01-10T20:24:08Z</dcterms:created>
  <dcterms:modified xsi:type="dcterms:W3CDTF">2020-01-31T19:32:25Z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