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9" r:id="rId20"/>
    <p:sldId id="257" r:id="rId21"/>
    <p:sldId id="278" r:id="rId22"/>
    <p:sldId id="272" r:id="rId23"/>
    <p:sldId id="273" r:id="rId24"/>
    <p:sldId id="274"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DAE8FC"/>
    <a:srgbClr val="D5E8D4"/>
    <a:srgbClr val="FFD0D0"/>
    <a:srgbClr val="FFFFD0"/>
    <a:srgbClr val="FFFFCC"/>
    <a:srgbClr val="5128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6C88F-70EA-4A88-B305-ECFBE82A2D53}" v="60" dt="2020-01-30T15:38:11.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7309" autoAdjust="0"/>
  </p:normalViewPr>
  <p:slideViewPr>
    <p:cSldViewPr snapToGrid="0">
      <p:cViewPr varScale="1">
        <p:scale>
          <a:sx n="84" d="100"/>
          <a:sy n="84"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DeLoach" userId="e5ffe5c9-f8d4-4681-b92f-ad7c997ba6a6" providerId="ADAL" clId="{E7F2A317-B1AB-4F9E-B9BD-06D6689FC33A}"/>
    <pc:docChg chg="undo custSel addSld delSld modSld">
      <pc:chgData name="Scott DeLoach" userId="e5ffe5c9-f8d4-4681-b92f-ad7c997ba6a6" providerId="ADAL" clId="{E7F2A317-B1AB-4F9E-B9BD-06D6689FC33A}" dt="2020-01-28T22:11:56.708" v="4045" actId="20577"/>
      <pc:docMkLst>
        <pc:docMk/>
      </pc:docMkLst>
      <pc:sldChg chg="modSp">
        <pc:chgData name="Scott DeLoach" userId="e5ffe5c9-f8d4-4681-b92f-ad7c997ba6a6" providerId="ADAL" clId="{E7F2A317-B1AB-4F9E-B9BD-06D6689FC33A}" dt="2020-01-28T20:47:02.661" v="23" actId="20577"/>
        <pc:sldMkLst>
          <pc:docMk/>
          <pc:sldMk cId="2536516880" sldId="256"/>
        </pc:sldMkLst>
        <pc:spChg chg="mod">
          <ac:chgData name="Scott DeLoach" userId="e5ffe5c9-f8d4-4681-b92f-ad7c997ba6a6" providerId="ADAL" clId="{E7F2A317-B1AB-4F9E-B9BD-06D6689FC33A}" dt="2020-01-28T20:47:02.661" v="23" actId="20577"/>
          <ac:spMkLst>
            <pc:docMk/>
            <pc:sldMk cId="2536516880" sldId="256"/>
            <ac:spMk id="2" creationId="{7B8AF1BC-DB19-462B-97BF-A269442C946D}"/>
          </ac:spMkLst>
        </pc:spChg>
      </pc:sldChg>
      <pc:sldChg chg="addSp delSp modSp add delAnim modAnim modNotesTx">
        <pc:chgData name="Scott DeLoach" userId="e5ffe5c9-f8d4-4681-b92f-ad7c997ba6a6" providerId="ADAL" clId="{E7F2A317-B1AB-4F9E-B9BD-06D6689FC33A}" dt="2020-01-28T22:02:43.618" v="2568" actId="20577"/>
        <pc:sldMkLst>
          <pc:docMk/>
          <pc:sldMk cId="3329376720" sldId="257"/>
        </pc:sldMkLst>
        <pc:spChg chg="del">
          <ac:chgData name="Scott DeLoach" userId="e5ffe5c9-f8d4-4681-b92f-ad7c997ba6a6" providerId="ADAL" clId="{E7F2A317-B1AB-4F9E-B9BD-06D6689FC33A}" dt="2020-01-28T20:47:31.096" v="26"/>
          <ac:spMkLst>
            <pc:docMk/>
            <pc:sldMk cId="3329376720" sldId="257"/>
            <ac:spMk id="2" creationId="{D986D113-3CAC-422D-B07C-F7E2016CD6E1}"/>
          </ac:spMkLst>
        </pc:spChg>
        <pc:spChg chg="del">
          <ac:chgData name="Scott DeLoach" userId="e5ffe5c9-f8d4-4681-b92f-ad7c997ba6a6" providerId="ADAL" clId="{E7F2A317-B1AB-4F9E-B9BD-06D6689FC33A}" dt="2020-01-28T20:47:31.096" v="26"/>
          <ac:spMkLst>
            <pc:docMk/>
            <pc:sldMk cId="3329376720" sldId="257"/>
            <ac:spMk id="3" creationId="{A3AF62F7-E438-4ED1-AB13-484EDDC24A28}"/>
          </ac:spMkLst>
        </pc:spChg>
        <pc:spChg chg="add mod">
          <ac:chgData name="Scott DeLoach" userId="e5ffe5c9-f8d4-4681-b92f-ad7c997ba6a6" providerId="ADAL" clId="{E7F2A317-B1AB-4F9E-B9BD-06D6689FC33A}" dt="2020-01-28T21:50:50.353" v="2347" actId="1076"/>
          <ac:spMkLst>
            <pc:docMk/>
            <pc:sldMk cId="3329376720" sldId="257"/>
            <ac:spMk id="13" creationId="{E15566C7-0E74-4207-870E-07F307C1CB0C}"/>
          </ac:spMkLst>
        </pc:spChg>
        <pc:spChg chg="add del mod">
          <ac:chgData name="Scott DeLoach" userId="e5ffe5c9-f8d4-4681-b92f-ad7c997ba6a6" providerId="ADAL" clId="{E7F2A317-B1AB-4F9E-B9BD-06D6689FC33A}" dt="2020-01-28T21:42:01.193" v="2209" actId="478"/>
          <ac:spMkLst>
            <pc:docMk/>
            <pc:sldMk cId="3329376720" sldId="257"/>
            <ac:spMk id="14" creationId="{9169363B-3061-4107-940B-9A1F23115BC9}"/>
          </ac:spMkLst>
        </pc:spChg>
        <pc:spChg chg="add mod">
          <ac:chgData name="Scott DeLoach" userId="e5ffe5c9-f8d4-4681-b92f-ad7c997ba6a6" providerId="ADAL" clId="{E7F2A317-B1AB-4F9E-B9BD-06D6689FC33A}" dt="2020-01-28T21:50:50.353" v="2347" actId="1076"/>
          <ac:spMkLst>
            <pc:docMk/>
            <pc:sldMk cId="3329376720" sldId="257"/>
            <ac:spMk id="19" creationId="{F75E5258-1FF7-4145-A1D5-0B1A0804B4DA}"/>
          </ac:spMkLst>
        </pc:spChg>
        <pc:spChg chg="add mod">
          <ac:chgData name="Scott DeLoach" userId="e5ffe5c9-f8d4-4681-b92f-ad7c997ba6a6" providerId="ADAL" clId="{E7F2A317-B1AB-4F9E-B9BD-06D6689FC33A}" dt="2020-01-28T21:50:50.353" v="2347" actId="1076"/>
          <ac:spMkLst>
            <pc:docMk/>
            <pc:sldMk cId="3329376720" sldId="257"/>
            <ac:spMk id="20" creationId="{45D3B39F-AC83-4837-9FE1-16B182A288D6}"/>
          </ac:spMkLst>
        </pc:spChg>
        <pc:spChg chg="add del mod">
          <ac:chgData name="Scott DeLoach" userId="e5ffe5c9-f8d4-4681-b92f-ad7c997ba6a6" providerId="ADAL" clId="{E7F2A317-B1AB-4F9E-B9BD-06D6689FC33A}" dt="2020-01-28T21:42:53.885" v="2218" actId="478"/>
          <ac:spMkLst>
            <pc:docMk/>
            <pc:sldMk cId="3329376720" sldId="257"/>
            <ac:spMk id="21" creationId="{FAD12018-6ECB-4B09-A6C7-F24AF6F6F721}"/>
          </ac:spMkLst>
        </pc:spChg>
        <pc:spChg chg="add mod">
          <ac:chgData name="Scott DeLoach" userId="e5ffe5c9-f8d4-4681-b92f-ad7c997ba6a6" providerId="ADAL" clId="{E7F2A317-B1AB-4F9E-B9BD-06D6689FC33A}" dt="2020-01-28T21:50:50.353" v="2347" actId="1076"/>
          <ac:spMkLst>
            <pc:docMk/>
            <pc:sldMk cId="3329376720" sldId="257"/>
            <ac:spMk id="22" creationId="{708DA9C5-1838-43FA-A7FB-17C29DAC7B55}"/>
          </ac:spMkLst>
        </pc:spChg>
        <pc:spChg chg="add del mod">
          <ac:chgData name="Scott DeLoach" userId="e5ffe5c9-f8d4-4681-b92f-ad7c997ba6a6" providerId="ADAL" clId="{E7F2A317-B1AB-4F9E-B9BD-06D6689FC33A}" dt="2020-01-28T21:44:41.433" v="2225" actId="478"/>
          <ac:spMkLst>
            <pc:docMk/>
            <pc:sldMk cId="3329376720" sldId="257"/>
            <ac:spMk id="36" creationId="{C66A3A6D-0E23-4D57-B35E-96E0B825E4FE}"/>
          </ac:spMkLst>
        </pc:spChg>
        <pc:spChg chg="add mod">
          <ac:chgData name="Scott DeLoach" userId="e5ffe5c9-f8d4-4681-b92f-ad7c997ba6a6" providerId="ADAL" clId="{E7F2A317-B1AB-4F9E-B9BD-06D6689FC33A}" dt="2020-01-28T21:56:37.500" v="2437" actId="12788"/>
          <ac:spMkLst>
            <pc:docMk/>
            <pc:sldMk cId="3329376720" sldId="257"/>
            <ac:spMk id="37" creationId="{198E45DA-BA10-4467-A680-0B40D98086EC}"/>
          </ac:spMkLst>
        </pc:spChg>
        <pc:spChg chg="add mod">
          <ac:chgData name="Scott DeLoach" userId="e5ffe5c9-f8d4-4681-b92f-ad7c997ba6a6" providerId="ADAL" clId="{E7F2A317-B1AB-4F9E-B9BD-06D6689FC33A}" dt="2020-01-28T21:56:37.500" v="2437" actId="12788"/>
          <ac:spMkLst>
            <pc:docMk/>
            <pc:sldMk cId="3329376720" sldId="257"/>
            <ac:spMk id="40" creationId="{1D82AE6D-150E-4C33-98F0-F9D74DB6276C}"/>
          </ac:spMkLst>
        </pc:spChg>
        <pc:spChg chg="add mod">
          <ac:chgData name="Scott DeLoach" userId="e5ffe5c9-f8d4-4681-b92f-ad7c997ba6a6" providerId="ADAL" clId="{E7F2A317-B1AB-4F9E-B9BD-06D6689FC33A}" dt="2020-01-28T21:55:59.575" v="2435" actId="1076"/>
          <ac:spMkLst>
            <pc:docMk/>
            <pc:sldMk cId="3329376720" sldId="257"/>
            <ac:spMk id="46" creationId="{330EC729-C02A-46FA-BD06-FC33DC15A572}"/>
          </ac:spMkLst>
        </pc:spChg>
        <pc:spChg chg="add mod">
          <ac:chgData name="Scott DeLoach" userId="e5ffe5c9-f8d4-4681-b92f-ad7c997ba6a6" providerId="ADAL" clId="{E7F2A317-B1AB-4F9E-B9BD-06D6689FC33A}" dt="2020-01-28T21:55:59.575" v="2435" actId="1076"/>
          <ac:spMkLst>
            <pc:docMk/>
            <pc:sldMk cId="3329376720" sldId="257"/>
            <ac:spMk id="47" creationId="{7B69C315-F61B-4E67-B76D-E7FC448712E4}"/>
          </ac:spMkLst>
        </pc:spChg>
        <pc:spChg chg="add mod">
          <ac:chgData name="Scott DeLoach" userId="e5ffe5c9-f8d4-4681-b92f-ad7c997ba6a6" providerId="ADAL" clId="{E7F2A317-B1AB-4F9E-B9BD-06D6689FC33A}" dt="2020-01-28T21:55:17.328" v="2425" actId="1076"/>
          <ac:spMkLst>
            <pc:docMk/>
            <pc:sldMk cId="3329376720" sldId="257"/>
            <ac:spMk id="54" creationId="{B16AF4A5-C99F-4EFD-BB99-C1A979BD469E}"/>
          </ac:spMkLst>
        </pc:spChg>
        <pc:spChg chg="add mod">
          <ac:chgData name="Scott DeLoach" userId="e5ffe5c9-f8d4-4681-b92f-ad7c997ba6a6" providerId="ADAL" clId="{E7F2A317-B1AB-4F9E-B9BD-06D6689FC33A}" dt="2020-01-28T21:54:33.346" v="2420" actId="12788"/>
          <ac:spMkLst>
            <pc:docMk/>
            <pc:sldMk cId="3329376720" sldId="257"/>
            <ac:spMk id="56" creationId="{4F41DBB2-63A7-408F-B983-3189F600CAD6}"/>
          </ac:spMkLst>
        </pc:spChg>
        <pc:spChg chg="add mod">
          <ac:chgData name="Scott DeLoach" userId="e5ffe5c9-f8d4-4681-b92f-ad7c997ba6a6" providerId="ADAL" clId="{E7F2A317-B1AB-4F9E-B9BD-06D6689FC33A}" dt="2020-01-28T21:54:55.655" v="2422" actId="1076"/>
          <ac:spMkLst>
            <pc:docMk/>
            <pc:sldMk cId="3329376720" sldId="257"/>
            <ac:spMk id="57" creationId="{7A5E8D71-DE2C-4AA2-8076-F9DF4CD7CEC2}"/>
          </ac:spMkLst>
        </pc:spChg>
        <pc:spChg chg="add mod">
          <ac:chgData name="Scott DeLoach" userId="e5ffe5c9-f8d4-4681-b92f-ad7c997ba6a6" providerId="ADAL" clId="{E7F2A317-B1AB-4F9E-B9BD-06D6689FC33A}" dt="2020-01-28T21:55:08.232" v="2424" actId="1076"/>
          <ac:spMkLst>
            <pc:docMk/>
            <pc:sldMk cId="3329376720" sldId="257"/>
            <ac:spMk id="58" creationId="{63FD2AE0-B598-4491-8F3F-37710CD56C1F}"/>
          </ac:spMkLst>
        </pc:spChg>
        <pc:spChg chg="add mod">
          <ac:chgData name="Scott DeLoach" userId="e5ffe5c9-f8d4-4681-b92f-ad7c997ba6a6" providerId="ADAL" clId="{E7F2A317-B1AB-4F9E-B9BD-06D6689FC33A}" dt="2020-01-28T21:55:45.223" v="2433" actId="20577"/>
          <ac:spMkLst>
            <pc:docMk/>
            <pc:sldMk cId="3329376720" sldId="257"/>
            <ac:spMk id="59" creationId="{693E885F-146E-4547-B8D4-85956A3CDD91}"/>
          </ac:spMkLst>
        </pc:spChg>
        <pc:spChg chg="add mod">
          <ac:chgData name="Scott DeLoach" userId="e5ffe5c9-f8d4-4681-b92f-ad7c997ba6a6" providerId="ADAL" clId="{E7F2A317-B1AB-4F9E-B9BD-06D6689FC33A}" dt="2020-01-28T21:54:55.655" v="2422" actId="1076"/>
          <ac:spMkLst>
            <pc:docMk/>
            <pc:sldMk cId="3329376720" sldId="257"/>
            <ac:spMk id="72" creationId="{4D39DEF4-D80E-488C-BA84-952BD69D3BC1}"/>
          </ac:spMkLst>
        </pc:spChg>
        <pc:spChg chg="add mod">
          <ac:chgData name="Scott DeLoach" userId="e5ffe5c9-f8d4-4681-b92f-ad7c997ba6a6" providerId="ADAL" clId="{E7F2A317-B1AB-4F9E-B9BD-06D6689FC33A}" dt="2020-01-28T21:55:08.232" v="2424" actId="1076"/>
          <ac:spMkLst>
            <pc:docMk/>
            <pc:sldMk cId="3329376720" sldId="257"/>
            <ac:spMk id="94" creationId="{7917B01C-E881-4E7E-A5E2-7F5F50A922FF}"/>
          </ac:spMkLst>
        </pc:spChg>
        <pc:picChg chg="add del mod">
          <ac:chgData name="Scott DeLoach" userId="e5ffe5c9-f8d4-4681-b92f-ad7c997ba6a6" providerId="ADAL" clId="{E7F2A317-B1AB-4F9E-B9BD-06D6689FC33A}" dt="2020-01-28T20:52:56.156" v="35" actId="478"/>
          <ac:picMkLst>
            <pc:docMk/>
            <pc:sldMk cId="3329376720" sldId="257"/>
            <ac:picMk id="5" creationId="{9ED15C6A-ABFC-4C8A-9851-E7FACA153B43}"/>
          </ac:picMkLst>
        </pc:picChg>
        <pc:picChg chg="add del mod">
          <ac:chgData name="Scott DeLoach" userId="e5ffe5c9-f8d4-4681-b92f-ad7c997ba6a6" providerId="ADAL" clId="{E7F2A317-B1AB-4F9E-B9BD-06D6689FC33A}" dt="2020-01-28T20:52:56.991" v="36" actId="478"/>
          <ac:picMkLst>
            <pc:docMk/>
            <pc:sldMk cId="3329376720" sldId="257"/>
            <ac:picMk id="7" creationId="{8E73461E-CF5F-4742-953F-41E943C6925A}"/>
          </ac:picMkLst>
        </pc:picChg>
        <pc:picChg chg="add del mod">
          <ac:chgData name="Scott DeLoach" userId="e5ffe5c9-f8d4-4681-b92f-ad7c997ba6a6" providerId="ADAL" clId="{E7F2A317-B1AB-4F9E-B9BD-06D6689FC33A}" dt="2020-01-28T20:53:01.411" v="40" actId="478"/>
          <ac:picMkLst>
            <pc:docMk/>
            <pc:sldMk cId="3329376720" sldId="257"/>
            <ac:picMk id="9" creationId="{2F20EA27-580C-4437-83A4-C45C8F452EF1}"/>
          </ac:picMkLst>
        </pc:picChg>
        <pc:picChg chg="add del mod">
          <ac:chgData name="Scott DeLoach" userId="e5ffe5c9-f8d4-4681-b92f-ad7c997ba6a6" providerId="ADAL" clId="{E7F2A317-B1AB-4F9E-B9BD-06D6689FC33A}" dt="2020-01-28T20:55:56.072" v="44" actId="478"/>
          <ac:picMkLst>
            <pc:docMk/>
            <pc:sldMk cId="3329376720" sldId="257"/>
            <ac:picMk id="11" creationId="{2E581310-7BDB-4917-A252-DA2A28627B2F}"/>
          </ac:picMkLst>
        </pc:picChg>
        <pc:picChg chg="add del mod">
          <ac:chgData name="Scott DeLoach" userId="e5ffe5c9-f8d4-4681-b92f-ad7c997ba6a6" providerId="ADAL" clId="{E7F2A317-B1AB-4F9E-B9BD-06D6689FC33A}" dt="2020-01-28T21:56:14.390" v="2436" actId="478"/>
          <ac:picMkLst>
            <pc:docMk/>
            <pc:sldMk cId="3329376720" sldId="257"/>
            <ac:picMk id="12" creationId="{A7FA7C47-0C22-45AB-BCDA-841015CA0658}"/>
          </ac:picMkLst>
        </pc:picChg>
        <pc:cxnChg chg="add mod">
          <ac:chgData name="Scott DeLoach" userId="e5ffe5c9-f8d4-4681-b92f-ad7c997ba6a6" providerId="ADAL" clId="{E7F2A317-B1AB-4F9E-B9BD-06D6689FC33A}" dt="2020-01-28T21:55:29.856" v="2428" actId="14100"/>
          <ac:cxnSpMkLst>
            <pc:docMk/>
            <pc:sldMk cId="3329376720" sldId="257"/>
            <ac:cxnSpMk id="15" creationId="{494D7C2B-D40A-4655-BF27-BC25FD503A9A}"/>
          </ac:cxnSpMkLst>
        </pc:cxnChg>
        <pc:cxnChg chg="add mod">
          <ac:chgData name="Scott DeLoach" userId="e5ffe5c9-f8d4-4681-b92f-ad7c997ba6a6" providerId="ADAL" clId="{E7F2A317-B1AB-4F9E-B9BD-06D6689FC33A}" dt="2020-01-28T21:55:34.799" v="2430" actId="14100"/>
          <ac:cxnSpMkLst>
            <pc:docMk/>
            <pc:sldMk cId="3329376720" sldId="257"/>
            <ac:cxnSpMk id="16" creationId="{861C5DDF-B804-40EF-9838-138EB79487AD}"/>
          </ac:cxnSpMkLst>
        </pc:cxnChg>
        <pc:cxnChg chg="add mod">
          <ac:chgData name="Scott DeLoach" userId="e5ffe5c9-f8d4-4681-b92f-ad7c997ba6a6" providerId="ADAL" clId="{E7F2A317-B1AB-4F9E-B9BD-06D6689FC33A}" dt="2020-01-28T21:56:37.500" v="2437" actId="12788"/>
          <ac:cxnSpMkLst>
            <pc:docMk/>
            <pc:sldMk cId="3329376720" sldId="257"/>
            <ac:cxnSpMk id="17" creationId="{698C8156-0E24-4F1E-B9FB-7B26E960B50F}"/>
          </ac:cxnSpMkLst>
        </pc:cxnChg>
        <pc:cxnChg chg="add mod">
          <ac:chgData name="Scott DeLoach" userId="e5ffe5c9-f8d4-4681-b92f-ad7c997ba6a6" providerId="ADAL" clId="{E7F2A317-B1AB-4F9E-B9BD-06D6689FC33A}" dt="2020-01-28T21:55:20.078" v="2426" actId="14100"/>
          <ac:cxnSpMkLst>
            <pc:docMk/>
            <pc:sldMk cId="3329376720" sldId="257"/>
            <ac:cxnSpMk id="18" creationId="{46402E9F-FA36-4D7F-AD9E-454F5A55118A}"/>
          </ac:cxnSpMkLst>
        </pc:cxnChg>
        <pc:cxnChg chg="add mod">
          <ac:chgData name="Scott DeLoach" userId="e5ffe5c9-f8d4-4681-b92f-ad7c997ba6a6" providerId="ADAL" clId="{E7F2A317-B1AB-4F9E-B9BD-06D6689FC33A}" dt="2020-01-28T21:57:00.806" v="2442"/>
          <ac:cxnSpMkLst>
            <pc:docMk/>
            <pc:sldMk cId="3329376720" sldId="257"/>
            <ac:cxnSpMk id="41" creationId="{36FECEC0-0CF5-42CB-8045-8B0A7F4E47F8}"/>
          </ac:cxnSpMkLst>
        </pc:cxnChg>
        <pc:cxnChg chg="add mod">
          <ac:chgData name="Scott DeLoach" userId="e5ffe5c9-f8d4-4681-b92f-ad7c997ba6a6" providerId="ADAL" clId="{E7F2A317-B1AB-4F9E-B9BD-06D6689FC33A}" dt="2020-01-28T21:56:37.500" v="2437" actId="12788"/>
          <ac:cxnSpMkLst>
            <pc:docMk/>
            <pc:sldMk cId="3329376720" sldId="257"/>
            <ac:cxnSpMk id="48" creationId="{BB8ECE9C-261E-466A-A9C7-895170320632}"/>
          </ac:cxnSpMkLst>
        </pc:cxnChg>
        <pc:cxnChg chg="add mod">
          <ac:chgData name="Scott DeLoach" userId="e5ffe5c9-f8d4-4681-b92f-ad7c997ba6a6" providerId="ADAL" clId="{E7F2A317-B1AB-4F9E-B9BD-06D6689FC33A}" dt="2020-01-28T21:57:29.041" v="2443"/>
          <ac:cxnSpMkLst>
            <pc:docMk/>
            <pc:sldMk cId="3329376720" sldId="257"/>
            <ac:cxnSpMk id="51" creationId="{C133C6AF-707F-4510-B34A-63BF6D7372F7}"/>
          </ac:cxnSpMkLst>
        </pc:cxnChg>
        <pc:cxnChg chg="add mod">
          <ac:chgData name="Scott DeLoach" userId="e5ffe5c9-f8d4-4681-b92f-ad7c997ba6a6" providerId="ADAL" clId="{E7F2A317-B1AB-4F9E-B9BD-06D6689FC33A}" dt="2020-01-28T21:56:37.500" v="2437" actId="12788"/>
          <ac:cxnSpMkLst>
            <pc:docMk/>
            <pc:sldMk cId="3329376720" sldId="257"/>
            <ac:cxnSpMk id="74" creationId="{EB7A9CF1-A687-4771-844E-119EE72F79CA}"/>
          </ac:cxnSpMkLst>
        </pc:cxnChg>
        <pc:cxnChg chg="add mod">
          <ac:chgData name="Scott DeLoach" userId="e5ffe5c9-f8d4-4681-b92f-ad7c997ba6a6" providerId="ADAL" clId="{E7F2A317-B1AB-4F9E-B9BD-06D6689FC33A}" dt="2020-01-28T21:54:55.655" v="2422" actId="1076"/>
          <ac:cxnSpMkLst>
            <pc:docMk/>
            <pc:sldMk cId="3329376720" sldId="257"/>
            <ac:cxnSpMk id="77" creationId="{3CF9E892-0873-4AF0-B32B-8C4ECBD06BE5}"/>
          </ac:cxnSpMkLst>
        </pc:cxnChg>
        <pc:cxnChg chg="add mod">
          <ac:chgData name="Scott DeLoach" userId="e5ffe5c9-f8d4-4681-b92f-ad7c997ba6a6" providerId="ADAL" clId="{E7F2A317-B1AB-4F9E-B9BD-06D6689FC33A}" dt="2020-01-28T21:54:55.655" v="2422" actId="1076"/>
          <ac:cxnSpMkLst>
            <pc:docMk/>
            <pc:sldMk cId="3329376720" sldId="257"/>
            <ac:cxnSpMk id="80" creationId="{067344E8-9E6D-4329-8A60-DA18132E019A}"/>
          </ac:cxnSpMkLst>
        </pc:cxnChg>
        <pc:cxnChg chg="add mod">
          <ac:chgData name="Scott DeLoach" userId="e5ffe5c9-f8d4-4681-b92f-ad7c997ba6a6" providerId="ADAL" clId="{E7F2A317-B1AB-4F9E-B9BD-06D6689FC33A}" dt="2020-01-28T21:57:32.935" v="2444"/>
          <ac:cxnSpMkLst>
            <pc:docMk/>
            <pc:sldMk cId="3329376720" sldId="257"/>
            <ac:cxnSpMk id="83" creationId="{5AD84311-BF31-4CF9-BC12-44F425FECFD5}"/>
          </ac:cxnSpMkLst>
        </pc:cxnChg>
        <pc:cxnChg chg="add mod">
          <ac:chgData name="Scott DeLoach" userId="e5ffe5c9-f8d4-4681-b92f-ad7c997ba6a6" providerId="ADAL" clId="{E7F2A317-B1AB-4F9E-B9BD-06D6689FC33A}" dt="2020-01-28T21:57:36.421" v="2445"/>
          <ac:cxnSpMkLst>
            <pc:docMk/>
            <pc:sldMk cId="3329376720" sldId="257"/>
            <ac:cxnSpMk id="86" creationId="{86B44169-AD55-47A2-9202-8727342C39C5}"/>
          </ac:cxnSpMkLst>
        </pc:cxnChg>
        <pc:cxnChg chg="add mod">
          <ac:chgData name="Scott DeLoach" userId="e5ffe5c9-f8d4-4681-b92f-ad7c997ba6a6" providerId="ADAL" clId="{E7F2A317-B1AB-4F9E-B9BD-06D6689FC33A}" dt="2020-01-28T21:55:08.232" v="2424" actId="1076"/>
          <ac:cxnSpMkLst>
            <pc:docMk/>
            <pc:sldMk cId="3329376720" sldId="257"/>
            <ac:cxnSpMk id="89" creationId="{F69A3A31-4A91-4D1E-9444-71777643F44A}"/>
          </ac:cxnSpMkLst>
        </pc:cxnChg>
        <pc:cxnChg chg="add mod">
          <ac:chgData name="Scott DeLoach" userId="e5ffe5c9-f8d4-4681-b92f-ad7c997ba6a6" providerId="ADAL" clId="{E7F2A317-B1AB-4F9E-B9BD-06D6689FC33A}" dt="2020-01-28T21:57:41.209" v="2446"/>
          <ac:cxnSpMkLst>
            <pc:docMk/>
            <pc:sldMk cId="3329376720" sldId="257"/>
            <ac:cxnSpMk id="95" creationId="{466EF604-B031-48A7-8C1A-EF6A6082CC9F}"/>
          </ac:cxnSpMkLst>
        </pc:cxnChg>
        <pc:cxnChg chg="add mod">
          <ac:chgData name="Scott DeLoach" userId="e5ffe5c9-f8d4-4681-b92f-ad7c997ba6a6" providerId="ADAL" clId="{E7F2A317-B1AB-4F9E-B9BD-06D6689FC33A}" dt="2020-01-28T21:55:08.232" v="2424" actId="1076"/>
          <ac:cxnSpMkLst>
            <pc:docMk/>
            <pc:sldMk cId="3329376720" sldId="257"/>
            <ac:cxnSpMk id="98" creationId="{99A28700-6F96-4D44-A424-D3A9B5182CF1}"/>
          </ac:cxnSpMkLst>
        </pc:cxnChg>
        <pc:cxnChg chg="add mod">
          <ac:chgData name="Scott DeLoach" userId="e5ffe5c9-f8d4-4681-b92f-ad7c997ba6a6" providerId="ADAL" clId="{E7F2A317-B1AB-4F9E-B9BD-06D6689FC33A}" dt="2020-01-28T21:55:17.328" v="2425" actId="1076"/>
          <ac:cxnSpMkLst>
            <pc:docMk/>
            <pc:sldMk cId="3329376720" sldId="257"/>
            <ac:cxnSpMk id="101" creationId="{2EDC0E64-C67D-4FE7-A1A4-82A807F7460B}"/>
          </ac:cxnSpMkLst>
        </pc:cxnChg>
        <pc:cxnChg chg="add mod">
          <ac:chgData name="Scott DeLoach" userId="e5ffe5c9-f8d4-4681-b92f-ad7c997ba6a6" providerId="ADAL" clId="{E7F2A317-B1AB-4F9E-B9BD-06D6689FC33A}" dt="2020-01-28T21:55:59.575" v="2435" actId="1076"/>
          <ac:cxnSpMkLst>
            <pc:docMk/>
            <pc:sldMk cId="3329376720" sldId="257"/>
            <ac:cxnSpMk id="105" creationId="{854CF708-B594-4DB2-9C00-0E9AE3CC1D40}"/>
          </ac:cxnSpMkLst>
        </pc:cxnChg>
      </pc:sldChg>
      <pc:sldChg chg="del">
        <pc:chgData name="Scott DeLoach" userId="e5ffe5c9-f8d4-4681-b92f-ad7c997ba6a6" providerId="ADAL" clId="{E7F2A317-B1AB-4F9E-B9BD-06D6689FC33A}" dt="2020-01-28T20:47:19.712" v="24" actId="47"/>
        <pc:sldMkLst>
          <pc:docMk/>
          <pc:sldMk cId="4155775422" sldId="257"/>
        </pc:sldMkLst>
      </pc:sldChg>
      <pc:sldChg chg="addSp delSp modSp add modNotesTx">
        <pc:chgData name="Scott DeLoach" userId="e5ffe5c9-f8d4-4681-b92f-ad7c997ba6a6" providerId="ADAL" clId="{E7F2A317-B1AB-4F9E-B9BD-06D6689FC33A}" dt="2020-01-28T21:15:34.190" v="495" actId="313"/>
        <pc:sldMkLst>
          <pc:docMk/>
          <pc:sldMk cId="2492382915" sldId="258"/>
        </pc:sldMkLst>
        <pc:spChg chg="del">
          <ac:chgData name="Scott DeLoach" userId="e5ffe5c9-f8d4-4681-b92f-ad7c997ba6a6" providerId="ADAL" clId="{E7F2A317-B1AB-4F9E-B9BD-06D6689FC33A}" dt="2020-01-28T20:57:10.267" v="49"/>
          <ac:spMkLst>
            <pc:docMk/>
            <pc:sldMk cId="2492382915" sldId="258"/>
            <ac:spMk id="2" creationId="{D0C80689-3ADA-4CAC-A81E-B8B3579EC532}"/>
          </ac:spMkLst>
        </pc:spChg>
        <pc:spChg chg="del">
          <ac:chgData name="Scott DeLoach" userId="e5ffe5c9-f8d4-4681-b92f-ad7c997ba6a6" providerId="ADAL" clId="{E7F2A317-B1AB-4F9E-B9BD-06D6689FC33A}" dt="2020-01-28T20:57:10.267" v="49"/>
          <ac:spMkLst>
            <pc:docMk/>
            <pc:sldMk cId="2492382915" sldId="258"/>
            <ac:spMk id="3" creationId="{05554512-03CB-410A-934C-627DD1BAFA29}"/>
          </ac:spMkLst>
        </pc:spChg>
        <pc:spChg chg="add mod">
          <ac:chgData name="Scott DeLoach" userId="e5ffe5c9-f8d4-4681-b92f-ad7c997ba6a6" providerId="ADAL" clId="{E7F2A317-B1AB-4F9E-B9BD-06D6689FC33A}" dt="2020-01-28T20:58:55.016" v="72" actId="465"/>
          <ac:spMkLst>
            <pc:docMk/>
            <pc:sldMk cId="2492382915" sldId="258"/>
            <ac:spMk id="4" creationId="{0CE4F881-0A39-4EF3-ADBC-9FB5F72D0628}"/>
          </ac:spMkLst>
        </pc:spChg>
        <pc:spChg chg="add mod">
          <ac:chgData name="Scott DeLoach" userId="e5ffe5c9-f8d4-4681-b92f-ad7c997ba6a6" providerId="ADAL" clId="{E7F2A317-B1AB-4F9E-B9BD-06D6689FC33A}" dt="2020-01-28T20:58:55.016" v="72" actId="465"/>
          <ac:spMkLst>
            <pc:docMk/>
            <pc:sldMk cId="2492382915" sldId="258"/>
            <ac:spMk id="5" creationId="{51FC52BA-8D38-4120-A0E4-AECC0C85BE1D}"/>
          </ac:spMkLst>
        </pc:spChg>
        <pc:spChg chg="add mod">
          <ac:chgData name="Scott DeLoach" userId="e5ffe5c9-f8d4-4681-b92f-ad7c997ba6a6" providerId="ADAL" clId="{E7F2A317-B1AB-4F9E-B9BD-06D6689FC33A}" dt="2020-01-28T20:58:55.016" v="72" actId="465"/>
          <ac:spMkLst>
            <pc:docMk/>
            <pc:sldMk cId="2492382915" sldId="258"/>
            <ac:spMk id="6" creationId="{BFD28813-12C7-4BF1-A7A7-C7A77B8310D5}"/>
          </ac:spMkLst>
        </pc:spChg>
        <pc:spChg chg="add mod">
          <ac:chgData name="Scott DeLoach" userId="e5ffe5c9-f8d4-4681-b92f-ad7c997ba6a6" providerId="ADAL" clId="{E7F2A317-B1AB-4F9E-B9BD-06D6689FC33A}" dt="2020-01-28T20:58:55.016" v="72" actId="465"/>
          <ac:spMkLst>
            <pc:docMk/>
            <pc:sldMk cId="2492382915" sldId="258"/>
            <ac:spMk id="7" creationId="{705519B7-A384-4082-8554-F7BF8DD0AE07}"/>
          </ac:spMkLst>
        </pc:spChg>
        <pc:spChg chg="add mod">
          <ac:chgData name="Scott DeLoach" userId="e5ffe5c9-f8d4-4681-b92f-ad7c997ba6a6" providerId="ADAL" clId="{E7F2A317-B1AB-4F9E-B9BD-06D6689FC33A}" dt="2020-01-28T20:58:55.016" v="72" actId="465"/>
          <ac:spMkLst>
            <pc:docMk/>
            <pc:sldMk cId="2492382915" sldId="258"/>
            <ac:spMk id="8" creationId="{D441F3A4-1B61-4C92-9AA8-9B78A62B0145}"/>
          </ac:spMkLst>
        </pc:spChg>
        <pc:spChg chg="add mod">
          <ac:chgData name="Scott DeLoach" userId="e5ffe5c9-f8d4-4681-b92f-ad7c997ba6a6" providerId="ADAL" clId="{E7F2A317-B1AB-4F9E-B9BD-06D6689FC33A}" dt="2020-01-28T20:58:55.016" v="72" actId="465"/>
          <ac:spMkLst>
            <pc:docMk/>
            <pc:sldMk cId="2492382915" sldId="258"/>
            <ac:spMk id="9" creationId="{B85454CB-62F7-4610-9201-1720007C30FE}"/>
          </ac:spMkLst>
        </pc:spChg>
        <pc:spChg chg="add mod">
          <ac:chgData name="Scott DeLoach" userId="e5ffe5c9-f8d4-4681-b92f-ad7c997ba6a6" providerId="ADAL" clId="{E7F2A317-B1AB-4F9E-B9BD-06D6689FC33A}" dt="2020-01-28T20:59:29.276" v="88" actId="20577"/>
          <ac:spMkLst>
            <pc:docMk/>
            <pc:sldMk cId="2492382915" sldId="258"/>
            <ac:spMk id="10" creationId="{FC7BF8BE-2C40-4C33-BBC0-D0240830CE07}"/>
          </ac:spMkLst>
        </pc:spChg>
        <pc:spChg chg="add mod">
          <ac:chgData name="Scott DeLoach" userId="e5ffe5c9-f8d4-4681-b92f-ad7c997ba6a6" providerId="ADAL" clId="{E7F2A317-B1AB-4F9E-B9BD-06D6689FC33A}" dt="2020-01-28T20:59:31.457" v="89" actId="20577"/>
          <ac:spMkLst>
            <pc:docMk/>
            <pc:sldMk cId="2492382915" sldId="258"/>
            <ac:spMk id="11" creationId="{6E5687DC-5493-460C-97C8-FFF3613D0781}"/>
          </ac:spMkLst>
        </pc:spChg>
        <pc:spChg chg="add mod">
          <ac:chgData name="Scott DeLoach" userId="e5ffe5c9-f8d4-4681-b92f-ad7c997ba6a6" providerId="ADAL" clId="{E7F2A317-B1AB-4F9E-B9BD-06D6689FC33A}" dt="2020-01-28T20:59:33.155" v="90" actId="20577"/>
          <ac:spMkLst>
            <pc:docMk/>
            <pc:sldMk cId="2492382915" sldId="258"/>
            <ac:spMk id="12" creationId="{F4A6CAB7-1758-4FFA-9A98-A2CB57ABCB78}"/>
          </ac:spMkLst>
        </pc:spChg>
        <pc:spChg chg="add mod">
          <ac:chgData name="Scott DeLoach" userId="e5ffe5c9-f8d4-4681-b92f-ad7c997ba6a6" providerId="ADAL" clId="{E7F2A317-B1AB-4F9E-B9BD-06D6689FC33A}" dt="2020-01-28T20:59:34.603" v="91" actId="20577"/>
          <ac:spMkLst>
            <pc:docMk/>
            <pc:sldMk cId="2492382915" sldId="258"/>
            <ac:spMk id="13" creationId="{586E19CC-6EBB-4466-A0DA-E363C3BA91B4}"/>
          </ac:spMkLst>
        </pc:spChg>
        <pc:spChg chg="add mod">
          <ac:chgData name="Scott DeLoach" userId="e5ffe5c9-f8d4-4681-b92f-ad7c997ba6a6" providerId="ADAL" clId="{E7F2A317-B1AB-4F9E-B9BD-06D6689FC33A}" dt="2020-01-28T20:59:36.779" v="92" actId="20577"/>
          <ac:spMkLst>
            <pc:docMk/>
            <pc:sldMk cId="2492382915" sldId="258"/>
            <ac:spMk id="14" creationId="{6008EB46-AEF1-48AA-A51C-517079872696}"/>
          </ac:spMkLst>
        </pc:spChg>
        <pc:spChg chg="add mod">
          <ac:chgData name="Scott DeLoach" userId="e5ffe5c9-f8d4-4681-b92f-ad7c997ba6a6" providerId="ADAL" clId="{E7F2A317-B1AB-4F9E-B9BD-06D6689FC33A}" dt="2020-01-28T20:59:40.884" v="93" actId="20577"/>
          <ac:spMkLst>
            <pc:docMk/>
            <pc:sldMk cId="2492382915" sldId="258"/>
            <ac:spMk id="15" creationId="{B000E68D-D4A6-4568-A2F1-F4A727EF9A6F}"/>
          </ac:spMkLst>
        </pc:spChg>
        <pc:spChg chg="add mod">
          <ac:chgData name="Scott DeLoach" userId="e5ffe5c9-f8d4-4681-b92f-ad7c997ba6a6" providerId="ADAL" clId="{E7F2A317-B1AB-4F9E-B9BD-06D6689FC33A}" dt="2020-01-28T21:00:12.978" v="97" actId="1076"/>
          <ac:spMkLst>
            <pc:docMk/>
            <pc:sldMk cId="2492382915" sldId="258"/>
            <ac:spMk id="16" creationId="{A88FFCD6-AF12-4844-8469-9AFC94613336}"/>
          </ac:spMkLst>
        </pc:spChg>
        <pc:spChg chg="add mod">
          <ac:chgData name="Scott DeLoach" userId="e5ffe5c9-f8d4-4681-b92f-ad7c997ba6a6" providerId="ADAL" clId="{E7F2A317-B1AB-4F9E-B9BD-06D6689FC33A}" dt="2020-01-28T21:00:16.356" v="99" actId="1076"/>
          <ac:spMkLst>
            <pc:docMk/>
            <pc:sldMk cId="2492382915" sldId="258"/>
            <ac:spMk id="17" creationId="{34142F18-72A9-488F-9FCD-317B0B569CAA}"/>
          </ac:spMkLst>
        </pc:spChg>
        <pc:spChg chg="add mod">
          <ac:chgData name="Scott DeLoach" userId="e5ffe5c9-f8d4-4681-b92f-ad7c997ba6a6" providerId="ADAL" clId="{E7F2A317-B1AB-4F9E-B9BD-06D6689FC33A}" dt="2020-01-28T21:00:16.677" v="100"/>
          <ac:spMkLst>
            <pc:docMk/>
            <pc:sldMk cId="2492382915" sldId="258"/>
            <ac:spMk id="18" creationId="{D89F52DE-E23B-4BEB-8B5F-31B1666D53AE}"/>
          </ac:spMkLst>
        </pc:spChg>
        <pc:spChg chg="add mod">
          <ac:chgData name="Scott DeLoach" userId="e5ffe5c9-f8d4-4681-b92f-ad7c997ba6a6" providerId="ADAL" clId="{E7F2A317-B1AB-4F9E-B9BD-06D6689FC33A}" dt="2020-01-28T21:00:25.835" v="109" actId="1076"/>
          <ac:spMkLst>
            <pc:docMk/>
            <pc:sldMk cId="2492382915" sldId="258"/>
            <ac:spMk id="19" creationId="{19E7FE0C-03F7-4526-A045-035B4EC63200}"/>
          </ac:spMkLst>
        </pc:spChg>
        <pc:spChg chg="add mod">
          <ac:chgData name="Scott DeLoach" userId="e5ffe5c9-f8d4-4681-b92f-ad7c997ba6a6" providerId="ADAL" clId="{E7F2A317-B1AB-4F9E-B9BD-06D6689FC33A}" dt="2020-01-28T21:00:40.699" v="116" actId="20577"/>
          <ac:spMkLst>
            <pc:docMk/>
            <pc:sldMk cId="2492382915" sldId="258"/>
            <ac:spMk id="20" creationId="{84020BC5-956B-4E16-8068-E53568FDF172}"/>
          </ac:spMkLst>
        </pc:spChg>
        <pc:spChg chg="add mod">
          <ac:chgData name="Scott DeLoach" userId="e5ffe5c9-f8d4-4681-b92f-ad7c997ba6a6" providerId="ADAL" clId="{E7F2A317-B1AB-4F9E-B9BD-06D6689FC33A}" dt="2020-01-28T21:00:44.483" v="119" actId="20577"/>
          <ac:spMkLst>
            <pc:docMk/>
            <pc:sldMk cId="2492382915" sldId="258"/>
            <ac:spMk id="21" creationId="{7089E8FC-0B94-4E2D-A41A-C2C47BB32152}"/>
          </ac:spMkLst>
        </pc:spChg>
      </pc:sldChg>
      <pc:sldChg chg="del">
        <pc:chgData name="Scott DeLoach" userId="e5ffe5c9-f8d4-4681-b92f-ad7c997ba6a6" providerId="ADAL" clId="{E7F2A317-B1AB-4F9E-B9BD-06D6689FC33A}" dt="2020-01-28T20:47:19.712" v="24" actId="47"/>
        <pc:sldMkLst>
          <pc:docMk/>
          <pc:sldMk cId="3627568760" sldId="258"/>
        </pc:sldMkLst>
      </pc:sldChg>
      <pc:sldChg chg="addSp modSp add modNotesTx">
        <pc:chgData name="Scott DeLoach" userId="e5ffe5c9-f8d4-4681-b92f-ad7c997ba6a6" providerId="ADAL" clId="{E7F2A317-B1AB-4F9E-B9BD-06D6689FC33A}" dt="2020-01-28T21:16:17.755" v="518" actId="20577"/>
        <pc:sldMkLst>
          <pc:docMk/>
          <pc:sldMk cId="2427883265" sldId="259"/>
        </pc:sldMkLst>
        <pc:spChg chg="mod">
          <ac:chgData name="Scott DeLoach" userId="e5ffe5c9-f8d4-4681-b92f-ad7c997ba6a6" providerId="ADAL" clId="{E7F2A317-B1AB-4F9E-B9BD-06D6689FC33A}" dt="2020-01-28T21:01:09.315" v="123" actId="20577"/>
          <ac:spMkLst>
            <pc:docMk/>
            <pc:sldMk cId="2427883265" sldId="259"/>
            <ac:spMk id="16" creationId="{A88FFCD6-AF12-4844-8469-9AFC94613336}"/>
          </ac:spMkLst>
        </pc:spChg>
        <pc:cxnChg chg="add mod">
          <ac:chgData name="Scott DeLoach" userId="e5ffe5c9-f8d4-4681-b92f-ad7c997ba6a6" providerId="ADAL" clId="{E7F2A317-B1AB-4F9E-B9BD-06D6689FC33A}" dt="2020-01-28T21:01:57.164" v="129" actId="14100"/>
          <ac:cxnSpMkLst>
            <pc:docMk/>
            <pc:sldMk cId="2427883265" sldId="259"/>
            <ac:cxnSpMk id="3" creationId="{1D88532A-04F3-443D-AB3B-9CC2372CD786}"/>
          </ac:cxnSpMkLst>
        </pc:cxnChg>
      </pc:sldChg>
      <pc:sldChg chg="del">
        <pc:chgData name="Scott DeLoach" userId="e5ffe5c9-f8d4-4681-b92f-ad7c997ba6a6" providerId="ADAL" clId="{E7F2A317-B1AB-4F9E-B9BD-06D6689FC33A}" dt="2020-01-28T20:47:19.712" v="24" actId="47"/>
        <pc:sldMkLst>
          <pc:docMk/>
          <pc:sldMk cId="3006289310" sldId="259"/>
        </pc:sldMkLst>
      </pc:sldChg>
      <pc:sldChg chg="modSp add modNotesTx">
        <pc:chgData name="Scott DeLoach" userId="e5ffe5c9-f8d4-4681-b92f-ad7c997ba6a6" providerId="ADAL" clId="{E7F2A317-B1AB-4F9E-B9BD-06D6689FC33A}" dt="2020-01-28T21:17:40.941" v="586" actId="6549"/>
        <pc:sldMkLst>
          <pc:docMk/>
          <pc:sldMk cId="313417402" sldId="260"/>
        </pc:sldMkLst>
        <pc:spChg chg="mod">
          <ac:chgData name="Scott DeLoach" userId="e5ffe5c9-f8d4-4681-b92f-ad7c997ba6a6" providerId="ADAL" clId="{E7F2A317-B1AB-4F9E-B9BD-06D6689FC33A}" dt="2020-01-28T21:04:56.568" v="162" actId="14861"/>
          <ac:spMkLst>
            <pc:docMk/>
            <pc:sldMk cId="313417402" sldId="260"/>
            <ac:spMk id="17" creationId="{34142F18-72A9-488F-9FCD-317B0B569CAA}"/>
          </ac:spMkLst>
        </pc:spChg>
        <pc:spChg chg="mod">
          <ac:chgData name="Scott DeLoach" userId="e5ffe5c9-f8d4-4681-b92f-ad7c997ba6a6" providerId="ADAL" clId="{E7F2A317-B1AB-4F9E-B9BD-06D6689FC33A}" dt="2020-01-28T21:04:56.568" v="162" actId="14861"/>
          <ac:spMkLst>
            <pc:docMk/>
            <pc:sldMk cId="313417402" sldId="260"/>
            <ac:spMk id="18" creationId="{D89F52DE-E23B-4BEB-8B5F-31B1666D53AE}"/>
          </ac:spMkLst>
        </pc:spChg>
      </pc:sldChg>
      <pc:sldChg chg="add del">
        <pc:chgData name="Scott DeLoach" userId="e5ffe5c9-f8d4-4681-b92f-ad7c997ba6a6" providerId="ADAL" clId="{E7F2A317-B1AB-4F9E-B9BD-06D6689FC33A}" dt="2020-01-28T21:01:01.347" v="122" actId="47"/>
        <pc:sldMkLst>
          <pc:docMk/>
          <pc:sldMk cId="2276670226" sldId="260"/>
        </pc:sldMkLst>
      </pc:sldChg>
      <pc:sldChg chg="del">
        <pc:chgData name="Scott DeLoach" userId="e5ffe5c9-f8d4-4681-b92f-ad7c997ba6a6" providerId="ADAL" clId="{E7F2A317-B1AB-4F9E-B9BD-06D6689FC33A}" dt="2020-01-28T20:47:19.712" v="24" actId="47"/>
        <pc:sldMkLst>
          <pc:docMk/>
          <pc:sldMk cId="4269998194" sldId="260"/>
        </pc:sldMkLst>
      </pc:sldChg>
      <pc:sldChg chg="del">
        <pc:chgData name="Scott DeLoach" userId="e5ffe5c9-f8d4-4681-b92f-ad7c997ba6a6" providerId="ADAL" clId="{E7F2A317-B1AB-4F9E-B9BD-06D6689FC33A}" dt="2020-01-28T20:47:19.712" v="24" actId="47"/>
        <pc:sldMkLst>
          <pc:docMk/>
          <pc:sldMk cId="1713217229" sldId="261"/>
        </pc:sldMkLst>
      </pc:sldChg>
      <pc:sldChg chg="modSp add modNotesTx">
        <pc:chgData name="Scott DeLoach" userId="e5ffe5c9-f8d4-4681-b92f-ad7c997ba6a6" providerId="ADAL" clId="{E7F2A317-B1AB-4F9E-B9BD-06D6689FC33A}" dt="2020-01-28T21:20:22.353" v="994" actId="20577"/>
        <pc:sldMkLst>
          <pc:docMk/>
          <pc:sldMk cId="1899620633" sldId="261"/>
        </pc:sldMkLst>
        <pc:spChg chg="mod">
          <ac:chgData name="Scott DeLoach" userId="e5ffe5c9-f8d4-4681-b92f-ad7c997ba6a6" providerId="ADAL" clId="{E7F2A317-B1AB-4F9E-B9BD-06D6689FC33A}" dt="2020-01-28T21:02:33.143" v="139" actId="20577"/>
          <ac:spMkLst>
            <pc:docMk/>
            <pc:sldMk cId="1899620633" sldId="261"/>
            <ac:spMk id="5" creationId="{51FC52BA-8D38-4120-A0E4-AECC0C85BE1D}"/>
          </ac:spMkLst>
        </pc:spChg>
        <pc:spChg chg="mod">
          <ac:chgData name="Scott DeLoach" userId="e5ffe5c9-f8d4-4681-b92f-ad7c997ba6a6" providerId="ADAL" clId="{E7F2A317-B1AB-4F9E-B9BD-06D6689FC33A}" dt="2020-01-28T21:02:32.726" v="138" actId="20577"/>
          <ac:spMkLst>
            <pc:docMk/>
            <pc:sldMk cId="1899620633" sldId="261"/>
            <ac:spMk id="6" creationId="{BFD28813-12C7-4BF1-A7A7-C7A77B8310D5}"/>
          </ac:spMkLst>
        </pc:spChg>
        <pc:spChg chg="mod">
          <ac:chgData name="Scott DeLoach" userId="e5ffe5c9-f8d4-4681-b92f-ad7c997ba6a6" providerId="ADAL" clId="{E7F2A317-B1AB-4F9E-B9BD-06D6689FC33A}" dt="2020-01-28T21:04:45.430" v="161" actId="14861"/>
          <ac:spMkLst>
            <pc:docMk/>
            <pc:sldMk cId="1899620633" sldId="261"/>
            <ac:spMk id="16" creationId="{A88FFCD6-AF12-4844-8469-9AFC94613336}"/>
          </ac:spMkLst>
        </pc:spChg>
        <pc:cxnChg chg="mod">
          <ac:chgData name="Scott DeLoach" userId="e5ffe5c9-f8d4-4681-b92f-ad7c997ba6a6" providerId="ADAL" clId="{E7F2A317-B1AB-4F9E-B9BD-06D6689FC33A}" dt="2020-01-28T21:02:24.476" v="135" actId="14100"/>
          <ac:cxnSpMkLst>
            <pc:docMk/>
            <pc:sldMk cId="1899620633" sldId="261"/>
            <ac:cxnSpMk id="3" creationId="{1D88532A-04F3-443D-AB3B-9CC2372CD786}"/>
          </ac:cxnSpMkLst>
        </pc:cxnChg>
      </pc:sldChg>
      <pc:sldChg chg="modSp add modNotesTx">
        <pc:chgData name="Scott DeLoach" userId="e5ffe5c9-f8d4-4681-b92f-ad7c997ba6a6" providerId="ADAL" clId="{E7F2A317-B1AB-4F9E-B9BD-06D6689FC33A}" dt="2020-01-28T21:21:15.384" v="1143" actId="20577"/>
        <pc:sldMkLst>
          <pc:docMk/>
          <pc:sldMk cId="946664836" sldId="262"/>
        </pc:sldMkLst>
        <pc:spChg chg="mod">
          <ac:chgData name="Scott DeLoach" userId="e5ffe5c9-f8d4-4681-b92f-ad7c997ba6a6" providerId="ADAL" clId="{E7F2A317-B1AB-4F9E-B9BD-06D6689FC33A}" dt="2020-01-28T21:05:13.676" v="163" actId="14861"/>
          <ac:spMkLst>
            <pc:docMk/>
            <pc:sldMk cId="946664836" sldId="262"/>
            <ac:spMk id="17" creationId="{34142F18-72A9-488F-9FCD-317B0B569CAA}"/>
          </ac:spMkLst>
        </pc:spChg>
      </pc:sldChg>
      <pc:sldChg chg="del">
        <pc:chgData name="Scott DeLoach" userId="e5ffe5c9-f8d4-4681-b92f-ad7c997ba6a6" providerId="ADAL" clId="{E7F2A317-B1AB-4F9E-B9BD-06D6689FC33A}" dt="2020-01-28T20:47:19.712" v="24" actId="47"/>
        <pc:sldMkLst>
          <pc:docMk/>
          <pc:sldMk cId="2361735736" sldId="262"/>
        </pc:sldMkLst>
      </pc:sldChg>
      <pc:sldChg chg="modSp add modNotesTx">
        <pc:chgData name="Scott DeLoach" userId="e5ffe5c9-f8d4-4681-b92f-ad7c997ba6a6" providerId="ADAL" clId="{E7F2A317-B1AB-4F9E-B9BD-06D6689FC33A}" dt="2020-01-28T21:22:17.921" v="1333" actId="20577"/>
        <pc:sldMkLst>
          <pc:docMk/>
          <pc:sldMk cId="2352308294" sldId="263"/>
        </pc:sldMkLst>
        <pc:spChg chg="mod">
          <ac:chgData name="Scott DeLoach" userId="e5ffe5c9-f8d4-4681-b92f-ad7c997ba6a6" providerId="ADAL" clId="{E7F2A317-B1AB-4F9E-B9BD-06D6689FC33A}" dt="2020-01-28T21:05:23.812" v="164" actId="14861"/>
          <ac:spMkLst>
            <pc:docMk/>
            <pc:sldMk cId="2352308294" sldId="263"/>
            <ac:spMk id="16" creationId="{A88FFCD6-AF12-4844-8469-9AFC94613336}"/>
          </ac:spMkLst>
        </pc:spChg>
        <pc:cxnChg chg="mod">
          <ac:chgData name="Scott DeLoach" userId="e5ffe5c9-f8d4-4681-b92f-ad7c997ba6a6" providerId="ADAL" clId="{E7F2A317-B1AB-4F9E-B9BD-06D6689FC33A}" dt="2020-01-28T21:02:50.979" v="143" actId="14100"/>
          <ac:cxnSpMkLst>
            <pc:docMk/>
            <pc:sldMk cId="2352308294" sldId="263"/>
            <ac:cxnSpMk id="3" creationId="{1D88532A-04F3-443D-AB3B-9CC2372CD786}"/>
          </ac:cxnSpMkLst>
        </pc:cxnChg>
      </pc:sldChg>
      <pc:sldChg chg="modSp add modNotesTx">
        <pc:chgData name="Scott DeLoach" userId="e5ffe5c9-f8d4-4681-b92f-ad7c997ba6a6" providerId="ADAL" clId="{E7F2A317-B1AB-4F9E-B9BD-06D6689FC33A}" dt="2020-01-28T21:23:33.017" v="1505" actId="20577"/>
        <pc:sldMkLst>
          <pc:docMk/>
          <pc:sldMk cId="1147933865" sldId="264"/>
        </pc:sldMkLst>
        <pc:spChg chg="mod">
          <ac:chgData name="Scott DeLoach" userId="e5ffe5c9-f8d4-4681-b92f-ad7c997ba6a6" providerId="ADAL" clId="{E7F2A317-B1AB-4F9E-B9BD-06D6689FC33A}" dt="2020-01-28T21:05:34.148" v="165" actId="14861"/>
          <ac:spMkLst>
            <pc:docMk/>
            <pc:sldMk cId="1147933865" sldId="264"/>
            <ac:spMk id="18" creationId="{D89F52DE-E23B-4BEB-8B5F-31B1666D53AE}"/>
          </ac:spMkLst>
        </pc:spChg>
      </pc:sldChg>
      <pc:sldChg chg="modSp add modNotesTx">
        <pc:chgData name="Scott DeLoach" userId="e5ffe5c9-f8d4-4681-b92f-ad7c997ba6a6" providerId="ADAL" clId="{E7F2A317-B1AB-4F9E-B9BD-06D6689FC33A}" dt="2020-01-28T21:24:29.768" v="1615" actId="20577"/>
        <pc:sldMkLst>
          <pc:docMk/>
          <pc:sldMk cId="3185162856" sldId="265"/>
        </pc:sldMkLst>
        <pc:spChg chg="mod">
          <ac:chgData name="Scott DeLoach" userId="e5ffe5c9-f8d4-4681-b92f-ad7c997ba6a6" providerId="ADAL" clId="{E7F2A317-B1AB-4F9E-B9BD-06D6689FC33A}" dt="2020-01-28T21:05:43.680" v="166" actId="14861"/>
          <ac:spMkLst>
            <pc:docMk/>
            <pc:sldMk cId="3185162856" sldId="265"/>
            <ac:spMk id="16" creationId="{A88FFCD6-AF12-4844-8469-9AFC94613336}"/>
          </ac:spMkLst>
        </pc:spChg>
        <pc:cxnChg chg="mod">
          <ac:chgData name="Scott DeLoach" userId="e5ffe5c9-f8d4-4681-b92f-ad7c997ba6a6" providerId="ADAL" clId="{E7F2A317-B1AB-4F9E-B9BD-06D6689FC33A}" dt="2020-01-28T21:03:13.619" v="148" actId="14100"/>
          <ac:cxnSpMkLst>
            <pc:docMk/>
            <pc:sldMk cId="3185162856" sldId="265"/>
            <ac:cxnSpMk id="3" creationId="{1D88532A-04F3-443D-AB3B-9CC2372CD786}"/>
          </ac:cxnSpMkLst>
        </pc:cxnChg>
      </pc:sldChg>
      <pc:sldChg chg="modSp add modNotesTx">
        <pc:chgData name="Scott DeLoach" userId="e5ffe5c9-f8d4-4681-b92f-ad7c997ba6a6" providerId="ADAL" clId="{E7F2A317-B1AB-4F9E-B9BD-06D6689FC33A}" dt="2020-01-28T21:24:45.312" v="1650" actId="20577"/>
        <pc:sldMkLst>
          <pc:docMk/>
          <pc:sldMk cId="2400763190" sldId="266"/>
        </pc:sldMkLst>
        <pc:spChg chg="mod">
          <ac:chgData name="Scott DeLoach" userId="e5ffe5c9-f8d4-4681-b92f-ad7c997ba6a6" providerId="ADAL" clId="{E7F2A317-B1AB-4F9E-B9BD-06D6689FC33A}" dt="2020-01-28T21:05:53.337" v="167" actId="14861"/>
          <ac:spMkLst>
            <pc:docMk/>
            <pc:sldMk cId="2400763190" sldId="266"/>
            <ac:spMk id="17" creationId="{34142F18-72A9-488F-9FCD-317B0B569CAA}"/>
          </ac:spMkLst>
        </pc:spChg>
      </pc:sldChg>
      <pc:sldChg chg="modSp add modNotesTx">
        <pc:chgData name="Scott DeLoach" userId="e5ffe5c9-f8d4-4681-b92f-ad7c997ba6a6" providerId="ADAL" clId="{E7F2A317-B1AB-4F9E-B9BD-06D6689FC33A}" dt="2020-01-28T21:25:11.720" v="1737" actId="20577"/>
        <pc:sldMkLst>
          <pc:docMk/>
          <pc:sldMk cId="3943588628" sldId="267"/>
        </pc:sldMkLst>
        <pc:spChg chg="mod">
          <ac:chgData name="Scott DeLoach" userId="e5ffe5c9-f8d4-4681-b92f-ad7c997ba6a6" providerId="ADAL" clId="{E7F2A317-B1AB-4F9E-B9BD-06D6689FC33A}" dt="2020-01-28T21:06:27.649" v="172" actId="20577"/>
          <ac:spMkLst>
            <pc:docMk/>
            <pc:sldMk cId="3943588628" sldId="267"/>
            <ac:spMk id="16" creationId="{A88FFCD6-AF12-4844-8469-9AFC94613336}"/>
          </ac:spMkLst>
        </pc:spChg>
        <pc:cxnChg chg="mod">
          <ac:chgData name="Scott DeLoach" userId="e5ffe5c9-f8d4-4681-b92f-ad7c997ba6a6" providerId="ADAL" clId="{E7F2A317-B1AB-4F9E-B9BD-06D6689FC33A}" dt="2020-01-28T21:03:30.395" v="153" actId="14100"/>
          <ac:cxnSpMkLst>
            <pc:docMk/>
            <pc:sldMk cId="3943588628" sldId="267"/>
            <ac:cxnSpMk id="3" creationId="{1D88532A-04F3-443D-AB3B-9CC2372CD786}"/>
          </ac:cxnSpMkLst>
        </pc:cxnChg>
      </pc:sldChg>
      <pc:sldChg chg="modSp add modNotesTx">
        <pc:chgData name="Scott DeLoach" userId="e5ffe5c9-f8d4-4681-b92f-ad7c997ba6a6" providerId="ADAL" clId="{E7F2A317-B1AB-4F9E-B9BD-06D6689FC33A}" dt="2020-01-28T21:26:08.024" v="1899" actId="20577"/>
        <pc:sldMkLst>
          <pc:docMk/>
          <pc:sldMk cId="3478504311" sldId="268"/>
        </pc:sldMkLst>
        <pc:spChg chg="mod">
          <ac:chgData name="Scott DeLoach" userId="e5ffe5c9-f8d4-4681-b92f-ad7c997ba6a6" providerId="ADAL" clId="{E7F2A317-B1AB-4F9E-B9BD-06D6689FC33A}" dt="2020-01-28T21:06:25.168" v="171" actId="20577"/>
          <ac:spMkLst>
            <pc:docMk/>
            <pc:sldMk cId="3478504311" sldId="268"/>
            <ac:spMk id="16" creationId="{A88FFCD6-AF12-4844-8469-9AFC94613336}"/>
          </ac:spMkLst>
        </pc:spChg>
        <pc:spChg chg="mod">
          <ac:chgData name="Scott DeLoach" userId="e5ffe5c9-f8d4-4681-b92f-ad7c997ba6a6" providerId="ADAL" clId="{E7F2A317-B1AB-4F9E-B9BD-06D6689FC33A}" dt="2020-01-28T21:06:09.683" v="169" actId="14861"/>
          <ac:spMkLst>
            <pc:docMk/>
            <pc:sldMk cId="3478504311" sldId="268"/>
            <ac:spMk id="18" creationId="{D89F52DE-E23B-4BEB-8B5F-31B1666D53AE}"/>
          </ac:spMkLst>
        </pc:spChg>
      </pc:sldChg>
      <pc:sldChg chg="modSp add modNotesTx">
        <pc:chgData name="Scott DeLoach" userId="e5ffe5c9-f8d4-4681-b92f-ad7c997ba6a6" providerId="ADAL" clId="{E7F2A317-B1AB-4F9E-B9BD-06D6689FC33A}" dt="2020-01-28T21:26:26.204" v="1960" actId="20577"/>
        <pc:sldMkLst>
          <pc:docMk/>
          <pc:sldMk cId="1692894211" sldId="269"/>
        </pc:sldMkLst>
        <pc:spChg chg="mod">
          <ac:chgData name="Scott DeLoach" userId="e5ffe5c9-f8d4-4681-b92f-ad7c997ba6a6" providerId="ADAL" clId="{E7F2A317-B1AB-4F9E-B9BD-06D6689FC33A}" dt="2020-01-28T21:06:50.082" v="176" actId="20577"/>
          <ac:spMkLst>
            <pc:docMk/>
            <pc:sldMk cId="1692894211" sldId="269"/>
            <ac:spMk id="16" creationId="{A88FFCD6-AF12-4844-8469-9AFC94613336}"/>
          </ac:spMkLst>
        </pc:spChg>
        <pc:cxnChg chg="mod">
          <ac:chgData name="Scott DeLoach" userId="e5ffe5c9-f8d4-4681-b92f-ad7c997ba6a6" providerId="ADAL" clId="{E7F2A317-B1AB-4F9E-B9BD-06D6689FC33A}" dt="2020-01-28T21:03:45.771" v="157" actId="14100"/>
          <ac:cxnSpMkLst>
            <pc:docMk/>
            <pc:sldMk cId="1692894211" sldId="269"/>
            <ac:cxnSpMk id="3" creationId="{1D88532A-04F3-443D-AB3B-9CC2372CD786}"/>
          </ac:cxnSpMkLst>
        </pc:cxnChg>
      </pc:sldChg>
      <pc:sldChg chg="modSp add modNotesTx">
        <pc:chgData name="Scott DeLoach" userId="e5ffe5c9-f8d4-4681-b92f-ad7c997ba6a6" providerId="ADAL" clId="{E7F2A317-B1AB-4F9E-B9BD-06D6689FC33A}" dt="2020-01-28T21:27:05.720" v="2024" actId="20577"/>
        <pc:sldMkLst>
          <pc:docMk/>
          <pc:sldMk cId="3582346333" sldId="270"/>
        </pc:sldMkLst>
        <pc:spChg chg="mod">
          <ac:chgData name="Scott DeLoach" userId="e5ffe5c9-f8d4-4681-b92f-ad7c997ba6a6" providerId="ADAL" clId="{E7F2A317-B1AB-4F9E-B9BD-06D6689FC33A}" dt="2020-01-28T21:09:05.048" v="182" actId="20577"/>
          <ac:spMkLst>
            <pc:docMk/>
            <pc:sldMk cId="3582346333" sldId="270"/>
            <ac:spMk id="16" creationId="{A88FFCD6-AF12-4844-8469-9AFC94613336}"/>
          </ac:spMkLst>
        </pc:spChg>
        <pc:spChg chg="mod">
          <ac:chgData name="Scott DeLoach" userId="e5ffe5c9-f8d4-4681-b92f-ad7c997ba6a6" providerId="ADAL" clId="{E7F2A317-B1AB-4F9E-B9BD-06D6689FC33A}" dt="2020-01-28T21:07:07.933" v="177" actId="14861"/>
          <ac:spMkLst>
            <pc:docMk/>
            <pc:sldMk cId="3582346333" sldId="270"/>
            <ac:spMk id="17" creationId="{34142F18-72A9-488F-9FCD-317B0B569CAA}"/>
          </ac:spMkLst>
        </pc:spChg>
      </pc:sldChg>
      <pc:sldChg chg="addSp modSp add modNotesTx">
        <pc:chgData name="Scott DeLoach" userId="e5ffe5c9-f8d4-4681-b92f-ad7c997ba6a6" providerId="ADAL" clId="{E7F2A317-B1AB-4F9E-B9BD-06D6689FC33A}" dt="2020-01-28T21:40:01.908" v="2183" actId="20577"/>
        <pc:sldMkLst>
          <pc:docMk/>
          <pc:sldMk cId="3120592944" sldId="271"/>
        </pc:sldMkLst>
        <pc:spChg chg="add mod">
          <ac:chgData name="Scott DeLoach" userId="e5ffe5c9-f8d4-4681-b92f-ad7c997ba6a6" providerId="ADAL" clId="{E7F2A317-B1AB-4F9E-B9BD-06D6689FC33A}" dt="2020-01-28T21:10:11.130" v="193" actId="14100"/>
          <ac:spMkLst>
            <pc:docMk/>
            <pc:sldMk cId="3120592944" sldId="271"/>
            <ac:spMk id="2" creationId="{110BEB9B-6FD8-403D-BFC5-356C3FBF4703}"/>
          </ac:spMkLst>
        </pc:spChg>
        <pc:spChg chg="mod">
          <ac:chgData name="Scott DeLoach" userId="e5ffe5c9-f8d4-4681-b92f-ad7c997ba6a6" providerId="ADAL" clId="{E7F2A317-B1AB-4F9E-B9BD-06D6689FC33A}" dt="2020-01-28T21:09:23.131" v="183" actId="20577"/>
          <ac:spMkLst>
            <pc:docMk/>
            <pc:sldMk cId="3120592944" sldId="271"/>
            <ac:spMk id="16" creationId="{A88FFCD6-AF12-4844-8469-9AFC94613336}"/>
          </ac:spMkLst>
        </pc:spChg>
        <pc:spChg chg="mod">
          <ac:chgData name="Scott DeLoach" userId="e5ffe5c9-f8d4-4681-b92f-ad7c997ba6a6" providerId="ADAL" clId="{E7F2A317-B1AB-4F9E-B9BD-06D6689FC33A}" dt="2020-01-28T21:08:54.643" v="181" actId="14861"/>
          <ac:spMkLst>
            <pc:docMk/>
            <pc:sldMk cId="3120592944" sldId="271"/>
            <ac:spMk id="17" creationId="{34142F18-72A9-488F-9FCD-317B0B569CAA}"/>
          </ac:spMkLst>
        </pc:spChg>
      </pc:sldChg>
      <pc:sldChg chg="modSp add modNotesTx">
        <pc:chgData name="Scott DeLoach" userId="e5ffe5c9-f8d4-4681-b92f-ad7c997ba6a6" providerId="ADAL" clId="{E7F2A317-B1AB-4F9E-B9BD-06D6689FC33A}" dt="2020-01-28T22:06:01.945" v="3015" actId="20577"/>
        <pc:sldMkLst>
          <pc:docMk/>
          <pc:sldMk cId="1248526022" sldId="272"/>
        </pc:sldMkLst>
        <pc:spChg chg="mod">
          <ac:chgData name="Scott DeLoach" userId="e5ffe5c9-f8d4-4681-b92f-ad7c997ba6a6" providerId="ADAL" clId="{E7F2A317-B1AB-4F9E-B9BD-06D6689FC33A}" dt="2020-01-28T21:58:53.625" v="2459" actId="14861"/>
          <ac:spMkLst>
            <pc:docMk/>
            <pc:sldMk cId="1248526022" sldId="272"/>
            <ac:spMk id="13" creationId="{E15566C7-0E74-4207-870E-07F307C1CB0C}"/>
          </ac:spMkLst>
        </pc:spChg>
        <pc:spChg chg="mod">
          <ac:chgData name="Scott DeLoach" userId="e5ffe5c9-f8d4-4681-b92f-ad7c997ba6a6" providerId="ADAL" clId="{E7F2A317-B1AB-4F9E-B9BD-06D6689FC33A}" dt="2020-01-28T21:58:53.625" v="2459" actId="14861"/>
          <ac:spMkLst>
            <pc:docMk/>
            <pc:sldMk cId="1248526022" sldId="272"/>
            <ac:spMk id="37" creationId="{198E45DA-BA10-4467-A680-0B40D98086EC}"/>
          </ac:spMkLst>
        </pc:spChg>
        <pc:spChg chg="mod">
          <ac:chgData name="Scott DeLoach" userId="e5ffe5c9-f8d4-4681-b92f-ad7c997ba6a6" providerId="ADAL" clId="{E7F2A317-B1AB-4F9E-B9BD-06D6689FC33A}" dt="2020-01-28T21:58:53.625" v="2459" actId="14861"/>
          <ac:spMkLst>
            <pc:docMk/>
            <pc:sldMk cId="1248526022" sldId="272"/>
            <ac:spMk id="40" creationId="{1D82AE6D-150E-4C33-98F0-F9D74DB6276C}"/>
          </ac:spMkLst>
        </pc:spChg>
        <pc:cxnChg chg="mod">
          <ac:chgData name="Scott DeLoach" userId="e5ffe5c9-f8d4-4681-b92f-ad7c997ba6a6" providerId="ADAL" clId="{E7F2A317-B1AB-4F9E-B9BD-06D6689FC33A}" dt="2020-01-28T22:00:38.506" v="2467" actId="14861"/>
          <ac:cxnSpMkLst>
            <pc:docMk/>
            <pc:sldMk cId="1248526022" sldId="272"/>
            <ac:cxnSpMk id="17" creationId="{698C8156-0E24-4F1E-B9FB-7B26E960B50F}"/>
          </ac:cxnSpMkLst>
        </pc:cxnChg>
        <pc:cxnChg chg="mod">
          <ac:chgData name="Scott DeLoach" userId="e5ffe5c9-f8d4-4681-b92f-ad7c997ba6a6" providerId="ADAL" clId="{E7F2A317-B1AB-4F9E-B9BD-06D6689FC33A}" dt="2020-01-28T22:00:38.506" v="2467" actId="14861"/>
          <ac:cxnSpMkLst>
            <pc:docMk/>
            <pc:sldMk cId="1248526022" sldId="272"/>
            <ac:cxnSpMk id="41" creationId="{36FECEC0-0CF5-42CB-8045-8B0A7F4E47F8}"/>
          </ac:cxnSpMkLst>
        </pc:cxnChg>
      </pc:sldChg>
      <pc:sldChg chg="modSp add modNotesTx">
        <pc:chgData name="Scott DeLoach" userId="e5ffe5c9-f8d4-4681-b92f-ad7c997ba6a6" providerId="ADAL" clId="{E7F2A317-B1AB-4F9E-B9BD-06D6689FC33A}" dt="2020-01-28T22:06:34.813" v="3119" actId="20577"/>
        <pc:sldMkLst>
          <pc:docMk/>
          <pc:sldMk cId="2305185657" sldId="273"/>
        </pc:sldMkLst>
        <pc:spChg chg="mod">
          <ac:chgData name="Scott DeLoach" userId="e5ffe5c9-f8d4-4681-b92f-ad7c997ba6a6" providerId="ADAL" clId="{E7F2A317-B1AB-4F9E-B9BD-06D6689FC33A}" dt="2020-01-28T21:59:06.390" v="2460" actId="14861"/>
          <ac:spMkLst>
            <pc:docMk/>
            <pc:sldMk cId="2305185657" sldId="273"/>
            <ac:spMk id="46" creationId="{330EC729-C02A-46FA-BD06-FC33DC15A572}"/>
          </ac:spMkLst>
        </pc:spChg>
        <pc:spChg chg="mod">
          <ac:chgData name="Scott DeLoach" userId="e5ffe5c9-f8d4-4681-b92f-ad7c997ba6a6" providerId="ADAL" clId="{E7F2A317-B1AB-4F9E-B9BD-06D6689FC33A}" dt="2020-01-28T21:59:06.390" v="2460" actId="14861"/>
          <ac:spMkLst>
            <pc:docMk/>
            <pc:sldMk cId="2305185657" sldId="273"/>
            <ac:spMk id="47" creationId="{7B69C315-F61B-4E67-B76D-E7FC448712E4}"/>
          </ac:spMkLst>
        </pc:spChg>
        <pc:cxnChg chg="mod">
          <ac:chgData name="Scott DeLoach" userId="e5ffe5c9-f8d4-4681-b92f-ad7c997ba6a6" providerId="ADAL" clId="{E7F2A317-B1AB-4F9E-B9BD-06D6689FC33A}" dt="2020-01-28T22:00:50.913" v="2468" actId="14861"/>
          <ac:cxnSpMkLst>
            <pc:docMk/>
            <pc:sldMk cId="2305185657" sldId="273"/>
            <ac:cxnSpMk id="18" creationId="{46402E9F-FA36-4D7F-AD9E-454F5A55118A}"/>
          </ac:cxnSpMkLst>
        </pc:cxnChg>
        <pc:cxnChg chg="mod">
          <ac:chgData name="Scott DeLoach" userId="e5ffe5c9-f8d4-4681-b92f-ad7c997ba6a6" providerId="ADAL" clId="{E7F2A317-B1AB-4F9E-B9BD-06D6689FC33A}" dt="2020-01-28T22:00:50.913" v="2468" actId="14861"/>
          <ac:cxnSpMkLst>
            <pc:docMk/>
            <pc:sldMk cId="2305185657" sldId="273"/>
            <ac:cxnSpMk id="48" creationId="{BB8ECE9C-261E-466A-A9C7-895170320632}"/>
          </ac:cxnSpMkLst>
        </pc:cxnChg>
        <pc:cxnChg chg="mod">
          <ac:chgData name="Scott DeLoach" userId="e5ffe5c9-f8d4-4681-b92f-ad7c997ba6a6" providerId="ADAL" clId="{E7F2A317-B1AB-4F9E-B9BD-06D6689FC33A}" dt="2020-01-28T22:00:50.913" v="2468" actId="14861"/>
          <ac:cxnSpMkLst>
            <pc:docMk/>
            <pc:sldMk cId="2305185657" sldId="273"/>
            <ac:cxnSpMk id="105" creationId="{854CF708-B594-4DB2-9C00-0E9AE3CC1D40}"/>
          </ac:cxnSpMkLst>
        </pc:cxnChg>
      </pc:sldChg>
      <pc:sldChg chg="modSp add modNotesTx">
        <pc:chgData name="Scott DeLoach" userId="e5ffe5c9-f8d4-4681-b92f-ad7c997ba6a6" providerId="ADAL" clId="{E7F2A317-B1AB-4F9E-B9BD-06D6689FC33A}" dt="2020-01-28T22:07:53.233" v="3399" actId="20577"/>
        <pc:sldMkLst>
          <pc:docMk/>
          <pc:sldMk cId="1566309993" sldId="274"/>
        </pc:sldMkLst>
        <pc:spChg chg="mod">
          <ac:chgData name="Scott DeLoach" userId="e5ffe5c9-f8d4-4681-b92f-ad7c997ba6a6" providerId="ADAL" clId="{E7F2A317-B1AB-4F9E-B9BD-06D6689FC33A}" dt="2020-01-28T21:59:28.579" v="2461" actId="14861"/>
          <ac:spMkLst>
            <pc:docMk/>
            <pc:sldMk cId="1566309993" sldId="274"/>
            <ac:spMk id="56" creationId="{4F41DBB2-63A7-408F-B983-3189F600CAD6}"/>
          </ac:spMkLst>
        </pc:spChg>
        <pc:spChg chg="mod">
          <ac:chgData name="Scott DeLoach" userId="e5ffe5c9-f8d4-4681-b92f-ad7c997ba6a6" providerId="ADAL" clId="{E7F2A317-B1AB-4F9E-B9BD-06D6689FC33A}" dt="2020-01-28T21:59:49.003" v="2463" actId="14861"/>
          <ac:spMkLst>
            <pc:docMk/>
            <pc:sldMk cId="1566309993" sldId="274"/>
            <ac:spMk id="57" creationId="{7A5E8D71-DE2C-4AA2-8076-F9DF4CD7CEC2}"/>
          </ac:spMkLst>
        </pc:spChg>
        <pc:spChg chg="mod">
          <ac:chgData name="Scott DeLoach" userId="e5ffe5c9-f8d4-4681-b92f-ad7c997ba6a6" providerId="ADAL" clId="{E7F2A317-B1AB-4F9E-B9BD-06D6689FC33A}" dt="2020-01-28T21:59:53.988" v="2464" actId="14861"/>
          <ac:spMkLst>
            <pc:docMk/>
            <pc:sldMk cId="1566309993" sldId="274"/>
            <ac:spMk id="58" creationId="{63FD2AE0-B598-4491-8F3F-37710CD56C1F}"/>
          </ac:spMkLst>
        </pc:spChg>
        <pc:cxnChg chg="mod">
          <ac:chgData name="Scott DeLoach" userId="e5ffe5c9-f8d4-4681-b92f-ad7c997ba6a6" providerId="ADAL" clId="{E7F2A317-B1AB-4F9E-B9BD-06D6689FC33A}" dt="2020-01-28T22:01:09.568" v="2469" actId="14861"/>
          <ac:cxnSpMkLst>
            <pc:docMk/>
            <pc:sldMk cId="1566309993" sldId="274"/>
            <ac:cxnSpMk id="74" creationId="{EB7A9CF1-A687-4771-844E-119EE72F79CA}"/>
          </ac:cxnSpMkLst>
        </pc:cxnChg>
        <pc:cxnChg chg="mod">
          <ac:chgData name="Scott DeLoach" userId="e5ffe5c9-f8d4-4681-b92f-ad7c997ba6a6" providerId="ADAL" clId="{E7F2A317-B1AB-4F9E-B9BD-06D6689FC33A}" dt="2020-01-28T22:01:09.568" v="2469" actId="14861"/>
          <ac:cxnSpMkLst>
            <pc:docMk/>
            <pc:sldMk cId="1566309993" sldId="274"/>
            <ac:cxnSpMk id="77" creationId="{3CF9E892-0873-4AF0-B32B-8C4ECBD06BE5}"/>
          </ac:cxnSpMkLst>
        </pc:cxnChg>
        <pc:cxnChg chg="mod">
          <ac:chgData name="Scott DeLoach" userId="e5ffe5c9-f8d4-4681-b92f-ad7c997ba6a6" providerId="ADAL" clId="{E7F2A317-B1AB-4F9E-B9BD-06D6689FC33A}" dt="2020-01-28T22:01:09.568" v="2469" actId="14861"/>
          <ac:cxnSpMkLst>
            <pc:docMk/>
            <pc:sldMk cId="1566309993" sldId="274"/>
            <ac:cxnSpMk id="80" creationId="{067344E8-9E6D-4329-8A60-DA18132E019A}"/>
          </ac:cxnSpMkLst>
        </pc:cxnChg>
        <pc:cxnChg chg="mod">
          <ac:chgData name="Scott DeLoach" userId="e5ffe5c9-f8d4-4681-b92f-ad7c997ba6a6" providerId="ADAL" clId="{E7F2A317-B1AB-4F9E-B9BD-06D6689FC33A}" dt="2020-01-28T22:01:09.568" v="2469" actId="14861"/>
          <ac:cxnSpMkLst>
            <pc:docMk/>
            <pc:sldMk cId="1566309993" sldId="274"/>
            <ac:cxnSpMk id="83" creationId="{5AD84311-BF31-4CF9-BC12-44F425FECFD5}"/>
          </ac:cxnSpMkLst>
        </pc:cxnChg>
      </pc:sldChg>
      <pc:sldChg chg="modSp add modNotesTx">
        <pc:chgData name="Scott DeLoach" userId="e5ffe5c9-f8d4-4681-b92f-ad7c997ba6a6" providerId="ADAL" clId="{E7F2A317-B1AB-4F9E-B9BD-06D6689FC33A}" dt="2020-01-28T22:08:24.069" v="3489" actId="20577"/>
        <pc:sldMkLst>
          <pc:docMk/>
          <pc:sldMk cId="282360525" sldId="275"/>
        </pc:sldMkLst>
        <pc:spChg chg="mod">
          <ac:chgData name="Scott DeLoach" userId="e5ffe5c9-f8d4-4681-b92f-ad7c997ba6a6" providerId="ADAL" clId="{E7F2A317-B1AB-4F9E-B9BD-06D6689FC33A}" dt="2020-01-28T22:00:22.462" v="2466" actId="14861"/>
          <ac:spMkLst>
            <pc:docMk/>
            <pc:sldMk cId="282360525" sldId="275"/>
            <ac:spMk id="20" creationId="{45D3B39F-AC83-4837-9FE1-16B182A288D6}"/>
          </ac:spMkLst>
        </pc:spChg>
        <pc:spChg chg="mod">
          <ac:chgData name="Scott DeLoach" userId="e5ffe5c9-f8d4-4681-b92f-ad7c997ba6a6" providerId="ADAL" clId="{E7F2A317-B1AB-4F9E-B9BD-06D6689FC33A}" dt="2020-01-28T22:00:04.108" v="2465" actId="14861"/>
          <ac:spMkLst>
            <pc:docMk/>
            <pc:sldMk cId="282360525" sldId="275"/>
            <ac:spMk id="58" creationId="{63FD2AE0-B598-4491-8F3F-37710CD56C1F}"/>
          </ac:spMkLst>
        </pc:spChg>
        <pc:spChg chg="mod">
          <ac:chgData name="Scott DeLoach" userId="e5ffe5c9-f8d4-4681-b92f-ad7c997ba6a6" providerId="ADAL" clId="{E7F2A317-B1AB-4F9E-B9BD-06D6689FC33A}" dt="2020-01-28T22:00:04.108" v="2465" actId="14861"/>
          <ac:spMkLst>
            <pc:docMk/>
            <pc:sldMk cId="282360525" sldId="275"/>
            <ac:spMk id="59" creationId="{693E885F-146E-4547-B8D4-85956A3CDD91}"/>
          </ac:spMkLst>
        </pc:spChg>
        <pc:cxnChg chg="mod">
          <ac:chgData name="Scott DeLoach" userId="e5ffe5c9-f8d4-4681-b92f-ad7c997ba6a6" providerId="ADAL" clId="{E7F2A317-B1AB-4F9E-B9BD-06D6689FC33A}" dt="2020-01-28T22:01:48.031" v="2471" actId="14861"/>
          <ac:cxnSpMkLst>
            <pc:docMk/>
            <pc:sldMk cId="282360525" sldId="275"/>
            <ac:cxnSpMk id="16" creationId="{861C5DDF-B804-40EF-9838-138EB79487AD}"/>
          </ac:cxnSpMkLst>
        </pc:cxnChg>
        <pc:cxnChg chg="mod">
          <ac:chgData name="Scott DeLoach" userId="e5ffe5c9-f8d4-4681-b92f-ad7c997ba6a6" providerId="ADAL" clId="{E7F2A317-B1AB-4F9E-B9BD-06D6689FC33A}" dt="2020-01-28T22:01:28.026" v="2470" actId="14861"/>
          <ac:cxnSpMkLst>
            <pc:docMk/>
            <pc:sldMk cId="282360525" sldId="275"/>
            <ac:cxnSpMk id="89" creationId="{F69A3A31-4A91-4D1E-9444-71777643F44A}"/>
          </ac:cxnSpMkLst>
        </pc:cxnChg>
        <pc:cxnChg chg="mod">
          <ac:chgData name="Scott DeLoach" userId="e5ffe5c9-f8d4-4681-b92f-ad7c997ba6a6" providerId="ADAL" clId="{E7F2A317-B1AB-4F9E-B9BD-06D6689FC33A}" dt="2020-01-28T22:01:28.026" v="2470" actId="14861"/>
          <ac:cxnSpMkLst>
            <pc:docMk/>
            <pc:sldMk cId="282360525" sldId="275"/>
            <ac:cxnSpMk id="95" creationId="{466EF604-B031-48A7-8C1A-EF6A6082CC9F}"/>
          </ac:cxnSpMkLst>
        </pc:cxnChg>
        <pc:cxnChg chg="mod">
          <ac:chgData name="Scott DeLoach" userId="e5ffe5c9-f8d4-4681-b92f-ad7c997ba6a6" providerId="ADAL" clId="{E7F2A317-B1AB-4F9E-B9BD-06D6689FC33A}" dt="2020-01-28T22:01:28.026" v="2470" actId="14861"/>
          <ac:cxnSpMkLst>
            <pc:docMk/>
            <pc:sldMk cId="282360525" sldId="275"/>
            <ac:cxnSpMk id="98" creationId="{99A28700-6F96-4D44-A424-D3A9B5182CF1}"/>
          </ac:cxnSpMkLst>
        </pc:cxnChg>
      </pc:sldChg>
      <pc:sldChg chg="modSp add modNotesTx">
        <pc:chgData name="Scott DeLoach" userId="e5ffe5c9-f8d4-4681-b92f-ad7c997ba6a6" providerId="ADAL" clId="{E7F2A317-B1AB-4F9E-B9BD-06D6689FC33A}" dt="2020-01-28T22:08:58.701" v="3598" actId="20577"/>
        <pc:sldMkLst>
          <pc:docMk/>
          <pc:sldMk cId="3595792953" sldId="276"/>
        </pc:sldMkLst>
        <pc:cxnChg chg="mod">
          <ac:chgData name="Scott DeLoach" userId="e5ffe5c9-f8d4-4681-b92f-ad7c997ba6a6" providerId="ADAL" clId="{E7F2A317-B1AB-4F9E-B9BD-06D6689FC33A}" dt="2020-01-28T22:01:57.462" v="2472" actId="14861"/>
          <ac:cxnSpMkLst>
            <pc:docMk/>
            <pc:sldMk cId="3595792953" sldId="276"/>
            <ac:cxnSpMk id="18" creationId="{46402E9F-FA36-4D7F-AD9E-454F5A55118A}"/>
          </ac:cxnSpMkLst>
        </pc:cxnChg>
        <pc:cxnChg chg="mod">
          <ac:chgData name="Scott DeLoach" userId="e5ffe5c9-f8d4-4681-b92f-ad7c997ba6a6" providerId="ADAL" clId="{E7F2A317-B1AB-4F9E-B9BD-06D6689FC33A}" dt="2020-01-28T22:01:57.462" v="2472" actId="14861"/>
          <ac:cxnSpMkLst>
            <pc:docMk/>
            <pc:sldMk cId="3595792953" sldId="276"/>
            <ac:cxnSpMk id="101" creationId="{2EDC0E64-C67D-4FE7-A1A4-82A807F7460B}"/>
          </ac:cxnSpMkLst>
        </pc:cxnChg>
      </pc:sldChg>
      <pc:sldChg chg="modSp add modNotesTx">
        <pc:chgData name="Scott DeLoach" userId="e5ffe5c9-f8d4-4681-b92f-ad7c997ba6a6" providerId="ADAL" clId="{E7F2A317-B1AB-4F9E-B9BD-06D6689FC33A}" dt="2020-01-28T22:11:56.708" v="4045" actId="20577"/>
        <pc:sldMkLst>
          <pc:docMk/>
          <pc:sldMk cId="3586910789" sldId="277"/>
        </pc:sldMkLst>
        <pc:cxnChg chg="mod">
          <ac:chgData name="Scott DeLoach" userId="e5ffe5c9-f8d4-4681-b92f-ad7c997ba6a6" providerId="ADAL" clId="{E7F2A317-B1AB-4F9E-B9BD-06D6689FC33A}" dt="2020-01-28T22:02:05.491" v="2473" actId="14861"/>
          <ac:cxnSpMkLst>
            <pc:docMk/>
            <pc:sldMk cId="3586910789" sldId="277"/>
            <ac:cxnSpMk id="16" creationId="{861C5DDF-B804-40EF-9838-138EB79487AD}"/>
          </ac:cxnSpMkLst>
        </pc:cxnChg>
      </pc:sldChg>
      <pc:sldChg chg="add del">
        <pc:chgData name="Scott DeLoach" userId="e5ffe5c9-f8d4-4681-b92f-ad7c997ba6a6" providerId="ADAL" clId="{E7F2A317-B1AB-4F9E-B9BD-06D6689FC33A}" dt="2020-01-28T22:10:08.950" v="3731" actId="47"/>
        <pc:sldMkLst>
          <pc:docMk/>
          <pc:sldMk cId="60560947" sldId="278"/>
        </pc:sldMkLst>
      </pc:sldChg>
      <pc:sldChg chg="add del">
        <pc:chgData name="Scott DeLoach" userId="e5ffe5c9-f8d4-4681-b92f-ad7c997ba6a6" providerId="ADAL" clId="{E7F2A317-B1AB-4F9E-B9BD-06D6689FC33A}" dt="2020-01-28T22:02:15.940" v="2474" actId="47"/>
        <pc:sldMkLst>
          <pc:docMk/>
          <pc:sldMk cId="1709788790" sldId="278"/>
        </pc:sldMkLst>
      </pc:sldChg>
      <pc:sldChg chg="add del">
        <pc:chgData name="Scott DeLoach" userId="e5ffe5c9-f8d4-4681-b92f-ad7c997ba6a6" providerId="ADAL" clId="{E7F2A317-B1AB-4F9E-B9BD-06D6689FC33A}" dt="2020-01-28T22:02:15.940" v="2474" actId="47"/>
        <pc:sldMkLst>
          <pc:docMk/>
          <pc:sldMk cId="738739768" sldId="279"/>
        </pc:sldMkLst>
      </pc:sldChg>
      <pc:sldChg chg="add del">
        <pc:chgData name="Scott DeLoach" userId="e5ffe5c9-f8d4-4681-b92f-ad7c997ba6a6" providerId="ADAL" clId="{E7F2A317-B1AB-4F9E-B9BD-06D6689FC33A}" dt="2020-01-28T22:02:15.940" v="2474" actId="47"/>
        <pc:sldMkLst>
          <pc:docMk/>
          <pc:sldMk cId="4131597180" sldId="280"/>
        </pc:sldMkLst>
      </pc:sldChg>
      <pc:sldChg chg="add del">
        <pc:chgData name="Scott DeLoach" userId="e5ffe5c9-f8d4-4681-b92f-ad7c997ba6a6" providerId="ADAL" clId="{E7F2A317-B1AB-4F9E-B9BD-06D6689FC33A}" dt="2020-01-28T22:02:15.940" v="2474" actId="47"/>
        <pc:sldMkLst>
          <pc:docMk/>
          <pc:sldMk cId="3244955249" sldId="281"/>
        </pc:sldMkLst>
      </pc:sldChg>
    </pc:docChg>
  </pc:docChgLst>
  <pc:docChgLst>
    <pc:chgData name="Scott DeLoach" userId="e5ffe5c9-f8d4-4681-b92f-ad7c997ba6a6" providerId="ADAL" clId="{D5B6C88F-70EA-4A88-B305-ECFBE82A2D53}"/>
    <pc:docChg chg="undo redo custSel addSld delSld modSld">
      <pc:chgData name="Scott DeLoach" userId="e5ffe5c9-f8d4-4681-b92f-ad7c997ba6a6" providerId="ADAL" clId="{D5B6C88F-70EA-4A88-B305-ECFBE82A2D53}" dt="2020-01-30T15:40:24.452" v="1664" actId="14861"/>
      <pc:docMkLst>
        <pc:docMk/>
      </pc:docMkLst>
      <pc:sldChg chg="modSp add del">
        <pc:chgData name="Scott DeLoach" userId="e5ffe5c9-f8d4-4681-b92f-ad7c997ba6a6" providerId="ADAL" clId="{D5B6C88F-70EA-4A88-B305-ECFBE82A2D53}" dt="2020-01-30T14:01:04.247" v="333" actId="313"/>
        <pc:sldMkLst>
          <pc:docMk/>
          <pc:sldMk cId="2536516880" sldId="256"/>
        </pc:sldMkLst>
        <pc:spChg chg="mod">
          <ac:chgData name="Scott DeLoach" userId="e5ffe5c9-f8d4-4681-b92f-ad7c997ba6a6" providerId="ADAL" clId="{D5B6C88F-70EA-4A88-B305-ECFBE82A2D53}" dt="2020-01-30T14:01:04.247" v="333" actId="313"/>
          <ac:spMkLst>
            <pc:docMk/>
            <pc:sldMk cId="2536516880" sldId="256"/>
            <ac:spMk id="2" creationId="{7B8AF1BC-DB19-462B-97BF-A269442C946D}"/>
          </ac:spMkLst>
        </pc:spChg>
      </pc:sldChg>
      <pc:sldChg chg="addSp delSp modSp add del delAnim modAnim modNotesTx">
        <pc:chgData name="Scott DeLoach" userId="e5ffe5c9-f8d4-4681-b92f-ad7c997ba6a6" providerId="ADAL" clId="{D5B6C88F-70EA-4A88-B305-ECFBE82A2D53}" dt="2020-01-30T15:33:04.581" v="1064" actId="20577"/>
        <pc:sldMkLst>
          <pc:docMk/>
          <pc:sldMk cId="3329376720" sldId="257"/>
        </pc:sldMkLst>
        <pc:spChg chg="add mod">
          <ac:chgData name="Scott DeLoach" userId="e5ffe5c9-f8d4-4681-b92f-ad7c997ba6a6" providerId="ADAL" clId="{D5B6C88F-70EA-4A88-B305-ECFBE82A2D53}" dt="2020-01-30T13:50:35.906" v="225" actId="1076"/>
          <ac:spMkLst>
            <pc:docMk/>
            <pc:sldMk cId="3329376720" sldId="257"/>
            <ac:spMk id="2" creationId="{6C1B80B0-5F66-4E20-BBEC-2E9CC60C60A3}"/>
          </ac:spMkLst>
        </pc:spChg>
        <pc:spChg chg="del mod">
          <ac:chgData name="Scott DeLoach" userId="e5ffe5c9-f8d4-4681-b92f-ad7c997ba6a6" providerId="ADAL" clId="{D5B6C88F-70EA-4A88-B305-ECFBE82A2D53}" dt="2020-01-30T13:49:12.965" v="199" actId="478"/>
          <ac:spMkLst>
            <pc:docMk/>
            <pc:sldMk cId="3329376720" sldId="257"/>
            <ac:spMk id="13" creationId="{E15566C7-0E74-4207-870E-07F307C1CB0C}"/>
          </ac:spMkLst>
        </pc:spChg>
        <pc:spChg chg="del">
          <ac:chgData name="Scott DeLoach" userId="e5ffe5c9-f8d4-4681-b92f-ad7c997ba6a6" providerId="ADAL" clId="{D5B6C88F-70EA-4A88-B305-ECFBE82A2D53}" dt="2020-01-30T13:49:04.769" v="194" actId="478"/>
          <ac:spMkLst>
            <pc:docMk/>
            <pc:sldMk cId="3329376720" sldId="257"/>
            <ac:spMk id="19" creationId="{F75E5258-1FF7-4145-A1D5-0B1A0804B4DA}"/>
          </ac:spMkLst>
        </pc:spChg>
        <pc:spChg chg="del">
          <ac:chgData name="Scott DeLoach" userId="e5ffe5c9-f8d4-4681-b92f-ad7c997ba6a6" providerId="ADAL" clId="{D5B6C88F-70EA-4A88-B305-ECFBE82A2D53}" dt="2020-01-30T13:49:07.502" v="196" actId="478"/>
          <ac:spMkLst>
            <pc:docMk/>
            <pc:sldMk cId="3329376720" sldId="257"/>
            <ac:spMk id="20" creationId="{45D3B39F-AC83-4837-9FE1-16B182A288D6}"/>
          </ac:spMkLst>
        </pc:spChg>
        <pc:spChg chg="del mod">
          <ac:chgData name="Scott DeLoach" userId="e5ffe5c9-f8d4-4681-b92f-ad7c997ba6a6" providerId="ADAL" clId="{D5B6C88F-70EA-4A88-B305-ECFBE82A2D53}" dt="2020-01-30T13:47:50.751" v="156"/>
          <ac:spMkLst>
            <pc:docMk/>
            <pc:sldMk cId="3329376720" sldId="257"/>
            <ac:spMk id="22" creationId="{708DA9C5-1838-43FA-A7FB-17C29DAC7B55}"/>
          </ac:spMkLst>
        </pc:spChg>
        <pc:spChg chg="del">
          <ac:chgData name="Scott DeLoach" userId="e5ffe5c9-f8d4-4681-b92f-ad7c997ba6a6" providerId="ADAL" clId="{D5B6C88F-70EA-4A88-B305-ECFBE82A2D53}" dt="2020-01-30T13:43:52.298" v="89" actId="478"/>
          <ac:spMkLst>
            <pc:docMk/>
            <pc:sldMk cId="3329376720" sldId="257"/>
            <ac:spMk id="37" creationId="{198E45DA-BA10-4467-A680-0B40D98086EC}"/>
          </ac:spMkLst>
        </pc:spChg>
        <pc:spChg chg="del">
          <ac:chgData name="Scott DeLoach" userId="e5ffe5c9-f8d4-4681-b92f-ad7c997ba6a6" providerId="ADAL" clId="{D5B6C88F-70EA-4A88-B305-ECFBE82A2D53}" dt="2020-01-30T13:44:55.518" v="108" actId="478"/>
          <ac:spMkLst>
            <pc:docMk/>
            <pc:sldMk cId="3329376720" sldId="257"/>
            <ac:spMk id="40" creationId="{1D82AE6D-150E-4C33-98F0-F9D74DB6276C}"/>
          </ac:spMkLst>
        </pc:spChg>
        <pc:spChg chg="add mod">
          <ac:chgData name="Scott DeLoach" userId="e5ffe5c9-f8d4-4681-b92f-ad7c997ba6a6" providerId="ADAL" clId="{D5B6C88F-70EA-4A88-B305-ECFBE82A2D53}" dt="2020-01-30T13:50:35.906" v="225" actId="1076"/>
          <ac:spMkLst>
            <pc:docMk/>
            <pc:sldMk cId="3329376720" sldId="257"/>
            <ac:spMk id="44" creationId="{D4F42142-B05E-463F-B340-7046112C7B03}"/>
          </ac:spMkLst>
        </pc:spChg>
        <pc:spChg chg="del">
          <ac:chgData name="Scott DeLoach" userId="e5ffe5c9-f8d4-4681-b92f-ad7c997ba6a6" providerId="ADAL" clId="{D5B6C88F-70EA-4A88-B305-ECFBE82A2D53}" dt="2020-01-30T13:44:58.119" v="110" actId="478"/>
          <ac:spMkLst>
            <pc:docMk/>
            <pc:sldMk cId="3329376720" sldId="257"/>
            <ac:spMk id="46" creationId="{330EC729-C02A-46FA-BD06-FC33DC15A572}"/>
          </ac:spMkLst>
        </pc:spChg>
        <pc:spChg chg="del">
          <ac:chgData name="Scott DeLoach" userId="e5ffe5c9-f8d4-4681-b92f-ad7c997ba6a6" providerId="ADAL" clId="{D5B6C88F-70EA-4A88-B305-ECFBE82A2D53}" dt="2020-01-30T13:44:59.605" v="112" actId="478"/>
          <ac:spMkLst>
            <pc:docMk/>
            <pc:sldMk cId="3329376720" sldId="257"/>
            <ac:spMk id="47" creationId="{7B69C315-F61B-4E67-B76D-E7FC448712E4}"/>
          </ac:spMkLst>
        </pc:spChg>
        <pc:spChg chg="del">
          <ac:chgData name="Scott DeLoach" userId="e5ffe5c9-f8d4-4681-b92f-ad7c997ba6a6" providerId="ADAL" clId="{D5B6C88F-70EA-4A88-B305-ECFBE82A2D53}" dt="2020-01-30T13:47:29.725" v="139" actId="478"/>
          <ac:spMkLst>
            <pc:docMk/>
            <pc:sldMk cId="3329376720" sldId="257"/>
            <ac:spMk id="54" creationId="{B16AF4A5-C99F-4EFD-BB99-C1A979BD469E}"/>
          </ac:spMkLst>
        </pc:spChg>
        <pc:spChg chg="del mod">
          <ac:chgData name="Scott DeLoach" userId="e5ffe5c9-f8d4-4681-b92f-ad7c997ba6a6" providerId="ADAL" clId="{D5B6C88F-70EA-4A88-B305-ECFBE82A2D53}" dt="2020-01-30T13:49:23.720" v="202" actId="478"/>
          <ac:spMkLst>
            <pc:docMk/>
            <pc:sldMk cId="3329376720" sldId="257"/>
            <ac:spMk id="56" creationId="{4F41DBB2-63A7-408F-B983-3189F600CAD6}"/>
          </ac:spMkLst>
        </pc:spChg>
        <pc:spChg chg="mod">
          <ac:chgData name="Scott DeLoach" userId="e5ffe5c9-f8d4-4681-b92f-ad7c997ba6a6" providerId="ADAL" clId="{D5B6C88F-70EA-4A88-B305-ECFBE82A2D53}" dt="2020-01-30T13:50:35.906" v="225" actId="1076"/>
          <ac:spMkLst>
            <pc:docMk/>
            <pc:sldMk cId="3329376720" sldId="257"/>
            <ac:spMk id="57" creationId="{7A5E8D71-DE2C-4AA2-8076-F9DF4CD7CEC2}"/>
          </ac:spMkLst>
        </pc:spChg>
        <pc:spChg chg="del mod">
          <ac:chgData name="Scott DeLoach" userId="e5ffe5c9-f8d4-4681-b92f-ad7c997ba6a6" providerId="ADAL" clId="{D5B6C88F-70EA-4A88-B305-ECFBE82A2D53}" dt="2020-01-30T13:49:25.035" v="203" actId="478"/>
          <ac:spMkLst>
            <pc:docMk/>
            <pc:sldMk cId="3329376720" sldId="257"/>
            <ac:spMk id="58" creationId="{63FD2AE0-B598-4491-8F3F-37710CD56C1F}"/>
          </ac:spMkLst>
        </pc:spChg>
        <pc:spChg chg="mod">
          <ac:chgData name="Scott DeLoach" userId="e5ffe5c9-f8d4-4681-b92f-ad7c997ba6a6" providerId="ADAL" clId="{D5B6C88F-70EA-4A88-B305-ECFBE82A2D53}" dt="2020-01-30T13:50:35.906" v="225" actId="1076"/>
          <ac:spMkLst>
            <pc:docMk/>
            <pc:sldMk cId="3329376720" sldId="257"/>
            <ac:spMk id="59" creationId="{693E885F-146E-4547-B8D4-85956A3CDD91}"/>
          </ac:spMkLst>
        </pc:spChg>
        <pc:spChg chg="del mod">
          <ac:chgData name="Scott DeLoach" userId="e5ffe5c9-f8d4-4681-b92f-ad7c997ba6a6" providerId="ADAL" clId="{D5B6C88F-70EA-4A88-B305-ECFBE82A2D53}" dt="2020-01-30T13:49:40.157" v="210" actId="478"/>
          <ac:spMkLst>
            <pc:docMk/>
            <pc:sldMk cId="3329376720" sldId="257"/>
            <ac:spMk id="72" creationId="{4D39DEF4-D80E-488C-BA84-952BD69D3BC1}"/>
          </ac:spMkLst>
        </pc:spChg>
        <pc:spChg chg="add del mod">
          <ac:chgData name="Scott DeLoach" userId="e5ffe5c9-f8d4-4681-b92f-ad7c997ba6a6" providerId="ADAL" clId="{D5B6C88F-70EA-4A88-B305-ECFBE82A2D53}" dt="2020-01-30T13:50:30.098" v="224" actId="478"/>
          <ac:spMkLst>
            <pc:docMk/>
            <pc:sldMk cId="3329376720" sldId="257"/>
            <ac:spMk id="94" creationId="{7917B01C-E881-4E7E-A5E2-7F5F50A922FF}"/>
          </ac:spMkLst>
        </pc:spChg>
        <pc:picChg chg="add del mod">
          <ac:chgData name="Scott DeLoach" userId="e5ffe5c9-f8d4-4681-b92f-ad7c997ba6a6" providerId="ADAL" clId="{D5B6C88F-70EA-4A88-B305-ECFBE82A2D53}" dt="2020-01-30T13:50:38.239" v="226" actId="478"/>
          <ac:picMkLst>
            <pc:docMk/>
            <pc:sldMk cId="3329376720" sldId="257"/>
            <ac:picMk id="4" creationId="{180D1D80-5856-4016-AD34-FD1791CD129B}"/>
          </ac:picMkLst>
        </pc:picChg>
        <pc:cxnChg chg="del mod">
          <ac:chgData name="Scott DeLoach" userId="e5ffe5c9-f8d4-4681-b92f-ad7c997ba6a6" providerId="ADAL" clId="{D5B6C88F-70EA-4A88-B305-ECFBE82A2D53}" dt="2020-01-30T13:49:13.939" v="200" actId="478"/>
          <ac:cxnSpMkLst>
            <pc:docMk/>
            <pc:sldMk cId="3329376720" sldId="257"/>
            <ac:cxnSpMk id="15" creationId="{494D7C2B-D40A-4655-BF27-BC25FD503A9A}"/>
          </ac:cxnSpMkLst>
        </pc:cxnChg>
        <pc:cxnChg chg="del">
          <ac:chgData name="Scott DeLoach" userId="e5ffe5c9-f8d4-4681-b92f-ad7c997ba6a6" providerId="ADAL" clId="{D5B6C88F-70EA-4A88-B305-ECFBE82A2D53}" dt="2020-01-30T13:49:08.989" v="197" actId="478"/>
          <ac:cxnSpMkLst>
            <pc:docMk/>
            <pc:sldMk cId="3329376720" sldId="257"/>
            <ac:cxnSpMk id="16" creationId="{861C5DDF-B804-40EF-9838-138EB79487AD}"/>
          </ac:cxnSpMkLst>
        </pc:cxnChg>
        <pc:cxnChg chg="del mod">
          <ac:chgData name="Scott DeLoach" userId="e5ffe5c9-f8d4-4681-b92f-ad7c997ba6a6" providerId="ADAL" clId="{D5B6C88F-70EA-4A88-B305-ECFBE82A2D53}" dt="2020-01-30T13:49:05.727" v="195" actId="478"/>
          <ac:cxnSpMkLst>
            <pc:docMk/>
            <pc:sldMk cId="3329376720" sldId="257"/>
            <ac:cxnSpMk id="17" creationId="{698C8156-0E24-4F1E-B9FB-7B26E960B50F}"/>
          </ac:cxnSpMkLst>
        </pc:cxnChg>
        <pc:cxnChg chg="del mod">
          <ac:chgData name="Scott DeLoach" userId="e5ffe5c9-f8d4-4681-b92f-ad7c997ba6a6" providerId="ADAL" clId="{D5B6C88F-70EA-4A88-B305-ECFBE82A2D53}" dt="2020-01-30T13:49:12.180" v="198" actId="478"/>
          <ac:cxnSpMkLst>
            <pc:docMk/>
            <pc:sldMk cId="3329376720" sldId="257"/>
            <ac:cxnSpMk id="18" creationId="{46402E9F-FA36-4D7F-AD9E-454F5A55118A}"/>
          </ac:cxnSpMkLst>
        </pc:cxnChg>
        <pc:cxnChg chg="mod">
          <ac:chgData name="Scott DeLoach" userId="e5ffe5c9-f8d4-4681-b92f-ad7c997ba6a6" providerId="ADAL" clId="{D5B6C88F-70EA-4A88-B305-ECFBE82A2D53}" dt="2020-01-30T13:50:35.906" v="225" actId="1076"/>
          <ac:cxnSpMkLst>
            <pc:docMk/>
            <pc:sldMk cId="3329376720" sldId="257"/>
            <ac:cxnSpMk id="41" creationId="{36FECEC0-0CF5-42CB-8045-8B0A7F4E47F8}"/>
          </ac:cxnSpMkLst>
        </pc:cxnChg>
        <pc:cxnChg chg="del mod">
          <ac:chgData name="Scott DeLoach" userId="e5ffe5c9-f8d4-4681-b92f-ad7c997ba6a6" providerId="ADAL" clId="{D5B6C88F-70EA-4A88-B305-ECFBE82A2D53}" dt="2020-01-30T13:44:56.635" v="109" actId="478"/>
          <ac:cxnSpMkLst>
            <pc:docMk/>
            <pc:sldMk cId="3329376720" sldId="257"/>
            <ac:cxnSpMk id="48" creationId="{BB8ECE9C-261E-466A-A9C7-895170320632}"/>
          </ac:cxnSpMkLst>
        </pc:cxnChg>
        <pc:cxnChg chg="del mod">
          <ac:chgData name="Scott DeLoach" userId="e5ffe5c9-f8d4-4681-b92f-ad7c997ba6a6" providerId="ADAL" clId="{D5B6C88F-70EA-4A88-B305-ECFBE82A2D53}" dt="2020-01-30T13:44:58.916" v="111" actId="478"/>
          <ac:cxnSpMkLst>
            <pc:docMk/>
            <pc:sldMk cId="3329376720" sldId="257"/>
            <ac:cxnSpMk id="51" creationId="{C133C6AF-707F-4510-B34A-63BF6D7372F7}"/>
          </ac:cxnSpMkLst>
        </pc:cxnChg>
        <pc:cxnChg chg="mod">
          <ac:chgData name="Scott DeLoach" userId="e5ffe5c9-f8d4-4681-b92f-ad7c997ba6a6" providerId="ADAL" clId="{D5B6C88F-70EA-4A88-B305-ECFBE82A2D53}" dt="2020-01-30T13:50:35.906" v="225" actId="1076"/>
          <ac:cxnSpMkLst>
            <pc:docMk/>
            <pc:sldMk cId="3329376720" sldId="257"/>
            <ac:cxnSpMk id="74" creationId="{EB7A9CF1-A687-4771-844E-119EE72F79CA}"/>
          </ac:cxnSpMkLst>
        </pc:cxnChg>
        <pc:cxnChg chg="del mod">
          <ac:chgData name="Scott DeLoach" userId="e5ffe5c9-f8d4-4681-b92f-ad7c997ba6a6" providerId="ADAL" clId="{D5B6C88F-70EA-4A88-B305-ECFBE82A2D53}" dt="2020-01-30T13:49:29.148" v="204" actId="478"/>
          <ac:cxnSpMkLst>
            <pc:docMk/>
            <pc:sldMk cId="3329376720" sldId="257"/>
            <ac:cxnSpMk id="77" creationId="{3CF9E892-0873-4AF0-B32B-8C4ECBD06BE5}"/>
          </ac:cxnSpMkLst>
        </pc:cxnChg>
        <pc:cxnChg chg="del mod">
          <ac:chgData name="Scott DeLoach" userId="e5ffe5c9-f8d4-4681-b92f-ad7c997ba6a6" providerId="ADAL" clId="{D5B6C88F-70EA-4A88-B305-ECFBE82A2D53}" dt="2020-01-30T13:49:32.870" v="206" actId="478"/>
          <ac:cxnSpMkLst>
            <pc:docMk/>
            <pc:sldMk cId="3329376720" sldId="257"/>
            <ac:cxnSpMk id="80" creationId="{067344E8-9E6D-4329-8A60-DA18132E019A}"/>
          </ac:cxnSpMkLst>
        </pc:cxnChg>
        <pc:cxnChg chg="mod">
          <ac:chgData name="Scott DeLoach" userId="e5ffe5c9-f8d4-4681-b92f-ad7c997ba6a6" providerId="ADAL" clId="{D5B6C88F-70EA-4A88-B305-ECFBE82A2D53}" dt="2020-01-30T13:50:35.906" v="225" actId="1076"/>
          <ac:cxnSpMkLst>
            <pc:docMk/>
            <pc:sldMk cId="3329376720" sldId="257"/>
            <ac:cxnSpMk id="83" creationId="{5AD84311-BF31-4CF9-BC12-44F425FECFD5}"/>
          </ac:cxnSpMkLst>
        </pc:cxnChg>
        <pc:cxnChg chg="del mod">
          <ac:chgData name="Scott DeLoach" userId="e5ffe5c9-f8d4-4681-b92f-ad7c997ba6a6" providerId="ADAL" clId="{D5B6C88F-70EA-4A88-B305-ECFBE82A2D53}" dt="2020-01-30T13:49:42.173" v="211" actId="478"/>
          <ac:cxnSpMkLst>
            <pc:docMk/>
            <pc:sldMk cId="3329376720" sldId="257"/>
            <ac:cxnSpMk id="86" creationId="{86B44169-AD55-47A2-9202-8727342C39C5}"/>
          </ac:cxnSpMkLst>
        </pc:cxnChg>
        <pc:cxnChg chg="del mod">
          <ac:chgData name="Scott DeLoach" userId="e5ffe5c9-f8d4-4681-b92f-ad7c997ba6a6" providerId="ADAL" clId="{D5B6C88F-70EA-4A88-B305-ECFBE82A2D53}" dt="2020-01-30T13:49:34.977" v="207" actId="478"/>
          <ac:cxnSpMkLst>
            <pc:docMk/>
            <pc:sldMk cId="3329376720" sldId="257"/>
            <ac:cxnSpMk id="89" creationId="{F69A3A31-4A91-4D1E-9444-71777643F44A}"/>
          </ac:cxnSpMkLst>
        </pc:cxnChg>
        <pc:cxnChg chg="mod">
          <ac:chgData name="Scott DeLoach" userId="e5ffe5c9-f8d4-4681-b92f-ad7c997ba6a6" providerId="ADAL" clId="{D5B6C88F-70EA-4A88-B305-ECFBE82A2D53}" dt="2020-01-30T13:50:35.906" v="225" actId="1076"/>
          <ac:cxnSpMkLst>
            <pc:docMk/>
            <pc:sldMk cId="3329376720" sldId="257"/>
            <ac:cxnSpMk id="95" creationId="{466EF604-B031-48A7-8C1A-EF6A6082CC9F}"/>
          </ac:cxnSpMkLst>
        </pc:cxnChg>
        <pc:cxnChg chg="del mod">
          <ac:chgData name="Scott DeLoach" userId="e5ffe5c9-f8d4-4681-b92f-ad7c997ba6a6" providerId="ADAL" clId="{D5B6C88F-70EA-4A88-B305-ECFBE82A2D53}" dt="2020-01-30T13:49:35.459" v="208" actId="478"/>
          <ac:cxnSpMkLst>
            <pc:docMk/>
            <pc:sldMk cId="3329376720" sldId="257"/>
            <ac:cxnSpMk id="98" creationId="{99A28700-6F96-4D44-A424-D3A9B5182CF1}"/>
          </ac:cxnSpMkLst>
        </pc:cxnChg>
        <pc:cxnChg chg="del mod">
          <ac:chgData name="Scott DeLoach" userId="e5ffe5c9-f8d4-4681-b92f-ad7c997ba6a6" providerId="ADAL" clId="{D5B6C88F-70EA-4A88-B305-ECFBE82A2D53}" dt="2020-01-30T13:47:27.748" v="138" actId="478"/>
          <ac:cxnSpMkLst>
            <pc:docMk/>
            <pc:sldMk cId="3329376720" sldId="257"/>
            <ac:cxnSpMk id="101" creationId="{2EDC0E64-C67D-4FE7-A1A4-82A807F7460B}"/>
          </ac:cxnSpMkLst>
        </pc:cxnChg>
        <pc:cxnChg chg="del mod">
          <ac:chgData name="Scott DeLoach" userId="e5ffe5c9-f8d4-4681-b92f-ad7c997ba6a6" providerId="ADAL" clId="{D5B6C88F-70EA-4A88-B305-ECFBE82A2D53}" dt="2020-01-30T13:45:00.342" v="113" actId="478"/>
          <ac:cxnSpMkLst>
            <pc:docMk/>
            <pc:sldMk cId="3329376720" sldId="257"/>
            <ac:cxnSpMk id="105" creationId="{854CF708-B594-4DB2-9C00-0E9AE3CC1D40}"/>
          </ac:cxnSpMkLst>
        </pc:cxnChg>
      </pc:sldChg>
      <pc:sldChg chg="modSp add del modNotes modNotesTx">
        <pc:chgData name="Scott DeLoach" userId="e5ffe5c9-f8d4-4681-b92f-ad7c997ba6a6" providerId="ADAL" clId="{D5B6C88F-70EA-4A88-B305-ECFBE82A2D53}" dt="2020-01-30T15:24:45.072" v="454" actId="33524"/>
        <pc:sldMkLst>
          <pc:docMk/>
          <pc:sldMk cId="2492382915" sldId="258"/>
        </pc:sldMkLst>
        <pc:spChg chg="mod">
          <ac:chgData name="Scott DeLoach" userId="e5ffe5c9-f8d4-4681-b92f-ad7c997ba6a6" providerId="ADAL" clId="{D5B6C88F-70EA-4A88-B305-ECFBE82A2D53}" dt="2020-01-30T13:58:28.308" v="294" actId="313"/>
          <ac:spMkLst>
            <pc:docMk/>
            <pc:sldMk cId="2492382915" sldId="258"/>
            <ac:spMk id="19" creationId="{19E7FE0C-03F7-4526-A045-035B4EC63200}"/>
          </ac:spMkLst>
        </pc:spChg>
        <pc:spChg chg="mod">
          <ac:chgData name="Scott DeLoach" userId="e5ffe5c9-f8d4-4681-b92f-ad7c997ba6a6" providerId="ADAL" clId="{D5B6C88F-70EA-4A88-B305-ECFBE82A2D53}" dt="2020-01-30T13:59:39.293" v="313" actId="313"/>
          <ac:spMkLst>
            <pc:docMk/>
            <pc:sldMk cId="2492382915" sldId="258"/>
            <ac:spMk id="20" creationId="{84020BC5-956B-4E16-8068-E53568FDF172}"/>
          </ac:spMkLst>
        </pc:spChg>
        <pc:spChg chg="mod">
          <ac:chgData name="Scott DeLoach" userId="e5ffe5c9-f8d4-4681-b92f-ad7c997ba6a6" providerId="ADAL" clId="{D5B6C88F-70EA-4A88-B305-ECFBE82A2D53}" dt="2020-01-30T14:01:05.829" v="334" actId="313"/>
          <ac:spMkLst>
            <pc:docMk/>
            <pc:sldMk cId="2492382915" sldId="258"/>
            <ac:spMk id="21" creationId="{7089E8FC-0B94-4E2D-A41A-C2C47BB32152}"/>
          </ac:spMkLst>
        </pc:spChg>
      </pc:sldChg>
      <pc:sldChg chg="modSp add del modNotesTx">
        <pc:chgData name="Scott DeLoach" userId="e5ffe5c9-f8d4-4681-b92f-ad7c997ba6a6" providerId="ADAL" clId="{D5B6C88F-70EA-4A88-B305-ECFBE82A2D53}" dt="2020-01-30T15:25:51.085" v="486" actId="20577"/>
        <pc:sldMkLst>
          <pc:docMk/>
          <pc:sldMk cId="2427883265" sldId="259"/>
        </pc:sldMkLst>
        <pc:spChg chg="mod">
          <ac:chgData name="Scott DeLoach" userId="e5ffe5c9-f8d4-4681-b92f-ad7c997ba6a6" providerId="ADAL" clId="{D5B6C88F-70EA-4A88-B305-ECFBE82A2D53}" dt="2020-01-30T13:58:30.229" v="295" actId="313"/>
          <ac:spMkLst>
            <pc:docMk/>
            <pc:sldMk cId="2427883265" sldId="259"/>
            <ac:spMk id="19" creationId="{19E7FE0C-03F7-4526-A045-035B4EC63200}"/>
          </ac:spMkLst>
        </pc:spChg>
        <pc:spChg chg="mod">
          <ac:chgData name="Scott DeLoach" userId="e5ffe5c9-f8d4-4681-b92f-ad7c997ba6a6" providerId="ADAL" clId="{D5B6C88F-70EA-4A88-B305-ECFBE82A2D53}" dt="2020-01-30T13:59:42.260" v="314" actId="313"/>
          <ac:spMkLst>
            <pc:docMk/>
            <pc:sldMk cId="2427883265" sldId="259"/>
            <ac:spMk id="20" creationId="{84020BC5-956B-4E16-8068-E53568FDF172}"/>
          </ac:spMkLst>
        </pc:spChg>
        <pc:spChg chg="mod">
          <ac:chgData name="Scott DeLoach" userId="e5ffe5c9-f8d4-4681-b92f-ad7c997ba6a6" providerId="ADAL" clId="{D5B6C88F-70EA-4A88-B305-ECFBE82A2D53}" dt="2020-01-30T14:01:08.560" v="335" actId="313"/>
          <ac:spMkLst>
            <pc:docMk/>
            <pc:sldMk cId="2427883265" sldId="259"/>
            <ac:spMk id="21" creationId="{7089E8FC-0B94-4E2D-A41A-C2C47BB32152}"/>
          </ac:spMkLst>
        </pc:spChg>
      </pc:sldChg>
      <pc:sldChg chg="modSp add del modNotes modNotesTx">
        <pc:chgData name="Scott DeLoach" userId="e5ffe5c9-f8d4-4681-b92f-ad7c997ba6a6" providerId="ADAL" clId="{D5B6C88F-70EA-4A88-B305-ECFBE82A2D53}" dt="2020-01-30T14:02:26.120" v="366" actId="20577"/>
        <pc:sldMkLst>
          <pc:docMk/>
          <pc:sldMk cId="313417402" sldId="260"/>
        </pc:sldMkLst>
        <pc:spChg chg="mod">
          <ac:chgData name="Scott DeLoach" userId="e5ffe5c9-f8d4-4681-b92f-ad7c997ba6a6" providerId="ADAL" clId="{D5B6C88F-70EA-4A88-B305-ECFBE82A2D53}" dt="2020-01-30T13:58:31.166" v="296" actId="313"/>
          <ac:spMkLst>
            <pc:docMk/>
            <pc:sldMk cId="313417402" sldId="260"/>
            <ac:spMk id="19" creationId="{19E7FE0C-03F7-4526-A045-035B4EC63200}"/>
          </ac:spMkLst>
        </pc:spChg>
        <pc:spChg chg="mod">
          <ac:chgData name="Scott DeLoach" userId="e5ffe5c9-f8d4-4681-b92f-ad7c997ba6a6" providerId="ADAL" clId="{D5B6C88F-70EA-4A88-B305-ECFBE82A2D53}" dt="2020-01-30T13:59:44.084" v="315" actId="313"/>
          <ac:spMkLst>
            <pc:docMk/>
            <pc:sldMk cId="313417402" sldId="260"/>
            <ac:spMk id="20" creationId="{84020BC5-956B-4E16-8068-E53568FDF172}"/>
          </ac:spMkLst>
        </pc:spChg>
        <pc:spChg chg="mod">
          <ac:chgData name="Scott DeLoach" userId="e5ffe5c9-f8d4-4681-b92f-ad7c997ba6a6" providerId="ADAL" clId="{D5B6C88F-70EA-4A88-B305-ECFBE82A2D53}" dt="2020-01-30T14:01:09.528" v="336" actId="313"/>
          <ac:spMkLst>
            <pc:docMk/>
            <pc:sldMk cId="313417402" sldId="260"/>
            <ac:spMk id="21" creationId="{7089E8FC-0B94-4E2D-A41A-C2C47BB32152}"/>
          </ac:spMkLst>
        </pc:spChg>
      </pc:sldChg>
      <pc:sldChg chg="modSp add del modNotes modNotesTx">
        <pc:chgData name="Scott DeLoach" userId="e5ffe5c9-f8d4-4681-b92f-ad7c997ba6a6" providerId="ADAL" clId="{D5B6C88F-70EA-4A88-B305-ECFBE82A2D53}" dt="2020-01-30T15:26:30.841" v="508" actId="20577"/>
        <pc:sldMkLst>
          <pc:docMk/>
          <pc:sldMk cId="1899620633" sldId="261"/>
        </pc:sldMkLst>
        <pc:spChg chg="mod">
          <ac:chgData name="Scott DeLoach" userId="e5ffe5c9-f8d4-4681-b92f-ad7c997ba6a6" providerId="ADAL" clId="{D5B6C88F-70EA-4A88-B305-ECFBE82A2D53}" dt="2020-01-30T13:58:31.946" v="297" actId="313"/>
          <ac:spMkLst>
            <pc:docMk/>
            <pc:sldMk cId="1899620633" sldId="261"/>
            <ac:spMk id="19" creationId="{19E7FE0C-03F7-4526-A045-035B4EC63200}"/>
          </ac:spMkLst>
        </pc:spChg>
        <pc:spChg chg="mod">
          <ac:chgData name="Scott DeLoach" userId="e5ffe5c9-f8d4-4681-b92f-ad7c997ba6a6" providerId="ADAL" clId="{D5B6C88F-70EA-4A88-B305-ECFBE82A2D53}" dt="2020-01-30T13:59:46.748" v="316" actId="313"/>
          <ac:spMkLst>
            <pc:docMk/>
            <pc:sldMk cId="1899620633" sldId="261"/>
            <ac:spMk id="20" creationId="{84020BC5-956B-4E16-8068-E53568FDF172}"/>
          </ac:spMkLst>
        </pc:spChg>
        <pc:spChg chg="mod">
          <ac:chgData name="Scott DeLoach" userId="e5ffe5c9-f8d4-4681-b92f-ad7c997ba6a6" providerId="ADAL" clId="{D5B6C88F-70EA-4A88-B305-ECFBE82A2D53}" dt="2020-01-30T14:01:12.097" v="337" actId="313"/>
          <ac:spMkLst>
            <pc:docMk/>
            <pc:sldMk cId="1899620633" sldId="261"/>
            <ac:spMk id="21" creationId="{7089E8FC-0B94-4E2D-A41A-C2C47BB32152}"/>
          </ac:spMkLst>
        </pc:spChg>
      </pc:sldChg>
      <pc:sldChg chg="modSp add del modNotes modNotesTx">
        <pc:chgData name="Scott DeLoach" userId="e5ffe5c9-f8d4-4681-b92f-ad7c997ba6a6" providerId="ADAL" clId="{D5B6C88F-70EA-4A88-B305-ECFBE82A2D53}" dt="2020-01-30T15:27:12.811" v="546" actId="20577"/>
        <pc:sldMkLst>
          <pc:docMk/>
          <pc:sldMk cId="946664836" sldId="262"/>
        </pc:sldMkLst>
        <pc:spChg chg="mod">
          <ac:chgData name="Scott DeLoach" userId="e5ffe5c9-f8d4-4681-b92f-ad7c997ba6a6" providerId="ADAL" clId="{D5B6C88F-70EA-4A88-B305-ECFBE82A2D53}" dt="2020-01-30T13:58:36.323" v="298" actId="313"/>
          <ac:spMkLst>
            <pc:docMk/>
            <pc:sldMk cId="946664836" sldId="262"/>
            <ac:spMk id="19" creationId="{19E7FE0C-03F7-4526-A045-035B4EC63200}"/>
          </ac:spMkLst>
        </pc:spChg>
        <pc:spChg chg="mod">
          <ac:chgData name="Scott DeLoach" userId="e5ffe5c9-f8d4-4681-b92f-ad7c997ba6a6" providerId="ADAL" clId="{D5B6C88F-70EA-4A88-B305-ECFBE82A2D53}" dt="2020-01-30T13:59:54.296" v="317" actId="313"/>
          <ac:spMkLst>
            <pc:docMk/>
            <pc:sldMk cId="946664836" sldId="262"/>
            <ac:spMk id="20" creationId="{84020BC5-956B-4E16-8068-E53568FDF172}"/>
          </ac:spMkLst>
        </pc:spChg>
        <pc:spChg chg="mod">
          <ac:chgData name="Scott DeLoach" userId="e5ffe5c9-f8d4-4681-b92f-ad7c997ba6a6" providerId="ADAL" clId="{D5B6C88F-70EA-4A88-B305-ECFBE82A2D53}" dt="2020-01-30T14:01:18.230" v="338" actId="313"/>
          <ac:spMkLst>
            <pc:docMk/>
            <pc:sldMk cId="946664836" sldId="262"/>
            <ac:spMk id="21" creationId="{7089E8FC-0B94-4E2D-A41A-C2C47BB32152}"/>
          </ac:spMkLst>
        </pc:spChg>
      </pc:sldChg>
      <pc:sldChg chg="modSp add del modNotes modNotesTx">
        <pc:chgData name="Scott DeLoach" userId="e5ffe5c9-f8d4-4681-b92f-ad7c997ba6a6" providerId="ADAL" clId="{D5B6C88F-70EA-4A88-B305-ECFBE82A2D53}" dt="2020-01-30T15:27:22.371" v="547" actId="6549"/>
        <pc:sldMkLst>
          <pc:docMk/>
          <pc:sldMk cId="2352308294" sldId="263"/>
        </pc:sldMkLst>
        <pc:spChg chg="mod">
          <ac:chgData name="Scott DeLoach" userId="e5ffe5c9-f8d4-4681-b92f-ad7c997ba6a6" providerId="ADAL" clId="{D5B6C88F-70EA-4A88-B305-ECFBE82A2D53}" dt="2020-01-30T13:58:37.200" v="299" actId="313"/>
          <ac:spMkLst>
            <pc:docMk/>
            <pc:sldMk cId="2352308294" sldId="263"/>
            <ac:spMk id="19" creationId="{19E7FE0C-03F7-4526-A045-035B4EC63200}"/>
          </ac:spMkLst>
        </pc:spChg>
        <pc:spChg chg="mod">
          <ac:chgData name="Scott DeLoach" userId="e5ffe5c9-f8d4-4681-b92f-ad7c997ba6a6" providerId="ADAL" clId="{D5B6C88F-70EA-4A88-B305-ECFBE82A2D53}" dt="2020-01-30T13:59:57.041" v="318" actId="313"/>
          <ac:spMkLst>
            <pc:docMk/>
            <pc:sldMk cId="2352308294" sldId="263"/>
            <ac:spMk id="20" creationId="{84020BC5-956B-4E16-8068-E53568FDF172}"/>
          </ac:spMkLst>
        </pc:spChg>
        <pc:spChg chg="mod">
          <ac:chgData name="Scott DeLoach" userId="e5ffe5c9-f8d4-4681-b92f-ad7c997ba6a6" providerId="ADAL" clId="{D5B6C88F-70EA-4A88-B305-ECFBE82A2D53}" dt="2020-01-30T14:01:19.082" v="339" actId="313"/>
          <ac:spMkLst>
            <pc:docMk/>
            <pc:sldMk cId="2352308294" sldId="263"/>
            <ac:spMk id="21" creationId="{7089E8FC-0B94-4E2D-A41A-C2C47BB32152}"/>
          </ac:spMkLst>
        </pc:spChg>
      </pc:sldChg>
      <pc:sldChg chg="modSp add del modNotes modNotesTx">
        <pc:chgData name="Scott DeLoach" userId="e5ffe5c9-f8d4-4681-b92f-ad7c997ba6a6" providerId="ADAL" clId="{D5B6C88F-70EA-4A88-B305-ECFBE82A2D53}" dt="2020-01-30T15:28:59.836" v="619" actId="20577"/>
        <pc:sldMkLst>
          <pc:docMk/>
          <pc:sldMk cId="1147933865" sldId="264"/>
        </pc:sldMkLst>
        <pc:spChg chg="mod">
          <ac:chgData name="Scott DeLoach" userId="e5ffe5c9-f8d4-4681-b92f-ad7c997ba6a6" providerId="ADAL" clId="{D5B6C88F-70EA-4A88-B305-ECFBE82A2D53}" dt="2020-01-30T13:58:59.044" v="304" actId="313"/>
          <ac:spMkLst>
            <pc:docMk/>
            <pc:sldMk cId="1147933865" sldId="264"/>
            <ac:spMk id="19" creationId="{19E7FE0C-03F7-4526-A045-035B4EC63200}"/>
          </ac:spMkLst>
        </pc:spChg>
        <pc:spChg chg="mod">
          <ac:chgData name="Scott DeLoach" userId="e5ffe5c9-f8d4-4681-b92f-ad7c997ba6a6" providerId="ADAL" clId="{D5B6C88F-70EA-4A88-B305-ECFBE82A2D53}" dt="2020-01-30T13:59:59.887" v="319" actId="313"/>
          <ac:spMkLst>
            <pc:docMk/>
            <pc:sldMk cId="1147933865" sldId="264"/>
            <ac:spMk id="20" creationId="{84020BC5-956B-4E16-8068-E53568FDF172}"/>
          </ac:spMkLst>
        </pc:spChg>
        <pc:spChg chg="mod">
          <ac:chgData name="Scott DeLoach" userId="e5ffe5c9-f8d4-4681-b92f-ad7c997ba6a6" providerId="ADAL" clId="{D5B6C88F-70EA-4A88-B305-ECFBE82A2D53}" dt="2020-01-30T14:01:21.843" v="340" actId="313"/>
          <ac:spMkLst>
            <pc:docMk/>
            <pc:sldMk cId="1147933865" sldId="264"/>
            <ac:spMk id="21" creationId="{7089E8FC-0B94-4E2D-A41A-C2C47BB32152}"/>
          </ac:spMkLst>
        </pc:spChg>
      </pc:sldChg>
      <pc:sldChg chg="modSp add del modNotes modNotesTx">
        <pc:chgData name="Scott DeLoach" userId="e5ffe5c9-f8d4-4681-b92f-ad7c997ba6a6" providerId="ADAL" clId="{D5B6C88F-70EA-4A88-B305-ECFBE82A2D53}" dt="2020-01-30T15:29:44.953" v="670" actId="20577"/>
        <pc:sldMkLst>
          <pc:docMk/>
          <pc:sldMk cId="3185162856" sldId="265"/>
        </pc:sldMkLst>
        <pc:spChg chg="mod">
          <ac:chgData name="Scott DeLoach" userId="e5ffe5c9-f8d4-4681-b92f-ad7c997ba6a6" providerId="ADAL" clId="{D5B6C88F-70EA-4A88-B305-ECFBE82A2D53}" dt="2020-01-30T13:58:59.858" v="305" actId="313"/>
          <ac:spMkLst>
            <pc:docMk/>
            <pc:sldMk cId="3185162856" sldId="265"/>
            <ac:spMk id="19" creationId="{19E7FE0C-03F7-4526-A045-035B4EC63200}"/>
          </ac:spMkLst>
        </pc:spChg>
        <pc:spChg chg="mod">
          <ac:chgData name="Scott DeLoach" userId="e5ffe5c9-f8d4-4681-b92f-ad7c997ba6a6" providerId="ADAL" clId="{D5B6C88F-70EA-4A88-B305-ECFBE82A2D53}" dt="2020-01-30T14:00:01.489" v="320" actId="313"/>
          <ac:spMkLst>
            <pc:docMk/>
            <pc:sldMk cId="3185162856" sldId="265"/>
            <ac:spMk id="20" creationId="{84020BC5-956B-4E16-8068-E53568FDF172}"/>
          </ac:spMkLst>
        </pc:spChg>
        <pc:spChg chg="mod">
          <ac:chgData name="Scott DeLoach" userId="e5ffe5c9-f8d4-4681-b92f-ad7c997ba6a6" providerId="ADAL" clId="{D5B6C88F-70EA-4A88-B305-ECFBE82A2D53}" dt="2020-01-30T14:01:31.752" v="343" actId="313"/>
          <ac:spMkLst>
            <pc:docMk/>
            <pc:sldMk cId="3185162856" sldId="265"/>
            <ac:spMk id="21" creationId="{7089E8FC-0B94-4E2D-A41A-C2C47BB32152}"/>
          </ac:spMkLst>
        </pc:spChg>
      </pc:sldChg>
      <pc:sldChg chg="modSp add del modNotes modNotesTx">
        <pc:chgData name="Scott DeLoach" userId="e5ffe5c9-f8d4-4681-b92f-ad7c997ba6a6" providerId="ADAL" clId="{D5B6C88F-70EA-4A88-B305-ECFBE82A2D53}" dt="2020-01-30T14:02:58.922" v="382" actId="313"/>
        <pc:sldMkLst>
          <pc:docMk/>
          <pc:sldMk cId="2400763190" sldId="266"/>
        </pc:sldMkLst>
        <pc:spChg chg="mod">
          <ac:chgData name="Scott DeLoach" userId="e5ffe5c9-f8d4-4681-b92f-ad7c997ba6a6" providerId="ADAL" clId="{D5B6C88F-70EA-4A88-B305-ECFBE82A2D53}" dt="2020-01-30T13:59:01.259" v="306" actId="313"/>
          <ac:spMkLst>
            <pc:docMk/>
            <pc:sldMk cId="2400763190" sldId="266"/>
            <ac:spMk id="19" creationId="{19E7FE0C-03F7-4526-A045-035B4EC63200}"/>
          </ac:spMkLst>
        </pc:spChg>
        <pc:spChg chg="mod">
          <ac:chgData name="Scott DeLoach" userId="e5ffe5c9-f8d4-4681-b92f-ad7c997ba6a6" providerId="ADAL" clId="{D5B6C88F-70EA-4A88-B305-ECFBE82A2D53}" dt="2020-01-30T14:00:04.299" v="321" actId="313"/>
          <ac:spMkLst>
            <pc:docMk/>
            <pc:sldMk cId="2400763190" sldId="266"/>
            <ac:spMk id="20" creationId="{84020BC5-956B-4E16-8068-E53568FDF172}"/>
          </ac:spMkLst>
        </pc:spChg>
        <pc:spChg chg="mod">
          <ac:chgData name="Scott DeLoach" userId="e5ffe5c9-f8d4-4681-b92f-ad7c997ba6a6" providerId="ADAL" clId="{D5B6C88F-70EA-4A88-B305-ECFBE82A2D53}" dt="2020-01-30T14:01:33.230" v="344" actId="313"/>
          <ac:spMkLst>
            <pc:docMk/>
            <pc:sldMk cId="2400763190" sldId="266"/>
            <ac:spMk id="21" creationId="{7089E8FC-0B94-4E2D-A41A-C2C47BB32152}"/>
          </ac:spMkLst>
        </pc:spChg>
      </pc:sldChg>
      <pc:sldChg chg="modSp add del modNotes modNotesTx">
        <pc:chgData name="Scott DeLoach" userId="e5ffe5c9-f8d4-4681-b92f-ad7c997ba6a6" providerId="ADAL" clId="{D5B6C88F-70EA-4A88-B305-ECFBE82A2D53}" dt="2020-01-30T15:30:02.226" v="673" actId="20577"/>
        <pc:sldMkLst>
          <pc:docMk/>
          <pc:sldMk cId="3943588628" sldId="267"/>
        </pc:sldMkLst>
        <pc:spChg chg="mod">
          <ac:chgData name="Scott DeLoach" userId="e5ffe5c9-f8d4-4681-b92f-ad7c997ba6a6" providerId="ADAL" clId="{D5B6C88F-70EA-4A88-B305-ECFBE82A2D53}" dt="2020-01-30T13:59:02.089" v="307" actId="313"/>
          <ac:spMkLst>
            <pc:docMk/>
            <pc:sldMk cId="3943588628" sldId="267"/>
            <ac:spMk id="19" creationId="{19E7FE0C-03F7-4526-A045-035B4EC63200}"/>
          </ac:spMkLst>
        </pc:spChg>
        <pc:spChg chg="mod">
          <ac:chgData name="Scott DeLoach" userId="e5ffe5c9-f8d4-4681-b92f-ad7c997ba6a6" providerId="ADAL" clId="{D5B6C88F-70EA-4A88-B305-ECFBE82A2D53}" dt="2020-01-30T14:00:08.264" v="322" actId="313"/>
          <ac:spMkLst>
            <pc:docMk/>
            <pc:sldMk cId="3943588628" sldId="267"/>
            <ac:spMk id="20" creationId="{84020BC5-956B-4E16-8068-E53568FDF172}"/>
          </ac:spMkLst>
        </pc:spChg>
        <pc:spChg chg="mod">
          <ac:chgData name="Scott DeLoach" userId="e5ffe5c9-f8d4-4681-b92f-ad7c997ba6a6" providerId="ADAL" clId="{D5B6C88F-70EA-4A88-B305-ECFBE82A2D53}" dt="2020-01-30T14:01:34.393" v="345" actId="313"/>
          <ac:spMkLst>
            <pc:docMk/>
            <pc:sldMk cId="3943588628" sldId="267"/>
            <ac:spMk id="21" creationId="{7089E8FC-0B94-4E2D-A41A-C2C47BB32152}"/>
          </ac:spMkLst>
        </pc:spChg>
      </pc:sldChg>
      <pc:sldChg chg="modSp add del modNotes modNotesTx">
        <pc:chgData name="Scott DeLoach" userId="e5ffe5c9-f8d4-4681-b92f-ad7c997ba6a6" providerId="ADAL" clId="{D5B6C88F-70EA-4A88-B305-ECFBE82A2D53}" dt="2020-01-30T14:03:01.088" v="385" actId="313"/>
        <pc:sldMkLst>
          <pc:docMk/>
          <pc:sldMk cId="3478504311" sldId="268"/>
        </pc:sldMkLst>
        <pc:spChg chg="mod">
          <ac:chgData name="Scott DeLoach" userId="e5ffe5c9-f8d4-4681-b92f-ad7c997ba6a6" providerId="ADAL" clId="{D5B6C88F-70EA-4A88-B305-ECFBE82A2D53}" dt="2020-01-30T13:59:05.922" v="308" actId="313"/>
          <ac:spMkLst>
            <pc:docMk/>
            <pc:sldMk cId="3478504311" sldId="268"/>
            <ac:spMk id="19" creationId="{19E7FE0C-03F7-4526-A045-035B4EC63200}"/>
          </ac:spMkLst>
        </pc:spChg>
        <pc:spChg chg="mod">
          <ac:chgData name="Scott DeLoach" userId="e5ffe5c9-f8d4-4681-b92f-ad7c997ba6a6" providerId="ADAL" clId="{D5B6C88F-70EA-4A88-B305-ECFBE82A2D53}" dt="2020-01-30T14:00:10.648" v="323" actId="313"/>
          <ac:spMkLst>
            <pc:docMk/>
            <pc:sldMk cId="3478504311" sldId="268"/>
            <ac:spMk id="20" creationId="{84020BC5-956B-4E16-8068-E53568FDF172}"/>
          </ac:spMkLst>
        </pc:spChg>
        <pc:spChg chg="mod">
          <ac:chgData name="Scott DeLoach" userId="e5ffe5c9-f8d4-4681-b92f-ad7c997ba6a6" providerId="ADAL" clId="{D5B6C88F-70EA-4A88-B305-ECFBE82A2D53}" dt="2020-01-30T14:01:37.321" v="346" actId="313"/>
          <ac:spMkLst>
            <pc:docMk/>
            <pc:sldMk cId="3478504311" sldId="268"/>
            <ac:spMk id="21" creationId="{7089E8FC-0B94-4E2D-A41A-C2C47BB32152}"/>
          </ac:spMkLst>
        </pc:spChg>
      </pc:sldChg>
      <pc:sldChg chg="modSp add del modNotes modNotesTx">
        <pc:chgData name="Scott DeLoach" userId="e5ffe5c9-f8d4-4681-b92f-ad7c997ba6a6" providerId="ADAL" clId="{D5B6C88F-70EA-4A88-B305-ECFBE82A2D53}" dt="2020-01-30T15:30:30.452" v="684" actId="20577"/>
        <pc:sldMkLst>
          <pc:docMk/>
          <pc:sldMk cId="1692894211" sldId="269"/>
        </pc:sldMkLst>
        <pc:spChg chg="mod">
          <ac:chgData name="Scott DeLoach" userId="e5ffe5c9-f8d4-4681-b92f-ad7c997ba6a6" providerId="ADAL" clId="{D5B6C88F-70EA-4A88-B305-ECFBE82A2D53}" dt="2020-01-30T13:59:06.932" v="309" actId="313"/>
          <ac:spMkLst>
            <pc:docMk/>
            <pc:sldMk cId="1692894211" sldId="269"/>
            <ac:spMk id="19" creationId="{19E7FE0C-03F7-4526-A045-035B4EC63200}"/>
          </ac:spMkLst>
        </pc:spChg>
        <pc:spChg chg="mod">
          <ac:chgData name="Scott DeLoach" userId="e5ffe5c9-f8d4-4681-b92f-ad7c997ba6a6" providerId="ADAL" clId="{D5B6C88F-70EA-4A88-B305-ECFBE82A2D53}" dt="2020-01-30T13:54:28.762" v="255"/>
          <ac:spMkLst>
            <pc:docMk/>
            <pc:sldMk cId="1692894211" sldId="269"/>
            <ac:spMk id="20" creationId="{84020BC5-956B-4E16-8068-E53568FDF172}"/>
          </ac:spMkLst>
        </pc:spChg>
        <pc:spChg chg="mod">
          <ac:chgData name="Scott DeLoach" userId="e5ffe5c9-f8d4-4681-b92f-ad7c997ba6a6" providerId="ADAL" clId="{D5B6C88F-70EA-4A88-B305-ECFBE82A2D53}" dt="2020-01-30T14:01:42.023" v="347" actId="313"/>
          <ac:spMkLst>
            <pc:docMk/>
            <pc:sldMk cId="1692894211" sldId="269"/>
            <ac:spMk id="21" creationId="{7089E8FC-0B94-4E2D-A41A-C2C47BB32152}"/>
          </ac:spMkLst>
        </pc:spChg>
      </pc:sldChg>
      <pc:sldChg chg="modSp add del modNotes modNotesTx">
        <pc:chgData name="Scott DeLoach" userId="e5ffe5c9-f8d4-4681-b92f-ad7c997ba6a6" providerId="ADAL" clId="{D5B6C88F-70EA-4A88-B305-ECFBE82A2D53}" dt="2020-01-30T14:03:01.861" v="386" actId="313"/>
        <pc:sldMkLst>
          <pc:docMk/>
          <pc:sldMk cId="3582346333" sldId="270"/>
        </pc:sldMkLst>
        <pc:spChg chg="mod">
          <ac:chgData name="Scott DeLoach" userId="e5ffe5c9-f8d4-4681-b92f-ad7c997ba6a6" providerId="ADAL" clId="{D5B6C88F-70EA-4A88-B305-ECFBE82A2D53}" dt="2020-01-30T13:59:10.558" v="310" actId="313"/>
          <ac:spMkLst>
            <pc:docMk/>
            <pc:sldMk cId="3582346333" sldId="270"/>
            <ac:spMk id="19" creationId="{19E7FE0C-03F7-4526-A045-035B4EC63200}"/>
          </ac:spMkLst>
        </pc:spChg>
        <pc:spChg chg="mod">
          <ac:chgData name="Scott DeLoach" userId="e5ffe5c9-f8d4-4681-b92f-ad7c997ba6a6" providerId="ADAL" clId="{D5B6C88F-70EA-4A88-B305-ECFBE82A2D53}" dt="2020-01-30T14:00:18.480" v="324" actId="313"/>
          <ac:spMkLst>
            <pc:docMk/>
            <pc:sldMk cId="3582346333" sldId="270"/>
            <ac:spMk id="20" creationId="{84020BC5-956B-4E16-8068-E53568FDF172}"/>
          </ac:spMkLst>
        </pc:spChg>
        <pc:spChg chg="mod">
          <ac:chgData name="Scott DeLoach" userId="e5ffe5c9-f8d4-4681-b92f-ad7c997ba6a6" providerId="ADAL" clId="{D5B6C88F-70EA-4A88-B305-ECFBE82A2D53}" dt="2020-01-30T14:01:44.233" v="348" actId="313"/>
          <ac:spMkLst>
            <pc:docMk/>
            <pc:sldMk cId="3582346333" sldId="270"/>
            <ac:spMk id="21" creationId="{7089E8FC-0B94-4E2D-A41A-C2C47BB32152}"/>
          </ac:spMkLst>
        </pc:spChg>
      </pc:sldChg>
      <pc:sldChg chg="modSp add del modNotes modNotesTx">
        <pc:chgData name="Scott DeLoach" userId="e5ffe5c9-f8d4-4681-b92f-ad7c997ba6a6" providerId="ADAL" clId="{D5B6C88F-70EA-4A88-B305-ECFBE82A2D53}" dt="2020-01-30T14:01:45.191" v="349" actId="313"/>
        <pc:sldMkLst>
          <pc:docMk/>
          <pc:sldMk cId="3120592944" sldId="271"/>
        </pc:sldMkLst>
        <pc:spChg chg="mod">
          <ac:chgData name="Scott DeLoach" userId="e5ffe5c9-f8d4-4681-b92f-ad7c997ba6a6" providerId="ADAL" clId="{D5B6C88F-70EA-4A88-B305-ECFBE82A2D53}" dt="2020-01-30T13:57:17.874" v="288" actId="1076"/>
          <ac:spMkLst>
            <pc:docMk/>
            <pc:sldMk cId="3120592944" sldId="271"/>
            <ac:spMk id="8" creationId="{D441F3A4-1B61-4C92-9AA8-9B78A62B0145}"/>
          </ac:spMkLst>
        </pc:spChg>
        <pc:spChg chg="mod">
          <ac:chgData name="Scott DeLoach" userId="e5ffe5c9-f8d4-4681-b92f-ad7c997ba6a6" providerId="ADAL" clId="{D5B6C88F-70EA-4A88-B305-ECFBE82A2D53}" dt="2020-01-30T13:59:12.444" v="311" actId="313"/>
          <ac:spMkLst>
            <pc:docMk/>
            <pc:sldMk cId="3120592944" sldId="271"/>
            <ac:spMk id="19" creationId="{19E7FE0C-03F7-4526-A045-035B4EC63200}"/>
          </ac:spMkLst>
        </pc:spChg>
        <pc:spChg chg="mod">
          <ac:chgData name="Scott DeLoach" userId="e5ffe5c9-f8d4-4681-b92f-ad7c997ba6a6" providerId="ADAL" clId="{D5B6C88F-70EA-4A88-B305-ECFBE82A2D53}" dt="2020-01-30T14:00:21.531" v="325" actId="313"/>
          <ac:spMkLst>
            <pc:docMk/>
            <pc:sldMk cId="3120592944" sldId="271"/>
            <ac:spMk id="20" creationId="{84020BC5-956B-4E16-8068-E53568FDF172}"/>
          </ac:spMkLst>
        </pc:spChg>
        <pc:spChg chg="mod">
          <ac:chgData name="Scott DeLoach" userId="e5ffe5c9-f8d4-4681-b92f-ad7c997ba6a6" providerId="ADAL" clId="{D5B6C88F-70EA-4A88-B305-ECFBE82A2D53}" dt="2020-01-30T14:01:45.191" v="349" actId="313"/>
          <ac:spMkLst>
            <pc:docMk/>
            <pc:sldMk cId="3120592944" sldId="271"/>
            <ac:spMk id="21" creationId="{7089E8FC-0B94-4E2D-A41A-C2C47BB32152}"/>
          </ac:spMkLst>
        </pc:spChg>
      </pc:sldChg>
      <pc:sldChg chg="addSp delSp modSp add del delAnim modAnim modNotes modNotesTx">
        <pc:chgData name="Scott DeLoach" userId="e5ffe5c9-f8d4-4681-b92f-ad7c997ba6a6" providerId="ADAL" clId="{D5B6C88F-70EA-4A88-B305-ECFBE82A2D53}" dt="2020-01-30T15:37:47.655" v="1558" actId="313"/>
        <pc:sldMkLst>
          <pc:docMk/>
          <pc:sldMk cId="1248526022" sldId="272"/>
        </pc:sldMkLst>
        <pc:spChg chg="add del mod">
          <ac:chgData name="Scott DeLoach" userId="e5ffe5c9-f8d4-4681-b92f-ad7c997ba6a6" providerId="ADAL" clId="{D5B6C88F-70EA-4A88-B305-ECFBE82A2D53}" dt="2020-01-30T13:55:28.905" v="267" actId="478"/>
          <ac:spMkLst>
            <pc:docMk/>
            <pc:sldMk cId="1248526022" sldId="272"/>
            <ac:spMk id="2" creationId="{A2B8AA34-4C92-4BBE-8961-60077153E24E}"/>
          </ac:spMkLst>
        </pc:spChg>
        <pc:spChg chg="del">
          <ac:chgData name="Scott DeLoach" userId="e5ffe5c9-f8d4-4681-b92f-ad7c997ba6a6" providerId="ADAL" clId="{D5B6C88F-70EA-4A88-B305-ECFBE82A2D53}" dt="2020-01-30T13:55:28.905" v="267" actId="478"/>
          <ac:spMkLst>
            <pc:docMk/>
            <pc:sldMk cId="1248526022" sldId="272"/>
            <ac:spMk id="13" creationId="{E15566C7-0E74-4207-870E-07F307C1CB0C}"/>
          </ac:spMkLst>
        </pc:spChg>
        <pc:spChg chg="del">
          <ac:chgData name="Scott DeLoach" userId="e5ffe5c9-f8d4-4681-b92f-ad7c997ba6a6" providerId="ADAL" clId="{D5B6C88F-70EA-4A88-B305-ECFBE82A2D53}" dt="2020-01-30T13:55:28.905" v="267" actId="478"/>
          <ac:spMkLst>
            <pc:docMk/>
            <pc:sldMk cId="1248526022" sldId="272"/>
            <ac:spMk id="19" creationId="{F75E5258-1FF7-4145-A1D5-0B1A0804B4DA}"/>
          </ac:spMkLst>
        </pc:spChg>
        <pc:spChg chg="del">
          <ac:chgData name="Scott DeLoach" userId="e5ffe5c9-f8d4-4681-b92f-ad7c997ba6a6" providerId="ADAL" clId="{D5B6C88F-70EA-4A88-B305-ECFBE82A2D53}" dt="2020-01-30T13:55:28.905" v="267" actId="478"/>
          <ac:spMkLst>
            <pc:docMk/>
            <pc:sldMk cId="1248526022" sldId="272"/>
            <ac:spMk id="20" creationId="{45D3B39F-AC83-4837-9FE1-16B182A288D6}"/>
          </ac:spMkLst>
        </pc:spChg>
        <pc:spChg chg="del mod">
          <ac:chgData name="Scott DeLoach" userId="e5ffe5c9-f8d4-4681-b92f-ad7c997ba6a6" providerId="ADAL" clId="{D5B6C88F-70EA-4A88-B305-ECFBE82A2D53}" dt="2020-01-30T13:55:28.905" v="267" actId="478"/>
          <ac:spMkLst>
            <pc:docMk/>
            <pc:sldMk cId="1248526022" sldId="272"/>
            <ac:spMk id="22" creationId="{708DA9C5-1838-43FA-A7FB-17C29DAC7B55}"/>
          </ac:spMkLst>
        </pc:spChg>
        <pc:spChg chg="add del mod">
          <ac:chgData name="Scott DeLoach" userId="e5ffe5c9-f8d4-4681-b92f-ad7c997ba6a6" providerId="ADAL" clId="{D5B6C88F-70EA-4A88-B305-ECFBE82A2D53}" dt="2020-01-30T13:55:28.905" v="267" actId="478"/>
          <ac:spMkLst>
            <pc:docMk/>
            <pc:sldMk cId="1248526022" sldId="272"/>
            <ac:spMk id="35" creationId="{59D22390-3181-4970-8911-84AB9B8BD377}"/>
          </ac:spMkLst>
        </pc:spChg>
        <pc:spChg chg="add del mod">
          <ac:chgData name="Scott DeLoach" userId="e5ffe5c9-f8d4-4681-b92f-ad7c997ba6a6" providerId="ADAL" clId="{D5B6C88F-70EA-4A88-B305-ECFBE82A2D53}" dt="2020-01-30T13:55:28.905" v="267" actId="478"/>
          <ac:spMkLst>
            <pc:docMk/>
            <pc:sldMk cId="1248526022" sldId="272"/>
            <ac:spMk id="36" creationId="{98D7D235-0383-403C-BD95-0B0B5C83A73F}"/>
          </ac:spMkLst>
        </pc:spChg>
        <pc:spChg chg="del mod">
          <ac:chgData name="Scott DeLoach" userId="e5ffe5c9-f8d4-4681-b92f-ad7c997ba6a6" providerId="ADAL" clId="{D5B6C88F-70EA-4A88-B305-ECFBE82A2D53}" dt="2020-01-30T13:55:28.905" v="267" actId="478"/>
          <ac:spMkLst>
            <pc:docMk/>
            <pc:sldMk cId="1248526022" sldId="272"/>
            <ac:spMk id="37" creationId="{198E45DA-BA10-4467-A680-0B40D98086EC}"/>
          </ac:spMkLst>
        </pc:spChg>
        <pc:spChg chg="add del mod">
          <ac:chgData name="Scott DeLoach" userId="e5ffe5c9-f8d4-4681-b92f-ad7c997ba6a6" providerId="ADAL" clId="{D5B6C88F-70EA-4A88-B305-ECFBE82A2D53}" dt="2020-01-30T13:55:28.905" v="267" actId="478"/>
          <ac:spMkLst>
            <pc:docMk/>
            <pc:sldMk cId="1248526022" sldId="272"/>
            <ac:spMk id="38" creationId="{974AE26F-282B-4EBE-BAA3-9B0370C2CC8B}"/>
          </ac:spMkLst>
        </pc:spChg>
        <pc:spChg chg="add del mod">
          <ac:chgData name="Scott DeLoach" userId="e5ffe5c9-f8d4-4681-b92f-ad7c997ba6a6" providerId="ADAL" clId="{D5B6C88F-70EA-4A88-B305-ECFBE82A2D53}" dt="2020-01-30T13:55:28.905" v="267" actId="478"/>
          <ac:spMkLst>
            <pc:docMk/>
            <pc:sldMk cId="1248526022" sldId="272"/>
            <ac:spMk id="39" creationId="{066CE6EC-BEB7-4662-8926-F021F457A447}"/>
          </ac:spMkLst>
        </pc:spChg>
        <pc:spChg chg="del mod">
          <ac:chgData name="Scott DeLoach" userId="e5ffe5c9-f8d4-4681-b92f-ad7c997ba6a6" providerId="ADAL" clId="{D5B6C88F-70EA-4A88-B305-ECFBE82A2D53}" dt="2020-01-30T13:55:28.905" v="267" actId="478"/>
          <ac:spMkLst>
            <pc:docMk/>
            <pc:sldMk cId="1248526022" sldId="272"/>
            <ac:spMk id="40" creationId="{1D82AE6D-150E-4C33-98F0-F9D74DB6276C}"/>
          </ac:spMkLst>
        </pc:spChg>
        <pc:spChg chg="add del mod">
          <ac:chgData name="Scott DeLoach" userId="e5ffe5c9-f8d4-4681-b92f-ad7c997ba6a6" providerId="ADAL" clId="{D5B6C88F-70EA-4A88-B305-ECFBE82A2D53}" dt="2020-01-30T13:55:28.905" v="267" actId="478"/>
          <ac:spMkLst>
            <pc:docMk/>
            <pc:sldMk cId="1248526022" sldId="272"/>
            <ac:spMk id="42" creationId="{1B013593-69BD-4D48-8005-B8792A88FE7F}"/>
          </ac:spMkLst>
        </pc:spChg>
        <pc:spChg chg="add del">
          <ac:chgData name="Scott DeLoach" userId="e5ffe5c9-f8d4-4681-b92f-ad7c997ba6a6" providerId="ADAL" clId="{D5B6C88F-70EA-4A88-B305-ECFBE82A2D53}" dt="2020-01-30T13:55:58.796" v="273" actId="478"/>
          <ac:spMkLst>
            <pc:docMk/>
            <pc:sldMk cId="1248526022" sldId="272"/>
            <ac:spMk id="43" creationId="{14454189-E674-4788-A6D3-BBEF405A2D9C}"/>
          </ac:spMkLst>
        </pc:spChg>
        <pc:spChg chg="del mod">
          <ac:chgData name="Scott DeLoach" userId="e5ffe5c9-f8d4-4681-b92f-ad7c997ba6a6" providerId="ADAL" clId="{D5B6C88F-70EA-4A88-B305-ECFBE82A2D53}" dt="2020-01-30T13:55:28.905" v="267" actId="478"/>
          <ac:spMkLst>
            <pc:docMk/>
            <pc:sldMk cId="1248526022" sldId="272"/>
            <ac:spMk id="46" creationId="{330EC729-C02A-46FA-BD06-FC33DC15A572}"/>
          </ac:spMkLst>
        </pc:spChg>
        <pc:spChg chg="del mod">
          <ac:chgData name="Scott DeLoach" userId="e5ffe5c9-f8d4-4681-b92f-ad7c997ba6a6" providerId="ADAL" clId="{D5B6C88F-70EA-4A88-B305-ECFBE82A2D53}" dt="2020-01-30T13:55:28.905" v="267" actId="478"/>
          <ac:spMkLst>
            <pc:docMk/>
            <pc:sldMk cId="1248526022" sldId="272"/>
            <ac:spMk id="47" creationId="{7B69C315-F61B-4E67-B76D-E7FC448712E4}"/>
          </ac:spMkLst>
        </pc:spChg>
        <pc:spChg chg="add del">
          <ac:chgData name="Scott DeLoach" userId="e5ffe5c9-f8d4-4681-b92f-ad7c997ba6a6" providerId="ADAL" clId="{D5B6C88F-70EA-4A88-B305-ECFBE82A2D53}" dt="2020-01-30T13:55:58.796" v="273" actId="478"/>
          <ac:spMkLst>
            <pc:docMk/>
            <pc:sldMk cId="1248526022" sldId="272"/>
            <ac:spMk id="52" creationId="{AD4A7E0C-7884-4958-837F-E27E15603BDD}"/>
          </ac:spMkLst>
        </pc:spChg>
        <pc:spChg chg="add del">
          <ac:chgData name="Scott DeLoach" userId="e5ffe5c9-f8d4-4681-b92f-ad7c997ba6a6" providerId="ADAL" clId="{D5B6C88F-70EA-4A88-B305-ECFBE82A2D53}" dt="2020-01-30T13:55:58.796" v="273" actId="478"/>
          <ac:spMkLst>
            <pc:docMk/>
            <pc:sldMk cId="1248526022" sldId="272"/>
            <ac:spMk id="53" creationId="{A7B29E1C-80E1-4694-960E-7B108153BD64}"/>
          </ac:spMkLst>
        </pc:spChg>
        <pc:spChg chg="del">
          <ac:chgData name="Scott DeLoach" userId="e5ffe5c9-f8d4-4681-b92f-ad7c997ba6a6" providerId="ADAL" clId="{D5B6C88F-70EA-4A88-B305-ECFBE82A2D53}" dt="2020-01-30T13:55:28.905" v="267" actId="478"/>
          <ac:spMkLst>
            <pc:docMk/>
            <pc:sldMk cId="1248526022" sldId="272"/>
            <ac:spMk id="54" creationId="{B16AF4A5-C99F-4EFD-BB99-C1A979BD469E}"/>
          </ac:spMkLst>
        </pc:spChg>
        <pc:spChg chg="del mod">
          <ac:chgData name="Scott DeLoach" userId="e5ffe5c9-f8d4-4681-b92f-ad7c997ba6a6" providerId="ADAL" clId="{D5B6C88F-70EA-4A88-B305-ECFBE82A2D53}" dt="2020-01-30T13:55:28.905" v="267" actId="478"/>
          <ac:spMkLst>
            <pc:docMk/>
            <pc:sldMk cId="1248526022" sldId="272"/>
            <ac:spMk id="56" creationId="{4F41DBB2-63A7-408F-B983-3189F600CAD6}"/>
          </ac:spMkLst>
        </pc:spChg>
        <pc:spChg chg="del mod">
          <ac:chgData name="Scott DeLoach" userId="e5ffe5c9-f8d4-4681-b92f-ad7c997ba6a6" providerId="ADAL" clId="{D5B6C88F-70EA-4A88-B305-ECFBE82A2D53}" dt="2020-01-30T13:55:28.905" v="267" actId="478"/>
          <ac:spMkLst>
            <pc:docMk/>
            <pc:sldMk cId="1248526022" sldId="272"/>
            <ac:spMk id="57" creationId="{7A5E8D71-DE2C-4AA2-8076-F9DF4CD7CEC2}"/>
          </ac:spMkLst>
        </pc:spChg>
        <pc:spChg chg="del mod">
          <ac:chgData name="Scott DeLoach" userId="e5ffe5c9-f8d4-4681-b92f-ad7c997ba6a6" providerId="ADAL" clId="{D5B6C88F-70EA-4A88-B305-ECFBE82A2D53}" dt="2020-01-30T13:55:28.905" v="267" actId="478"/>
          <ac:spMkLst>
            <pc:docMk/>
            <pc:sldMk cId="1248526022" sldId="272"/>
            <ac:spMk id="58" creationId="{63FD2AE0-B598-4491-8F3F-37710CD56C1F}"/>
          </ac:spMkLst>
        </pc:spChg>
        <pc:spChg chg="del mod">
          <ac:chgData name="Scott DeLoach" userId="e5ffe5c9-f8d4-4681-b92f-ad7c997ba6a6" providerId="ADAL" clId="{D5B6C88F-70EA-4A88-B305-ECFBE82A2D53}" dt="2020-01-30T13:55:28.905" v="267" actId="478"/>
          <ac:spMkLst>
            <pc:docMk/>
            <pc:sldMk cId="1248526022" sldId="272"/>
            <ac:spMk id="59" creationId="{693E885F-146E-4547-B8D4-85956A3CDD91}"/>
          </ac:spMkLst>
        </pc:spChg>
        <pc:spChg chg="add del">
          <ac:chgData name="Scott DeLoach" userId="e5ffe5c9-f8d4-4681-b92f-ad7c997ba6a6" providerId="ADAL" clId="{D5B6C88F-70EA-4A88-B305-ECFBE82A2D53}" dt="2020-01-30T13:55:58.796" v="273" actId="478"/>
          <ac:spMkLst>
            <pc:docMk/>
            <pc:sldMk cId="1248526022" sldId="272"/>
            <ac:spMk id="60" creationId="{C09F59A0-F2AC-40C0-9ABF-062B39BE80A8}"/>
          </ac:spMkLst>
        </pc:spChg>
        <pc:spChg chg="add del">
          <ac:chgData name="Scott DeLoach" userId="e5ffe5c9-f8d4-4681-b92f-ad7c997ba6a6" providerId="ADAL" clId="{D5B6C88F-70EA-4A88-B305-ECFBE82A2D53}" dt="2020-01-30T13:55:58.796" v="273" actId="478"/>
          <ac:spMkLst>
            <pc:docMk/>
            <pc:sldMk cId="1248526022" sldId="272"/>
            <ac:spMk id="61" creationId="{FB7AAE1F-E55D-4069-BF9C-D054ECCC4F9C}"/>
          </ac:spMkLst>
        </pc:spChg>
        <pc:spChg chg="add del">
          <ac:chgData name="Scott DeLoach" userId="e5ffe5c9-f8d4-4681-b92f-ad7c997ba6a6" providerId="ADAL" clId="{D5B6C88F-70EA-4A88-B305-ECFBE82A2D53}" dt="2020-01-30T13:55:58.796" v="273" actId="478"/>
          <ac:spMkLst>
            <pc:docMk/>
            <pc:sldMk cId="1248526022" sldId="272"/>
            <ac:spMk id="62" creationId="{FE88799E-0ECC-4F32-B9B9-DE582FEEB8F9}"/>
          </ac:spMkLst>
        </pc:spChg>
        <pc:spChg chg="add del">
          <ac:chgData name="Scott DeLoach" userId="e5ffe5c9-f8d4-4681-b92f-ad7c997ba6a6" providerId="ADAL" clId="{D5B6C88F-70EA-4A88-B305-ECFBE82A2D53}" dt="2020-01-30T13:55:58.796" v="273" actId="478"/>
          <ac:spMkLst>
            <pc:docMk/>
            <pc:sldMk cId="1248526022" sldId="272"/>
            <ac:spMk id="63" creationId="{A28AB81D-09E5-41FF-9831-0C7D47C64BB0}"/>
          </ac:spMkLst>
        </pc:spChg>
        <pc:spChg chg="add del">
          <ac:chgData name="Scott DeLoach" userId="e5ffe5c9-f8d4-4681-b92f-ad7c997ba6a6" providerId="ADAL" clId="{D5B6C88F-70EA-4A88-B305-ECFBE82A2D53}" dt="2020-01-30T13:55:58.796" v="273" actId="478"/>
          <ac:spMkLst>
            <pc:docMk/>
            <pc:sldMk cId="1248526022" sldId="272"/>
            <ac:spMk id="64" creationId="{B6A11EC9-BFEE-4EA3-8D5F-50526D23443F}"/>
          </ac:spMkLst>
        </pc:spChg>
        <pc:spChg chg="add del">
          <ac:chgData name="Scott DeLoach" userId="e5ffe5c9-f8d4-4681-b92f-ad7c997ba6a6" providerId="ADAL" clId="{D5B6C88F-70EA-4A88-B305-ECFBE82A2D53}" dt="2020-01-30T13:55:58.796" v="273" actId="478"/>
          <ac:spMkLst>
            <pc:docMk/>
            <pc:sldMk cId="1248526022" sldId="272"/>
            <ac:spMk id="71" creationId="{4093D671-0478-43B8-9508-CF23A5D83B3A}"/>
          </ac:spMkLst>
        </pc:spChg>
        <pc:spChg chg="del">
          <ac:chgData name="Scott DeLoach" userId="e5ffe5c9-f8d4-4681-b92f-ad7c997ba6a6" providerId="ADAL" clId="{D5B6C88F-70EA-4A88-B305-ECFBE82A2D53}" dt="2020-01-30T13:55:28.905" v="267" actId="478"/>
          <ac:spMkLst>
            <pc:docMk/>
            <pc:sldMk cId="1248526022" sldId="272"/>
            <ac:spMk id="72" creationId="{4D39DEF4-D80E-488C-BA84-952BD69D3BC1}"/>
          </ac:spMkLst>
        </pc:spChg>
        <pc:spChg chg="add del">
          <ac:chgData name="Scott DeLoach" userId="e5ffe5c9-f8d4-4681-b92f-ad7c997ba6a6" providerId="ADAL" clId="{D5B6C88F-70EA-4A88-B305-ECFBE82A2D53}" dt="2020-01-30T13:55:58.796" v="273" actId="478"/>
          <ac:spMkLst>
            <pc:docMk/>
            <pc:sldMk cId="1248526022" sldId="272"/>
            <ac:spMk id="76" creationId="{496C5A68-C490-471B-A541-03EE7BE360ED}"/>
          </ac:spMkLst>
        </pc:spChg>
        <pc:spChg chg="add del">
          <ac:chgData name="Scott DeLoach" userId="e5ffe5c9-f8d4-4681-b92f-ad7c997ba6a6" providerId="ADAL" clId="{D5B6C88F-70EA-4A88-B305-ECFBE82A2D53}" dt="2020-01-30T13:55:58.796" v="273" actId="478"/>
          <ac:spMkLst>
            <pc:docMk/>
            <pc:sldMk cId="1248526022" sldId="272"/>
            <ac:spMk id="78" creationId="{D52A55EA-A857-4866-898F-9B50AFA51E86}"/>
          </ac:spMkLst>
        </pc:spChg>
        <pc:spChg chg="add">
          <ac:chgData name="Scott DeLoach" userId="e5ffe5c9-f8d4-4681-b92f-ad7c997ba6a6" providerId="ADAL" clId="{D5B6C88F-70EA-4A88-B305-ECFBE82A2D53}" dt="2020-01-30T13:55:59.219" v="274"/>
          <ac:spMkLst>
            <pc:docMk/>
            <pc:sldMk cId="1248526022" sldId="272"/>
            <ac:spMk id="79" creationId="{F81ACCC9-9B28-4CC2-A7B5-F72572F10D78}"/>
          </ac:spMkLst>
        </pc:spChg>
        <pc:spChg chg="add">
          <ac:chgData name="Scott DeLoach" userId="e5ffe5c9-f8d4-4681-b92f-ad7c997ba6a6" providerId="ADAL" clId="{D5B6C88F-70EA-4A88-B305-ECFBE82A2D53}" dt="2020-01-30T13:55:59.219" v="274"/>
          <ac:spMkLst>
            <pc:docMk/>
            <pc:sldMk cId="1248526022" sldId="272"/>
            <ac:spMk id="87" creationId="{09517717-85D4-4760-9FCC-B7D95DB30360}"/>
          </ac:spMkLst>
        </pc:spChg>
        <pc:spChg chg="add">
          <ac:chgData name="Scott DeLoach" userId="e5ffe5c9-f8d4-4681-b92f-ad7c997ba6a6" providerId="ADAL" clId="{D5B6C88F-70EA-4A88-B305-ECFBE82A2D53}" dt="2020-01-30T13:55:59.219" v="274"/>
          <ac:spMkLst>
            <pc:docMk/>
            <pc:sldMk cId="1248526022" sldId="272"/>
            <ac:spMk id="88" creationId="{CA1BBB5E-6C96-493D-9B8F-49A2E0D065B7}"/>
          </ac:spMkLst>
        </pc:spChg>
        <pc:spChg chg="add">
          <ac:chgData name="Scott DeLoach" userId="e5ffe5c9-f8d4-4681-b92f-ad7c997ba6a6" providerId="ADAL" clId="{D5B6C88F-70EA-4A88-B305-ECFBE82A2D53}" dt="2020-01-30T13:55:59.219" v="274"/>
          <ac:spMkLst>
            <pc:docMk/>
            <pc:sldMk cId="1248526022" sldId="272"/>
            <ac:spMk id="91" creationId="{4B7AC6CF-D69B-47A5-A005-AFA4D6E17EA0}"/>
          </ac:spMkLst>
        </pc:spChg>
        <pc:spChg chg="add mod">
          <ac:chgData name="Scott DeLoach" userId="e5ffe5c9-f8d4-4681-b92f-ad7c997ba6a6" providerId="ADAL" clId="{D5B6C88F-70EA-4A88-B305-ECFBE82A2D53}" dt="2020-01-30T14:03:10.375" v="389" actId="313"/>
          <ac:spMkLst>
            <pc:docMk/>
            <pc:sldMk cId="1248526022" sldId="272"/>
            <ac:spMk id="92" creationId="{5E6A553F-53F1-42DC-AEB9-D59BE8A0ADF7}"/>
          </ac:spMkLst>
        </pc:spChg>
        <pc:spChg chg="add mod">
          <ac:chgData name="Scott DeLoach" userId="e5ffe5c9-f8d4-4681-b92f-ad7c997ba6a6" providerId="ADAL" clId="{D5B6C88F-70EA-4A88-B305-ECFBE82A2D53}" dt="2020-01-30T15:37:47.655" v="1558" actId="313"/>
          <ac:spMkLst>
            <pc:docMk/>
            <pc:sldMk cId="1248526022" sldId="272"/>
            <ac:spMk id="93" creationId="{4261B8BB-D5F6-448B-867B-D153740D217E}"/>
          </ac:spMkLst>
        </pc:spChg>
        <pc:spChg chg="del">
          <ac:chgData name="Scott DeLoach" userId="e5ffe5c9-f8d4-4681-b92f-ad7c997ba6a6" providerId="ADAL" clId="{D5B6C88F-70EA-4A88-B305-ECFBE82A2D53}" dt="2020-01-30T13:55:28.905" v="267" actId="478"/>
          <ac:spMkLst>
            <pc:docMk/>
            <pc:sldMk cId="1248526022" sldId="272"/>
            <ac:spMk id="94" creationId="{7917B01C-E881-4E7E-A5E2-7F5F50A922FF}"/>
          </ac:spMkLst>
        </pc:spChg>
        <pc:spChg chg="add mod">
          <ac:chgData name="Scott DeLoach" userId="e5ffe5c9-f8d4-4681-b92f-ad7c997ba6a6" providerId="ADAL" clId="{D5B6C88F-70EA-4A88-B305-ECFBE82A2D53}" dt="2020-01-30T14:03:11.144" v="390" actId="313"/>
          <ac:spMkLst>
            <pc:docMk/>
            <pc:sldMk cId="1248526022" sldId="272"/>
            <ac:spMk id="96" creationId="{07CA03D8-6414-49BF-9CF0-64A69351B206}"/>
          </ac:spMkLst>
        </pc:spChg>
        <pc:spChg chg="add">
          <ac:chgData name="Scott DeLoach" userId="e5ffe5c9-f8d4-4681-b92f-ad7c997ba6a6" providerId="ADAL" clId="{D5B6C88F-70EA-4A88-B305-ECFBE82A2D53}" dt="2020-01-30T13:55:59.219" v="274"/>
          <ac:spMkLst>
            <pc:docMk/>
            <pc:sldMk cId="1248526022" sldId="272"/>
            <ac:spMk id="97" creationId="{EF60A3A8-F400-418F-94B7-8435A943EEF2}"/>
          </ac:spMkLst>
        </pc:spChg>
        <pc:spChg chg="add">
          <ac:chgData name="Scott DeLoach" userId="e5ffe5c9-f8d4-4681-b92f-ad7c997ba6a6" providerId="ADAL" clId="{D5B6C88F-70EA-4A88-B305-ECFBE82A2D53}" dt="2020-01-30T13:55:59.219" v="274"/>
          <ac:spMkLst>
            <pc:docMk/>
            <pc:sldMk cId="1248526022" sldId="272"/>
            <ac:spMk id="107" creationId="{17B12FA7-C816-466F-97BE-DDAC494D7E02}"/>
          </ac:spMkLst>
        </pc:spChg>
        <pc:spChg chg="add mod">
          <ac:chgData name="Scott DeLoach" userId="e5ffe5c9-f8d4-4681-b92f-ad7c997ba6a6" providerId="ADAL" clId="{D5B6C88F-70EA-4A88-B305-ECFBE82A2D53}" dt="2020-01-30T15:34:09.597" v="1152" actId="14861"/>
          <ac:spMkLst>
            <pc:docMk/>
            <pc:sldMk cId="1248526022" sldId="272"/>
            <ac:spMk id="110" creationId="{937DE8D1-AD39-4D82-9F6E-6D76EC829B6C}"/>
          </ac:spMkLst>
        </pc:spChg>
        <pc:spChg chg="add mod">
          <ac:chgData name="Scott DeLoach" userId="e5ffe5c9-f8d4-4681-b92f-ad7c997ba6a6" providerId="ADAL" clId="{D5B6C88F-70EA-4A88-B305-ECFBE82A2D53}" dt="2020-01-30T15:34:09.597" v="1152" actId="14861"/>
          <ac:spMkLst>
            <pc:docMk/>
            <pc:sldMk cId="1248526022" sldId="272"/>
            <ac:spMk id="111" creationId="{2F22D2A3-A056-4F5B-B46D-E3872B8D090D}"/>
          </ac:spMkLst>
        </pc:spChg>
        <pc:cxnChg chg="del mod">
          <ac:chgData name="Scott DeLoach" userId="e5ffe5c9-f8d4-4681-b92f-ad7c997ba6a6" providerId="ADAL" clId="{D5B6C88F-70EA-4A88-B305-ECFBE82A2D53}" dt="2020-01-30T13:55:28.905" v="267" actId="478"/>
          <ac:cxnSpMkLst>
            <pc:docMk/>
            <pc:sldMk cId="1248526022" sldId="272"/>
            <ac:cxnSpMk id="15" creationId="{494D7C2B-D40A-4655-BF27-BC25FD503A9A}"/>
          </ac:cxnSpMkLst>
        </pc:cxnChg>
        <pc:cxnChg chg="del">
          <ac:chgData name="Scott DeLoach" userId="e5ffe5c9-f8d4-4681-b92f-ad7c997ba6a6" providerId="ADAL" clId="{D5B6C88F-70EA-4A88-B305-ECFBE82A2D53}" dt="2020-01-30T13:55:28.905" v="267" actId="478"/>
          <ac:cxnSpMkLst>
            <pc:docMk/>
            <pc:sldMk cId="1248526022" sldId="272"/>
            <ac:cxnSpMk id="16" creationId="{861C5DDF-B804-40EF-9838-138EB79487AD}"/>
          </ac:cxnSpMkLst>
        </pc:cxnChg>
        <pc:cxnChg chg="del mod">
          <ac:chgData name="Scott DeLoach" userId="e5ffe5c9-f8d4-4681-b92f-ad7c997ba6a6" providerId="ADAL" clId="{D5B6C88F-70EA-4A88-B305-ECFBE82A2D53}" dt="2020-01-30T13:55:28.905" v="267" actId="478"/>
          <ac:cxnSpMkLst>
            <pc:docMk/>
            <pc:sldMk cId="1248526022" sldId="272"/>
            <ac:cxnSpMk id="17" creationId="{698C8156-0E24-4F1E-B9FB-7B26E960B50F}"/>
          </ac:cxnSpMkLst>
        </pc:cxnChg>
        <pc:cxnChg chg="del mod">
          <ac:chgData name="Scott DeLoach" userId="e5ffe5c9-f8d4-4681-b92f-ad7c997ba6a6" providerId="ADAL" clId="{D5B6C88F-70EA-4A88-B305-ECFBE82A2D53}" dt="2020-01-30T13:55:28.905" v="267" actId="478"/>
          <ac:cxnSpMkLst>
            <pc:docMk/>
            <pc:sldMk cId="1248526022" sldId="272"/>
            <ac:cxnSpMk id="18" creationId="{46402E9F-FA36-4D7F-AD9E-454F5A55118A}"/>
          </ac:cxnSpMkLst>
        </pc:cxnChg>
        <pc:cxnChg chg="del mod">
          <ac:chgData name="Scott DeLoach" userId="e5ffe5c9-f8d4-4681-b92f-ad7c997ba6a6" providerId="ADAL" clId="{D5B6C88F-70EA-4A88-B305-ECFBE82A2D53}" dt="2020-01-30T13:55:28.905" v="267" actId="478"/>
          <ac:cxnSpMkLst>
            <pc:docMk/>
            <pc:sldMk cId="1248526022" sldId="272"/>
            <ac:cxnSpMk id="41" creationId="{36FECEC0-0CF5-42CB-8045-8B0A7F4E47F8}"/>
          </ac:cxnSpMkLst>
        </pc:cxnChg>
        <pc:cxnChg chg="add del mod">
          <ac:chgData name="Scott DeLoach" userId="e5ffe5c9-f8d4-4681-b92f-ad7c997ba6a6" providerId="ADAL" clId="{D5B6C88F-70EA-4A88-B305-ECFBE82A2D53}" dt="2020-01-30T13:55:58.796" v="273" actId="478"/>
          <ac:cxnSpMkLst>
            <pc:docMk/>
            <pc:sldMk cId="1248526022" sldId="272"/>
            <ac:cxnSpMk id="44" creationId="{525EA1AD-EFC6-4401-BA56-2B9EA2332622}"/>
          </ac:cxnSpMkLst>
        </pc:cxnChg>
        <pc:cxnChg chg="add del">
          <ac:chgData name="Scott DeLoach" userId="e5ffe5c9-f8d4-4681-b92f-ad7c997ba6a6" providerId="ADAL" clId="{D5B6C88F-70EA-4A88-B305-ECFBE82A2D53}" dt="2020-01-30T13:55:58.796" v="273" actId="478"/>
          <ac:cxnSpMkLst>
            <pc:docMk/>
            <pc:sldMk cId="1248526022" sldId="272"/>
            <ac:cxnSpMk id="45" creationId="{F25D1C37-F7B8-463A-A418-892B32086697}"/>
          </ac:cxnSpMkLst>
        </pc:cxnChg>
        <pc:cxnChg chg="del mod">
          <ac:chgData name="Scott DeLoach" userId="e5ffe5c9-f8d4-4681-b92f-ad7c997ba6a6" providerId="ADAL" clId="{D5B6C88F-70EA-4A88-B305-ECFBE82A2D53}" dt="2020-01-30T13:55:28.905" v="267" actId="478"/>
          <ac:cxnSpMkLst>
            <pc:docMk/>
            <pc:sldMk cId="1248526022" sldId="272"/>
            <ac:cxnSpMk id="48" creationId="{BB8ECE9C-261E-466A-A9C7-895170320632}"/>
          </ac:cxnSpMkLst>
        </pc:cxnChg>
        <pc:cxnChg chg="add del mod">
          <ac:chgData name="Scott DeLoach" userId="e5ffe5c9-f8d4-4681-b92f-ad7c997ba6a6" providerId="ADAL" clId="{D5B6C88F-70EA-4A88-B305-ECFBE82A2D53}" dt="2020-01-30T13:55:58.796" v="273" actId="478"/>
          <ac:cxnSpMkLst>
            <pc:docMk/>
            <pc:sldMk cId="1248526022" sldId="272"/>
            <ac:cxnSpMk id="49" creationId="{98F91887-68F1-4416-9F55-ADC36A7717EC}"/>
          </ac:cxnSpMkLst>
        </pc:cxnChg>
        <pc:cxnChg chg="add del mod">
          <ac:chgData name="Scott DeLoach" userId="e5ffe5c9-f8d4-4681-b92f-ad7c997ba6a6" providerId="ADAL" clId="{D5B6C88F-70EA-4A88-B305-ECFBE82A2D53}" dt="2020-01-30T13:55:58.796" v="273" actId="478"/>
          <ac:cxnSpMkLst>
            <pc:docMk/>
            <pc:sldMk cId="1248526022" sldId="272"/>
            <ac:cxnSpMk id="50" creationId="{04A4368B-CF61-4BA7-8A29-05BC3EF3E4E1}"/>
          </ac:cxnSpMkLst>
        </pc:cxnChg>
        <pc:cxnChg chg="del mod">
          <ac:chgData name="Scott DeLoach" userId="e5ffe5c9-f8d4-4681-b92f-ad7c997ba6a6" providerId="ADAL" clId="{D5B6C88F-70EA-4A88-B305-ECFBE82A2D53}" dt="2020-01-30T13:55:28.905" v="267" actId="478"/>
          <ac:cxnSpMkLst>
            <pc:docMk/>
            <pc:sldMk cId="1248526022" sldId="272"/>
            <ac:cxnSpMk id="51" creationId="{C133C6AF-707F-4510-B34A-63BF6D7372F7}"/>
          </ac:cxnSpMkLst>
        </pc:cxnChg>
        <pc:cxnChg chg="add del mod">
          <ac:chgData name="Scott DeLoach" userId="e5ffe5c9-f8d4-4681-b92f-ad7c997ba6a6" providerId="ADAL" clId="{D5B6C88F-70EA-4A88-B305-ECFBE82A2D53}" dt="2020-01-30T13:55:58.796" v="273" actId="478"/>
          <ac:cxnSpMkLst>
            <pc:docMk/>
            <pc:sldMk cId="1248526022" sldId="272"/>
            <ac:cxnSpMk id="55" creationId="{B5E7DA41-D578-42EB-8970-39EE7012866E}"/>
          </ac:cxnSpMkLst>
        </pc:cxnChg>
        <pc:cxnChg chg="add del mod">
          <ac:chgData name="Scott DeLoach" userId="e5ffe5c9-f8d4-4681-b92f-ad7c997ba6a6" providerId="ADAL" clId="{D5B6C88F-70EA-4A88-B305-ECFBE82A2D53}" dt="2020-01-30T13:55:58.796" v="273" actId="478"/>
          <ac:cxnSpMkLst>
            <pc:docMk/>
            <pc:sldMk cId="1248526022" sldId="272"/>
            <ac:cxnSpMk id="65" creationId="{6FC5B120-4C53-4964-8A9C-473470E5BDF5}"/>
          </ac:cxnSpMkLst>
        </pc:cxnChg>
        <pc:cxnChg chg="add del mod">
          <ac:chgData name="Scott DeLoach" userId="e5ffe5c9-f8d4-4681-b92f-ad7c997ba6a6" providerId="ADAL" clId="{D5B6C88F-70EA-4A88-B305-ECFBE82A2D53}" dt="2020-01-30T13:55:58.796" v="273" actId="478"/>
          <ac:cxnSpMkLst>
            <pc:docMk/>
            <pc:sldMk cId="1248526022" sldId="272"/>
            <ac:cxnSpMk id="66" creationId="{8237995E-ECFC-4AA2-A1EC-D43B2CCBDC9A}"/>
          </ac:cxnSpMkLst>
        </pc:cxnChg>
        <pc:cxnChg chg="add del mod">
          <ac:chgData name="Scott DeLoach" userId="e5ffe5c9-f8d4-4681-b92f-ad7c997ba6a6" providerId="ADAL" clId="{D5B6C88F-70EA-4A88-B305-ECFBE82A2D53}" dt="2020-01-30T13:55:58.796" v="273" actId="478"/>
          <ac:cxnSpMkLst>
            <pc:docMk/>
            <pc:sldMk cId="1248526022" sldId="272"/>
            <ac:cxnSpMk id="67" creationId="{5AAA6DF7-075C-4857-BBD7-F634D9782AC0}"/>
          </ac:cxnSpMkLst>
        </pc:cxnChg>
        <pc:cxnChg chg="add del mod">
          <ac:chgData name="Scott DeLoach" userId="e5ffe5c9-f8d4-4681-b92f-ad7c997ba6a6" providerId="ADAL" clId="{D5B6C88F-70EA-4A88-B305-ECFBE82A2D53}" dt="2020-01-30T13:55:58.796" v="273" actId="478"/>
          <ac:cxnSpMkLst>
            <pc:docMk/>
            <pc:sldMk cId="1248526022" sldId="272"/>
            <ac:cxnSpMk id="68" creationId="{4232270F-0059-4D3C-9062-D035FFBB07CF}"/>
          </ac:cxnSpMkLst>
        </pc:cxnChg>
        <pc:cxnChg chg="add del mod">
          <ac:chgData name="Scott DeLoach" userId="e5ffe5c9-f8d4-4681-b92f-ad7c997ba6a6" providerId="ADAL" clId="{D5B6C88F-70EA-4A88-B305-ECFBE82A2D53}" dt="2020-01-30T13:55:58.796" v="273" actId="478"/>
          <ac:cxnSpMkLst>
            <pc:docMk/>
            <pc:sldMk cId="1248526022" sldId="272"/>
            <ac:cxnSpMk id="69" creationId="{06BBA908-1747-4808-B81F-DEE537D357C6}"/>
          </ac:cxnSpMkLst>
        </pc:cxnChg>
        <pc:cxnChg chg="add del mod">
          <ac:chgData name="Scott DeLoach" userId="e5ffe5c9-f8d4-4681-b92f-ad7c997ba6a6" providerId="ADAL" clId="{D5B6C88F-70EA-4A88-B305-ECFBE82A2D53}" dt="2020-01-30T13:55:58.796" v="273" actId="478"/>
          <ac:cxnSpMkLst>
            <pc:docMk/>
            <pc:sldMk cId="1248526022" sldId="272"/>
            <ac:cxnSpMk id="70" creationId="{EAC80EA2-5868-4D60-9C54-AAEEA347D812}"/>
          </ac:cxnSpMkLst>
        </pc:cxnChg>
        <pc:cxnChg chg="add del mod">
          <ac:chgData name="Scott DeLoach" userId="e5ffe5c9-f8d4-4681-b92f-ad7c997ba6a6" providerId="ADAL" clId="{D5B6C88F-70EA-4A88-B305-ECFBE82A2D53}" dt="2020-01-30T13:55:58.796" v="273" actId="478"/>
          <ac:cxnSpMkLst>
            <pc:docMk/>
            <pc:sldMk cId="1248526022" sldId="272"/>
            <ac:cxnSpMk id="73" creationId="{B454FE8A-20CF-45AA-A587-2ED5A7313F06}"/>
          </ac:cxnSpMkLst>
        </pc:cxnChg>
        <pc:cxnChg chg="del mod">
          <ac:chgData name="Scott DeLoach" userId="e5ffe5c9-f8d4-4681-b92f-ad7c997ba6a6" providerId="ADAL" clId="{D5B6C88F-70EA-4A88-B305-ECFBE82A2D53}" dt="2020-01-30T13:55:28.905" v="267" actId="478"/>
          <ac:cxnSpMkLst>
            <pc:docMk/>
            <pc:sldMk cId="1248526022" sldId="272"/>
            <ac:cxnSpMk id="74" creationId="{EB7A9CF1-A687-4771-844E-119EE72F79CA}"/>
          </ac:cxnSpMkLst>
        </pc:cxnChg>
        <pc:cxnChg chg="add del mod">
          <ac:chgData name="Scott DeLoach" userId="e5ffe5c9-f8d4-4681-b92f-ad7c997ba6a6" providerId="ADAL" clId="{D5B6C88F-70EA-4A88-B305-ECFBE82A2D53}" dt="2020-01-30T13:55:58.796" v="273" actId="478"/>
          <ac:cxnSpMkLst>
            <pc:docMk/>
            <pc:sldMk cId="1248526022" sldId="272"/>
            <ac:cxnSpMk id="75" creationId="{DDAB89F1-51D5-4748-B91F-1EC15EA2982E}"/>
          </ac:cxnSpMkLst>
        </pc:cxnChg>
        <pc:cxnChg chg="del mod">
          <ac:chgData name="Scott DeLoach" userId="e5ffe5c9-f8d4-4681-b92f-ad7c997ba6a6" providerId="ADAL" clId="{D5B6C88F-70EA-4A88-B305-ECFBE82A2D53}" dt="2020-01-30T13:55:28.905" v="267" actId="478"/>
          <ac:cxnSpMkLst>
            <pc:docMk/>
            <pc:sldMk cId="1248526022" sldId="272"/>
            <ac:cxnSpMk id="77" creationId="{3CF9E892-0873-4AF0-B32B-8C4ECBD06BE5}"/>
          </ac:cxnSpMkLst>
        </pc:cxnChg>
        <pc:cxnChg chg="del mod">
          <ac:chgData name="Scott DeLoach" userId="e5ffe5c9-f8d4-4681-b92f-ad7c997ba6a6" providerId="ADAL" clId="{D5B6C88F-70EA-4A88-B305-ECFBE82A2D53}" dt="2020-01-30T13:55:28.905" v="267" actId="478"/>
          <ac:cxnSpMkLst>
            <pc:docMk/>
            <pc:sldMk cId="1248526022" sldId="272"/>
            <ac:cxnSpMk id="80" creationId="{067344E8-9E6D-4329-8A60-DA18132E019A}"/>
          </ac:cxnSpMkLst>
        </pc:cxnChg>
        <pc:cxnChg chg="add">
          <ac:chgData name="Scott DeLoach" userId="e5ffe5c9-f8d4-4681-b92f-ad7c997ba6a6" providerId="ADAL" clId="{D5B6C88F-70EA-4A88-B305-ECFBE82A2D53}" dt="2020-01-30T13:55:59.219" v="274"/>
          <ac:cxnSpMkLst>
            <pc:docMk/>
            <pc:sldMk cId="1248526022" sldId="272"/>
            <ac:cxnSpMk id="81" creationId="{299F846B-BBC0-45CB-AB79-E63D11181841}"/>
          </ac:cxnSpMkLst>
        </pc:cxnChg>
        <pc:cxnChg chg="add">
          <ac:chgData name="Scott DeLoach" userId="e5ffe5c9-f8d4-4681-b92f-ad7c997ba6a6" providerId="ADAL" clId="{D5B6C88F-70EA-4A88-B305-ECFBE82A2D53}" dt="2020-01-30T13:55:59.219" v="274"/>
          <ac:cxnSpMkLst>
            <pc:docMk/>
            <pc:sldMk cId="1248526022" sldId="272"/>
            <ac:cxnSpMk id="82" creationId="{547B1692-A1C9-46E4-B766-AC14ABF4447E}"/>
          </ac:cxnSpMkLst>
        </pc:cxnChg>
        <pc:cxnChg chg="del mod">
          <ac:chgData name="Scott DeLoach" userId="e5ffe5c9-f8d4-4681-b92f-ad7c997ba6a6" providerId="ADAL" clId="{D5B6C88F-70EA-4A88-B305-ECFBE82A2D53}" dt="2020-01-30T13:55:28.905" v="267" actId="478"/>
          <ac:cxnSpMkLst>
            <pc:docMk/>
            <pc:sldMk cId="1248526022" sldId="272"/>
            <ac:cxnSpMk id="83" creationId="{5AD84311-BF31-4CF9-BC12-44F425FECFD5}"/>
          </ac:cxnSpMkLst>
        </pc:cxnChg>
        <pc:cxnChg chg="add mod">
          <ac:chgData name="Scott DeLoach" userId="e5ffe5c9-f8d4-4681-b92f-ad7c997ba6a6" providerId="ADAL" clId="{D5B6C88F-70EA-4A88-B305-ECFBE82A2D53}" dt="2020-01-30T15:34:09.597" v="1152" actId="14861"/>
          <ac:cxnSpMkLst>
            <pc:docMk/>
            <pc:sldMk cId="1248526022" sldId="272"/>
            <ac:cxnSpMk id="84" creationId="{8513F4FB-4153-4300-9944-02FC70D601A8}"/>
          </ac:cxnSpMkLst>
        </pc:cxnChg>
        <pc:cxnChg chg="add">
          <ac:chgData name="Scott DeLoach" userId="e5ffe5c9-f8d4-4681-b92f-ad7c997ba6a6" providerId="ADAL" clId="{D5B6C88F-70EA-4A88-B305-ECFBE82A2D53}" dt="2020-01-30T13:55:59.219" v="274"/>
          <ac:cxnSpMkLst>
            <pc:docMk/>
            <pc:sldMk cId="1248526022" sldId="272"/>
            <ac:cxnSpMk id="85" creationId="{5F67FDC0-0BF0-47DA-A663-3238868AB45A}"/>
          </ac:cxnSpMkLst>
        </pc:cxnChg>
        <pc:cxnChg chg="del mod">
          <ac:chgData name="Scott DeLoach" userId="e5ffe5c9-f8d4-4681-b92f-ad7c997ba6a6" providerId="ADAL" clId="{D5B6C88F-70EA-4A88-B305-ECFBE82A2D53}" dt="2020-01-30T13:55:28.905" v="267" actId="478"/>
          <ac:cxnSpMkLst>
            <pc:docMk/>
            <pc:sldMk cId="1248526022" sldId="272"/>
            <ac:cxnSpMk id="86" creationId="{86B44169-AD55-47A2-9202-8727342C39C5}"/>
          </ac:cxnSpMkLst>
        </pc:cxnChg>
        <pc:cxnChg chg="del mod">
          <ac:chgData name="Scott DeLoach" userId="e5ffe5c9-f8d4-4681-b92f-ad7c997ba6a6" providerId="ADAL" clId="{D5B6C88F-70EA-4A88-B305-ECFBE82A2D53}" dt="2020-01-30T13:55:28.905" v="267" actId="478"/>
          <ac:cxnSpMkLst>
            <pc:docMk/>
            <pc:sldMk cId="1248526022" sldId="272"/>
            <ac:cxnSpMk id="89" creationId="{F69A3A31-4A91-4D1E-9444-71777643F44A}"/>
          </ac:cxnSpMkLst>
        </pc:cxnChg>
        <pc:cxnChg chg="add mod">
          <ac:chgData name="Scott DeLoach" userId="e5ffe5c9-f8d4-4681-b92f-ad7c997ba6a6" providerId="ADAL" clId="{D5B6C88F-70EA-4A88-B305-ECFBE82A2D53}" dt="2020-01-30T15:34:09.597" v="1152" actId="14861"/>
          <ac:cxnSpMkLst>
            <pc:docMk/>
            <pc:sldMk cId="1248526022" sldId="272"/>
            <ac:cxnSpMk id="90" creationId="{826F2EF5-D4C8-498E-A4C9-60681580B141}"/>
          </ac:cxnSpMkLst>
        </pc:cxnChg>
        <pc:cxnChg chg="del mod">
          <ac:chgData name="Scott DeLoach" userId="e5ffe5c9-f8d4-4681-b92f-ad7c997ba6a6" providerId="ADAL" clId="{D5B6C88F-70EA-4A88-B305-ECFBE82A2D53}" dt="2020-01-30T13:55:28.905" v="267" actId="478"/>
          <ac:cxnSpMkLst>
            <pc:docMk/>
            <pc:sldMk cId="1248526022" sldId="272"/>
            <ac:cxnSpMk id="95" creationId="{466EF604-B031-48A7-8C1A-EF6A6082CC9F}"/>
          </ac:cxnSpMkLst>
        </pc:cxnChg>
        <pc:cxnChg chg="del mod">
          <ac:chgData name="Scott DeLoach" userId="e5ffe5c9-f8d4-4681-b92f-ad7c997ba6a6" providerId="ADAL" clId="{D5B6C88F-70EA-4A88-B305-ECFBE82A2D53}" dt="2020-01-30T13:55:28.905" v="267" actId="478"/>
          <ac:cxnSpMkLst>
            <pc:docMk/>
            <pc:sldMk cId="1248526022" sldId="272"/>
            <ac:cxnSpMk id="98" creationId="{99A28700-6F96-4D44-A424-D3A9B5182CF1}"/>
          </ac:cxnSpMkLst>
        </pc:cxnChg>
        <pc:cxnChg chg="add">
          <ac:chgData name="Scott DeLoach" userId="e5ffe5c9-f8d4-4681-b92f-ad7c997ba6a6" providerId="ADAL" clId="{D5B6C88F-70EA-4A88-B305-ECFBE82A2D53}" dt="2020-01-30T13:55:59.219" v="274"/>
          <ac:cxnSpMkLst>
            <pc:docMk/>
            <pc:sldMk cId="1248526022" sldId="272"/>
            <ac:cxnSpMk id="99" creationId="{ACCC01B9-D9B1-471E-A32A-C77642A13F09}"/>
          </ac:cxnSpMkLst>
        </pc:cxnChg>
        <pc:cxnChg chg="add">
          <ac:chgData name="Scott DeLoach" userId="e5ffe5c9-f8d4-4681-b92f-ad7c997ba6a6" providerId="ADAL" clId="{D5B6C88F-70EA-4A88-B305-ECFBE82A2D53}" dt="2020-01-30T13:55:59.219" v="274"/>
          <ac:cxnSpMkLst>
            <pc:docMk/>
            <pc:sldMk cId="1248526022" sldId="272"/>
            <ac:cxnSpMk id="100" creationId="{48C2B49D-04A9-4A76-852C-4ABE51C1240F}"/>
          </ac:cxnSpMkLst>
        </pc:cxnChg>
        <pc:cxnChg chg="del mod">
          <ac:chgData name="Scott DeLoach" userId="e5ffe5c9-f8d4-4681-b92f-ad7c997ba6a6" providerId="ADAL" clId="{D5B6C88F-70EA-4A88-B305-ECFBE82A2D53}" dt="2020-01-30T13:55:28.905" v="267" actId="478"/>
          <ac:cxnSpMkLst>
            <pc:docMk/>
            <pc:sldMk cId="1248526022" sldId="272"/>
            <ac:cxnSpMk id="101" creationId="{2EDC0E64-C67D-4FE7-A1A4-82A807F7460B}"/>
          </ac:cxnSpMkLst>
        </pc:cxnChg>
        <pc:cxnChg chg="add">
          <ac:chgData name="Scott DeLoach" userId="e5ffe5c9-f8d4-4681-b92f-ad7c997ba6a6" providerId="ADAL" clId="{D5B6C88F-70EA-4A88-B305-ECFBE82A2D53}" dt="2020-01-30T13:55:59.219" v="274"/>
          <ac:cxnSpMkLst>
            <pc:docMk/>
            <pc:sldMk cId="1248526022" sldId="272"/>
            <ac:cxnSpMk id="102" creationId="{57B68C7C-01E4-476F-989C-65D97D493B7B}"/>
          </ac:cxnSpMkLst>
        </pc:cxnChg>
        <pc:cxnChg chg="add">
          <ac:chgData name="Scott DeLoach" userId="e5ffe5c9-f8d4-4681-b92f-ad7c997ba6a6" providerId="ADAL" clId="{D5B6C88F-70EA-4A88-B305-ECFBE82A2D53}" dt="2020-01-30T13:55:59.219" v="274"/>
          <ac:cxnSpMkLst>
            <pc:docMk/>
            <pc:sldMk cId="1248526022" sldId="272"/>
            <ac:cxnSpMk id="103" creationId="{7749B756-9618-4F74-87A0-515E311E749F}"/>
          </ac:cxnSpMkLst>
        </pc:cxnChg>
        <pc:cxnChg chg="add">
          <ac:chgData name="Scott DeLoach" userId="e5ffe5c9-f8d4-4681-b92f-ad7c997ba6a6" providerId="ADAL" clId="{D5B6C88F-70EA-4A88-B305-ECFBE82A2D53}" dt="2020-01-30T13:55:59.219" v="274"/>
          <ac:cxnSpMkLst>
            <pc:docMk/>
            <pc:sldMk cId="1248526022" sldId="272"/>
            <ac:cxnSpMk id="104" creationId="{DACCCB08-EC7F-4586-9121-69F6CD03C655}"/>
          </ac:cxnSpMkLst>
        </pc:cxnChg>
        <pc:cxnChg chg="del mod">
          <ac:chgData name="Scott DeLoach" userId="e5ffe5c9-f8d4-4681-b92f-ad7c997ba6a6" providerId="ADAL" clId="{D5B6C88F-70EA-4A88-B305-ECFBE82A2D53}" dt="2020-01-30T13:55:28.905" v="267" actId="478"/>
          <ac:cxnSpMkLst>
            <pc:docMk/>
            <pc:sldMk cId="1248526022" sldId="272"/>
            <ac:cxnSpMk id="105" creationId="{854CF708-B594-4DB2-9C00-0E9AE3CC1D40}"/>
          </ac:cxnSpMkLst>
        </pc:cxnChg>
        <pc:cxnChg chg="add">
          <ac:chgData name="Scott DeLoach" userId="e5ffe5c9-f8d4-4681-b92f-ad7c997ba6a6" providerId="ADAL" clId="{D5B6C88F-70EA-4A88-B305-ECFBE82A2D53}" dt="2020-01-30T13:55:59.219" v="274"/>
          <ac:cxnSpMkLst>
            <pc:docMk/>
            <pc:sldMk cId="1248526022" sldId="272"/>
            <ac:cxnSpMk id="106" creationId="{7226FE15-9B1C-40C1-A0C8-B00EC4D62B0D}"/>
          </ac:cxnSpMkLst>
        </pc:cxnChg>
        <pc:cxnChg chg="add">
          <ac:chgData name="Scott DeLoach" userId="e5ffe5c9-f8d4-4681-b92f-ad7c997ba6a6" providerId="ADAL" clId="{D5B6C88F-70EA-4A88-B305-ECFBE82A2D53}" dt="2020-01-30T13:55:59.219" v="274"/>
          <ac:cxnSpMkLst>
            <pc:docMk/>
            <pc:sldMk cId="1248526022" sldId="272"/>
            <ac:cxnSpMk id="108" creationId="{E7A776C9-96A8-4AA2-A022-8889FC6CDCFC}"/>
          </ac:cxnSpMkLst>
        </pc:cxnChg>
        <pc:cxnChg chg="add">
          <ac:chgData name="Scott DeLoach" userId="e5ffe5c9-f8d4-4681-b92f-ad7c997ba6a6" providerId="ADAL" clId="{D5B6C88F-70EA-4A88-B305-ECFBE82A2D53}" dt="2020-01-30T13:55:59.219" v="274"/>
          <ac:cxnSpMkLst>
            <pc:docMk/>
            <pc:sldMk cId="1248526022" sldId="272"/>
            <ac:cxnSpMk id="109" creationId="{A0BD84D1-6F18-4A2B-A438-FFAE0A7EB1C8}"/>
          </ac:cxnSpMkLst>
        </pc:cxnChg>
      </pc:sldChg>
      <pc:sldChg chg="addSp delSp modSp add del delAnim modAnim modNotes modNotesTx">
        <pc:chgData name="Scott DeLoach" userId="e5ffe5c9-f8d4-4681-b92f-ad7c997ba6a6" providerId="ADAL" clId="{D5B6C88F-70EA-4A88-B305-ECFBE82A2D53}" dt="2020-01-30T15:37:48.644" v="1559" actId="313"/>
        <pc:sldMkLst>
          <pc:docMk/>
          <pc:sldMk cId="2305185657" sldId="273"/>
        </pc:sldMkLst>
        <pc:spChg chg="del">
          <ac:chgData name="Scott DeLoach" userId="e5ffe5c9-f8d4-4681-b92f-ad7c997ba6a6" providerId="ADAL" clId="{D5B6C88F-70EA-4A88-B305-ECFBE82A2D53}" dt="2020-01-30T13:55:34.909" v="269" actId="478"/>
          <ac:spMkLst>
            <pc:docMk/>
            <pc:sldMk cId="2305185657" sldId="273"/>
            <ac:spMk id="13" creationId="{E15566C7-0E74-4207-870E-07F307C1CB0C}"/>
          </ac:spMkLst>
        </pc:spChg>
        <pc:spChg chg="del">
          <ac:chgData name="Scott DeLoach" userId="e5ffe5c9-f8d4-4681-b92f-ad7c997ba6a6" providerId="ADAL" clId="{D5B6C88F-70EA-4A88-B305-ECFBE82A2D53}" dt="2020-01-30T13:55:34.909" v="269" actId="478"/>
          <ac:spMkLst>
            <pc:docMk/>
            <pc:sldMk cId="2305185657" sldId="273"/>
            <ac:spMk id="19" creationId="{F75E5258-1FF7-4145-A1D5-0B1A0804B4DA}"/>
          </ac:spMkLst>
        </pc:spChg>
        <pc:spChg chg="del">
          <ac:chgData name="Scott DeLoach" userId="e5ffe5c9-f8d4-4681-b92f-ad7c997ba6a6" providerId="ADAL" clId="{D5B6C88F-70EA-4A88-B305-ECFBE82A2D53}" dt="2020-01-30T13:55:34.909" v="269" actId="478"/>
          <ac:spMkLst>
            <pc:docMk/>
            <pc:sldMk cId="2305185657" sldId="273"/>
            <ac:spMk id="20" creationId="{45D3B39F-AC83-4837-9FE1-16B182A288D6}"/>
          </ac:spMkLst>
        </pc:spChg>
        <pc:spChg chg="del mod">
          <ac:chgData name="Scott DeLoach" userId="e5ffe5c9-f8d4-4681-b92f-ad7c997ba6a6" providerId="ADAL" clId="{D5B6C88F-70EA-4A88-B305-ECFBE82A2D53}" dt="2020-01-30T13:55:34.909" v="269" actId="478"/>
          <ac:spMkLst>
            <pc:docMk/>
            <pc:sldMk cId="2305185657" sldId="273"/>
            <ac:spMk id="22" creationId="{708DA9C5-1838-43FA-A7FB-17C29DAC7B55}"/>
          </ac:spMkLst>
        </pc:spChg>
        <pc:spChg chg="add del">
          <ac:chgData name="Scott DeLoach" userId="e5ffe5c9-f8d4-4681-b92f-ad7c997ba6a6" providerId="ADAL" clId="{D5B6C88F-70EA-4A88-B305-ECFBE82A2D53}" dt="2020-01-30T13:55:34.909" v="269" actId="478"/>
          <ac:spMkLst>
            <pc:docMk/>
            <pc:sldMk cId="2305185657" sldId="273"/>
            <ac:spMk id="34" creationId="{0877033E-5B9C-4F9F-99CE-8A7E284F93A5}"/>
          </ac:spMkLst>
        </pc:spChg>
        <pc:spChg chg="add del">
          <ac:chgData name="Scott DeLoach" userId="e5ffe5c9-f8d4-4681-b92f-ad7c997ba6a6" providerId="ADAL" clId="{D5B6C88F-70EA-4A88-B305-ECFBE82A2D53}" dt="2020-01-30T13:55:34.909" v="269" actId="478"/>
          <ac:spMkLst>
            <pc:docMk/>
            <pc:sldMk cId="2305185657" sldId="273"/>
            <ac:spMk id="35" creationId="{16021AB6-32B4-4E94-98B5-FCBE83A02203}"/>
          </ac:spMkLst>
        </pc:spChg>
        <pc:spChg chg="add del">
          <ac:chgData name="Scott DeLoach" userId="e5ffe5c9-f8d4-4681-b92f-ad7c997ba6a6" providerId="ADAL" clId="{D5B6C88F-70EA-4A88-B305-ECFBE82A2D53}" dt="2020-01-30T13:55:34.909" v="269" actId="478"/>
          <ac:spMkLst>
            <pc:docMk/>
            <pc:sldMk cId="2305185657" sldId="273"/>
            <ac:spMk id="36" creationId="{240928C4-9945-408C-B082-5F6E1B2CD449}"/>
          </ac:spMkLst>
        </pc:spChg>
        <pc:spChg chg="del mod">
          <ac:chgData name="Scott DeLoach" userId="e5ffe5c9-f8d4-4681-b92f-ad7c997ba6a6" providerId="ADAL" clId="{D5B6C88F-70EA-4A88-B305-ECFBE82A2D53}" dt="2020-01-30T13:55:34.909" v="269" actId="478"/>
          <ac:spMkLst>
            <pc:docMk/>
            <pc:sldMk cId="2305185657" sldId="273"/>
            <ac:spMk id="37" creationId="{198E45DA-BA10-4467-A680-0B40D98086EC}"/>
          </ac:spMkLst>
        </pc:spChg>
        <pc:spChg chg="add del">
          <ac:chgData name="Scott DeLoach" userId="e5ffe5c9-f8d4-4681-b92f-ad7c997ba6a6" providerId="ADAL" clId="{D5B6C88F-70EA-4A88-B305-ECFBE82A2D53}" dt="2020-01-30T13:55:34.909" v="269" actId="478"/>
          <ac:spMkLst>
            <pc:docMk/>
            <pc:sldMk cId="2305185657" sldId="273"/>
            <ac:spMk id="38" creationId="{3B3F6136-F145-479D-A0A5-D4B48FFE66E4}"/>
          </ac:spMkLst>
        </pc:spChg>
        <pc:spChg chg="add del">
          <ac:chgData name="Scott DeLoach" userId="e5ffe5c9-f8d4-4681-b92f-ad7c997ba6a6" providerId="ADAL" clId="{D5B6C88F-70EA-4A88-B305-ECFBE82A2D53}" dt="2020-01-30T13:55:34.909" v="269" actId="478"/>
          <ac:spMkLst>
            <pc:docMk/>
            <pc:sldMk cId="2305185657" sldId="273"/>
            <ac:spMk id="39" creationId="{3AE2696B-DF86-43AF-9D8E-86C576475BBB}"/>
          </ac:spMkLst>
        </pc:spChg>
        <pc:spChg chg="del mod">
          <ac:chgData name="Scott DeLoach" userId="e5ffe5c9-f8d4-4681-b92f-ad7c997ba6a6" providerId="ADAL" clId="{D5B6C88F-70EA-4A88-B305-ECFBE82A2D53}" dt="2020-01-30T13:55:34.909" v="269" actId="478"/>
          <ac:spMkLst>
            <pc:docMk/>
            <pc:sldMk cId="2305185657" sldId="273"/>
            <ac:spMk id="40" creationId="{1D82AE6D-150E-4C33-98F0-F9D74DB6276C}"/>
          </ac:spMkLst>
        </pc:spChg>
        <pc:spChg chg="add del">
          <ac:chgData name="Scott DeLoach" userId="e5ffe5c9-f8d4-4681-b92f-ad7c997ba6a6" providerId="ADAL" clId="{D5B6C88F-70EA-4A88-B305-ECFBE82A2D53}" dt="2020-01-30T13:55:34.909" v="269" actId="478"/>
          <ac:spMkLst>
            <pc:docMk/>
            <pc:sldMk cId="2305185657" sldId="273"/>
            <ac:spMk id="42" creationId="{56CE7BFC-A34E-4C94-BC58-EFD1BD24A9C0}"/>
          </ac:spMkLst>
        </pc:spChg>
        <pc:spChg chg="add del">
          <ac:chgData name="Scott DeLoach" userId="e5ffe5c9-f8d4-4681-b92f-ad7c997ba6a6" providerId="ADAL" clId="{D5B6C88F-70EA-4A88-B305-ECFBE82A2D53}" dt="2020-01-30T13:56:15.081" v="277" actId="478"/>
          <ac:spMkLst>
            <pc:docMk/>
            <pc:sldMk cId="2305185657" sldId="273"/>
            <ac:spMk id="43" creationId="{CF6633CF-63E8-409B-8E6B-5794DC338315}"/>
          </ac:spMkLst>
        </pc:spChg>
        <pc:spChg chg="del mod">
          <ac:chgData name="Scott DeLoach" userId="e5ffe5c9-f8d4-4681-b92f-ad7c997ba6a6" providerId="ADAL" clId="{D5B6C88F-70EA-4A88-B305-ECFBE82A2D53}" dt="2020-01-30T13:55:34.909" v="269" actId="478"/>
          <ac:spMkLst>
            <pc:docMk/>
            <pc:sldMk cId="2305185657" sldId="273"/>
            <ac:spMk id="46" creationId="{330EC729-C02A-46FA-BD06-FC33DC15A572}"/>
          </ac:spMkLst>
        </pc:spChg>
        <pc:spChg chg="del mod">
          <ac:chgData name="Scott DeLoach" userId="e5ffe5c9-f8d4-4681-b92f-ad7c997ba6a6" providerId="ADAL" clId="{D5B6C88F-70EA-4A88-B305-ECFBE82A2D53}" dt="2020-01-30T13:55:34.909" v="269" actId="478"/>
          <ac:spMkLst>
            <pc:docMk/>
            <pc:sldMk cId="2305185657" sldId="273"/>
            <ac:spMk id="47" creationId="{7B69C315-F61B-4E67-B76D-E7FC448712E4}"/>
          </ac:spMkLst>
        </pc:spChg>
        <pc:spChg chg="add del">
          <ac:chgData name="Scott DeLoach" userId="e5ffe5c9-f8d4-4681-b92f-ad7c997ba6a6" providerId="ADAL" clId="{D5B6C88F-70EA-4A88-B305-ECFBE82A2D53}" dt="2020-01-30T13:56:15.081" v="277" actId="478"/>
          <ac:spMkLst>
            <pc:docMk/>
            <pc:sldMk cId="2305185657" sldId="273"/>
            <ac:spMk id="52" creationId="{B0C90A3D-E100-40FD-A76F-1547F8AB332A}"/>
          </ac:spMkLst>
        </pc:spChg>
        <pc:spChg chg="add del">
          <ac:chgData name="Scott DeLoach" userId="e5ffe5c9-f8d4-4681-b92f-ad7c997ba6a6" providerId="ADAL" clId="{D5B6C88F-70EA-4A88-B305-ECFBE82A2D53}" dt="2020-01-30T13:56:15.081" v="277" actId="478"/>
          <ac:spMkLst>
            <pc:docMk/>
            <pc:sldMk cId="2305185657" sldId="273"/>
            <ac:spMk id="53" creationId="{46A357EA-8964-4726-9DA9-4DC540AD2A55}"/>
          </ac:spMkLst>
        </pc:spChg>
        <pc:spChg chg="del">
          <ac:chgData name="Scott DeLoach" userId="e5ffe5c9-f8d4-4681-b92f-ad7c997ba6a6" providerId="ADAL" clId="{D5B6C88F-70EA-4A88-B305-ECFBE82A2D53}" dt="2020-01-30T13:55:34.909" v="269" actId="478"/>
          <ac:spMkLst>
            <pc:docMk/>
            <pc:sldMk cId="2305185657" sldId="273"/>
            <ac:spMk id="54" creationId="{B16AF4A5-C99F-4EFD-BB99-C1A979BD469E}"/>
          </ac:spMkLst>
        </pc:spChg>
        <pc:spChg chg="del mod">
          <ac:chgData name="Scott DeLoach" userId="e5ffe5c9-f8d4-4681-b92f-ad7c997ba6a6" providerId="ADAL" clId="{D5B6C88F-70EA-4A88-B305-ECFBE82A2D53}" dt="2020-01-30T13:55:34.909" v="269" actId="478"/>
          <ac:spMkLst>
            <pc:docMk/>
            <pc:sldMk cId="2305185657" sldId="273"/>
            <ac:spMk id="56" creationId="{4F41DBB2-63A7-408F-B983-3189F600CAD6}"/>
          </ac:spMkLst>
        </pc:spChg>
        <pc:spChg chg="del mod">
          <ac:chgData name="Scott DeLoach" userId="e5ffe5c9-f8d4-4681-b92f-ad7c997ba6a6" providerId="ADAL" clId="{D5B6C88F-70EA-4A88-B305-ECFBE82A2D53}" dt="2020-01-30T13:55:34.909" v="269" actId="478"/>
          <ac:spMkLst>
            <pc:docMk/>
            <pc:sldMk cId="2305185657" sldId="273"/>
            <ac:spMk id="57" creationId="{7A5E8D71-DE2C-4AA2-8076-F9DF4CD7CEC2}"/>
          </ac:spMkLst>
        </pc:spChg>
        <pc:spChg chg="del mod">
          <ac:chgData name="Scott DeLoach" userId="e5ffe5c9-f8d4-4681-b92f-ad7c997ba6a6" providerId="ADAL" clId="{D5B6C88F-70EA-4A88-B305-ECFBE82A2D53}" dt="2020-01-30T13:55:34.909" v="269" actId="478"/>
          <ac:spMkLst>
            <pc:docMk/>
            <pc:sldMk cId="2305185657" sldId="273"/>
            <ac:spMk id="58" creationId="{63FD2AE0-B598-4491-8F3F-37710CD56C1F}"/>
          </ac:spMkLst>
        </pc:spChg>
        <pc:spChg chg="del mod">
          <ac:chgData name="Scott DeLoach" userId="e5ffe5c9-f8d4-4681-b92f-ad7c997ba6a6" providerId="ADAL" clId="{D5B6C88F-70EA-4A88-B305-ECFBE82A2D53}" dt="2020-01-30T13:55:34.909" v="269" actId="478"/>
          <ac:spMkLst>
            <pc:docMk/>
            <pc:sldMk cId="2305185657" sldId="273"/>
            <ac:spMk id="59" creationId="{693E885F-146E-4547-B8D4-85956A3CDD91}"/>
          </ac:spMkLst>
        </pc:spChg>
        <pc:spChg chg="add del">
          <ac:chgData name="Scott DeLoach" userId="e5ffe5c9-f8d4-4681-b92f-ad7c997ba6a6" providerId="ADAL" clId="{D5B6C88F-70EA-4A88-B305-ECFBE82A2D53}" dt="2020-01-30T13:56:15.081" v="277" actId="478"/>
          <ac:spMkLst>
            <pc:docMk/>
            <pc:sldMk cId="2305185657" sldId="273"/>
            <ac:spMk id="60" creationId="{A2DBA330-8EAA-4E24-9A07-680F061DCB82}"/>
          </ac:spMkLst>
        </pc:spChg>
        <pc:spChg chg="add del">
          <ac:chgData name="Scott DeLoach" userId="e5ffe5c9-f8d4-4681-b92f-ad7c997ba6a6" providerId="ADAL" clId="{D5B6C88F-70EA-4A88-B305-ECFBE82A2D53}" dt="2020-01-30T13:56:15.081" v="277" actId="478"/>
          <ac:spMkLst>
            <pc:docMk/>
            <pc:sldMk cId="2305185657" sldId="273"/>
            <ac:spMk id="61" creationId="{50111B8D-7C05-4B4E-85FE-8CE770ABA47E}"/>
          </ac:spMkLst>
        </pc:spChg>
        <pc:spChg chg="add del">
          <ac:chgData name="Scott DeLoach" userId="e5ffe5c9-f8d4-4681-b92f-ad7c997ba6a6" providerId="ADAL" clId="{D5B6C88F-70EA-4A88-B305-ECFBE82A2D53}" dt="2020-01-30T13:56:15.081" v="277" actId="478"/>
          <ac:spMkLst>
            <pc:docMk/>
            <pc:sldMk cId="2305185657" sldId="273"/>
            <ac:spMk id="62" creationId="{C452941C-8CE9-4A57-93A3-9FCB057D6871}"/>
          </ac:spMkLst>
        </pc:spChg>
        <pc:spChg chg="add del">
          <ac:chgData name="Scott DeLoach" userId="e5ffe5c9-f8d4-4681-b92f-ad7c997ba6a6" providerId="ADAL" clId="{D5B6C88F-70EA-4A88-B305-ECFBE82A2D53}" dt="2020-01-30T13:56:15.081" v="277" actId="478"/>
          <ac:spMkLst>
            <pc:docMk/>
            <pc:sldMk cId="2305185657" sldId="273"/>
            <ac:spMk id="63" creationId="{32AAE0B1-C8EC-45D9-8638-77B4BCD04E8F}"/>
          </ac:spMkLst>
        </pc:spChg>
        <pc:spChg chg="add del">
          <ac:chgData name="Scott DeLoach" userId="e5ffe5c9-f8d4-4681-b92f-ad7c997ba6a6" providerId="ADAL" clId="{D5B6C88F-70EA-4A88-B305-ECFBE82A2D53}" dt="2020-01-30T13:56:15.081" v="277" actId="478"/>
          <ac:spMkLst>
            <pc:docMk/>
            <pc:sldMk cId="2305185657" sldId="273"/>
            <ac:spMk id="64" creationId="{82C9A632-41DD-4A7C-963A-4009267C5F2F}"/>
          </ac:spMkLst>
        </pc:spChg>
        <pc:spChg chg="add del">
          <ac:chgData name="Scott DeLoach" userId="e5ffe5c9-f8d4-4681-b92f-ad7c997ba6a6" providerId="ADAL" clId="{D5B6C88F-70EA-4A88-B305-ECFBE82A2D53}" dt="2020-01-30T13:56:15.081" v="277" actId="478"/>
          <ac:spMkLst>
            <pc:docMk/>
            <pc:sldMk cId="2305185657" sldId="273"/>
            <ac:spMk id="71" creationId="{04E588A6-3B8E-4E3E-A9DE-E43B052966C9}"/>
          </ac:spMkLst>
        </pc:spChg>
        <pc:spChg chg="del">
          <ac:chgData name="Scott DeLoach" userId="e5ffe5c9-f8d4-4681-b92f-ad7c997ba6a6" providerId="ADAL" clId="{D5B6C88F-70EA-4A88-B305-ECFBE82A2D53}" dt="2020-01-30T13:55:34.909" v="269" actId="478"/>
          <ac:spMkLst>
            <pc:docMk/>
            <pc:sldMk cId="2305185657" sldId="273"/>
            <ac:spMk id="72" creationId="{4D39DEF4-D80E-488C-BA84-952BD69D3BC1}"/>
          </ac:spMkLst>
        </pc:spChg>
        <pc:spChg chg="add del">
          <ac:chgData name="Scott DeLoach" userId="e5ffe5c9-f8d4-4681-b92f-ad7c997ba6a6" providerId="ADAL" clId="{D5B6C88F-70EA-4A88-B305-ECFBE82A2D53}" dt="2020-01-30T13:56:15.081" v="277" actId="478"/>
          <ac:spMkLst>
            <pc:docMk/>
            <pc:sldMk cId="2305185657" sldId="273"/>
            <ac:spMk id="76" creationId="{E1F5A233-7330-4F38-8B6C-BB3BCD6B1255}"/>
          </ac:spMkLst>
        </pc:spChg>
        <pc:spChg chg="add del">
          <ac:chgData name="Scott DeLoach" userId="e5ffe5c9-f8d4-4681-b92f-ad7c997ba6a6" providerId="ADAL" clId="{D5B6C88F-70EA-4A88-B305-ECFBE82A2D53}" dt="2020-01-30T13:56:15.081" v="277" actId="478"/>
          <ac:spMkLst>
            <pc:docMk/>
            <pc:sldMk cId="2305185657" sldId="273"/>
            <ac:spMk id="78" creationId="{783718B0-13C2-4EA5-88B0-9E0E6B076F4C}"/>
          </ac:spMkLst>
        </pc:spChg>
        <pc:spChg chg="add">
          <ac:chgData name="Scott DeLoach" userId="e5ffe5c9-f8d4-4681-b92f-ad7c997ba6a6" providerId="ADAL" clId="{D5B6C88F-70EA-4A88-B305-ECFBE82A2D53}" dt="2020-01-30T13:56:15.807" v="278"/>
          <ac:spMkLst>
            <pc:docMk/>
            <pc:sldMk cId="2305185657" sldId="273"/>
            <ac:spMk id="79" creationId="{B1E14869-49EF-4891-8273-FF0843BA9E83}"/>
          </ac:spMkLst>
        </pc:spChg>
        <pc:spChg chg="add">
          <ac:chgData name="Scott DeLoach" userId="e5ffe5c9-f8d4-4681-b92f-ad7c997ba6a6" providerId="ADAL" clId="{D5B6C88F-70EA-4A88-B305-ECFBE82A2D53}" dt="2020-01-30T13:56:15.807" v="278"/>
          <ac:spMkLst>
            <pc:docMk/>
            <pc:sldMk cId="2305185657" sldId="273"/>
            <ac:spMk id="87" creationId="{A78297F3-EF98-48A0-BA79-A560815EF5DF}"/>
          </ac:spMkLst>
        </pc:spChg>
        <pc:spChg chg="add">
          <ac:chgData name="Scott DeLoach" userId="e5ffe5c9-f8d4-4681-b92f-ad7c997ba6a6" providerId="ADAL" clId="{D5B6C88F-70EA-4A88-B305-ECFBE82A2D53}" dt="2020-01-30T13:56:15.807" v="278"/>
          <ac:spMkLst>
            <pc:docMk/>
            <pc:sldMk cId="2305185657" sldId="273"/>
            <ac:spMk id="88" creationId="{83955CBC-5EB0-40EB-9499-04486DA6C6E5}"/>
          </ac:spMkLst>
        </pc:spChg>
        <pc:spChg chg="add mod">
          <ac:chgData name="Scott DeLoach" userId="e5ffe5c9-f8d4-4681-b92f-ad7c997ba6a6" providerId="ADAL" clId="{D5B6C88F-70EA-4A88-B305-ECFBE82A2D53}" dt="2020-01-30T15:35:13.087" v="1223" actId="14861"/>
          <ac:spMkLst>
            <pc:docMk/>
            <pc:sldMk cId="2305185657" sldId="273"/>
            <ac:spMk id="91" creationId="{39395A6A-AD62-4043-95BB-0AF64B035188}"/>
          </ac:spMkLst>
        </pc:spChg>
        <pc:spChg chg="add mod">
          <ac:chgData name="Scott DeLoach" userId="e5ffe5c9-f8d4-4681-b92f-ad7c997ba6a6" providerId="ADAL" clId="{D5B6C88F-70EA-4A88-B305-ECFBE82A2D53}" dt="2020-01-30T15:35:13.087" v="1223" actId="14861"/>
          <ac:spMkLst>
            <pc:docMk/>
            <pc:sldMk cId="2305185657" sldId="273"/>
            <ac:spMk id="92" creationId="{DEDC20B5-8F40-49AD-A6C7-0C98C3665BA7}"/>
          </ac:spMkLst>
        </pc:spChg>
        <pc:spChg chg="add mod">
          <ac:chgData name="Scott DeLoach" userId="e5ffe5c9-f8d4-4681-b92f-ad7c997ba6a6" providerId="ADAL" clId="{D5B6C88F-70EA-4A88-B305-ECFBE82A2D53}" dt="2020-01-30T15:37:48.644" v="1559" actId="313"/>
          <ac:spMkLst>
            <pc:docMk/>
            <pc:sldMk cId="2305185657" sldId="273"/>
            <ac:spMk id="93" creationId="{EDD27729-F1BB-4554-98FB-3F8BAE7FD816}"/>
          </ac:spMkLst>
        </pc:spChg>
        <pc:spChg chg="del">
          <ac:chgData name="Scott DeLoach" userId="e5ffe5c9-f8d4-4681-b92f-ad7c997ba6a6" providerId="ADAL" clId="{D5B6C88F-70EA-4A88-B305-ECFBE82A2D53}" dt="2020-01-30T13:55:34.909" v="269" actId="478"/>
          <ac:spMkLst>
            <pc:docMk/>
            <pc:sldMk cId="2305185657" sldId="273"/>
            <ac:spMk id="94" creationId="{7917B01C-E881-4E7E-A5E2-7F5F50A922FF}"/>
          </ac:spMkLst>
        </pc:spChg>
        <pc:spChg chg="add mod">
          <ac:chgData name="Scott DeLoach" userId="e5ffe5c9-f8d4-4681-b92f-ad7c997ba6a6" providerId="ADAL" clId="{D5B6C88F-70EA-4A88-B305-ECFBE82A2D53}" dt="2020-01-30T14:03:21.255" v="392" actId="313"/>
          <ac:spMkLst>
            <pc:docMk/>
            <pc:sldMk cId="2305185657" sldId="273"/>
            <ac:spMk id="96" creationId="{7F7E458D-69FB-4B1B-8450-7E2DD410212D}"/>
          </ac:spMkLst>
        </pc:spChg>
        <pc:spChg chg="add">
          <ac:chgData name="Scott DeLoach" userId="e5ffe5c9-f8d4-4681-b92f-ad7c997ba6a6" providerId="ADAL" clId="{D5B6C88F-70EA-4A88-B305-ECFBE82A2D53}" dt="2020-01-30T13:56:15.807" v="278"/>
          <ac:spMkLst>
            <pc:docMk/>
            <pc:sldMk cId="2305185657" sldId="273"/>
            <ac:spMk id="97" creationId="{F106EB15-E70D-4EF6-B910-7724E29E0FA5}"/>
          </ac:spMkLst>
        </pc:spChg>
        <pc:spChg chg="add">
          <ac:chgData name="Scott DeLoach" userId="e5ffe5c9-f8d4-4681-b92f-ad7c997ba6a6" providerId="ADAL" clId="{D5B6C88F-70EA-4A88-B305-ECFBE82A2D53}" dt="2020-01-30T13:56:15.807" v="278"/>
          <ac:spMkLst>
            <pc:docMk/>
            <pc:sldMk cId="2305185657" sldId="273"/>
            <ac:spMk id="107" creationId="{8A4CA5EE-3AB6-4762-B2AE-DA0B78CE0AF9}"/>
          </ac:spMkLst>
        </pc:spChg>
        <pc:spChg chg="add">
          <ac:chgData name="Scott DeLoach" userId="e5ffe5c9-f8d4-4681-b92f-ad7c997ba6a6" providerId="ADAL" clId="{D5B6C88F-70EA-4A88-B305-ECFBE82A2D53}" dt="2020-01-30T13:56:15.807" v="278"/>
          <ac:spMkLst>
            <pc:docMk/>
            <pc:sldMk cId="2305185657" sldId="273"/>
            <ac:spMk id="110" creationId="{B3BA888B-9908-48C7-B2F6-E6344A7ECDA3}"/>
          </ac:spMkLst>
        </pc:spChg>
        <pc:spChg chg="add">
          <ac:chgData name="Scott DeLoach" userId="e5ffe5c9-f8d4-4681-b92f-ad7c997ba6a6" providerId="ADAL" clId="{D5B6C88F-70EA-4A88-B305-ECFBE82A2D53}" dt="2020-01-30T13:56:15.807" v="278"/>
          <ac:spMkLst>
            <pc:docMk/>
            <pc:sldMk cId="2305185657" sldId="273"/>
            <ac:spMk id="111" creationId="{AB864EF5-ADED-49D5-B8AC-6CAB610C35F1}"/>
          </ac:spMkLst>
        </pc:spChg>
        <pc:cxnChg chg="del mod">
          <ac:chgData name="Scott DeLoach" userId="e5ffe5c9-f8d4-4681-b92f-ad7c997ba6a6" providerId="ADAL" clId="{D5B6C88F-70EA-4A88-B305-ECFBE82A2D53}" dt="2020-01-30T13:55:34.909" v="269" actId="478"/>
          <ac:cxnSpMkLst>
            <pc:docMk/>
            <pc:sldMk cId="2305185657" sldId="273"/>
            <ac:cxnSpMk id="15" creationId="{494D7C2B-D40A-4655-BF27-BC25FD503A9A}"/>
          </ac:cxnSpMkLst>
        </pc:cxnChg>
        <pc:cxnChg chg="del">
          <ac:chgData name="Scott DeLoach" userId="e5ffe5c9-f8d4-4681-b92f-ad7c997ba6a6" providerId="ADAL" clId="{D5B6C88F-70EA-4A88-B305-ECFBE82A2D53}" dt="2020-01-30T13:55:34.909" v="269" actId="478"/>
          <ac:cxnSpMkLst>
            <pc:docMk/>
            <pc:sldMk cId="2305185657" sldId="273"/>
            <ac:cxnSpMk id="16" creationId="{861C5DDF-B804-40EF-9838-138EB79487AD}"/>
          </ac:cxnSpMkLst>
        </pc:cxnChg>
        <pc:cxnChg chg="del mod">
          <ac:chgData name="Scott DeLoach" userId="e5ffe5c9-f8d4-4681-b92f-ad7c997ba6a6" providerId="ADAL" clId="{D5B6C88F-70EA-4A88-B305-ECFBE82A2D53}" dt="2020-01-30T13:55:34.909" v="269" actId="478"/>
          <ac:cxnSpMkLst>
            <pc:docMk/>
            <pc:sldMk cId="2305185657" sldId="273"/>
            <ac:cxnSpMk id="17" creationId="{698C8156-0E24-4F1E-B9FB-7B26E960B50F}"/>
          </ac:cxnSpMkLst>
        </pc:cxnChg>
        <pc:cxnChg chg="del mod">
          <ac:chgData name="Scott DeLoach" userId="e5ffe5c9-f8d4-4681-b92f-ad7c997ba6a6" providerId="ADAL" clId="{D5B6C88F-70EA-4A88-B305-ECFBE82A2D53}" dt="2020-01-30T13:55:34.909" v="269" actId="478"/>
          <ac:cxnSpMkLst>
            <pc:docMk/>
            <pc:sldMk cId="2305185657" sldId="273"/>
            <ac:cxnSpMk id="18" creationId="{46402E9F-FA36-4D7F-AD9E-454F5A55118A}"/>
          </ac:cxnSpMkLst>
        </pc:cxnChg>
        <pc:cxnChg chg="del mod">
          <ac:chgData name="Scott DeLoach" userId="e5ffe5c9-f8d4-4681-b92f-ad7c997ba6a6" providerId="ADAL" clId="{D5B6C88F-70EA-4A88-B305-ECFBE82A2D53}" dt="2020-01-30T13:55:34.909" v="269" actId="478"/>
          <ac:cxnSpMkLst>
            <pc:docMk/>
            <pc:sldMk cId="2305185657" sldId="273"/>
            <ac:cxnSpMk id="41" creationId="{36FECEC0-0CF5-42CB-8045-8B0A7F4E47F8}"/>
          </ac:cxnSpMkLst>
        </pc:cxnChg>
        <pc:cxnChg chg="add del mod">
          <ac:chgData name="Scott DeLoach" userId="e5ffe5c9-f8d4-4681-b92f-ad7c997ba6a6" providerId="ADAL" clId="{D5B6C88F-70EA-4A88-B305-ECFBE82A2D53}" dt="2020-01-30T13:56:15.081" v="277" actId="478"/>
          <ac:cxnSpMkLst>
            <pc:docMk/>
            <pc:sldMk cId="2305185657" sldId="273"/>
            <ac:cxnSpMk id="44" creationId="{133877BD-56ED-4A06-A9CE-5C62D9C0D552}"/>
          </ac:cxnSpMkLst>
        </pc:cxnChg>
        <pc:cxnChg chg="add del">
          <ac:chgData name="Scott DeLoach" userId="e5ffe5c9-f8d4-4681-b92f-ad7c997ba6a6" providerId="ADAL" clId="{D5B6C88F-70EA-4A88-B305-ECFBE82A2D53}" dt="2020-01-30T13:56:15.081" v="277" actId="478"/>
          <ac:cxnSpMkLst>
            <pc:docMk/>
            <pc:sldMk cId="2305185657" sldId="273"/>
            <ac:cxnSpMk id="45" creationId="{9F376FEE-4EAB-4159-821B-88C1CBD14554}"/>
          </ac:cxnSpMkLst>
        </pc:cxnChg>
        <pc:cxnChg chg="del mod">
          <ac:chgData name="Scott DeLoach" userId="e5ffe5c9-f8d4-4681-b92f-ad7c997ba6a6" providerId="ADAL" clId="{D5B6C88F-70EA-4A88-B305-ECFBE82A2D53}" dt="2020-01-30T13:55:34.909" v="269" actId="478"/>
          <ac:cxnSpMkLst>
            <pc:docMk/>
            <pc:sldMk cId="2305185657" sldId="273"/>
            <ac:cxnSpMk id="48" creationId="{BB8ECE9C-261E-466A-A9C7-895170320632}"/>
          </ac:cxnSpMkLst>
        </pc:cxnChg>
        <pc:cxnChg chg="add del mod">
          <ac:chgData name="Scott DeLoach" userId="e5ffe5c9-f8d4-4681-b92f-ad7c997ba6a6" providerId="ADAL" clId="{D5B6C88F-70EA-4A88-B305-ECFBE82A2D53}" dt="2020-01-30T13:56:15.081" v="277" actId="478"/>
          <ac:cxnSpMkLst>
            <pc:docMk/>
            <pc:sldMk cId="2305185657" sldId="273"/>
            <ac:cxnSpMk id="49" creationId="{A2D3FE54-D4A4-444F-BF55-C556ABCDC67B}"/>
          </ac:cxnSpMkLst>
        </pc:cxnChg>
        <pc:cxnChg chg="add del mod">
          <ac:chgData name="Scott DeLoach" userId="e5ffe5c9-f8d4-4681-b92f-ad7c997ba6a6" providerId="ADAL" clId="{D5B6C88F-70EA-4A88-B305-ECFBE82A2D53}" dt="2020-01-30T13:56:15.081" v="277" actId="478"/>
          <ac:cxnSpMkLst>
            <pc:docMk/>
            <pc:sldMk cId="2305185657" sldId="273"/>
            <ac:cxnSpMk id="50" creationId="{D643DEE6-1230-46AD-8BA9-A284DC17E8D1}"/>
          </ac:cxnSpMkLst>
        </pc:cxnChg>
        <pc:cxnChg chg="del mod">
          <ac:chgData name="Scott DeLoach" userId="e5ffe5c9-f8d4-4681-b92f-ad7c997ba6a6" providerId="ADAL" clId="{D5B6C88F-70EA-4A88-B305-ECFBE82A2D53}" dt="2020-01-30T13:55:34.909" v="269" actId="478"/>
          <ac:cxnSpMkLst>
            <pc:docMk/>
            <pc:sldMk cId="2305185657" sldId="273"/>
            <ac:cxnSpMk id="51" creationId="{C133C6AF-707F-4510-B34A-63BF6D7372F7}"/>
          </ac:cxnSpMkLst>
        </pc:cxnChg>
        <pc:cxnChg chg="add del mod">
          <ac:chgData name="Scott DeLoach" userId="e5ffe5c9-f8d4-4681-b92f-ad7c997ba6a6" providerId="ADAL" clId="{D5B6C88F-70EA-4A88-B305-ECFBE82A2D53}" dt="2020-01-30T13:56:15.081" v="277" actId="478"/>
          <ac:cxnSpMkLst>
            <pc:docMk/>
            <pc:sldMk cId="2305185657" sldId="273"/>
            <ac:cxnSpMk id="55" creationId="{86022F39-120A-4C00-ACAB-7A92341086DE}"/>
          </ac:cxnSpMkLst>
        </pc:cxnChg>
        <pc:cxnChg chg="add del mod">
          <ac:chgData name="Scott DeLoach" userId="e5ffe5c9-f8d4-4681-b92f-ad7c997ba6a6" providerId="ADAL" clId="{D5B6C88F-70EA-4A88-B305-ECFBE82A2D53}" dt="2020-01-30T13:56:15.081" v="277" actId="478"/>
          <ac:cxnSpMkLst>
            <pc:docMk/>
            <pc:sldMk cId="2305185657" sldId="273"/>
            <ac:cxnSpMk id="65" creationId="{831A4314-BA66-41F9-8DE5-08851B582906}"/>
          </ac:cxnSpMkLst>
        </pc:cxnChg>
        <pc:cxnChg chg="add del mod">
          <ac:chgData name="Scott DeLoach" userId="e5ffe5c9-f8d4-4681-b92f-ad7c997ba6a6" providerId="ADAL" clId="{D5B6C88F-70EA-4A88-B305-ECFBE82A2D53}" dt="2020-01-30T13:56:15.081" v="277" actId="478"/>
          <ac:cxnSpMkLst>
            <pc:docMk/>
            <pc:sldMk cId="2305185657" sldId="273"/>
            <ac:cxnSpMk id="66" creationId="{B2621C3D-DA2F-43CC-B76A-D383EF8698A2}"/>
          </ac:cxnSpMkLst>
        </pc:cxnChg>
        <pc:cxnChg chg="add del mod">
          <ac:chgData name="Scott DeLoach" userId="e5ffe5c9-f8d4-4681-b92f-ad7c997ba6a6" providerId="ADAL" clId="{D5B6C88F-70EA-4A88-B305-ECFBE82A2D53}" dt="2020-01-30T13:56:15.081" v="277" actId="478"/>
          <ac:cxnSpMkLst>
            <pc:docMk/>
            <pc:sldMk cId="2305185657" sldId="273"/>
            <ac:cxnSpMk id="67" creationId="{E6503CD6-D876-493C-B42B-37984E8907A9}"/>
          </ac:cxnSpMkLst>
        </pc:cxnChg>
        <pc:cxnChg chg="add del mod">
          <ac:chgData name="Scott DeLoach" userId="e5ffe5c9-f8d4-4681-b92f-ad7c997ba6a6" providerId="ADAL" clId="{D5B6C88F-70EA-4A88-B305-ECFBE82A2D53}" dt="2020-01-30T13:56:15.081" v="277" actId="478"/>
          <ac:cxnSpMkLst>
            <pc:docMk/>
            <pc:sldMk cId="2305185657" sldId="273"/>
            <ac:cxnSpMk id="68" creationId="{744A41E9-FF2B-4F37-BA4F-CD0E6070C2A6}"/>
          </ac:cxnSpMkLst>
        </pc:cxnChg>
        <pc:cxnChg chg="add del mod">
          <ac:chgData name="Scott DeLoach" userId="e5ffe5c9-f8d4-4681-b92f-ad7c997ba6a6" providerId="ADAL" clId="{D5B6C88F-70EA-4A88-B305-ECFBE82A2D53}" dt="2020-01-30T13:56:15.081" v="277" actId="478"/>
          <ac:cxnSpMkLst>
            <pc:docMk/>
            <pc:sldMk cId="2305185657" sldId="273"/>
            <ac:cxnSpMk id="69" creationId="{3A24EA17-039B-4B83-AFC3-C684305BEBB8}"/>
          </ac:cxnSpMkLst>
        </pc:cxnChg>
        <pc:cxnChg chg="add del mod">
          <ac:chgData name="Scott DeLoach" userId="e5ffe5c9-f8d4-4681-b92f-ad7c997ba6a6" providerId="ADAL" clId="{D5B6C88F-70EA-4A88-B305-ECFBE82A2D53}" dt="2020-01-30T13:56:15.081" v="277" actId="478"/>
          <ac:cxnSpMkLst>
            <pc:docMk/>
            <pc:sldMk cId="2305185657" sldId="273"/>
            <ac:cxnSpMk id="70" creationId="{C3342237-CD0B-436C-8EE8-C4170C7D2F8D}"/>
          </ac:cxnSpMkLst>
        </pc:cxnChg>
        <pc:cxnChg chg="add del mod">
          <ac:chgData name="Scott DeLoach" userId="e5ffe5c9-f8d4-4681-b92f-ad7c997ba6a6" providerId="ADAL" clId="{D5B6C88F-70EA-4A88-B305-ECFBE82A2D53}" dt="2020-01-30T13:56:15.081" v="277" actId="478"/>
          <ac:cxnSpMkLst>
            <pc:docMk/>
            <pc:sldMk cId="2305185657" sldId="273"/>
            <ac:cxnSpMk id="73" creationId="{638004F1-E966-4BC5-88E6-8A3A57BF3EE8}"/>
          </ac:cxnSpMkLst>
        </pc:cxnChg>
        <pc:cxnChg chg="del mod">
          <ac:chgData name="Scott DeLoach" userId="e5ffe5c9-f8d4-4681-b92f-ad7c997ba6a6" providerId="ADAL" clId="{D5B6C88F-70EA-4A88-B305-ECFBE82A2D53}" dt="2020-01-30T13:55:34.909" v="269" actId="478"/>
          <ac:cxnSpMkLst>
            <pc:docMk/>
            <pc:sldMk cId="2305185657" sldId="273"/>
            <ac:cxnSpMk id="74" creationId="{EB7A9CF1-A687-4771-844E-119EE72F79CA}"/>
          </ac:cxnSpMkLst>
        </pc:cxnChg>
        <pc:cxnChg chg="add del mod">
          <ac:chgData name="Scott DeLoach" userId="e5ffe5c9-f8d4-4681-b92f-ad7c997ba6a6" providerId="ADAL" clId="{D5B6C88F-70EA-4A88-B305-ECFBE82A2D53}" dt="2020-01-30T13:56:15.081" v="277" actId="478"/>
          <ac:cxnSpMkLst>
            <pc:docMk/>
            <pc:sldMk cId="2305185657" sldId="273"/>
            <ac:cxnSpMk id="75" creationId="{F7AECF97-B6A7-412F-8942-8E1ECE3D887B}"/>
          </ac:cxnSpMkLst>
        </pc:cxnChg>
        <pc:cxnChg chg="del mod">
          <ac:chgData name="Scott DeLoach" userId="e5ffe5c9-f8d4-4681-b92f-ad7c997ba6a6" providerId="ADAL" clId="{D5B6C88F-70EA-4A88-B305-ECFBE82A2D53}" dt="2020-01-30T13:55:34.909" v="269" actId="478"/>
          <ac:cxnSpMkLst>
            <pc:docMk/>
            <pc:sldMk cId="2305185657" sldId="273"/>
            <ac:cxnSpMk id="77" creationId="{3CF9E892-0873-4AF0-B32B-8C4ECBD06BE5}"/>
          </ac:cxnSpMkLst>
        </pc:cxnChg>
        <pc:cxnChg chg="del mod">
          <ac:chgData name="Scott DeLoach" userId="e5ffe5c9-f8d4-4681-b92f-ad7c997ba6a6" providerId="ADAL" clId="{D5B6C88F-70EA-4A88-B305-ECFBE82A2D53}" dt="2020-01-30T13:55:34.909" v="269" actId="478"/>
          <ac:cxnSpMkLst>
            <pc:docMk/>
            <pc:sldMk cId="2305185657" sldId="273"/>
            <ac:cxnSpMk id="80" creationId="{067344E8-9E6D-4329-8A60-DA18132E019A}"/>
          </ac:cxnSpMkLst>
        </pc:cxnChg>
        <pc:cxnChg chg="add">
          <ac:chgData name="Scott DeLoach" userId="e5ffe5c9-f8d4-4681-b92f-ad7c997ba6a6" providerId="ADAL" clId="{D5B6C88F-70EA-4A88-B305-ECFBE82A2D53}" dt="2020-01-30T13:56:15.807" v="278"/>
          <ac:cxnSpMkLst>
            <pc:docMk/>
            <pc:sldMk cId="2305185657" sldId="273"/>
            <ac:cxnSpMk id="81" creationId="{CB60736A-4EB5-41FD-85E5-DAC55B3764DA}"/>
          </ac:cxnSpMkLst>
        </pc:cxnChg>
        <pc:cxnChg chg="add">
          <ac:chgData name="Scott DeLoach" userId="e5ffe5c9-f8d4-4681-b92f-ad7c997ba6a6" providerId="ADAL" clId="{D5B6C88F-70EA-4A88-B305-ECFBE82A2D53}" dt="2020-01-30T13:56:15.807" v="278"/>
          <ac:cxnSpMkLst>
            <pc:docMk/>
            <pc:sldMk cId="2305185657" sldId="273"/>
            <ac:cxnSpMk id="82" creationId="{15BA6E8B-27DC-49C9-9713-9398C11068FF}"/>
          </ac:cxnSpMkLst>
        </pc:cxnChg>
        <pc:cxnChg chg="del mod">
          <ac:chgData name="Scott DeLoach" userId="e5ffe5c9-f8d4-4681-b92f-ad7c997ba6a6" providerId="ADAL" clId="{D5B6C88F-70EA-4A88-B305-ECFBE82A2D53}" dt="2020-01-30T13:55:34.909" v="269" actId="478"/>
          <ac:cxnSpMkLst>
            <pc:docMk/>
            <pc:sldMk cId="2305185657" sldId="273"/>
            <ac:cxnSpMk id="83" creationId="{5AD84311-BF31-4CF9-BC12-44F425FECFD5}"/>
          </ac:cxnSpMkLst>
        </pc:cxnChg>
        <pc:cxnChg chg="add">
          <ac:chgData name="Scott DeLoach" userId="e5ffe5c9-f8d4-4681-b92f-ad7c997ba6a6" providerId="ADAL" clId="{D5B6C88F-70EA-4A88-B305-ECFBE82A2D53}" dt="2020-01-30T13:56:15.807" v="278"/>
          <ac:cxnSpMkLst>
            <pc:docMk/>
            <pc:sldMk cId="2305185657" sldId="273"/>
            <ac:cxnSpMk id="84" creationId="{27FB3F9F-E36F-428E-B1CC-7C21F176E16D}"/>
          </ac:cxnSpMkLst>
        </pc:cxnChg>
        <pc:cxnChg chg="add">
          <ac:chgData name="Scott DeLoach" userId="e5ffe5c9-f8d4-4681-b92f-ad7c997ba6a6" providerId="ADAL" clId="{D5B6C88F-70EA-4A88-B305-ECFBE82A2D53}" dt="2020-01-30T13:56:15.807" v="278"/>
          <ac:cxnSpMkLst>
            <pc:docMk/>
            <pc:sldMk cId="2305185657" sldId="273"/>
            <ac:cxnSpMk id="85" creationId="{FA721AD3-9482-4668-882D-607364A6A161}"/>
          </ac:cxnSpMkLst>
        </pc:cxnChg>
        <pc:cxnChg chg="del mod">
          <ac:chgData name="Scott DeLoach" userId="e5ffe5c9-f8d4-4681-b92f-ad7c997ba6a6" providerId="ADAL" clId="{D5B6C88F-70EA-4A88-B305-ECFBE82A2D53}" dt="2020-01-30T13:55:34.909" v="269" actId="478"/>
          <ac:cxnSpMkLst>
            <pc:docMk/>
            <pc:sldMk cId="2305185657" sldId="273"/>
            <ac:cxnSpMk id="86" creationId="{86B44169-AD55-47A2-9202-8727342C39C5}"/>
          </ac:cxnSpMkLst>
        </pc:cxnChg>
        <pc:cxnChg chg="del mod">
          <ac:chgData name="Scott DeLoach" userId="e5ffe5c9-f8d4-4681-b92f-ad7c997ba6a6" providerId="ADAL" clId="{D5B6C88F-70EA-4A88-B305-ECFBE82A2D53}" dt="2020-01-30T13:55:34.909" v="269" actId="478"/>
          <ac:cxnSpMkLst>
            <pc:docMk/>
            <pc:sldMk cId="2305185657" sldId="273"/>
            <ac:cxnSpMk id="89" creationId="{F69A3A31-4A91-4D1E-9444-71777643F44A}"/>
          </ac:cxnSpMkLst>
        </pc:cxnChg>
        <pc:cxnChg chg="add">
          <ac:chgData name="Scott DeLoach" userId="e5ffe5c9-f8d4-4681-b92f-ad7c997ba6a6" providerId="ADAL" clId="{D5B6C88F-70EA-4A88-B305-ECFBE82A2D53}" dt="2020-01-30T13:56:15.807" v="278"/>
          <ac:cxnSpMkLst>
            <pc:docMk/>
            <pc:sldMk cId="2305185657" sldId="273"/>
            <ac:cxnSpMk id="90" creationId="{6041CC71-F0F1-4F50-9D85-5568C87CDFE4}"/>
          </ac:cxnSpMkLst>
        </pc:cxnChg>
        <pc:cxnChg chg="del mod">
          <ac:chgData name="Scott DeLoach" userId="e5ffe5c9-f8d4-4681-b92f-ad7c997ba6a6" providerId="ADAL" clId="{D5B6C88F-70EA-4A88-B305-ECFBE82A2D53}" dt="2020-01-30T13:55:34.909" v="269" actId="478"/>
          <ac:cxnSpMkLst>
            <pc:docMk/>
            <pc:sldMk cId="2305185657" sldId="273"/>
            <ac:cxnSpMk id="95" creationId="{466EF604-B031-48A7-8C1A-EF6A6082CC9F}"/>
          </ac:cxnSpMkLst>
        </pc:cxnChg>
        <pc:cxnChg chg="del mod">
          <ac:chgData name="Scott DeLoach" userId="e5ffe5c9-f8d4-4681-b92f-ad7c997ba6a6" providerId="ADAL" clId="{D5B6C88F-70EA-4A88-B305-ECFBE82A2D53}" dt="2020-01-30T13:55:34.909" v="269" actId="478"/>
          <ac:cxnSpMkLst>
            <pc:docMk/>
            <pc:sldMk cId="2305185657" sldId="273"/>
            <ac:cxnSpMk id="98" creationId="{99A28700-6F96-4D44-A424-D3A9B5182CF1}"/>
          </ac:cxnSpMkLst>
        </pc:cxnChg>
        <pc:cxnChg chg="add mod">
          <ac:chgData name="Scott DeLoach" userId="e5ffe5c9-f8d4-4681-b92f-ad7c997ba6a6" providerId="ADAL" clId="{D5B6C88F-70EA-4A88-B305-ECFBE82A2D53}" dt="2020-01-30T15:35:13.087" v="1223" actId="14861"/>
          <ac:cxnSpMkLst>
            <pc:docMk/>
            <pc:sldMk cId="2305185657" sldId="273"/>
            <ac:cxnSpMk id="99" creationId="{9E58A997-8033-45FD-BF05-4565A9191A18}"/>
          </ac:cxnSpMkLst>
        </pc:cxnChg>
        <pc:cxnChg chg="add mod">
          <ac:chgData name="Scott DeLoach" userId="e5ffe5c9-f8d4-4681-b92f-ad7c997ba6a6" providerId="ADAL" clId="{D5B6C88F-70EA-4A88-B305-ECFBE82A2D53}" dt="2020-01-30T15:35:13.087" v="1223" actId="14861"/>
          <ac:cxnSpMkLst>
            <pc:docMk/>
            <pc:sldMk cId="2305185657" sldId="273"/>
            <ac:cxnSpMk id="100" creationId="{01FF3158-DD1B-4BD5-B9A2-DF6405E41AC5}"/>
          </ac:cxnSpMkLst>
        </pc:cxnChg>
        <pc:cxnChg chg="del mod">
          <ac:chgData name="Scott DeLoach" userId="e5ffe5c9-f8d4-4681-b92f-ad7c997ba6a6" providerId="ADAL" clId="{D5B6C88F-70EA-4A88-B305-ECFBE82A2D53}" dt="2020-01-30T13:55:34.909" v="269" actId="478"/>
          <ac:cxnSpMkLst>
            <pc:docMk/>
            <pc:sldMk cId="2305185657" sldId="273"/>
            <ac:cxnSpMk id="101" creationId="{2EDC0E64-C67D-4FE7-A1A4-82A807F7460B}"/>
          </ac:cxnSpMkLst>
        </pc:cxnChg>
        <pc:cxnChg chg="add mod">
          <ac:chgData name="Scott DeLoach" userId="e5ffe5c9-f8d4-4681-b92f-ad7c997ba6a6" providerId="ADAL" clId="{D5B6C88F-70EA-4A88-B305-ECFBE82A2D53}" dt="2020-01-30T15:35:13.087" v="1223" actId="14861"/>
          <ac:cxnSpMkLst>
            <pc:docMk/>
            <pc:sldMk cId="2305185657" sldId="273"/>
            <ac:cxnSpMk id="102" creationId="{A25BF238-726E-4849-BAC5-49A9E7842F71}"/>
          </ac:cxnSpMkLst>
        </pc:cxnChg>
        <pc:cxnChg chg="add mod">
          <ac:chgData name="Scott DeLoach" userId="e5ffe5c9-f8d4-4681-b92f-ad7c997ba6a6" providerId="ADAL" clId="{D5B6C88F-70EA-4A88-B305-ECFBE82A2D53}" dt="2020-01-30T15:35:13.087" v="1223" actId="14861"/>
          <ac:cxnSpMkLst>
            <pc:docMk/>
            <pc:sldMk cId="2305185657" sldId="273"/>
            <ac:cxnSpMk id="103" creationId="{818B4CFC-2A77-418B-8258-01215E15F689}"/>
          </ac:cxnSpMkLst>
        </pc:cxnChg>
        <pc:cxnChg chg="add">
          <ac:chgData name="Scott DeLoach" userId="e5ffe5c9-f8d4-4681-b92f-ad7c997ba6a6" providerId="ADAL" clId="{D5B6C88F-70EA-4A88-B305-ECFBE82A2D53}" dt="2020-01-30T13:56:15.807" v="278"/>
          <ac:cxnSpMkLst>
            <pc:docMk/>
            <pc:sldMk cId="2305185657" sldId="273"/>
            <ac:cxnSpMk id="104" creationId="{E1E5DC9E-7EF6-45B6-898E-F518D28F19AA}"/>
          </ac:cxnSpMkLst>
        </pc:cxnChg>
        <pc:cxnChg chg="del mod">
          <ac:chgData name="Scott DeLoach" userId="e5ffe5c9-f8d4-4681-b92f-ad7c997ba6a6" providerId="ADAL" clId="{D5B6C88F-70EA-4A88-B305-ECFBE82A2D53}" dt="2020-01-30T13:55:34.909" v="269" actId="478"/>
          <ac:cxnSpMkLst>
            <pc:docMk/>
            <pc:sldMk cId="2305185657" sldId="273"/>
            <ac:cxnSpMk id="105" creationId="{854CF708-B594-4DB2-9C00-0E9AE3CC1D40}"/>
          </ac:cxnSpMkLst>
        </pc:cxnChg>
        <pc:cxnChg chg="add">
          <ac:chgData name="Scott DeLoach" userId="e5ffe5c9-f8d4-4681-b92f-ad7c997ba6a6" providerId="ADAL" clId="{D5B6C88F-70EA-4A88-B305-ECFBE82A2D53}" dt="2020-01-30T13:56:15.807" v="278"/>
          <ac:cxnSpMkLst>
            <pc:docMk/>
            <pc:sldMk cId="2305185657" sldId="273"/>
            <ac:cxnSpMk id="106" creationId="{5AA84608-2EFC-4E79-8E7B-3EA6427838EB}"/>
          </ac:cxnSpMkLst>
        </pc:cxnChg>
        <pc:cxnChg chg="add">
          <ac:chgData name="Scott DeLoach" userId="e5ffe5c9-f8d4-4681-b92f-ad7c997ba6a6" providerId="ADAL" clId="{D5B6C88F-70EA-4A88-B305-ECFBE82A2D53}" dt="2020-01-30T13:56:15.807" v="278"/>
          <ac:cxnSpMkLst>
            <pc:docMk/>
            <pc:sldMk cId="2305185657" sldId="273"/>
            <ac:cxnSpMk id="108" creationId="{23581B8F-9D0C-4053-B4B1-B31F98FBD4FB}"/>
          </ac:cxnSpMkLst>
        </pc:cxnChg>
        <pc:cxnChg chg="add">
          <ac:chgData name="Scott DeLoach" userId="e5ffe5c9-f8d4-4681-b92f-ad7c997ba6a6" providerId="ADAL" clId="{D5B6C88F-70EA-4A88-B305-ECFBE82A2D53}" dt="2020-01-30T13:56:15.807" v="278"/>
          <ac:cxnSpMkLst>
            <pc:docMk/>
            <pc:sldMk cId="2305185657" sldId="273"/>
            <ac:cxnSpMk id="109" creationId="{DC9C49ED-BDC0-4748-8A04-E27B97B0B97E}"/>
          </ac:cxnSpMkLst>
        </pc:cxnChg>
      </pc:sldChg>
      <pc:sldChg chg="addSp delSp modSp add del delAnim modAnim modNotes modNotesTx">
        <pc:chgData name="Scott DeLoach" userId="e5ffe5c9-f8d4-4681-b92f-ad7c997ba6a6" providerId="ADAL" clId="{D5B6C88F-70EA-4A88-B305-ECFBE82A2D53}" dt="2020-01-30T15:38:32.443" v="1592" actId="6549"/>
        <pc:sldMkLst>
          <pc:docMk/>
          <pc:sldMk cId="1566309993" sldId="274"/>
        </pc:sldMkLst>
        <pc:spChg chg="del">
          <ac:chgData name="Scott DeLoach" userId="e5ffe5c9-f8d4-4681-b92f-ad7c997ba6a6" providerId="ADAL" clId="{D5B6C88F-70EA-4A88-B305-ECFBE82A2D53}" dt="2020-01-30T13:56:20.091" v="279" actId="478"/>
          <ac:spMkLst>
            <pc:docMk/>
            <pc:sldMk cId="1566309993" sldId="274"/>
            <ac:spMk id="13" creationId="{E15566C7-0E74-4207-870E-07F307C1CB0C}"/>
          </ac:spMkLst>
        </pc:spChg>
        <pc:spChg chg="del">
          <ac:chgData name="Scott DeLoach" userId="e5ffe5c9-f8d4-4681-b92f-ad7c997ba6a6" providerId="ADAL" clId="{D5B6C88F-70EA-4A88-B305-ECFBE82A2D53}" dt="2020-01-30T13:56:20.091" v="279" actId="478"/>
          <ac:spMkLst>
            <pc:docMk/>
            <pc:sldMk cId="1566309993" sldId="274"/>
            <ac:spMk id="19" creationId="{F75E5258-1FF7-4145-A1D5-0B1A0804B4DA}"/>
          </ac:spMkLst>
        </pc:spChg>
        <pc:spChg chg="del">
          <ac:chgData name="Scott DeLoach" userId="e5ffe5c9-f8d4-4681-b92f-ad7c997ba6a6" providerId="ADAL" clId="{D5B6C88F-70EA-4A88-B305-ECFBE82A2D53}" dt="2020-01-30T13:56:20.091" v="279" actId="478"/>
          <ac:spMkLst>
            <pc:docMk/>
            <pc:sldMk cId="1566309993" sldId="274"/>
            <ac:spMk id="20" creationId="{45D3B39F-AC83-4837-9FE1-16B182A288D6}"/>
          </ac:spMkLst>
        </pc:spChg>
        <pc:spChg chg="del mod">
          <ac:chgData name="Scott DeLoach" userId="e5ffe5c9-f8d4-4681-b92f-ad7c997ba6a6" providerId="ADAL" clId="{D5B6C88F-70EA-4A88-B305-ECFBE82A2D53}" dt="2020-01-30T13:56:20.091" v="279" actId="478"/>
          <ac:spMkLst>
            <pc:docMk/>
            <pc:sldMk cId="1566309993" sldId="274"/>
            <ac:spMk id="22" creationId="{708DA9C5-1838-43FA-A7FB-17C29DAC7B55}"/>
          </ac:spMkLst>
        </pc:spChg>
        <pc:spChg chg="add del">
          <ac:chgData name="Scott DeLoach" userId="e5ffe5c9-f8d4-4681-b92f-ad7c997ba6a6" providerId="ADAL" clId="{D5B6C88F-70EA-4A88-B305-ECFBE82A2D53}" dt="2020-01-30T13:56:20.091" v="279" actId="478"/>
          <ac:spMkLst>
            <pc:docMk/>
            <pc:sldMk cId="1566309993" sldId="274"/>
            <ac:spMk id="34" creationId="{D06D8B51-9A0B-4BC1-8D75-2EDB8855E194}"/>
          </ac:spMkLst>
        </pc:spChg>
        <pc:spChg chg="add del">
          <ac:chgData name="Scott DeLoach" userId="e5ffe5c9-f8d4-4681-b92f-ad7c997ba6a6" providerId="ADAL" clId="{D5B6C88F-70EA-4A88-B305-ECFBE82A2D53}" dt="2020-01-30T13:56:20.091" v="279" actId="478"/>
          <ac:spMkLst>
            <pc:docMk/>
            <pc:sldMk cId="1566309993" sldId="274"/>
            <ac:spMk id="35" creationId="{83DED723-9C1F-4D26-A925-638F8AF61631}"/>
          </ac:spMkLst>
        </pc:spChg>
        <pc:spChg chg="add del">
          <ac:chgData name="Scott DeLoach" userId="e5ffe5c9-f8d4-4681-b92f-ad7c997ba6a6" providerId="ADAL" clId="{D5B6C88F-70EA-4A88-B305-ECFBE82A2D53}" dt="2020-01-30T13:56:20.091" v="279" actId="478"/>
          <ac:spMkLst>
            <pc:docMk/>
            <pc:sldMk cId="1566309993" sldId="274"/>
            <ac:spMk id="36" creationId="{CFD73276-D95B-4375-A365-634E4FC182B9}"/>
          </ac:spMkLst>
        </pc:spChg>
        <pc:spChg chg="del mod">
          <ac:chgData name="Scott DeLoach" userId="e5ffe5c9-f8d4-4681-b92f-ad7c997ba6a6" providerId="ADAL" clId="{D5B6C88F-70EA-4A88-B305-ECFBE82A2D53}" dt="2020-01-30T13:56:20.091" v="279" actId="478"/>
          <ac:spMkLst>
            <pc:docMk/>
            <pc:sldMk cId="1566309993" sldId="274"/>
            <ac:spMk id="37" creationId="{198E45DA-BA10-4467-A680-0B40D98086EC}"/>
          </ac:spMkLst>
        </pc:spChg>
        <pc:spChg chg="add del">
          <ac:chgData name="Scott DeLoach" userId="e5ffe5c9-f8d4-4681-b92f-ad7c997ba6a6" providerId="ADAL" clId="{D5B6C88F-70EA-4A88-B305-ECFBE82A2D53}" dt="2020-01-30T13:56:20.091" v="279" actId="478"/>
          <ac:spMkLst>
            <pc:docMk/>
            <pc:sldMk cId="1566309993" sldId="274"/>
            <ac:spMk id="38" creationId="{390F8904-23EC-4CAB-84BB-A05ED06ACA74}"/>
          </ac:spMkLst>
        </pc:spChg>
        <pc:spChg chg="add del">
          <ac:chgData name="Scott DeLoach" userId="e5ffe5c9-f8d4-4681-b92f-ad7c997ba6a6" providerId="ADAL" clId="{D5B6C88F-70EA-4A88-B305-ECFBE82A2D53}" dt="2020-01-30T13:56:20.091" v="279" actId="478"/>
          <ac:spMkLst>
            <pc:docMk/>
            <pc:sldMk cId="1566309993" sldId="274"/>
            <ac:spMk id="39" creationId="{1DCF4D6B-B385-4567-9528-EC5C9C1B6330}"/>
          </ac:spMkLst>
        </pc:spChg>
        <pc:spChg chg="del mod">
          <ac:chgData name="Scott DeLoach" userId="e5ffe5c9-f8d4-4681-b92f-ad7c997ba6a6" providerId="ADAL" clId="{D5B6C88F-70EA-4A88-B305-ECFBE82A2D53}" dt="2020-01-30T13:56:20.091" v="279" actId="478"/>
          <ac:spMkLst>
            <pc:docMk/>
            <pc:sldMk cId="1566309993" sldId="274"/>
            <ac:spMk id="40" creationId="{1D82AE6D-150E-4C33-98F0-F9D74DB6276C}"/>
          </ac:spMkLst>
        </pc:spChg>
        <pc:spChg chg="add del">
          <ac:chgData name="Scott DeLoach" userId="e5ffe5c9-f8d4-4681-b92f-ad7c997ba6a6" providerId="ADAL" clId="{D5B6C88F-70EA-4A88-B305-ECFBE82A2D53}" dt="2020-01-30T13:56:20.091" v="279" actId="478"/>
          <ac:spMkLst>
            <pc:docMk/>
            <pc:sldMk cId="1566309993" sldId="274"/>
            <ac:spMk id="42" creationId="{25944F87-D7B5-4DE6-B815-AA56C522D3BE}"/>
          </ac:spMkLst>
        </pc:spChg>
        <pc:spChg chg="add">
          <ac:chgData name="Scott DeLoach" userId="e5ffe5c9-f8d4-4681-b92f-ad7c997ba6a6" providerId="ADAL" clId="{D5B6C88F-70EA-4A88-B305-ECFBE82A2D53}" dt="2020-01-30T13:56:20.798" v="280"/>
          <ac:spMkLst>
            <pc:docMk/>
            <pc:sldMk cId="1566309993" sldId="274"/>
            <ac:spMk id="43" creationId="{4F7CE45C-CCA8-43EA-A91B-59AF80857044}"/>
          </ac:spMkLst>
        </pc:spChg>
        <pc:spChg chg="del mod">
          <ac:chgData name="Scott DeLoach" userId="e5ffe5c9-f8d4-4681-b92f-ad7c997ba6a6" providerId="ADAL" clId="{D5B6C88F-70EA-4A88-B305-ECFBE82A2D53}" dt="2020-01-30T13:56:20.091" v="279" actId="478"/>
          <ac:spMkLst>
            <pc:docMk/>
            <pc:sldMk cId="1566309993" sldId="274"/>
            <ac:spMk id="46" creationId="{330EC729-C02A-46FA-BD06-FC33DC15A572}"/>
          </ac:spMkLst>
        </pc:spChg>
        <pc:spChg chg="del mod">
          <ac:chgData name="Scott DeLoach" userId="e5ffe5c9-f8d4-4681-b92f-ad7c997ba6a6" providerId="ADAL" clId="{D5B6C88F-70EA-4A88-B305-ECFBE82A2D53}" dt="2020-01-30T13:56:20.091" v="279" actId="478"/>
          <ac:spMkLst>
            <pc:docMk/>
            <pc:sldMk cId="1566309993" sldId="274"/>
            <ac:spMk id="47" creationId="{7B69C315-F61B-4E67-B76D-E7FC448712E4}"/>
          </ac:spMkLst>
        </pc:spChg>
        <pc:spChg chg="add">
          <ac:chgData name="Scott DeLoach" userId="e5ffe5c9-f8d4-4681-b92f-ad7c997ba6a6" providerId="ADAL" clId="{D5B6C88F-70EA-4A88-B305-ECFBE82A2D53}" dt="2020-01-30T13:56:20.798" v="280"/>
          <ac:spMkLst>
            <pc:docMk/>
            <pc:sldMk cId="1566309993" sldId="274"/>
            <ac:spMk id="52" creationId="{A06EEDBF-FB79-44E2-AE49-B50B7F4EEB02}"/>
          </ac:spMkLst>
        </pc:spChg>
        <pc:spChg chg="add">
          <ac:chgData name="Scott DeLoach" userId="e5ffe5c9-f8d4-4681-b92f-ad7c997ba6a6" providerId="ADAL" clId="{D5B6C88F-70EA-4A88-B305-ECFBE82A2D53}" dt="2020-01-30T13:56:20.798" v="280"/>
          <ac:spMkLst>
            <pc:docMk/>
            <pc:sldMk cId="1566309993" sldId="274"/>
            <ac:spMk id="53" creationId="{F8851A5F-F41A-4E38-BCF2-556FBF8FCAAB}"/>
          </ac:spMkLst>
        </pc:spChg>
        <pc:spChg chg="del">
          <ac:chgData name="Scott DeLoach" userId="e5ffe5c9-f8d4-4681-b92f-ad7c997ba6a6" providerId="ADAL" clId="{D5B6C88F-70EA-4A88-B305-ECFBE82A2D53}" dt="2020-01-30T13:56:20.091" v="279" actId="478"/>
          <ac:spMkLst>
            <pc:docMk/>
            <pc:sldMk cId="1566309993" sldId="274"/>
            <ac:spMk id="54" creationId="{B16AF4A5-C99F-4EFD-BB99-C1A979BD469E}"/>
          </ac:spMkLst>
        </pc:spChg>
        <pc:spChg chg="del mod">
          <ac:chgData name="Scott DeLoach" userId="e5ffe5c9-f8d4-4681-b92f-ad7c997ba6a6" providerId="ADAL" clId="{D5B6C88F-70EA-4A88-B305-ECFBE82A2D53}" dt="2020-01-30T13:56:20.091" v="279" actId="478"/>
          <ac:spMkLst>
            <pc:docMk/>
            <pc:sldMk cId="1566309993" sldId="274"/>
            <ac:spMk id="56" creationId="{4F41DBB2-63A7-408F-B983-3189F600CAD6}"/>
          </ac:spMkLst>
        </pc:spChg>
        <pc:spChg chg="del mod">
          <ac:chgData name="Scott DeLoach" userId="e5ffe5c9-f8d4-4681-b92f-ad7c997ba6a6" providerId="ADAL" clId="{D5B6C88F-70EA-4A88-B305-ECFBE82A2D53}" dt="2020-01-30T13:56:20.091" v="279" actId="478"/>
          <ac:spMkLst>
            <pc:docMk/>
            <pc:sldMk cId="1566309993" sldId="274"/>
            <ac:spMk id="57" creationId="{7A5E8D71-DE2C-4AA2-8076-F9DF4CD7CEC2}"/>
          </ac:spMkLst>
        </pc:spChg>
        <pc:spChg chg="del mod">
          <ac:chgData name="Scott DeLoach" userId="e5ffe5c9-f8d4-4681-b92f-ad7c997ba6a6" providerId="ADAL" clId="{D5B6C88F-70EA-4A88-B305-ECFBE82A2D53}" dt="2020-01-30T13:56:20.091" v="279" actId="478"/>
          <ac:spMkLst>
            <pc:docMk/>
            <pc:sldMk cId="1566309993" sldId="274"/>
            <ac:spMk id="58" creationId="{63FD2AE0-B598-4491-8F3F-37710CD56C1F}"/>
          </ac:spMkLst>
        </pc:spChg>
        <pc:spChg chg="del mod">
          <ac:chgData name="Scott DeLoach" userId="e5ffe5c9-f8d4-4681-b92f-ad7c997ba6a6" providerId="ADAL" clId="{D5B6C88F-70EA-4A88-B305-ECFBE82A2D53}" dt="2020-01-30T13:56:20.091" v="279" actId="478"/>
          <ac:spMkLst>
            <pc:docMk/>
            <pc:sldMk cId="1566309993" sldId="274"/>
            <ac:spMk id="59" creationId="{693E885F-146E-4547-B8D4-85956A3CDD91}"/>
          </ac:spMkLst>
        </pc:spChg>
        <pc:spChg chg="add">
          <ac:chgData name="Scott DeLoach" userId="e5ffe5c9-f8d4-4681-b92f-ad7c997ba6a6" providerId="ADAL" clId="{D5B6C88F-70EA-4A88-B305-ECFBE82A2D53}" dt="2020-01-30T13:56:20.798" v="280"/>
          <ac:spMkLst>
            <pc:docMk/>
            <pc:sldMk cId="1566309993" sldId="274"/>
            <ac:spMk id="60" creationId="{51092276-A317-4483-BA06-FDDF06543683}"/>
          </ac:spMkLst>
        </pc:spChg>
        <pc:spChg chg="add mod">
          <ac:chgData name="Scott DeLoach" userId="e5ffe5c9-f8d4-4681-b92f-ad7c997ba6a6" providerId="ADAL" clId="{D5B6C88F-70EA-4A88-B305-ECFBE82A2D53}" dt="2020-01-30T14:03:33.542" v="393" actId="313"/>
          <ac:spMkLst>
            <pc:docMk/>
            <pc:sldMk cId="1566309993" sldId="274"/>
            <ac:spMk id="61" creationId="{1B17C0B3-F350-4A54-8636-60FF2CFF9EEA}"/>
          </ac:spMkLst>
        </pc:spChg>
        <pc:spChg chg="add mod">
          <ac:chgData name="Scott DeLoach" userId="e5ffe5c9-f8d4-4681-b92f-ad7c997ba6a6" providerId="ADAL" clId="{D5B6C88F-70EA-4A88-B305-ECFBE82A2D53}" dt="2020-01-30T15:37:43.937" v="1553" actId="313"/>
          <ac:spMkLst>
            <pc:docMk/>
            <pc:sldMk cId="1566309993" sldId="274"/>
            <ac:spMk id="62" creationId="{917E0A96-D33C-47DD-B1AC-4C7DC8B5DD03}"/>
          </ac:spMkLst>
        </pc:spChg>
        <pc:spChg chg="add mod">
          <ac:chgData name="Scott DeLoach" userId="e5ffe5c9-f8d4-4681-b92f-ad7c997ba6a6" providerId="ADAL" clId="{D5B6C88F-70EA-4A88-B305-ECFBE82A2D53}" dt="2020-01-30T15:36:42.784" v="1468" actId="14861"/>
          <ac:spMkLst>
            <pc:docMk/>
            <pc:sldMk cId="1566309993" sldId="274"/>
            <ac:spMk id="63" creationId="{539508D3-857B-4066-8901-7919627EC8EB}"/>
          </ac:spMkLst>
        </pc:spChg>
        <pc:spChg chg="add">
          <ac:chgData name="Scott DeLoach" userId="e5ffe5c9-f8d4-4681-b92f-ad7c997ba6a6" providerId="ADAL" clId="{D5B6C88F-70EA-4A88-B305-ECFBE82A2D53}" dt="2020-01-30T13:56:20.798" v="280"/>
          <ac:spMkLst>
            <pc:docMk/>
            <pc:sldMk cId="1566309993" sldId="274"/>
            <ac:spMk id="64" creationId="{10E06A5F-3B1A-4D2D-9709-8A327488D8D0}"/>
          </ac:spMkLst>
        </pc:spChg>
        <pc:spChg chg="add">
          <ac:chgData name="Scott DeLoach" userId="e5ffe5c9-f8d4-4681-b92f-ad7c997ba6a6" providerId="ADAL" clId="{D5B6C88F-70EA-4A88-B305-ECFBE82A2D53}" dt="2020-01-30T13:56:20.798" v="280"/>
          <ac:spMkLst>
            <pc:docMk/>
            <pc:sldMk cId="1566309993" sldId="274"/>
            <ac:spMk id="71" creationId="{5590462A-6D84-4CFE-933C-33EBF771AF85}"/>
          </ac:spMkLst>
        </pc:spChg>
        <pc:spChg chg="del">
          <ac:chgData name="Scott DeLoach" userId="e5ffe5c9-f8d4-4681-b92f-ad7c997ba6a6" providerId="ADAL" clId="{D5B6C88F-70EA-4A88-B305-ECFBE82A2D53}" dt="2020-01-30T13:56:20.091" v="279" actId="478"/>
          <ac:spMkLst>
            <pc:docMk/>
            <pc:sldMk cId="1566309993" sldId="274"/>
            <ac:spMk id="72" creationId="{4D39DEF4-D80E-488C-BA84-952BD69D3BC1}"/>
          </ac:spMkLst>
        </pc:spChg>
        <pc:spChg chg="add">
          <ac:chgData name="Scott DeLoach" userId="e5ffe5c9-f8d4-4681-b92f-ad7c997ba6a6" providerId="ADAL" clId="{D5B6C88F-70EA-4A88-B305-ECFBE82A2D53}" dt="2020-01-30T13:56:20.798" v="280"/>
          <ac:spMkLst>
            <pc:docMk/>
            <pc:sldMk cId="1566309993" sldId="274"/>
            <ac:spMk id="76" creationId="{DAEC8F31-A6C7-4FDB-AF8A-F1DC2745AF56}"/>
          </ac:spMkLst>
        </pc:spChg>
        <pc:spChg chg="add">
          <ac:chgData name="Scott DeLoach" userId="e5ffe5c9-f8d4-4681-b92f-ad7c997ba6a6" providerId="ADAL" clId="{D5B6C88F-70EA-4A88-B305-ECFBE82A2D53}" dt="2020-01-30T13:56:20.798" v="280"/>
          <ac:spMkLst>
            <pc:docMk/>
            <pc:sldMk cId="1566309993" sldId="274"/>
            <ac:spMk id="78" creationId="{DD35FDD9-1384-4E75-BAE1-E9595A7DE2E4}"/>
          </ac:spMkLst>
        </pc:spChg>
        <pc:spChg chg="del">
          <ac:chgData name="Scott DeLoach" userId="e5ffe5c9-f8d4-4681-b92f-ad7c997ba6a6" providerId="ADAL" clId="{D5B6C88F-70EA-4A88-B305-ECFBE82A2D53}" dt="2020-01-30T13:56:20.091" v="279" actId="478"/>
          <ac:spMkLst>
            <pc:docMk/>
            <pc:sldMk cId="1566309993" sldId="274"/>
            <ac:spMk id="94" creationId="{7917B01C-E881-4E7E-A5E2-7F5F50A922FF}"/>
          </ac:spMkLst>
        </pc:spChg>
        <pc:cxnChg chg="del mod">
          <ac:chgData name="Scott DeLoach" userId="e5ffe5c9-f8d4-4681-b92f-ad7c997ba6a6" providerId="ADAL" clId="{D5B6C88F-70EA-4A88-B305-ECFBE82A2D53}" dt="2020-01-30T13:56:20.091" v="279" actId="478"/>
          <ac:cxnSpMkLst>
            <pc:docMk/>
            <pc:sldMk cId="1566309993" sldId="274"/>
            <ac:cxnSpMk id="15" creationId="{494D7C2B-D40A-4655-BF27-BC25FD503A9A}"/>
          </ac:cxnSpMkLst>
        </pc:cxnChg>
        <pc:cxnChg chg="del">
          <ac:chgData name="Scott DeLoach" userId="e5ffe5c9-f8d4-4681-b92f-ad7c997ba6a6" providerId="ADAL" clId="{D5B6C88F-70EA-4A88-B305-ECFBE82A2D53}" dt="2020-01-30T13:56:20.091" v="279" actId="478"/>
          <ac:cxnSpMkLst>
            <pc:docMk/>
            <pc:sldMk cId="1566309993" sldId="274"/>
            <ac:cxnSpMk id="16" creationId="{861C5DDF-B804-40EF-9838-138EB79487AD}"/>
          </ac:cxnSpMkLst>
        </pc:cxnChg>
        <pc:cxnChg chg="del mod">
          <ac:chgData name="Scott DeLoach" userId="e5ffe5c9-f8d4-4681-b92f-ad7c997ba6a6" providerId="ADAL" clId="{D5B6C88F-70EA-4A88-B305-ECFBE82A2D53}" dt="2020-01-30T13:56:20.091" v="279" actId="478"/>
          <ac:cxnSpMkLst>
            <pc:docMk/>
            <pc:sldMk cId="1566309993" sldId="274"/>
            <ac:cxnSpMk id="17" creationId="{698C8156-0E24-4F1E-B9FB-7B26E960B50F}"/>
          </ac:cxnSpMkLst>
        </pc:cxnChg>
        <pc:cxnChg chg="del mod">
          <ac:chgData name="Scott DeLoach" userId="e5ffe5c9-f8d4-4681-b92f-ad7c997ba6a6" providerId="ADAL" clId="{D5B6C88F-70EA-4A88-B305-ECFBE82A2D53}" dt="2020-01-30T13:56:20.091" v="279" actId="478"/>
          <ac:cxnSpMkLst>
            <pc:docMk/>
            <pc:sldMk cId="1566309993" sldId="274"/>
            <ac:cxnSpMk id="18" creationId="{46402E9F-FA36-4D7F-AD9E-454F5A55118A}"/>
          </ac:cxnSpMkLst>
        </pc:cxnChg>
        <pc:cxnChg chg="del mod">
          <ac:chgData name="Scott DeLoach" userId="e5ffe5c9-f8d4-4681-b92f-ad7c997ba6a6" providerId="ADAL" clId="{D5B6C88F-70EA-4A88-B305-ECFBE82A2D53}" dt="2020-01-30T13:56:20.091" v="279" actId="478"/>
          <ac:cxnSpMkLst>
            <pc:docMk/>
            <pc:sldMk cId="1566309993" sldId="274"/>
            <ac:cxnSpMk id="41" creationId="{36FECEC0-0CF5-42CB-8045-8B0A7F4E47F8}"/>
          </ac:cxnSpMkLst>
        </pc:cxnChg>
        <pc:cxnChg chg="add">
          <ac:chgData name="Scott DeLoach" userId="e5ffe5c9-f8d4-4681-b92f-ad7c997ba6a6" providerId="ADAL" clId="{D5B6C88F-70EA-4A88-B305-ECFBE82A2D53}" dt="2020-01-30T13:56:20.798" v="280"/>
          <ac:cxnSpMkLst>
            <pc:docMk/>
            <pc:sldMk cId="1566309993" sldId="274"/>
            <ac:cxnSpMk id="44" creationId="{C68DD138-DEB7-4B42-81FF-7D512B67683E}"/>
          </ac:cxnSpMkLst>
        </pc:cxnChg>
        <pc:cxnChg chg="add">
          <ac:chgData name="Scott DeLoach" userId="e5ffe5c9-f8d4-4681-b92f-ad7c997ba6a6" providerId="ADAL" clId="{D5B6C88F-70EA-4A88-B305-ECFBE82A2D53}" dt="2020-01-30T13:56:20.798" v="280"/>
          <ac:cxnSpMkLst>
            <pc:docMk/>
            <pc:sldMk cId="1566309993" sldId="274"/>
            <ac:cxnSpMk id="45" creationId="{86515655-646C-4944-9872-934003B48FCB}"/>
          </ac:cxnSpMkLst>
        </pc:cxnChg>
        <pc:cxnChg chg="del mod">
          <ac:chgData name="Scott DeLoach" userId="e5ffe5c9-f8d4-4681-b92f-ad7c997ba6a6" providerId="ADAL" clId="{D5B6C88F-70EA-4A88-B305-ECFBE82A2D53}" dt="2020-01-30T13:56:20.091" v="279" actId="478"/>
          <ac:cxnSpMkLst>
            <pc:docMk/>
            <pc:sldMk cId="1566309993" sldId="274"/>
            <ac:cxnSpMk id="48" creationId="{BB8ECE9C-261E-466A-A9C7-895170320632}"/>
          </ac:cxnSpMkLst>
        </pc:cxnChg>
        <pc:cxnChg chg="add">
          <ac:chgData name="Scott DeLoach" userId="e5ffe5c9-f8d4-4681-b92f-ad7c997ba6a6" providerId="ADAL" clId="{D5B6C88F-70EA-4A88-B305-ECFBE82A2D53}" dt="2020-01-30T13:56:20.798" v="280"/>
          <ac:cxnSpMkLst>
            <pc:docMk/>
            <pc:sldMk cId="1566309993" sldId="274"/>
            <ac:cxnSpMk id="49" creationId="{5C5C5EE0-6B0B-4C89-AC4D-F0B05A217884}"/>
          </ac:cxnSpMkLst>
        </pc:cxnChg>
        <pc:cxnChg chg="add">
          <ac:chgData name="Scott DeLoach" userId="e5ffe5c9-f8d4-4681-b92f-ad7c997ba6a6" providerId="ADAL" clId="{D5B6C88F-70EA-4A88-B305-ECFBE82A2D53}" dt="2020-01-30T13:56:20.798" v="280"/>
          <ac:cxnSpMkLst>
            <pc:docMk/>
            <pc:sldMk cId="1566309993" sldId="274"/>
            <ac:cxnSpMk id="50" creationId="{9242C25C-5D2D-4834-9E0C-D8FC1C67AAC8}"/>
          </ac:cxnSpMkLst>
        </pc:cxnChg>
        <pc:cxnChg chg="del mod">
          <ac:chgData name="Scott DeLoach" userId="e5ffe5c9-f8d4-4681-b92f-ad7c997ba6a6" providerId="ADAL" clId="{D5B6C88F-70EA-4A88-B305-ECFBE82A2D53}" dt="2020-01-30T13:56:20.091" v="279" actId="478"/>
          <ac:cxnSpMkLst>
            <pc:docMk/>
            <pc:sldMk cId="1566309993" sldId="274"/>
            <ac:cxnSpMk id="51" creationId="{C133C6AF-707F-4510-B34A-63BF6D7372F7}"/>
          </ac:cxnSpMkLst>
        </pc:cxnChg>
        <pc:cxnChg chg="add">
          <ac:chgData name="Scott DeLoach" userId="e5ffe5c9-f8d4-4681-b92f-ad7c997ba6a6" providerId="ADAL" clId="{D5B6C88F-70EA-4A88-B305-ECFBE82A2D53}" dt="2020-01-30T13:56:20.798" v="280"/>
          <ac:cxnSpMkLst>
            <pc:docMk/>
            <pc:sldMk cId="1566309993" sldId="274"/>
            <ac:cxnSpMk id="55" creationId="{D631733C-1C28-48DC-A7E3-1D6C71115483}"/>
          </ac:cxnSpMkLst>
        </pc:cxnChg>
        <pc:cxnChg chg="add">
          <ac:chgData name="Scott DeLoach" userId="e5ffe5c9-f8d4-4681-b92f-ad7c997ba6a6" providerId="ADAL" clId="{D5B6C88F-70EA-4A88-B305-ECFBE82A2D53}" dt="2020-01-30T13:56:20.798" v="280"/>
          <ac:cxnSpMkLst>
            <pc:docMk/>
            <pc:sldMk cId="1566309993" sldId="274"/>
            <ac:cxnSpMk id="65" creationId="{62B63FCC-C593-48DD-88E3-22DAC21446C5}"/>
          </ac:cxnSpMkLst>
        </pc:cxnChg>
        <pc:cxnChg chg="add">
          <ac:chgData name="Scott DeLoach" userId="e5ffe5c9-f8d4-4681-b92f-ad7c997ba6a6" providerId="ADAL" clId="{D5B6C88F-70EA-4A88-B305-ECFBE82A2D53}" dt="2020-01-30T13:56:20.798" v="280"/>
          <ac:cxnSpMkLst>
            <pc:docMk/>
            <pc:sldMk cId="1566309993" sldId="274"/>
            <ac:cxnSpMk id="66" creationId="{7A094BDA-40FB-40C9-A480-20D8F32A240E}"/>
          </ac:cxnSpMkLst>
        </pc:cxnChg>
        <pc:cxnChg chg="add">
          <ac:chgData name="Scott DeLoach" userId="e5ffe5c9-f8d4-4681-b92f-ad7c997ba6a6" providerId="ADAL" clId="{D5B6C88F-70EA-4A88-B305-ECFBE82A2D53}" dt="2020-01-30T13:56:20.798" v="280"/>
          <ac:cxnSpMkLst>
            <pc:docMk/>
            <pc:sldMk cId="1566309993" sldId="274"/>
            <ac:cxnSpMk id="67" creationId="{92EC1F7D-E081-40AA-82ED-A8A304B5D49D}"/>
          </ac:cxnSpMkLst>
        </pc:cxnChg>
        <pc:cxnChg chg="add">
          <ac:chgData name="Scott DeLoach" userId="e5ffe5c9-f8d4-4681-b92f-ad7c997ba6a6" providerId="ADAL" clId="{D5B6C88F-70EA-4A88-B305-ECFBE82A2D53}" dt="2020-01-30T13:56:20.798" v="280"/>
          <ac:cxnSpMkLst>
            <pc:docMk/>
            <pc:sldMk cId="1566309993" sldId="274"/>
            <ac:cxnSpMk id="68" creationId="{00AAFAA4-AEFF-4DE1-9797-DD5518E202AC}"/>
          </ac:cxnSpMkLst>
        </pc:cxnChg>
        <pc:cxnChg chg="add">
          <ac:chgData name="Scott DeLoach" userId="e5ffe5c9-f8d4-4681-b92f-ad7c997ba6a6" providerId="ADAL" clId="{D5B6C88F-70EA-4A88-B305-ECFBE82A2D53}" dt="2020-01-30T13:56:20.798" v="280"/>
          <ac:cxnSpMkLst>
            <pc:docMk/>
            <pc:sldMk cId="1566309993" sldId="274"/>
            <ac:cxnSpMk id="69" creationId="{C2D567AA-2C14-41B8-A000-AFBCAA50F77C}"/>
          </ac:cxnSpMkLst>
        </pc:cxnChg>
        <pc:cxnChg chg="add mod">
          <ac:chgData name="Scott DeLoach" userId="e5ffe5c9-f8d4-4681-b92f-ad7c997ba6a6" providerId="ADAL" clId="{D5B6C88F-70EA-4A88-B305-ECFBE82A2D53}" dt="2020-01-30T15:36:42.784" v="1468" actId="14861"/>
          <ac:cxnSpMkLst>
            <pc:docMk/>
            <pc:sldMk cId="1566309993" sldId="274"/>
            <ac:cxnSpMk id="70" creationId="{483F4E85-A927-4C47-A517-DFCA17A91381}"/>
          </ac:cxnSpMkLst>
        </pc:cxnChg>
        <pc:cxnChg chg="add mod">
          <ac:chgData name="Scott DeLoach" userId="e5ffe5c9-f8d4-4681-b92f-ad7c997ba6a6" providerId="ADAL" clId="{D5B6C88F-70EA-4A88-B305-ECFBE82A2D53}" dt="2020-01-30T15:36:42.784" v="1468" actId="14861"/>
          <ac:cxnSpMkLst>
            <pc:docMk/>
            <pc:sldMk cId="1566309993" sldId="274"/>
            <ac:cxnSpMk id="73" creationId="{19E2A1DC-723F-4901-A4FE-82FE7B14CAFA}"/>
          </ac:cxnSpMkLst>
        </pc:cxnChg>
        <pc:cxnChg chg="del mod">
          <ac:chgData name="Scott DeLoach" userId="e5ffe5c9-f8d4-4681-b92f-ad7c997ba6a6" providerId="ADAL" clId="{D5B6C88F-70EA-4A88-B305-ECFBE82A2D53}" dt="2020-01-30T13:56:20.091" v="279" actId="478"/>
          <ac:cxnSpMkLst>
            <pc:docMk/>
            <pc:sldMk cId="1566309993" sldId="274"/>
            <ac:cxnSpMk id="74" creationId="{EB7A9CF1-A687-4771-844E-119EE72F79CA}"/>
          </ac:cxnSpMkLst>
        </pc:cxnChg>
        <pc:cxnChg chg="add mod">
          <ac:chgData name="Scott DeLoach" userId="e5ffe5c9-f8d4-4681-b92f-ad7c997ba6a6" providerId="ADAL" clId="{D5B6C88F-70EA-4A88-B305-ECFBE82A2D53}" dt="2020-01-30T15:36:42.784" v="1468" actId="14861"/>
          <ac:cxnSpMkLst>
            <pc:docMk/>
            <pc:sldMk cId="1566309993" sldId="274"/>
            <ac:cxnSpMk id="75" creationId="{D6606F7E-2065-43CC-A09A-2908AE79F492}"/>
          </ac:cxnSpMkLst>
        </pc:cxnChg>
        <pc:cxnChg chg="del mod">
          <ac:chgData name="Scott DeLoach" userId="e5ffe5c9-f8d4-4681-b92f-ad7c997ba6a6" providerId="ADAL" clId="{D5B6C88F-70EA-4A88-B305-ECFBE82A2D53}" dt="2020-01-30T13:56:20.091" v="279" actId="478"/>
          <ac:cxnSpMkLst>
            <pc:docMk/>
            <pc:sldMk cId="1566309993" sldId="274"/>
            <ac:cxnSpMk id="77" creationId="{3CF9E892-0873-4AF0-B32B-8C4ECBD06BE5}"/>
          </ac:cxnSpMkLst>
        </pc:cxnChg>
        <pc:cxnChg chg="del mod">
          <ac:chgData name="Scott DeLoach" userId="e5ffe5c9-f8d4-4681-b92f-ad7c997ba6a6" providerId="ADAL" clId="{D5B6C88F-70EA-4A88-B305-ECFBE82A2D53}" dt="2020-01-30T13:56:20.091" v="279" actId="478"/>
          <ac:cxnSpMkLst>
            <pc:docMk/>
            <pc:sldMk cId="1566309993" sldId="274"/>
            <ac:cxnSpMk id="80" creationId="{067344E8-9E6D-4329-8A60-DA18132E019A}"/>
          </ac:cxnSpMkLst>
        </pc:cxnChg>
        <pc:cxnChg chg="del mod">
          <ac:chgData name="Scott DeLoach" userId="e5ffe5c9-f8d4-4681-b92f-ad7c997ba6a6" providerId="ADAL" clId="{D5B6C88F-70EA-4A88-B305-ECFBE82A2D53}" dt="2020-01-30T13:56:20.091" v="279" actId="478"/>
          <ac:cxnSpMkLst>
            <pc:docMk/>
            <pc:sldMk cId="1566309993" sldId="274"/>
            <ac:cxnSpMk id="83" creationId="{5AD84311-BF31-4CF9-BC12-44F425FECFD5}"/>
          </ac:cxnSpMkLst>
        </pc:cxnChg>
        <pc:cxnChg chg="del mod">
          <ac:chgData name="Scott DeLoach" userId="e5ffe5c9-f8d4-4681-b92f-ad7c997ba6a6" providerId="ADAL" clId="{D5B6C88F-70EA-4A88-B305-ECFBE82A2D53}" dt="2020-01-30T13:56:20.091" v="279" actId="478"/>
          <ac:cxnSpMkLst>
            <pc:docMk/>
            <pc:sldMk cId="1566309993" sldId="274"/>
            <ac:cxnSpMk id="86" creationId="{86B44169-AD55-47A2-9202-8727342C39C5}"/>
          </ac:cxnSpMkLst>
        </pc:cxnChg>
        <pc:cxnChg chg="del mod">
          <ac:chgData name="Scott DeLoach" userId="e5ffe5c9-f8d4-4681-b92f-ad7c997ba6a6" providerId="ADAL" clId="{D5B6C88F-70EA-4A88-B305-ECFBE82A2D53}" dt="2020-01-30T13:56:20.091" v="279" actId="478"/>
          <ac:cxnSpMkLst>
            <pc:docMk/>
            <pc:sldMk cId="1566309993" sldId="274"/>
            <ac:cxnSpMk id="89" creationId="{F69A3A31-4A91-4D1E-9444-71777643F44A}"/>
          </ac:cxnSpMkLst>
        </pc:cxnChg>
        <pc:cxnChg chg="del mod">
          <ac:chgData name="Scott DeLoach" userId="e5ffe5c9-f8d4-4681-b92f-ad7c997ba6a6" providerId="ADAL" clId="{D5B6C88F-70EA-4A88-B305-ECFBE82A2D53}" dt="2020-01-30T13:56:20.091" v="279" actId="478"/>
          <ac:cxnSpMkLst>
            <pc:docMk/>
            <pc:sldMk cId="1566309993" sldId="274"/>
            <ac:cxnSpMk id="95" creationId="{466EF604-B031-48A7-8C1A-EF6A6082CC9F}"/>
          </ac:cxnSpMkLst>
        </pc:cxnChg>
        <pc:cxnChg chg="del mod">
          <ac:chgData name="Scott DeLoach" userId="e5ffe5c9-f8d4-4681-b92f-ad7c997ba6a6" providerId="ADAL" clId="{D5B6C88F-70EA-4A88-B305-ECFBE82A2D53}" dt="2020-01-30T13:56:20.091" v="279" actId="478"/>
          <ac:cxnSpMkLst>
            <pc:docMk/>
            <pc:sldMk cId="1566309993" sldId="274"/>
            <ac:cxnSpMk id="98" creationId="{99A28700-6F96-4D44-A424-D3A9B5182CF1}"/>
          </ac:cxnSpMkLst>
        </pc:cxnChg>
        <pc:cxnChg chg="del mod">
          <ac:chgData name="Scott DeLoach" userId="e5ffe5c9-f8d4-4681-b92f-ad7c997ba6a6" providerId="ADAL" clId="{D5B6C88F-70EA-4A88-B305-ECFBE82A2D53}" dt="2020-01-30T13:56:20.091" v="279" actId="478"/>
          <ac:cxnSpMkLst>
            <pc:docMk/>
            <pc:sldMk cId="1566309993" sldId="274"/>
            <ac:cxnSpMk id="101" creationId="{2EDC0E64-C67D-4FE7-A1A4-82A807F7460B}"/>
          </ac:cxnSpMkLst>
        </pc:cxnChg>
        <pc:cxnChg chg="del mod">
          <ac:chgData name="Scott DeLoach" userId="e5ffe5c9-f8d4-4681-b92f-ad7c997ba6a6" providerId="ADAL" clId="{D5B6C88F-70EA-4A88-B305-ECFBE82A2D53}" dt="2020-01-30T13:56:20.091" v="279" actId="478"/>
          <ac:cxnSpMkLst>
            <pc:docMk/>
            <pc:sldMk cId="1566309993" sldId="274"/>
            <ac:cxnSpMk id="105" creationId="{854CF708-B594-4DB2-9C00-0E9AE3CC1D40}"/>
          </ac:cxnSpMkLst>
        </pc:cxnChg>
      </pc:sldChg>
      <pc:sldChg chg="addSp delSp modSp add del delAnim modAnim modNotes modNotesTx">
        <pc:chgData name="Scott DeLoach" userId="e5ffe5c9-f8d4-4681-b92f-ad7c997ba6a6" providerId="ADAL" clId="{D5B6C88F-70EA-4A88-B305-ECFBE82A2D53}" dt="2020-01-30T15:39:10.998" v="1595" actId="47"/>
        <pc:sldMkLst>
          <pc:docMk/>
          <pc:sldMk cId="282360525" sldId="275"/>
        </pc:sldMkLst>
        <pc:spChg chg="del">
          <ac:chgData name="Scott DeLoach" userId="e5ffe5c9-f8d4-4681-b92f-ad7c997ba6a6" providerId="ADAL" clId="{D5B6C88F-70EA-4A88-B305-ECFBE82A2D53}" dt="2020-01-30T13:56:25.093" v="281" actId="478"/>
          <ac:spMkLst>
            <pc:docMk/>
            <pc:sldMk cId="282360525" sldId="275"/>
            <ac:spMk id="13" creationId="{E15566C7-0E74-4207-870E-07F307C1CB0C}"/>
          </ac:spMkLst>
        </pc:spChg>
        <pc:spChg chg="del">
          <ac:chgData name="Scott DeLoach" userId="e5ffe5c9-f8d4-4681-b92f-ad7c997ba6a6" providerId="ADAL" clId="{D5B6C88F-70EA-4A88-B305-ECFBE82A2D53}" dt="2020-01-30T13:56:25.093" v="281" actId="478"/>
          <ac:spMkLst>
            <pc:docMk/>
            <pc:sldMk cId="282360525" sldId="275"/>
            <ac:spMk id="19" creationId="{F75E5258-1FF7-4145-A1D5-0B1A0804B4DA}"/>
          </ac:spMkLst>
        </pc:spChg>
        <pc:spChg chg="del">
          <ac:chgData name="Scott DeLoach" userId="e5ffe5c9-f8d4-4681-b92f-ad7c997ba6a6" providerId="ADAL" clId="{D5B6C88F-70EA-4A88-B305-ECFBE82A2D53}" dt="2020-01-30T13:56:25.093" v="281" actId="478"/>
          <ac:spMkLst>
            <pc:docMk/>
            <pc:sldMk cId="282360525" sldId="275"/>
            <ac:spMk id="20" creationId="{45D3B39F-AC83-4837-9FE1-16B182A288D6}"/>
          </ac:spMkLst>
        </pc:spChg>
        <pc:spChg chg="del mod">
          <ac:chgData name="Scott DeLoach" userId="e5ffe5c9-f8d4-4681-b92f-ad7c997ba6a6" providerId="ADAL" clId="{D5B6C88F-70EA-4A88-B305-ECFBE82A2D53}" dt="2020-01-30T13:56:25.093" v="281" actId="478"/>
          <ac:spMkLst>
            <pc:docMk/>
            <pc:sldMk cId="282360525" sldId="275"/>
            <ac:spMk id="22" creationId="{708DA9C5-1838-43FA-A7FB-17C29DAC7B55}"/>
          </ac:spMkLst>
        </pc:spChg>
        <pc:spChg chg="add del">
          <ac:chgData name="Scott DeLoach" userId="e5ffe5c9-f8d4-4681-b92f-ad7c997ba6a6" providerId="ADAL" clId="{D5B6C88F-70EA-4A88-B305-ECFBE82A2D53}" dt="2020-01-30T13:56:25.093" v="281" actId="478"/>
          <ac:spMkLst>
            <pc:docMk/>
            <pc:sldMk cId="282360525" sldId="275"/>
            <ac:spMk id="34" creationId="{0161BACC-3635-4981-9C60-B5D8B573BEBD}"/>
          </ac:spMkLst>
        </pc:spChg>
        <pc:spChg chg="add del">
          <ac:chgData name="Scott DeLoach" userId="e5ffe5c9-f8d4-4681-b92f-ad7c997ba6a6" providerId="ADAL" clId="{D5B6C88F-70EA-4A88-B305-ECFBE82A2D53}" dt="2020-01-30T13:56:25.093" v="281" actId="478"/>
          <ac:spMkLst>
            <pc:docMk/>
            <pc:sldMk cId="282360525" sldId="275"/>
            <ac:spMk id="35" creationId="{295E86F6-57FD-4B6F-8DDA-9A7951979332}"/>
          </ac:spMkLst>
        </pc:spChg>
        <pc:spChg chg="add del">
          <ac:chgData name="Scott DeLoach" userId="e5ffe5c9-f8d4-4681-b92f-ad7c997ba6a6" providerId="ADAL" clId="{D5B6C88F-70EA-4A88-B305-ECFBE82A2D53}" dt="2020-01-30T13:56:25.093" v="281" actId="478"/>
          <ac:spMkLst>
            <pc:docMk/>
            <pc:sldMk cId="282360525" sldId="275"/>
            <ac:spMk id="36" creationId="{077E65A1-58B4-4A29-A782-F28E98977B1A}"/>
          </ac:spMkLst>
        </pc:spChg>
        <pc:spChg chg="del mod">
          <ac:chgData name="Scott DeLoach" userId="e5ffe5c9-f8d4-4681-b92f-ad7c997ba6a6" providerId="ADAL" clId="{D5B6C88F-70EA-4A88-B305-ECFBE82A2D53}" dt="2020-01-30T13:56:25.093" v="281" actId="478"/>
          <ac:spMkLst>
            <pc:docMk/>
            <pc:sldMk cId="282360525" sldId="275"/>
            <ac:spMk id="37" creationId="{198E45DA-BA10-4467-A680-0B40D98086EC}"/>
          </ac:spMkLst>
        </pc:spChg>
        <pc:spChg chg="add del">
          <ac:chgData name="Scott DeLoach" userId="e5ffe5c9-f8d4-4681-b92f-ad7c997ba6a6" providerId="ADAL" clId="{D5B6C88F-70EA-4A88-B305-ECFBE82A2D53}" dt="2020-01-30T13:56:25.093" v="281" actId="478"/>
          <ac:spMkLst>
            <pc:docMk/>
            <pc:sldMk cId="282360525" sldId="275"/>
            <ac:spMk id="38" creationId="{38B44A9F-ABFA-408D-9AE2-08C3288153AC}"/>
          </ac:spMkLst>
        </pc:spChg>
        <pc:spChg chg="add del">
          <ac:chgData name="Scott DeLoach" userId="e5ffe5c9-f8d4-4681-b92f-ad7c997ba6a6" providerId="ADAL" clId="{D5B6C88F-70EA-4A88-B305-ECFBE82A2D53}" dt="2020-01-30T13:56:25.093" v="281" actId="478"/>
          <ac:spMkLst>
            <pc:docMk/>
            <pc:sldMk cId="282360525" sldId="275"/>
            <ac:spMk id="39" creationId="{21CC55CF-6AE7-4EA3-97D6-E2A7D9C9D841}"/>
          </ac:spMkLst>
        </pc:spChg>
        <pc:spChg chg="del mod">
          <ac:chgData name="Scott DeLoach" userId="e5ffe5c9-f8d4-4681-b92f-ad7c997ba6a6" providerId="ADAL" clId="{D5B6C88F-70EA-4A88-B305-ECFBE82A2D53}" dt="2020-01-30T13:56:25.093" v="281" actId="478"/>
          <ac:spMkLst>
            <pc:docMk/>
            <pc:sldMk cId="282360525" sldId="275"/>
            <ac:spMk id="40" creationId="{1D82AE6D-150E-4C33-98F0-F9D74DB6276C}"/>
          </ac:spMkLst>
        </pc:spChg>
        <pc:spChg chg="add del">
          <ac:chgData name="Scott DeLoach" userId="e5ffe5c9-f8d4-4681-b92f-ad7c997ba6a6" providerId="ADAL" clId="{D5B6C88F-70EA-4A88-B305-ECFBE82A2D53}" dt="2020-01-30T13:56:25.093" v="281" actId="478"/>
          <ac:spMkLst>
            <pc:docMk/>
            <pc:sldMk cId="282360525" sldId="275"/>
            <ac:spMk id="42" creationId="{15798D7C-D8CC-4644-91A2-B098E2DD9CEF}"/>
          </ac:spMkLst>
        </pc:spChg>
        <pc:spChg chg="add">
          <ac:chgData name="Scott DeLoach" userId="e5ffe5c9-f8d4-4681-b92f-ad7c997ba6a6" providerId="ADAL" clId="{D5B6C88F-70EA-4A88-B305-ECFBE82A2D53}" dt="2020-01-30T13:56:25.421" v="282"/>
          <ac:spMkLst>
            <pc:docMk/>
            <pc:sldMk cId="282360525" sldId="275"/>
            <ac:spMk id="43" creationId="{863F31E1-6D80-4477-B6EB-1DB7DB83930D}"/>
          </ac:spMkLst>
        </pc:spChg>
        <pc:spChg chg="del mod">
          <ac:chgData name="Scott DeLoach" userId="e5ffe5c9-f8d4-4681-b92f-ad7c997ba6a6" providerId="ADAL" clId="{D5B6C88F-70EA-4A88-B305-ECFBE82A2D53}" dt="2020-01-30T13:56:25.093" v="281" actId="478"/>
          <ac:spMkLst>
            <pc:docMk/>
            <pc:sldMk cId="282360525" sldId="275"/>
            <ac:spMk id="46" creationId="{330EC729-C02A-46FA-BD06-FC33DC15A572}"/>
          </ac:spMkLst>
        </pc:spChg>
        <pc:spChg chg="del mod">
          <ac:chgData name="Scott DeLoach" userId="e5ffe5c9-f8d4-4681-b92f-ad7c997ba6a6" providerId="ADAL" clId="{D5B6C88F-70EA-4A88-B305-ECFBE82A2D53}" dt="2020-01-30T13:56:25.093" v="281" actId="478"/>
          <ac:spMkLst>
            <pc:docMk/>
            <pc:sldMk cId="282360525" sldId="275"/>
            <ac:spMk id="47" creationId="{7B69C315-F61B-4E67-B76D-E7FC448712E4}"/>
          </ac:spMkLst>
        </pc:spChg>
        <pc:spChg chg="add">
          <ac:chgData name="Scott DeLoach" userId="e5ffe5c9-f8d4-4681-b92f-ad7c997ba6a6" providerId="ADAL" clId="{D5B6C88F-70EA-4A88-B305-ECFBE82A2D53}" dt="2020-01-30T13:56:25.421" v="282"/>
          <ac:spMkLst>
            <pc:docMk/>
            <pc:sldMk cId="282360525" sldId="275"/>
            <ac:spMk id="52" creationId="{1BE61FFD-E466-4945-91F3-A20DC48FA2D0}"/>
          </ac:spMkLst>
        </pc:spChg>
        <pc:spChg chg="add">
          <ac:chgData name="Scott DeLoach" userId="e5ffe5c9-f8d4-4681-b92f-ad7c997ba6a6" providerId="ADAL" clId="{D5B6C88F-70EA-4A88-B305-ECFBE82A2D53}" dt="2020-01-30T13:56:25.421" v="282"/>
          <ac:spMkLst>
            <pc:docMk/>
            <pc:sldMk cId="282360525" sldId="275"/>
            <ac:spMk id="53" creationId="{C0ECF52F-46B2-4DDD-85F3-6E2C9D0D225D}"/>
          </ac:spMkLst>
        </pc:spChg>
        <pc:spChg chg="del">
          <ac:chgData name="Scott DeLoach" userId="e5ffe5c9-f8d4-4681-b92f-ad7c997ba6a6" providerId="ADAL" clId="{D5B6C88F-70EA-4A88-B305-ECFBE82A2D53}" dt="2020-01-30T13:56:25.093" v="281" actId="478"/>
          <ac:spMkLst>
            <pc:docMk/>
            <pc:sldMk cId="282360525" sldId="275"/>
            <ac:spMk id="54" creationId="{B16AF4A5-C99F-4EFD-BB99-C1A979BD469E}"/>
          </ac:spMkLst>
        </pc:spChg>
        <pc:spChg chg="del mod">
          <ac:chgData name="Scott DeLoach" userId="e5ffe5c9-f8d4-4681-b92f-ad7c997ba6a6" providerId="ADAL" clId="{D5B6C88F-70EA-4A88-B305-ECFBE82A2D53}" dt="2020-01-30T13:56:25.093" v="281" actId="478"/>
          <ac:spMkLst>
            <pc:docMk/>
            <pc:sldMk cId="282360525" sldId="275"/>
            <ac:spMk id="56" creationId="{4F41DBB2-63A7-408F-B983-3189F600CAD6}"/>
          </ac:spMkLst>
        </pc:spChg>
        <pc:spChg chg="del mod">
          <ac:chgData name="Scott DeLoach" userId="e5ffe5c9-f8d4-4681-b92f-ad7c997ba6a6" providerId="ADAL" clId="{D5B6C88F-70EA-4A88-B305-ECFBE82A2D53}" dt="2020-01-30T13:56:25.093" v="281" actId="478"/>
          <ac:spMkLst>
            <pc:docMk/>
            <pc:sldMk cId="282360525" sldId="275"/>
            <ac:spMk id="57" creationId="{7A5E8D71-DE2C-4AA2-8076-F9DF4CD7CEC2}"/>
          </ac:spMkLst>
        </pc:spChg>
        <pc:spChg chg="del mod">
          <ac:chgData name="Scott DeLoach" userId="e5ffe5c9-f8d4-4681-b92f-ad7c997ba6a6" providerId="ADAL" clId="{D5B6C88F-70EA-4A88-B305-ECFBE82A2D53}" dt="2020-01-30T13:56:25.093" v="281" actId="478"/>
          <ac:spMkLst>
            <pc:docMk/>
            <pc:sldMk cId="282360525" sldId="275"/>
            <ac:spMk id="58" creationId="{63FD2AE0-B598-4491-8F3F-37710CD56C1F}"/>
          </ac:spMkLst>
        </pc:spChg>
        <pc:spChg chg="del mod">
          <ac:chgData name="Scott DeLoach" userId="e5ffe5c9-f8d4-4681-b92f-ad7c997ba6a6" providerId="ADAL" clId="{D5B6C88F-70EA-4A88-B305-ECFBE82A2D53}" dt="2020-01-30T13:56:25.093" v="281" actId="478"/>
          <ac:spMkLst>
            <pc:docMk/>
            <pc:sldMk cId="282360525" sldId="275"/>
            <ac:spMk id="59" creationId="{693E885F-146E-4547-B8D4-85956A3CDD91}"/>
          </ac:spMkLst>
        </pc:spChg>
        <pc:spChg chg="add">
          <ac:chgData name="Scott DeLoach" userId="e5ffe5c9-f8d4-4681-b92f-ad7c997ba6a6" providerId="ADAL" clId="{D5B6C88F-70EA-4A88-B305-ECFBE82A2D53}" dt="2020-01-30T13:56:25.421" v="282"/>
          <ac:spMkLst>
            <pc:docMk/>
            <pc:sldMk cId="282360525" sldId="275"/>
            <ac:spMk id="60" creationId="{3A244978-095A-463E-A4FD-31FFA83D6812}"/>
          </ac:spMkLst>
        </pc:spChg>
        <pc:spChg chg="add mod">
          <ac:chgData name="Scott DeLoach" userId="e5ffe5c9-f8d4-4681-b92f-ad7c997ba6a6" providerId="ADAL" clId="{D5B6C88F-70EA-4A88-B305-ECFBE82A2D53}" dt="2020-01-30T14:03:55.451" v="396" actId="313"/>
          <ac:spMkLst>
            <pc:docMk/>
            <pc:sldMk cId="282360525" sldId="275"/>
            <ac:spMk id="61" creationId="{802F4A19-020F-4AA0-9D43-6F7C24379AA7}"/>
          </ac:spMkLst>
        </pc:spChg>
        <pc:spChg chg="add mod">
          <ac:chgData name="Scott DeLoach" userId="e5ffe5c9-f8d4-4681-b92f-ad7c997ba6a6" providerId="ADAL" clId="{D5B6C88F-70EA-4A88-B305-ECFBE82A2D53}" dt="2020-01-30T15:37:45.273" v="1554" actId="313"/>
          <ac:spMkLst>
            <pc:docMk/>
            <pc:sldMk cId="282360525" sldId="275"/>
            <ac:spMk id="62" creationId="{1637A3DC-DDA9-49AE-BF09-5368DBA17F50}"/>
          </ac:spMkLst>
        </pc:spChg>
        <pc:spChg chg="add mod">
          <ac:chgData name="Scott DeLoach" userId="e5ffe5c9-f8d4-4681-b92f-ad7c997ba6a6" providerId="ADAL" clId="{D5B6C88F-70EA-4A88-B305-ECFBE82A2D53}" dt="2020-01-30T14:03:56.235" v="397" actId="313"/>
          <ac:spMkLst>
            <pc:docMk/>
            <pc:sldMk cId="282360525" sldId="275"/>
            <ac:spMk id="63" creationId="{D172B54C-0304-4A4D-A2DB-E9F4A6D983BE}"/>
          </ac:spMkLst>
        </pc:spChg>
        <pc:spChg chg="add">
          <ac:chgData name="Scott DeLoach" userId="e5ffe5c9-f8d4-4681-b92f-ad7c997ba6a6" providerId="ADAL" clId="{D5B6C88F-70EA-4A88-B305-ECFBE82A2D53}" dt="2020-01-30T13:56:25.421" v="282"/>
          <ac:spMkLst>
            <pc:docMk/>
            <pc:sldMk cId="282360525" sldId="275"/>
            <ac:spMk id="64" creationId="{E0F49F65-2268-485E-868D-A98EA3DBB600}"/>
          </ac:spMkLst>
        </pc:spChg>
        <pc:spChg chg="add">
          <ac:chgData name="Scott DeLoach" userId="e5ffe5c9-f8d4-4681-b92f-ad7c997ba6a6" providerId="ADAL" clId="{D5B6C88F-70EA-4A88-B305-ECFBE82A2D53}" dt="2020-01-30T13:56:25.421" v="282"/>
          <ac:spMkLst>
            <pc:docMk/>
            <pc:sldMk cId="282360525" sldId="275"/>
            <ac:spMk id="71" creationId="{C50FF779-5BED-4F78-AC6B-DF798FD0BEC6}"/>
          </ac:spMkLst>
        </pc:spChg>
        <pc:spChg chg="del">
          <ac:chgData name="Scott DeLoach" userId="e5ffe5c9-f8d4-4681-b92f-ad7c997ba6a6" providerId="ADAL" clId="{D5B6C88F-70EA-4A88-B305-ECFBE82A2D53}" dt="2020-01-30T13:56:25.093" v="281" actId="478"/>
          <ac:spMkLst>
            <pc:docMk/>
            <pc:sldMk cId="282360525" sldId="275"/>
            <ac:spMk id="72" creationId="{4D39DEF4-D80E-488C-BA84-952BD69D3BC1}"/>
          </ac:spMkLst>
        </pc:spChg>
        <pc:spChg chg="add">
          <ac:chgData name="Scott DeLoach" userId="e5ffe5c9-f8d4-4681-b92f-ad7c997ba6a6" providerId="ADAL" clId="{D5B6C88F-70EA-4A88-B305-ECFBE82A2D53}" dt="2020-01-30T13:56:25.421" v="282"/>
          <ac:spMkLst>
            <pc:docMk/>
            <pc:sldMk cId="282360525" sldId="275"/>
            <ac:spMk id="76" creationId="{1AB4A6D3-DC51-41FC-ADC3-06124A7750B7}"/>
          </ac:spMkLst>
        </pc:spChg>
        <pc:spChg chg="add">
          <ac:chgData name="Scott DeLoach" userId="e5ffe5c9-f8d4-4681-b92f-ad7c997ba6a6" providerId="ADAL" clId="{D5B6C88F-70EA-4A88-B305-ECFBE82A2D53}" dt="2020-01-30T13:56:25.421" v="282"/>
          <ac:spMkLst>
            <pc:docMk/>
            <pc:sldMk cId="282360525" sldId="275"/>
            <ac:spMk id="78" creationId="{F62E50EA-C511-4135-ACD7-7D28CB742C8E}"/>
          </ac:spMkLst>
        </pc:spChg>
        <pc:spChg chg="del">
          <ac:chgData name="Scott DeLoach" userId="e5ffe5c9-f8d4-4681-b92f-ad7c997ba6a6" providerId="ADAL" clId="{D5B6C88F-70EA-4A88-B305-ECFBE82A2D53}" dt="2020-01-30T13:56:25.093" v="281" actId="478"/>
          <ac:spMkLst>
            <pc:docMk/>
            <pc:sldMk cId="282360525" sldId="275"/>
            <ac:spMk id="94" creationId="{7917B01C-E881-4E7E-A5E2-7F5F50A922FF}"/>
          </ac:spMkLst>
        </pc:spChg>
        <pc:cxnChg chg="del mod">
          <ac:chgData name="Scott DeLoach" userId="e5ffe5c9-f8d4-4681-b92f-ad7c997ba6a6" providerId="ADAL" clId="{D5B6C88F-70EA-4A88-B305-ECFBE82A2D53}" dt="2020-01-30T13:56:25.093" v="281" actId="478"/>
          <ac:cxnSpMkLst>
            <pc:docMk/>
            <pc:sldMk cId="282360525" sldId="275"/>
            <ac:cxnSpMk id="15" creationId="{494D7C2B-D40A-4655-BF27-BC25FD503A9A}"/>
          </ac:cxnSpMkLst>
        </pc:cxnChg>
        <pc:cxnChg chg="del">
          <ac:chgData name="Scott DeLoach" userId="e5ffe5c9-f8d4-4681-b92f-ad7c997ba6a6" providerId="ADAL" clId="{D5B6C88F-70EA-4A88-B305-ECFBE82A2D53}" dt="2020-01-30T13:56:25.093" v="281" actId="478"/>
          <ac:cxnSpMkLst>
            <pc:docMk/>
            <pc:sldMk cId="282360525" sldId="275"/>
            <ac:cxnSpMk id="16" creationId="{861C5DDF-B804-40EF-9838-138EB79487AD}"/>
          </ac:cxnSpMkLst>
        </pc:cxnChg>
        <pc:cxnChg chg="del mod">
          <ac:chgData name="Scott DeLoach" userId="e5ffe5c9-f8d4-4681-b92f-ad7c997ba6a6" providerId="ADAL" clId="{D5B6C88F-70EA-4A88-B305-ECFBE82A2D53}" dt="2020-01-30T13:56:25.093" v="281" actId="478"/>
          <ac:cxnSpMkLst>
            <pc:docMk/>
            <pc:sldMk cId="282360525" sldId="275"/>
            <ac:cxnSpMk id="17" creationId="{698C8156-0E24-4F1E-B9FB-7B26E960B50F}"/>
          </ac:cxnSpMkLst>
        </pc:cxnChg>
        <pc:cxnChg chg="del mod">
          <ac:chgData name="Scott DeLoach" userId="e5ffe5c9-f8d4-4681-b92f-ad7c997ba6a6" providerId="ADAL" clId="{D5B6C88F-70EA-4A88-B305-ECFBE82A2D53}" dt="2020-01-30T13:56:25.093" v="281" actId="478"/>
          <ac:cxnSpMkLst>
            <pc:docMk/>
            <pc:sldMk cId="282360525" sldId="275"/>
            <ac:cxnSpMk id="18" creationId="{46402E9F-FA36-4D7F-AD9E-454F5A55118A}"/>
          </ac:cxnSpMkLst>
        </pc:cxnChg>
        <pc:cxnChg chg="del mod">
          <ac:chgData name="Scott DeLoach" userId="e5ffe5c9-f8d4-4681-b92f-ad7c997ba6a6" providerId="ADAL" clId="{D5B6C88F-70EA-4A88-B305-ECFBE82A2D53}" dt="2020-01-30T13:56:25.093" v="281" actId="478"/>
          <ac:cxnSpMkLst>
            <pc:docMk/>
            <pc:sldMk cId="282360525" sldId="275"/>
            <ac:cxnSpMk id="41" creationId="{36FECEC0-0CF5-42CB-8045-8B0A7F4E47F8}"/>
          </ac:cxnSpMkLst>
        </pc:cxnChg>
        <pc:cxnChg chg="add">
          <ac:chgData name="Scott DeLoach" userId="e5ffe5c9-f8d4-4681-b92f-ad7c997ba6a6" providerId="ADAL" clId="{D5B6C88F-70EA-4A88-B305-ECFBE82A2D53}" dt="2020-01-30T13:56:25.421" v="282"/>
          <ac:cxnSpMkLst>
            <pc:docMk/>
            <pc:sldMk cId="282360525" sldId="275"/>
            <ac:cxnSpMk id="44" creationId="{80D9ACBA-674C-427C-A4FE-DD3DA845C1FA}"/>
          </ac:cxnSpMkLst>
        </pc:cxnChg>
        <pc:cxnChg chg="add">
          <ac:chgData name="Scott DeLoach" userId="e5ffe5c9-f8d4-4681-b92f-ad7c997ba6a6" providerId="ADAL" clId="{D5B6C88F-70EA-4A88-B305-ECFBE82A2D53}" dt="2020-01-30T13:56:25.421" v="282"/>
          <ac:cxnSpMkLst>
            <pc:docMk/>
            <pc:sldMk cId="282360525" sldId="275"/>
            <ac:cxnSpMk id="45" creationId="{C2730BA6-A4A5-4FCE-A0EB-D9A67070C915}"/>
          </ac:cxnSpMkLst>
        </pc:cxnChg>
        <pc:cxnChg chg="del mod">
          <ac:chgData name="Scott DeLoach" userId="e5ffe5c9-f8d4-4681-b92f-ad7c997ba6a6" providerId="ADAL" clId="{D5B6C88F-70EA-4A88-B305-ECFBE82A2D53}" dt="2020-01-30T13:56:25.093" v="281" actId="478"/>
          <ac:cxnSpMkLst>
            <pc:docMk/>
            <pc:sldMk cId="282360525" sldId="275"/>
            <ac:cxnSpMk id="48" creationId="{BB8ECE9C-261E-466A-A9C7-895170320632}"/>
          </ac:cxnSpMkLst>
        </pc:cxnChg>
        <pc:cxnChg chg="add">
          <ac:chgData name="Scott DeLoach" userId="e5ffe5c9-f8d4-4681-b92f-ad7c997ba6a6" providerId="ADAL" clId="{D5B6C88F-70EA-4A88-B305-ECFBE82A2D53}" dt="2020-01-30T13:56:25.421" v="282"/>
          <ac:cxnSpMkLst>
            <pc:docMk/>
            <pc:sldMk cId="282360525" sldId="275"/>
            <ac:cxnSpMk id="49" creationId="{52697D1B-EC8A-428F-84EB-E9F5C87528C5}"/>
          </ac:cxnSpMkLst>
        </pc:cxnChg>
        <pc:cxnChg chg="add">
          <ac:chgData name="Scott DeLoach" userId="e5ffe5c9-f8d4-4681-b92f-ad7c997ba6a6" providerId="ADAL" clId="{D5B6C88F-70EA-4A88-B305-ECFBE82A2D53}" dt="2020-01-30T13:56:25.421" v="282"/>
          <ac:cxnSpMkLst>
            <pc:docMk/>
            <pc:sldMk cId="282360525" sldId="275"/>
            <ac:cxnSpMk id="50" creationId="{338E8A3F-D528-43BF-8E6C-F93DEC8C2B0D}"/>
          </ac:cxnSpMkLst>
        </pc:cxnChg>
        <pc:cxnChg chg="del mod">
          <ac:chgData name="Scott DeLoach" userId="e5ffe5c9-f8d4-4681-b92f-ad7c997ba6a6" providerId="ADAL" clId="{D5B6C88F-70EA-4A88-B305-ECFBE82A2D53}" dt="2020-01-30T13:56:25.093" v="281" actId="478"/>
          <ac:cxnSpMkLst>
            <pc:docMk/>
            <pc:sldMk cId="282360525" sldId="275"/>
            <ac:cxnSpMk id="51" creationId="{C133C6AF-707F-4510-B34A-63BF6D7372F7}"/>
          </ac:cxnSpMkLst>
        </pc:cxnChg>
        <pc:cxnChg chg="add">
          <ac:chgData name="Scott DeLoach" userId="e5ffe5c9-f8d4-4681-b92f-ad7c997ba6a6" providerId="ADAL" clId="{D5B6C88F-70EA-4A88-B305-ECFBE82A2D53}" dt="2020-01-30T13:56:25.421" v="282"/>
          <ac:cxnSpMkLst>
            <pc:docMk/>
            <pc:sldMk cId="282360525" sldId="275"/>
            <ac:cxnSpMk id="55" creationId="{EA4FCF4B-5795-4104-99C4-FB33BE5D6613}"/>
          </ac:cxnSpMkLst>
        </pc:cxnChg>
        <pc:cxnChg chg="add">
          <ac:chgData name="Scott DeLoach" userId="e5ffe5c9-f8d4-4681-b92f-ad7c997ba6a6" providerId="ADAL" clId="{D5B6C88F-70EA-4A88-B305-ECFBE82A2D53}" dt="2020-01-30T13:56:25.421" v="282"/>
          <ac:cxnSpMkLst>
            <pc:docMk/>
            <pc:sldMk cId="282360525" sldId="275"/>
            <ac:cxnSpMk id="65" creationId="{BB6D695C-CE35-4C9D-8859-D7E2CA981C87}"/>
          </ac:cxnSpMkLst>
        </pc:cxnChg>
        <pc:cxnChg chg="add">
          <ac:chgData name="Scott DeLoach" userId="e5ffe5c9-f8d4-4681-b92f-ad7c997ba6a6" providerId="ADAL" clId="{D5B6C88F-70EA-4A88-B305-ECFBE82A2D53}" dt="2020-01-30T13:56:25.421" v="282"/>
          <ac:cxnSpMkLst>
            <pc:docMk/>
            <pc:sldMk cId="282360525" sldId="275"/>
            <ac:cxnSpMk id="66" creationId="{5B44C3F9-5899-4174-A53B-B6EF2DCA9829}"/>
          </ac:cxnSpMkLst>
        </pc:cxnChg>
        <pc:cxnChg chg="add">
          <ac:chgData name="Scott DeLoach" userId="e5ffe5c9-f8d4-4681-b92f-ad7c997ba6a6" providerId="ADAL" clId="{D5B6C88F-70EA-4A88-B305-ECFBE82A2D53}" dt="2020-01-30T13:56:25.421" v="282"/>
          <ac:cxnSpMkLst>
            <pc:docMk/>
            <pc:sldMk cId="282360525" sldId="275"/>
            <ac:cxnSpMk id="67" creationId="{DDB4A369-E331-4A6D-BCCF-771AC15A6755}"/>
          </ac:cxnSpMkLst>
        </pc:cxnChg>
        <pc:cxnChg chg="add">
          <ac:chgData name="Scott DeLoach" userId="e5ffe5c9-f8d4-4681-b92f-ad7c997ba6a6" providerId="ADAL" clId="{D5B6C88F-70EA-4A88-B305-ECFBE82A2D53}" dt="2020-01-30T13:56:25.421" v="282"/>
          <ac:cxnSpMkLst>
            <pc:docMk/>
            <pc:sldMk cId="282360525" sldId="275"/>
            <ac:cxnSpMk id="68" creationId="{B4DFE8F9-90CC-475D-8281-FB2C16BC63B3}"/>
          </ac:cxnSpMkLst>
        </pc:cxnChg>
        <pc:cxnChg chg="add">
          <ac:chgData name="Scott DeLoach" userId="e5ffe5c9-f8d4-4681-b92f-ad7c997ba6a6" providerId="ADAL" clId="{D5B6C88F-70EA-4A88-B305-ECFBE82A2D53}" dt="2020-01-30T13:56:25.421" v="282"/>
          <ac:cxnSpMkLst>
            <pc:docMk/>
            <pc:sldMk cId="282360525" sldId="275"/>
            <ac:cxnSpMk id="69" creationId="{D9204DBC-0BF8-49E0-9781-33C94E6FD244}"/>
          </ac:cxnSpMkLst>
        </pc:cxnChg>
        <pc:cxnChg chg="add">
          <ac:chgData name="Scott DeLoach" userId="e5ffe5c9-f8d4-4681-b92f-ad7c997ba6a6" providerId="ADAL" clId="{D5B6C88F-70EA-4A88-B305-ECFBE82A2D53}" dt="2020-01-30T13:56:25.421" v="282"/>
          <ac:cxnSpMkLst>
            <pc:docMk/>
            <pc:sldMk cId="282360525" sldId="275"/>
            <ac:cxnSpMk id="70" creationId="{E3FFFDF0-6147-4069-AC6E-B7B724B6195B}"/>
          </ac:cxnSpMkLst>
        </pc:cxnChg>
        <pc:cxnChg chg="add">
          <ac:chgData name="Scott DeLoach" userId="e5ffe5c9-f8d4-4681-b92f-ad7c997ba6a6" providerId="ADAL" clId="{D5B6C88F-70EA-4A88-B305-ECFBE82A2D53}" dt="2020-01-30T13:56:25.421" v="282"/>
          <ac:cxnSpMkLst>
            <pc:docMk/>
            <pc:sldMk cId="282360525" sldId="275"/>
            <ac:cxnSpMk id="73" creationId="{88AFB83F-293C-4E73-95DC-D9C374208ED9}"/>
          </ac:cxnSpMkLst>
        </pc:cxnChg>
        <pc:cxnChg chg="del mod">
          <ac:chgData name="Scott DeLoach" userId="e5ffe5c9-f8d4-4681-b92f-ad7c997ba6a6" providerId="ADAL" clId="{D5B6C88F-70EA-4A88-B305-ECFBE82A2D53}" dt="2020-01-30T13:56:25.093" v="281" actId="478"/>
          <ac:cxnSpMkLst>
            <pc:docMk/>
            <pc:sldMk cId="282360525" sldId="275"/>
            <ac:cxnSpMk id="74" creationId="{EB7A9CF1-A687-4771-844E-119EE72F79CA}"/>
          </ac:cxnSpMkLst>
        </pc:cxnChg>
        <pc:cxnChg chg="add">
          <ac:chgData name="Scott DeLoach" userId="e5ffe5c9-f8d4-4681-b92f-ad7c997ba6a6" providerId="ADAL" clId="{D5B6C88F-70EA-4A88-B305-ECFBE82A2D53}" dt="2020-01-30T13:56:25.421" v="282"/>
          <ac:cxnSpMkLst>
            <pc:docMk/>
            <pc:sldMk cId="282360525" sldId="275"/>
            <ac:cxnSpMk id="75" creationId="{C0238C53-7BBE-4192-8D1B-67363D5525B0}"/>
          </ac:cxnSpMkLst>
        </pc:cxnChg>
        <pc:cxnChg chg="del mod">
          <ac:chgData name="Scott DeLoach" userId="e5ffe5c9-f8d4-4681-b92f-ad7c997ba6a6" providerId="ADAL" clId="{D5B6C88F-70EA-4A88-B305-ECFBE82A2D53}" dt="2020-01-30T13:56:25.093" v="281" actId="478"/>
          <ac:cxnSpMkLst>
            <pc:docMk/>
            <pc:sldMk cId="282360525" sldId="275"/>
            <ac:cxnSpMk id="77" creationId="{3CF9E892-0873-4AF0-B32B-8C4ECBD06BE5}"/>
          </ac:cxnSpMkLst>
        </pc:cxnChg>
        <pc:cxnChg chg="del mod">
          <ac:chgData name="Scott DeLoach" userId="e5ffe5c9-f8d4-4681-b92f-ad7c997ba6a6" providerId="ADAL" clId="{D5B6C88F-70EA-4A88-B305-ECFBE82A2D53}" dt="2020-01-30T13:56:25.093" v="281" actId="478"/>
          <ac:cxnSpMkLst>
            <pc:docMk/>
            <pc:sldMk cId="282360525" sldId="275"/>
            <ac:cxnSpMk id="80" creationId="{067344E8-9E6D-4329-8A60-DA18132E019A}"/>
          </ac:cxnSpMkLst>
        </pc:cxnChg>
        <pc:cxnChg chg="del mod">
          <ac:chgData name="Scott DeLoach" userId="e5ffe5c9-f8d4-4681-b92f-ad7c997ba6a6" providerId="ADAL" clId="{D5B6C88F-70EA-4A88-B305-ECFBE82A2D53}" dt="2020-01-30T13:56:25.093" v="281" actId="478"/>
          <ac:cxnSpMkLst>
            <pc:docMk/>
            <pc:sldMk cId="282360525" sldId="275"/>
            <ac:cxnSpMk id="83" creationId="{5AD84311-BF31-4CF9-BC12-44F425FECFD5}"/>
          </ac:cxnSpMkLst>
        </pc:cxnChg>
        <pc:cxnChg chg="del mod">
          <ac:chgData name="Scott DeLoach" userId="e5ffe5c9-f8d4-4681-b92f-ad7c997ba6a6" providerId="ADAL" clId="{D5B6C88F-70EA-4A88-B305-ECFBE82A2D53}" dt="2020-01-30T13:56:25.093" v="281" actId="478"/>
          <ac:cxnSpMkLst>
            <pc:docMk/>
            <pc:sldMk cId="282360525" sldId="275"/>
            <ac:cxnSpMk id="86" creationId="{86B44169-AD55-47A2-9202-8727342C39C5}"/>
          </ac:cxnSpMkLst>
        </pc:cxnChg>
        <pc:cxnChg chg="del mod">
          <ac:chgData name="Scott DeLoach" userId="e5ffe5c9-f8d4-4681-b92f-ad7c997ba6a6" providerId="ADAL" clId="{D5B6C88F-70EA-4A88-B305-ECFBE82A2D53}" dt="2020-01-30T13:56:25.093" v="281" actId="478"/>
          <ac:cxnSpMkLst>
            <pc:docMk/>
            <pc:sldMk cId="282360525" sldId="275"/>
            <ac:cxnSpMk id="89" creationId="{F69A3A31-4A91-4D1E-9444-71777643F44A}"/>
          </ac:cxnSpMkLst>
        </pc:cxnChg>
        <pc:cxnChg chg="del mod">
          <ac:chgData name="Scott DeLoach" userId="e5ffe5c9-f8d4-4681-b92f-ad7c997ba6a6" providerId="ADAL" clId="{D5B6C88F-70EA-4A88-B305-ECFBE82A2D53}" dt="2020-01-30T13:56:25.093" v="281" actId="478"/>
          <ac:cxnSpMkLst>
            <pc:docMk/>
            <pc:sldMk cId="282360525" sldId="275"/>
            <ac:cxnSpMk id="95" creationId="{466EF604-B031-48A7-8C1A-EF6A6082CC9F}"/>
          </ac:cxnSpMkLst>
        </pc:cxnChg>
        <pc:cxnChg chg="del mod">
          <ac:chgData name="Scott DeLoach" userId="e5ffe5c9-f8d4-4681-b92f-ad7c997ba6a6" providerId="ADAL" clId="{D5B6C88F-70EA-4A88-B305-ECFBE82A2D53}" dt="2020-01-30T13:56:25.093" v="281" actId="478"/>
          <ac:cxnSpMkLst>
            <pc:docMk/>
            <pc:sldMk cId="282360525" sldId="275"/>
            <ac:cxnSpMk id="98" creationId="{99A28700-6F96-4D44-A424-D3A9B5182CF1}"/>
          </ac:cxnSpMkLst>
        </pc:cxnChg>
        <pc:cxnChg chg="del mod">
          <ac:chgData name="Scott DeLoach" userId="e5ffe5c9-f8d4-4681-b92f-ad7c997ba6a6" providerId="ADAL" clId="{D5B6C88F-70EA-4A88-B305-ECFBE82A2D53}" dt="2020-01-30T13:56:25.093" v="281" actId="478"/>
          <ac:cxnSpMkLst>
            <pc:docMk/>
            <pc:sldMk cId="282360525" sldId="275"/>
            <ac:cxnSpMk id="101" creationId="{2EDC0E64-C67D-4FE7-A1A4-82A807F7460B}"/>
          </ac:cxnSpMkLst>
        </pc:cxnChg>
        <pc:cxnChg chg="del mod">
          <ac:chgData name="Scott DeLoach" userId="e5ffe5c9-f8d4-4681-b92f-ad7c997ba6a6" providerId="ADAL" clId="{D5B6C88F-70EA-4A88-B305-ECFBE82A2D53}" dt="2020-01-30T13:56:25.093" v="281" actId="478"/>
          <ac:cxnSpMkLst>
            <pc:docMk/>
            <pc:sldMk cId="282360525" sldId="275"/>
            <ac:cxnSpMk id="105" creationId="{854CF708-B594-4DB2-9C00-0E9AE3CC1D40}"/>
          </ac:cxnSpMkLst>
        </pc:cxnChg>
      </pc:sldChg>
      <pc:sldChg chg="addSp delSp modSp add del delAnim modAnim modNotes modNotesTx">
        <pc:chgData name="Scott DeLoach" userId="e5ffe5c9-f8d4-4681-b92f-ad7c997ba6a6" providerId="ADAL" clId="{D5B6C88F-70EA-4A88-B305-ECFBE82A2D53}" dt="2020-01-30T15:39:34.132" v="1610" actId="20577"/>
        <pc:sldMkLst>
          <pc:docMk/>
          <pc:sldMk cId="3595792953" sldId="276"/>
        </pc:sldMkLst>
        <pc:spChg chg="del">
          <ac:chgData name="Scott DeLoach" userId="e5ffe5c9-f8d4-4681-b92f-ad7c997ba6a6" providerId="ADAL" clId="{D5B6C88F-70EA-4A88-B305-ECFBE82A2D53}" dt="2020-01-30T13:56:29.625" v="283" actId="478"/>
          <ac:spMkLst>
            <pc:docMk/>
            <pc:sldMk cId="3595792953" sldId="276"/>
            <ac:spMk id="13" creationId="{E15566C7-0E74-4207-870E-07F307C1CB0C}"/>
          </ac:spMkLst>
        </pc:spChg>
        <pc:spChg chg="del">
          <ac:chgData name="Scott DeLoach" userId="e5ffe5c9-f8d4-4681-b92f-ad7c997ba6a6" providerId="ADAL" clId="{D5B6C88F-70EA-4A88-B305-ECFBE82A2D53}" dt="2020-01-30T13:56:29.625" v="283" actId="478"/>
          <ac:spMkLst>
            <pc:docMk/>
            <pc:sldMk cId="3595792953" sldId="276"/>
            <ac:spMk id="19" creationId="{F75E5258-1FF7-4145-A1D5-0B1A0804B4DA}"/>
          </ac:spMkLst>
        </pc:spChg>
        <pc:spChg chg="del">
          <ac:chgData name="Scott DeLoach" userId="e5ffe5c9-f8d4-4681-b92f-ad7c997ba6a6" providerId="ADAL" clId="{D5B6C88F-70EA-4A88-B305-ECFBE82A2D53}" dt="2020-01-30T13:56:29.625" v="283" actId="478"/>
          <ac:spMkLst>
            <pc:docMk/>
            <pc:sldMk cId="3595792953" sldId="276"/>
            <ac:spMk id="20" creationId="{45D3B39F-AC83-4837-9FE1-16B182A288D6}"/>
          </ac:spMkLst>
        </pc:spChg>
        <pc:spChg chg="del mod">
          <ac:chgData name="Scott DeLoach" userId="e5ffe5c9-f8d4-4681-b92f-ad7c997ba6a6" providerId="ADAL" clId="{D5B6C88F-70EA-4A88-B305-ECFBE82A2D53}" dt="2020-01-30T13:56:29.625" v="283" actId="478"/>
          <ac:spMkLst>
            <pc:docMk/>
            <pc:sldMk cId="3595792953" sldId="276"/>
            <ac:spMk id="22" creationId="{708DA9C5-1838-43FA-A7FB-17C29DAC7B55}"/>
          </ac:spMkLst>
        </pc:spChg>
        <pc:spChg chg="add del">
          <ac:chgData name="Scott DeLoach" userId="e5ffe5c9-f8d4-4681-b92f-ad7c997ba6a6" providerId="ADAL" clId="{D5B6C88F-70EA-4A88-B305-ECFBE82A2D53}" dt="2020-01-30T13:56:29.625" v="283" actId="478"/>
          <ac:spMkLst>
            <pc:docMk/>
            <pc:sldMk cId="3595792953" sldId="276"/>
            <ac:spMk id="34" creationId="{E00302C2-8B5D-4788-9314-1383C9EA14D9}"/>
          </ac:spMkLst>
        </pc:spChg>
        <pc:spChg chg="add del">
          <ac:chgData name="Scott DeLoach" userId="e5ffe5c9-f8d4-4681-b92f-ad7c997ba6a6" providerId="ADAL" clId="{D5B6C88F-70EA-4A88-B305-ECFBE82A2D53}" dt="2020-01-30T13:56:29.625" v="283" actId="478"/>
          <ac:spMkLst>
            <pc:docMk/>
            <pc:sldMk cId="3595792953" sldId="276"/>
            <ac:spMk id="35" creationId="{A092AD80-71B8-4826-95D4-6CEAB45774BB}"/>
          </ac:spMkLst>
        </pc:spChg>
        <pc:spChg chg="add del">
          <ac:chgData name="Scott DeLoach" userId="e5ffe5c9-f8d4-4681-b92f-ad7c997ba6a6" providerId="ADAL" clId="{D5B6C88F-70EA-4A88-B305-ECFBE82A2D53}" dt="2020-01-30T13:56:29.625" v="283" actId="478"/>
          <ac:spMkLst>
            <pc:docMk/>
            <pc:sldMk cId="3595792953" sldId="276"/>
            <ac:spMk id="36" creationId="{2C09F4FA-4E01-408E-8E6A-76109A6F7249}"/>
          </ac:spMkLst>
        </pc:spChg>
        <pc:spChg chg="del mod">
          <ac:chgData name="Scott DeLoach" userId="e5ffe5c9-f8d4-4681-b92f-ad7c997ba6a6" providerId="ADAL" clId="{D5B6C88F-70EA-4A88-B305-ECFBE82A2D53}" dt="2020-01-30T13:56:29.625" v="283" actId="478"/>
          <ac:spMkLst>
            <pc:docMk/>
            <pc:sldMk cId="3595792953" sldId="276"/>
            <ac:spMk id="37" creationId="{198E45DA-BA10-4467-A680-0B40D98086EC}"/>
          </ac:spMkLst>
        </pc:spChg>
        <pc:spChg chg="add del">
          <ac:chgData name="Scott DeLoach" userId="e5ffe5c9-f8d4-4681-b92f-ad7c997ba6a6" providerId="ADAL" clId="{D5B6C88F-70EA-4A88-B305-ECFBE82A2D53}" dt="2020-01-30T13:56:29.625" v="283" actId="478"/>
          <ac:spMkLst>
            <pc:docMk/>
            <pc:sldMk cId="3595792953" sldId="276"/>
            <ac:spMk id="38" creationId="{C12D0E03-2FB1-457E-AA12-4A7DF4369109}"/>
          </ac:spMkLst>
        </pc:spChg>
        <pc:spChg chg="add del">
          <ac:chgData name="Scott DeLoach" userId="e5ffe5c9-f8d4-4681-b92f-ad7c997ba6a6" providerId="ADAL" clId="{D5B6C88F-70EA-4A88-B305-ECFBE82A2D53}" dt="2020-01-30T13:56:29.625" v="283" actId="478"/>
          <ac:spMkLst>
            <pc:docMk/>
            <pc:sldMk cId="3595792953" sldId="276"/>
            <ac:spMk id="39" creationId="{9E4B1D3C-FFC8-4835-8B63-47F5389FB8B1}"/>
          </ac:spMkLst>
        </pc:spChg>
        <pc:spChg chg="del mod">
          <ac:chgData name="Scott DeLoach" userId="e5ffe5c9-f8d4-4681-b92f-ad7c997ba6a6" providerId="ADAL" clId="{D5B6C88F-70EA-4A88-B305-ECFBE82A2D53}" dt="2020-01-30T13:56:29.625" v="283" actId="478"/>
          <ac:spMkLst>
            <pc:docMk/>
            <pc:sldMk cId="3595792953" sldId="276"/>
            <ac:spMk id="40" creationId="{1D82AE6D-150E-4C33-98F0-F9D74DB6276C}"/>
          </ac:spMkLst>
        </pc:spChg>
        <pc:spChg chg="add del">
          <ac:chgData name="Scott DeLoach" userId="e5ffe5c9-f8d4-4681-b92f-ad7c997ba6a6" providerId="ADAL" clId="{D5B6C88F-70EA-4A88-B305-ECFBE82A2D53}" dt="2020-01-30T13:56:29.625" v="283" actId="478"/>
          <ac:spMkLst>
            <pc:docMk/>
            <pc:sldMk cId="3595792953" sldId="276"/>
            <ac:spMk id="42" creationId="{34EE6C8F-1620-4C3B-B186-0E247380F927}"/>
          </ac:spMkLst>
        </pc:spChg>
        <pc:spChg chg="add mod">
          <ac:chgData name="Scott DeLoach" userId="e5ffe5c9-f8d4-4681-b92f-ad7c997ba6a6" providerId="ADAL" clId="{D5B6C88F-70EA-4A88-B305-ECFBE82A2D53}" dt="2020-01-30T15:39:19.122" v="1596" actId="14861"/>
          <ac:spMkLst>
            <pc:docMk/>
            <pc:sldMk cId="3595792953" sldId="276"/>
            <ac:spMk id="43" creationId="{D14EF35F-7F31-4AE6-B0DE-35A1ADF6FD74}"/>
          </ac:spMkLst>
        </pc:spChg>
        <pc:spChg chg="del mod">
          <ac:chgData name="Scott DeLoach" userId="e5ffe5c9-f8d4-4681-b92f-ad7c997ba6a6" providerId="ADAL" clId="{D5B6C88F-70EA-4A88-B305-ECFBE82A2D53}" dt="2020-01-30T13:56:29.625" v="283" actId="478"/>
          <ac:spMkLst>
            <pc:docMk/>
            <pc:sldMk cId="3595792953" sldId="276"/>
            <ac:spMk id="46" creationId="{330EC729-C02A-46FA-BD06-FC33DC15A572}"/>
          </ac:spMkLst>
        </pc:spChg>
        <pc:spChg chg="del mod">
          <ac:chgData name="Scott DeLoach" userId="e5ffe5c9-f8d4-4681-b92f-ad7c997ba6a6" providerId="ADAL" clId="{D5B6C88F-70EA-4A88-B305-ECFBE82A2D53}" dt="2020-01-30T13:56:29.625" v="283" actId="478"/>
          <ac:spMkLst>
            <pc:docMk/>
            <pc:sldMk cId="3595792953" sldId="276"/>
            <ac:spMk id="47" creationId="{7B69C315-F61B-4E67-B76D-E7FC448712E4}"/>
          </ac:spMkLst>
        </pc:spChg>
        <pc:spChg chg="add">
          <ac:chgData name="Scott DeLoach" userId="e5ffe5c9-f8d4-4681-b92f-ad7c997ba6a6" providerId="ADAL" clId="{D5B6C88F-70EA-4A88-B305-ECFBE82A2D53}" dt="2020-01-30T13:56:29.969" v="284"/>
          <ac:spMkLst>
            <pc:docMk/>
            <pc:sldMk cId="3595792953" sldId="276"/>
            <ac:spMk id="52" creationId="{ACD6C6C7-BFBC-4BA8-91CD-72CCDA9EC70E}"/>
          </ac:spMkLst>
        </pc:spChg>
        <pc:spChg chg="add">
          <ac:chgData name="Scott DeLoach" userId="e5ffe5c9-f8d4-4681-b92f-ad7c997ba6a6" providerId="ADAL" clId="{D5B6C88F-70EA-4A88-B305-ECFBE82A2D53}" dt="2020-01-30T13:56:29.969" v="284"/>
          <ac:spMkLst>
            <pc:docMk/>
            <pc:sldMk cId="3595792953" sldId="276"/>
            <ac:spMk id="53" creationId="{070C7CD2-795F-453C-BF92-62A4370267FA}"/>
          </ac:spMkLst>
        </pc:spChg>
        <pc:spChg chg="del">
          <ac:chgData name="Scott DeLoach" userId="e5ffe5c9-f8d4-4681-b92f-ad7c997ba6a6" providerId="ADAL" clId="{D5B6C88F-70EA-4A88-B305-ECFBE82A2D53}" dt="2020-01-30T13:56:29.625" v="283" actId="478"/>
          <ac:spMkLst>
            <pc:docMk/>
            <pc:sldMk cId="3595792953" sldId="276"/>
            <ac:spMk id="54" creationId="{B16AF4A5-C99F-4EFD-BB99-C1A979BD469E}"/>
          </ac:spMkLst>
        </pc:spChg>
        <pc:spChg chg="del mod">
          <ac:chgData name="Scott DeLoach" userId="e5ffe5c9-f8d4-4681-b92f-ad7c997ba6a6" providerId="ADAL" clId="{D5B6C88F-70EA-4A88-B305-ECFBE82A2D53}" dt="2020-01-30T13:56:29.625" v="283" actId="478"/>
          <ac:spMkLst>
            <pc:docMk/>
            <pc:sldMk cId="3595792953" sldId="276"/>
            <ac:spMk id="56" creationId="{4F41DBB2-63A7-408F-B983-3189F600CAD6}"/>
          </ac:spMkLst>
        </pc:spChg>
        <pc:spChg chg="del mod">
          <ac:chgData name="Scott DeLoach" userId="e5ffe5c9-f8d4-4681-b92f-ad7c997ba6a6" providerId="ADAL" clId="{D5B6C88F-70EA-4A88-B305-ECFBE82A2D53}" dt="2020-01-30T13:56:29.625" v="283" actId="478"/>
          <ac:spMkLst>
            <pc:docMk/>
            <pc:sldMk cId="3595792953" sldId="276"/>
            <ac:spMk id="57" creationId="{7A5E8D71-DE2C-4AA2-8076-F9DF4CD7CEC2}"/>
          </ac:spMkLst>
        </pc:spChg>
        <pc:spChg chg="del mod">
          <ac:chgData name="Scott DeLoach" userId="e5ffe5c9-f8d4-4681-b92f-ad7c997ba6a6" providerId="ADAL" clId="{D5B6C88F-70EA-4A88-B305-ECFBE82A2D53}" dt="2020-01-30T13:56:29.625" v="283" actId="478"/>
          <ac:spMkLst>
            <pc:docMk/>
            <pc:sldMk cId="3595792953" sldId="276"/>
            <ac:spMk id="58" creationId="{63FD2AE0-B598-4491-8F3F-37710CD56C1F}"/>
          </ac:spMkLst>
        </pc:spChg>
        <pc:spChg chg="del mod">
          <ac:chgData name="Scott DeLoach" userId="e5ffe5c9-f8d4-4681-b92f-ad7c997ba6a6" providerId="ADAL" clId="{D5B6C88F-70EA-4A88-B305-ECFBE82A2D53}" dt="2020-01-30T13:56:29.625" v="283" actId="478"/>
          <ac:spMkLst>
            <pc:docMk/>
            <pc:sldMk cId="3595792953" sldId="276"/>
            <ac:spMk id="59" creationId="{693E885F-146E-4547-B8D4-85956A3CDD91}"/>
          </ac:spMkLst>
        </pc:spChg>
        <pc:spChg chg="add">
          <ac:chgData name="Scott DeLoach" userId="e5ffe5c9-f8d4-4681-b92f-ad7c997ba6a6" providerId="ADAL" clId="{D5B6C88F-70EA-4A88-B305-ECFBE82A2D53}" dt="2020-01-30T13:56:29.969" v="284"/>
          <ac:spMkLst>
            <pc:docMk/>
            <pc:sldMk cId="3595792953" sldId="276"/>
            <ac:spMk id="60" creationId="{FF88F689-73AE-4620-BD30-84A7B1A8E68C}"/>
          </ac:spMkLst>
        </pc:spChg>
        <pc:spChg chg="add mod">
          <ac:chgData name="Scott DeLoach" userId="e5ffe5c9-f8d4-4681-b92f-ad7c997ba6a6" providerId="ADAL" clId="{D5B6C88F-70EA-4A88-B305-ECFBE82A2D53}" dt="2020-01-30T14:04:01.996" v="398" actId="313"/>
          <ac:spMkLst>
            <pc:docMk/>
            <pc:sldMk cId="3595792953" sldId="276"/>
            <ac:spMk id="61" creationId="{52B0F777-C5F8-4240-A161-9E4AE72AEE43}"/>
          </ac:spMkLst>
        </pc:spChg>
        <pc:spChg chg="add mod">
          <ac:chgData name="Scott DeLoach" userId="e5ffe5c9-f8d4-4681-b92f-ad7c997ba6a6" providerId="ADAL" clId="{D5B6C88F-70EA-4A88-B305-ECFBE82A2D53}" dt="2020-01-30T15:37:46.138" v="1555" actId="313"/>
          <ac:spMkLst>
            <pc:docMk/>
            <pc:sldMk cId="3595792953" sldId="276"/>
            <ac:spMk id="62" creationId="{F6860D75-5FF6-4550-A54F-34C48722AFC7}"/>
          </ac:spMkLst>
        </pc:spChg>
        <pc:spChg chg="add mod">
          <ac:chgData name="Scott DeLoach" userId="e5ffe5c9-f8d4-4681-b92f-ad7c997ba6a6" providerId="ADAL" clId="{D5B6C88F-70EA-4A88-B305-ECFBE82A2D53}" dt="2020-01-30T14:04:02.513" v="399" actId="313"/>
          <ac:spMkLst>
            <pc:docMk/>
            <pc:sldMk cId="3595792953" sldId="276"/>
            <ac:spMk id="63" creationId="{E7CD6D52-23F4-4E27-A242-9A1D84636B52}"/>
          </ac:spMkLst>
        </pc:spChg>
        <pc:spChg chg="add">
          <ac:chgData name="Scott DeLoach" userId="e5ffe5c9-f8d4-4681-b92f-ad7c997ba6a6" providerId="ADAL" clId="{D5B6C88F-70EA-4A88-B305-ECFBE82A2D53}" dt="2020-01-30T13:56:29.969" v="284"/>
          <ac:spMkLst>
            <pc:docMk/>
            <pc:sldMk cId="3595792953" sldId="276"/>
            <ac:spMk id="64" creationId="{0D6EBCB4-2D79-4FCE-B7B6-B2C0ED900DC9}"/>
          </ac:spMkLst>
        </pc:spChg>
        <pc:spChg chg="add">
          <ac:chgData name="Scott DeLoach" userId="e5ffe5c9-f8d4-4681-b92f-ad7c997ba6a6" providerId="ADAL" clId="{D5B6C88F-70EA-4A88-B305-ECFBE82A2D53}" dt="2020-01-30T13:56:29.969" v="284"/>
          <ac:spMkLst>
            <pc:docMk/>
            <pc:sldMk cId="3595792953" sldId="276"/>
            <ac:spMk id="71" creationId="{32FDD09F-1B8C-4ACA-9814-59B5079E4ED0}"/>
          </ac:spMkLst>
        </pc:spChg>
        <pc:spChg chg="del">
          <ac:chgData name="Scott DeLoach" userId="e5ffe5c9-f8d4-4681-b92f-ad7c997ba6a6" providerId="ADAL" clId="{D5B6C88F-70EA-4A88-B305-ECFBE82A2D53}" dt="2020-01-30T13:56:29.625" v="283" actId="478"/>
          <ac:spMkLst>
            <pc:docMk/>
            <pc:sldMk cId="3595792953" sldId="276"/>
            <ac:spMk id="72" creationId="{4D39DEF4-D80E-488C-BA84-952BD69D3BC1}"/>
          </ac:spMkLst>
        </pc:spChg>
        <pc:spChg chg="add">
          <ac:chgData name="Scott DeLoach" userId="e5ffe5c9-f8d4-4681-b92f-ad7c997ba6a6" providerId="ADAL" clId="{D5B6C88F-70EA-4A88-B305-ECFBE82A2D53}" dt="2020-01-30T13:56:29.969" v="284"/>
          <ac:spMkLst>
            <pc:docMk/>
            <pc:sldMk cId="3595792953" sldId="276"/>
            <ac:spMk id="76" creationId="{9C60B7C4-BD37-4D06-9206-8921AB882345}"/>
          </ac:spMkLst>
        </pc:spChg>
        <pc:spChg chg="add">
          <ac:chgData name="Scott DeLoach" userId="e5ffe5c9-f8d4-4681-b92f-ad7c997ba6a6" providerId="ADAL" clId="{D5B6C88F-70EA-4A88-B305-ECFBE82A2D53}" dt="2020-01-30T13:56:29.969" v="284"/>
          <ac:spMkLst>
            <pc:docMk/>
            <pc:sldMk cId="3595792953" sldId="276"/>
            <ac:spMk id="78" creationId="{B603DAFE-2B32-4FA2-933E-B209C83D14FB}"/>
          </ac:spMkLst>
        </pc:spChg>
        <pc:spChg chg="del">
          <ac:chgData name="Scott DeLoach" userId="e5ffe5c9-f8d4-4681-b92f-ad7c997ba6a6" providerId="ADAL" clId="{D5B6C88F-70EA-4A88-B305-ECFBE82A2D53}" dt="2020-01-30T13:56:29.625" v="283" actId="478"/>
          <ac:spMkLst>
            <pc:docMk/>
            <pc:sldMk cId="3595792953" sldId="276"/>
            <ac:spMk id="94" creationId="{7917B01C-E881-4E7E-A5E2-7F5F50A922FF}"/>
          </ac:spMkLst>
        </pc:spChg>
        <pc:cxnChg chg="del mod">
          <ac:chgData name="Scott DeLoach" userId="e5ffe5c9-f8d4-4681-b92f-ad7c997ba6a6" providerId="ADAL" clId="{D5B6C88F-70EA-4A88-B305-ECFBE82A2D53}" dt="2020-01-30T13:56:29.625" v="283" actId="478"/>
          <ac:cxnSpMkLst>
            <pc:docMk/>
            <pc:sldMk cId="3595792953" sldId="276"/>
            <ac:cxnSpMk id="15" creationId="{494D7C2B-D40A-4655-BF27-BC25FD503A9A}"/>
          </ac:cxnSpMkLst>
        </pc:cxnChg>
        <pc:cxnChg chg="del">
          <ac:chgData name="Scott DeLoach" userId="e5ffe5c9-f8d4-4681-b92f-ad7c997ba6a6" providerId="ADAL" clId="{D5B6C88F-70EA-4A88-B305-ECFBE82A2D53}" dt="2020-01-30T13:56:29.625" v="283" actId="478"/>
          <ac:cxnSpMkLst>
            <pc:docMk/>
            <pc:sldMk cId="3595792953" sldId="276"/>
            <ac:cxnSpMk id="16" creationId="{861C5DDF-B804-40EF-9838-138EB79487AD}"/>
          </ac:cxnSpMkLst>
        </pc:cxnChg>
        <pc:cxnChg chg="del mod">
          <ac:chgData name="Scott DeLoach" userId="e5ffe5c9-f8d4-4681-b92f-ad7c997ba6a6" providerId="ADAL" clId="{D5B6C88F-70EA-4A88-B305-ECFBE82A2D53}" dt="2020-01-30T13:56:29.625" v="283" actId="478"/>
          <ac:cxnSpMkLst>
            <pc:docMk/>
            <pc:sldMk cId="3595792953" sldId="276"/>
            <ac:cxnSpMk id="17" creationId="{698C8156-0E24-4F1E-B9FB-7B26E960B50F}"/>
          </ac:cxnSpMkLst>
        </pc:cxnChg>
        <pc:cxnChg chg="del mod">
          <ac:chgData name="Scott DeLoach" userId="e5ffe5c9-f8d4-4681-b92f-ad7c997ba6a6" providerId="ADAL" clId="{D5B6C88F-70EA-4A88-B305-ECFBE82A2D53}" dt="2020-01-30T13:56:29.625" v="283" actId="478"/>
          <ac:cxnSpMkLst>
            <pc:docMk/>
            <pc:sldMk cId="3595792953" sldId="276"/>
            <ac:cxnSpMk id="18" creationId="{46402E9F-FA36-4D7F-AD9E-454F5A55118A}"/>
          </ac:cxnSpMkLst>
        </pc:cxnChg>
        <pc:cxnChg chg="del mod">
          <ac:chgData name="Scott DeLoach" userId="e5ffe5c9-f8d4-4681-b92f-ad7c997ba6a6" providerId="ADAL" clId="{D5B6C88F-70EA-4A88-B305-ECFBE82A2D53}" dt="2020-01-30T13:56:29.625" v="283" actId="478"/>
          <ac:cxnSpMkLst>
            <pc:docMk/>
            <pc:sldMk cId="3595792953" sldId="276"/>
            <ac:cxnSpMk id="41" creationId="{36FECEC0-0CF5-42CB-8045-8B0A7F4E47F8}"/>
          </ac:cxnSpMkLst>
        </pc:cxnChg>
        <pc:cxnChg chg="add">
          <ac:chgData name="Scott DeLoach" userId="e5ffe5c9-f8d4-4681-b92f-ad7c997ba6a6" providerId="ADAL" clId="{D5B6C88F-70EA-4A88-B305-ECFBE82A2D53}" dt="2020-01-30T13:56:29.969" v="284"/>
          <ac:cxnSpMkLst>
            <pc:docMk/>
            <pc:sldMk cId="3595792953" sldId="276"/>
            <ac:cxnSpMk id="44" creationId="{411678FE-F8A5-4559-AE82-5C3376681080}"/>
          </ac:cxnSpMkLst>
        </pc:cxnChg>
        <pc:cxnChg chg="add">
          <ac:chgData name="Scott DeLoach" userId="e5ffe5c9-f8d4-4681-b92f-ad7c997ba6a6" providerId="ADAL" clId="{D5B6C88F-70EA-4A88-B305-ECFBE82A2D53}" dt="2020-01-30T13:56:29.969" v="284"/>
          <ac:cxnSpMkLst>
            <pc:docMk/>
            <pc:sldMk cId="3595792953" sldId="276"/>
            <ac:cxnSpMk id="45" creationId="{1B48A1ED-49F2-4EA9-AFE0-49B94170FB4B}"/>
          </ac:cxnSpMkLst>
        </pc:cxnChg>
        <pc:cxnChg chg="del mod">
          <ac:chgData name="Scott DeLoach" userId="e5ffe5c9-f8d4-4681-b92f-ad7c997ba6a6" providerId="ADAL" clId="{D5B6C88F-70EA-4A88-B305-ECFBE82A2D53}" dt="2020-01-30T13:56:29.625" v="283" actId="478"/>
          <ac:cxnSpMkLst>
            <pc:docMk/>
            <pc:sldMk cId="3595792953" sldId="276"/>
            <ac:cxnSpMk id="48" creationId="{BB8ECE9C-261E-466A-A9C7-895170320632}"/>
          </ac:cxnSpMkLst>
        </pc:cxnChg>
        <pc:cxnChg chg="add">
          <ac:chgData name="Scott DeLoach" userId="e5ffe5c9-f8d4-4681-b92f-ad7c997ba6a6" providerId="ADAL" clId="{D5B6C88F-70EA-4A88-B305-ECFBE82A2D53}" dt="2020-01-30T13:56:29.969" v="284"/>
          <ac:cxnSpMkLst>
            <pc:docMk/>
            <pc:sldMk cId="3595792953" sldId="276"/>
            <ac:cxnSpMk id="49" creationId="{3527E25C-88E4-4C77-AB71-A3029762B56C}"/>
          </ac:cxnSpMkLst>
        </pc:cxnChg>
        <pc:cxnChg chg="add mod">
          <ac:chgData name="Scott DeLoach" userId="e5ffe5c9-f8d4-4681-b92f-ad7c997ba6a6" providerId="ADAL" clId="{D5B6C88F-70EA-4A88-B305-ECFBE82A2D53}" dt="2020-01-30T15:39:19.122" v="1596" actId="14861"/>
          <ac:cxnSpMkLst>
            <pc:docMk/>
            <pc:sldMk cId="3595792953" sldId="276"/>
            <ac:cxnSpMk id="50" creationId="{4BB798F8-E202-4D93-B836-909675DAC0C7}"/>
          </ac:cxnSpMkLst>
        </pc:cxnChg>
        <pc:cxnChg chg="del mod">
          <ac:chgData name="Scott DeLoach" userId="e5ffe5c9-f8d4-4681-b92f-ad7c997ba6a6" providerId="ADAL" clId="{D5B6C88F-70EA-4A88-B305-ECFBE82A2D53}" dt="2020-01-30T13:56:29.625" v="283" actId="478"/>
          <ac:cxnSpMkLst>
            <pc:docMk/>
            <pc:sldMk cId="3595792953" sldId="276"/>
            <ac:cxnSpMk id="51" creationId="{C133C6AF-707F-4510-B34A-63BF6D7372F7}"/>
          </ac:cxnSpMkLst>
        </pc:cxnChg>
        <pc:cxnChg chg="add">
          <ac:chgData name="Scott DeLoach" userId="e5ffe5c9-f8d4-4681-b92f-ad7c997ba6a6" providerId="ADAL" clId="{D5B6C88F-70EA-4A88-B305-ECFBE82A2D53}" dt="2020-01-30T13:56:29.969" v="284"/>
          <ac:cxnSpMkLst>
            <pc:docMk/>
            <pc:sldMk cId="3595792953" sldId="276"/>
            <ac:cxnSpMk id="55" creationId="{1DBEBDF4-C16B-4D5A-9491-01FC9B705A83}"/>
          </ac:cxnSpMkLst>
        </pc:cxnChg>
        <pc:cxnChg chg="add">
          <ac:chgData name="Scott DeLoach" userId="e5ffe5c9-f8d4-4681-b92f-ad7c997ba6a6" providerId="ADAL" clId="{D5B6C88F-70EA-4A88-B305-ECFBE82A2D53}" dt="2020-01-30T13:56:29.969" v="284"/>
          <ac:cxnSpMkLst>
            <pc:docMk/>
            <pc:sldMk cId="3595792953" sldId="276"/>
            <ac:cxnSpMk id="65" creationId="{2D2EDB3F-4D2A-446C-9415-1D5E0F0EFAC3}"/>
          </ac:cxnSpMkLst>
        </pc:cxnChg>
        <pc:cxnChg chg="add">
          <ac:chgData name="Scott DeLoach" userId="e5ffe5c9-f8d4-4681-b92f-ad7c997ba6a6" providerId="ADAL" clId="{D5B6C88F-70EA-4A88-B305-ECFBE82A2D53}" dt="2020-01-30T13:56:29.969" v="284"/>
          <ac:cxnSpMkLst>
            <pc:docMk/>
            <pc:sldMk cId="3595792953" sldId="276"/>
            <ac:cxnSpMk id="66" creationId="{36517FF4-F9E2-4DF0-8330-A270610038F5}"/>
          </ac:cxnSpMkLst>
        </pc:cxnChg>
        <pc:cxnChg chg="add">
          <ac:chgData name="Scott DeLoach" userId="e5ffe5c9-f8d4-4681-b92f-ad7c997ba6a6" providerId="ADAL" clId="{D5B6C88F-70EA-4A88-B305-ECFBE82A2D53}" dt="2020-01-30T13:56:29.969" v="284"/>
          <ac:cxnSpMkLst>
            <pc:docMk/>
            <pc:sldMk cId="3595792953" sldId="276"/>
            <ac:cxnSpMk id="67" creationId="{0A826D8C-7FE2-4718-B3B2-9956180B6FCF}"/>
          </ac:cxnSpMkLst>
        </pc:cxnChg>
        <pc:cxnChg chg="add">
          <ac:chgData name="Scott DeLoach" userId="e5ffe5c9-f8d4-4681-b92f-ad7c997ba6a6" providerId="ADAL" clId="{D5B6C88F-70EA-4A88-B305-ECFBE82A2D53}" dt="2020-01-30T13:56:29.969" v="284"/>
          <ac:cxnSpMkLst>
            <pc:docMk/>
            <pc:sldMk cId="3595792953" sldId="276"/>
            <ac:cxnSpMk id="68" creationId="{347A4E34-4117-4187-B92F-973089227C7B}"/>
          </ac:cxnSpMkLst>
        </pc:cxnChg>
        <pc:cxnChg chg="add">
          <ac:chgData name="Scott DeLoach" userId="e5ffe5c9-f8d4-4681-b92f-ad7c997ba6a6" providerId="ADAL" clId="{D5B6C88F-70EA-4A88-B305-ECFBE82A2D53}" dt="2020-01-30T13:56:29.969" v="284"/>
          <ac:cxnSpMkLst>
            <pc:docMk/>
            <pc:sldMk cId="3595792953" sldId="276"/>
            <ac:cxnSpMk id="69" creationId="{7A7E159C-3815-4894-BC8D-98AF0E308E1D}"/>
          </ac:cxnSpMkLst>
        </pc:cxnChg>
        <pc:cxnChg chg="add">
          <ac:chgData name="Scott DeLoach" userId="e5ffe5c9-f8d4-4681-b92f-ad7c997ba6a6" providerId="ADAL" clId="{D5B6C88F-70EA-4A88-B305-ECFBE82A2D53}" dt="2020-01-30T13:56:29.969" v="284"/>
          <ac:cxnSpMkLst>
            <pc:docMk/>
            <pc:sldMk cId="3595792953" sldId="276"/>
            <ac:cxnSpMk id="70" creationId="{25FD6D47-39D8-4FC3-9B48-A51686307BD5}"/>
          </ac:cxnSpMkLst>
        </pc:cxnChg>
        <pc:cxnChg chg="add">
          <ac:chgData name="Scott DeLoach" userId="e5ffe5c9-f8d4-4681-b92f-ad7c997ba6a6" providerId="ADAL" clId="{D5B6C88F-70EA-4A88-B305-ECFBE82A2D53}" dt="2020-01-30T13:56:29.969" v="284"/>
          <ac:cxnSpMkLst>
            <pc:docMk/>
            <pc:sldMk cId="3595792953" sldId="276"/>
            <ac:cxnSpMk id="73" creationId="{78F3C7CC-209C-4EA2-AF22-17D74BC4D9BC}"/>
          </ac:cxnSpMkLst>
        </pc:cxnChg>
        <pc:cxnChg chg="del mod">
          <ac:chgData name="Scott DeLoach" userId="e5ffe5c9-f8d4-4681-b92f-ad7c997ba6a6" providerId="ADAL" clId="{D5B6C88F-70EA-4A88-B305-ECFBE82A2D53}" dt="2020-01-30T13:56:29.625" v="283" actId="478"/>
          <ac:cxnSpMkLst>
            <pc:docMk/>
            <pc:sldMk cId="3595792953" sldId="276"/>
            <ac:cxnSpMk id="74" creationId="{EB7A9CF1-A687-4771-844E-119EE72F79CA}"/>
          </ac:cxnSpMkLst>
        </pc:cxnChg>
        <pc:cxnChg chg="add">
          <ac:chgData name="Scott DeLoach" userId="e5ffe5c9-f8d4-4681-b92f-ad7c997ba6a6" providerId="ADAL" clId="{D5B6C88F-70EA-4A88-B305-ECFBE82A2D53}" dt="2020-01-30T13:56:29.969" v="284"/>
          <ac:cxnSpMkLst>
            <pc:docMk/>
            <pc:sldMk cId="3595792953" sldId="276"/>
            <ac:cxnSpMk id="75" creationId="{FDD1CA00-BD90-47E7-AEE7-493A79404FC8}"/>
          </ac:cxnSpMkLst>
        </pc:cxnChg>
        <pc:cxnChg chg="del mod">
          <ac:chgData name="Scott DeLoach" userId="e5ffe5c9-f8d4-4681-b92f-ad7c997ba6a6" providerId="ADAL" clId="{D5B6C88F-70EA-4A88-B305-ECFBE82A2D53}" dt="2020-01-30T13:56:29.625" v="283" actId="478"/>
          <ac:cxnSpMkLst>
            <pc:docMk/>
            <pc:sldMk cId="3595792953" sldId="276"/>
            <ac:cxnSpMk id="77" creationId="{3CF9E892-0873-4AF0-B32B-8C4ECBD06BE5}"/>
          </ac:cxnSpMkLst>
        </pc:cxnChg>
        <pc:cxnChg chg="del mod">
          <ac:chgData name="Scott DeLoach" userId="e5ffe5c9-f8d4-4681-b92f-ad7c997ba6a6" providerId="ADAL" clId="{D5B6C88F-70EA-4A88-B305-ECFBE82A2D53}" dt="2020-01-30T13:56:29.625" v="283" actId="478"/>
          <ac:cxnSpMkLst>
            <pc:docMk/>
            <pc:sldMk cId="3595792953" sldId="276"/>
            <ac:cxnSpMk id="80" creationId="{067344E8-9E6D-4329-8A60-DA18132E019A}"/>
          </ac:cxnSpMkLst>
        </pc:cxnChg>
        <pc:cxnChg chg="del mod">
          <ac:chgData name="Scott DeLoach" userId="e5ffe5c9-f8d4-4681-b92f-ad7c997ba6a6" providerId="ADAL" clId="{D5B6C88F-70EA-4A88-B305-ECFBE82A2D53}" dt="2020-01-30T13:56:29.625" v="283" actId="478"/>
          <ac:cxnSpMkLst>
            <pc:docMk/>
            <pc:sldMk cId="3595792953" sldId="276"/>
            <ac:cxnSpMk id="83" creationId="{5AD84311-BF31-4CF9-BC12-44F425FECFD5}"/>
          </ac:cxnSpMkLst>
        </pc:cxnChg>
        <pc:cxnChg chg="del mod">
          <ac:chgData name="Scott DeLoach" userId="e5ffe5c9-f8d4-4681-b92f-ad7c997ba6a6" providerId="ADAL" clId="{D5B6C88F-70EA-4A88-B305-ECFBE82A2D53}" dt="2020-01-30T13:56:29.625" v="283" actId="478"/>
          <ac:cxnSpMkLst>
            <pc:docMk/>
            <pc:sldMk cId="3595792953" sldId="276"/>
            <ac:cxnSpMk id="86" creationId="{86B44169-AD55-47A2-9202-8727342C39C5}"/>
          </ac:cxnSpMkLst>
        </pc:cxnChg>
        <pc:cxnChg chg="del mod">
          <ac:chgData name="Scott DeLoach" userId="e5ffe5c9-f8d4-4681-b92f-ad7c997ba6a6" providerId="ADAL" clId="{D5B6C88F-70EA-4A88-B305-ECFBE82A2D53}" dt="2020-01-30T13:56:29.625" v="283" actId="478"/>
          <ac:cxnSpMkLst>
            <pc:docMk/>
            <pc:sldMk cId="3595792953" sldId="276"/>
            <ac:cxnSpMk id="89" creationId="{F69A3A31-4A91-4D1E-9444-71777643F44A}"/>
          </ac:cxnSpMkLst>
        </pc:cxnChg>
        <pc:cxnChg chg="del mod">
          <ac:chgData name="Scott DeLoach" userId="e5ffe5c9-f8d4-4681-b92f-ad7c997ba6a6" providerId="ADAL" clId="{D5B6C88F-70EA-4A88-B305-ECFBE82A2D53}" dt="2020-01-30T13:56:29.625" v="283" actId="478"/>
          <ac:cxnSpMkLst>
            <pc:docMk/>
            <pc:sldMk cId="3595792953" sldId="276"/>
            <ac:cxnSpMk id="95" creationId="{466EF604-B031-48A7-8C1A-EF6A6082CC9F}"/>
          </ac:cxnSpMkLst>
        </pc:cxnChg>
        <pc:cxnChg chg="del mod">
          <ac:chgData name="Scott DeLoach" userId="e5ffe5c9-f8d4-4681-b92f-ad7c997ba6a6" providerId="ADAL" clId="{D5B6C88F-70EA-4A88-B305-ECFBE82A2D53}" dt="2020-01-30T13:56:29.625" v="283" actId="478"/>
          <ac:cxnSpMkLst>
            <pc:docMk/>
            <pc:sldMk cId="3595792953" sldId="276"/>
            <ac:cxnSpMk id="98" creationId="{99A28700-6F96-4D44-A424-D3A9B5182CF1}"/>
          </ac:cxnSpMkLst>
        </pc:cxnChg>
        <pc:cxnChg chg="del mod">
          <ac:chgData name="Scott DeLoach" userId="e5ffe5c9-f8d4-4681-b92f-ad7c997ba6a6" providerId="ADAL" clId="{D5B6C88F-70EA-4A88-B305-ECFBE82A2D53}" dt="2020-01-30T13:56:29.625" v="283" actId="478"/>
          <ac:cxnSpMkLst>
            <pc:docMk/>
            <pc:sldMk cId="3595792953" sldId="276"/>
            <ac:cxnSpMk id="101" creationId="{2EDC0E64-C67D-4FE7-A1A4-82A807F7460B}"/>
          </ac:cxnSpMkLst>
        </pc:cxnChg>
        <pc:cxnChg chg="del mod">
          <ac:chgData name="Scott DeLoach" userId="e5ffe5c9-f8d4-4681-b92f-ad7c997ba6a6" providerId="ADAL" clId="{D5B6C88F-70EA-4A88-B305-ECFBE82A2D53}" dt="2020-01-30T13:56:29.625" v="283" actId="478"/>
          <ac:cxnSpMkLst>
            <pc:docMk/>
            <pc:sldMk cId="3595792953" sldId="276"/>
            <ac:cxnSpMk id="105" creationId="{854CF708-B594-4DB2-9C00-0E9AE3CC1D40}"/>
          </ac:cxnSpMkLst>
        </pc:cxnChg>
      </pc:sldChg>
      <pc:sldChg chg="addSp delSp modSp add del delAnim modAnim modNotes modNotesTx">
        <pc:chgData name="Scott DeLoach" userId="e5ffe5c9-f8d4-4681-b92f-ad7c997ba6a6" providerId="ADAL" clId="{D5B6C88F-70EA-4A88-B305-ECFBE82A2D53}" dt="2020-01-30T15:40:24.452" v="1664" actId="14861"/>
        <pc:sldMkLst>
          <pc:docMk/>
          <pc:sldMk cId="3586910789" sldId="277"/>
        </pc:sldMkLst>
        <pc:spChg chg="del">
          <ac:chgData name="Scott DeLoach" userId="e5ffe5c9-f8d4-4681-b92f-ad7c997ba6a6" providerId="ADAL" clId="{D5B6C88F-70EA-4A88-B305-ECFBE82A2D53}" dt="2020-01-30T13:56:33.608" v="285" actId="478"/>
          <ac:spMkLst>
            <pc:docMk/>
            <pc:sldMk cId="3586910789" sldId="277"/>
            <ac:spMk id="13" creationId="{E15566C7-0E74-4207-870E-07F307C1CB0C}"/>
          </ac:spMkLst>
        </pc:spChg>
        <pc:spChg chg="del">
          <ac:chgData name="Scott DeLoach" userId="e5ffe5c9-f8d4-4681-b92f-ad7c997ba6a6" providerId="ADAL" clId="{D5B6C88F-70EA-4A88-B305-ECFBE82A2D53}" dt="2020-01-30T13:56:33.608" v="285" actId="478"/>
          <ac:spMkLst>
            <pc:docMk/>
            <pc:sldMk cId="3586910789" sldId="277"/>
            <ac:spMk id="19" creationId="{F75E5258-1FF7-4145-A1D5-0B1A0804B4DA}"/>
          </ac:spMkLst>
        </pc:spChg>
        <pc:spChg chg="del">
          <ac:chgData name="Scott DeLoach" userId="e5ffe5c9-f8d4-4681-b92f-ad7c997ba6a6" providerId="ADAL" clId="{D5B6C88F-70EA-4A88-B305-ECFBE82A2D53}" dt="2020-01-30T13:56:33.608" v="285" actId="478"/>
          <ac:spMkLst>
            <pc:docMk/>
            <pc:sldMk cId="3586910789" sldId="277"/>
            <ac:spMk id="20" creationId="{45D3B39F-AC83-4837-9FE1-16B182A288D6}"/>
          </ac:spMkLst>
        </pc:spChg>
        <pc:spChg chg="del mod">
          <ac:chgData name="Scott DeLoach" userId="e5ffe5c9-f8d4-4681-b92f-ad7c997ba6a6" providerId="ADAL" clId="{D5B6C88F-70EA-4A88-B305-ECFBE82A2D53}" dt="2020-01-30T13:56:33.608" v="285" actId="478"/>
          <ac:spMkLst>
            <pc:docMk/>
            <pc:sldMk cId="3586910789" sldId="277"/>
            <ac:spMk id="22" creationId="{708DA9C5-1838-43FA-A7FB-17C29DAC7B55}"/>
          </ac:spMkLst>
        </pc:spChg>
        <pc:spChg chg="add del">
          <ac:chgData name="Scott DeLoach" userId="e5ffe5c9-f8d4-4681-b92f-ad7c997ba6a6" providerId="ADAL" clId="{D5B6C88F-70EA-4A88-B305-ECFBE82A2D53}" dt="2020-01-30T13:56:33.608" v="285" actId="478"/>
          <ac:spMkLst>
            <pc:docMk/>
            <pc:sldMk cId="3586910789" sldId="277"/>
            <ac:spMk id="34" creationId="{D916D454-69A1-4564-AF9D-F4C8DB6E1129}"/>
          </ac:spMkLst>
        </pc:spChg>
        <pc:spChg chg="add del">
          <ac:chgData name="Scott DeLoach" userId="e5ffe5c9-f8d4-4681-b92f-ad7c997ba6a6" providerId="ADAL" clId="{D5B6C88F-70EA-4A88-B305-ECFBE82A2D53}" dt="2020-01-30T13:56:33.608" v="285" actId="478"/>
          <ac:spMkLst>
            <pc:docMk/>
            <pc:sldMk cId="3586910789" sldId="277"/>
            <ac:spMk id="35" creationId="{16AC1FCC-0E8D-471E-A7D5-79C58F3CBE64}"/>
          </ac:spMkLst>
        </pc:spChg>
        <pc:spChg chg="add del">
          <ac:chgData name="Scott DeLoach" userId="e5ffe5c9-f8d4-4681-b92f-ad7c997ba6a6" providerId="ADAL" clId="{D5B6C88F-70EA-4A88-B305-ECFBE82A2D53}" dt="2020-01-30T13:56:33.608" v="285" actId="478"/>
          <ac:spMkLst>
            <pc:docMk/>
            <pc:sldMk cId="3586910789" sldId="277"/>
            <ac:spMk id="36" creationId="{FB47549D-5C8B-4358-BAB0-2583B922DAF7}"/>
          </ac:spMkLst>
        </pc:spChg>
        <pc:spChg chg="del mod">
          <ac:chgData name="Scott DeLoach" userId="e5ffe5c9-f8d4-4681-b92f-ad7c997ba6a6" providerId="ADAL" clId="{D5B6C88F-70EA-4A88-B305-ECFBE82A2D53}" dt="2020-01-30T13:56:33.608" v="285" actId="478"/>
          <ac:spMkLst>
            <pc:docMk/>
            <pc:sldMk cId="3586910789" sldId="277"/>
            <ac:spMk id="37" creationId="{198E45DA-BA10-4467-A680-0B40D98086EC}"/>
          </ac:spMkLst>
        </pc:spChg>
        <pc:spChg chg="add del">
          <ac:chgData name="Scott DeLoach" userId="e5ffe5c9-f8d4-4681-b92f-ad7c997ba6a6" providerId="ADAL" clId="{D5B6C88F-70EA-4A88-B305-ECFBE82A2D53}" dt="2020-01-30T13:56:33.608" v="285" actId="478"/>
          <ac:spMkLst>
            <pc:docMk/>
            <pc:sldMk cId="3586910789" sldId="277"/>
            <ac:spMk id="38" creationId="{EB1D2F8F-B856-464B-B3AC-8F80D9C48A44}"/>
          </ac:spMkLst>
        </pc:spChg>
        <pc:spChg chg="add del">
          <ac:chgData name="Scott DeLoach" userId="e5ffe5c9-f8d4-4681-b92f-ad7c997ba6a6" providerId="ADAL" clId="{D5B6C88F-70EA-4A88-B305-ECFBE82A2D53}" dt="2020-01-30T13:56:33.608" v="285" actId="478"/>
          <ac:spMkLst>
            <pc:docMk/>
            <pc:sldMk cId="3586910789" sldId="277"/>
            <ac:spMk id="39" creationId="{A37B04CA-0515-4B18-AE09-B0E7B1BD147C}"/>
          </ac:spMkLst>
        </pc:spChg>
        <pc:spChg chg="del mod">
          <ac:chgData name="Scott DeLoach" userId="e5ffe5c9-f8d4-4681-b92f-ad7c997ba6a6" providerId="ADAL" clId="{D5B6C88F-70EA-4A88-B305-ECFBE82A2D53}" dt="2020-01-30T13:56:33.608" v="285" actId="478"/>
          <ac:spMkLst>
            <pc:docMk/>
            <pc:sldMk cId="3586910789" sldId="277"/>
            <ac:spMk id="40" creationId="{1D82AE6D-150E-4C33-98F0-F9D74DB6276C}"/>
          </ac:spMkLst>
        </pc:spChg>
        <pc:spChg chg="add del">
          <ac:chgData name="Scott DeLoach" userId="e5ffe5c9-f8d4-4681-b92f-ad7c997ba6a6" providerId="ADAL" clId="{D5B6C88F-70EA-4A88-B305-ECFBE82A2D53}" dt="2020-01-30T13:56:33.608" v="285" actId="478"/>
          <ac:spMkLst>
            <pc:docMk/>
            <pc:sldMk cId="3586910789" sldId="277"/>
            <ac:spMk id="42" creationId="{377012AF-52B4-4C12-ADCA-FDB46AE04C29}"/>
          </ac:spMkLst>
        </pc:spChg>
        <pc:spChg chg="add">
          <ac:chgData name="Scott DeLoach" userId="e5ffe5c9-f8d4-4681-b92f-ad7c997ba6a6" providerId="ADAL" clId="{D5B6C88F-70EA-4A88-B305-ECFBE82A2D53}" dt="2020-01-30T13:56:33.889" v="286"/>
          <ac:spMkLst>
            <pc:docMk/>
            <pc:sldMk cId="3586910789" sldId="277"/>
            <ac:spMk id="43" creationId="{93E3A782-A168-473D-A287-F9A294640687}"/>
          </ac:spMkLst>
        </pc:spChg>
        <pc:spChg chg="del mod">
          <ac:chgData name="Scott DeLoach" userId="e5ffe5c9-f8d4-4681-b92f-ad7c997ba6a6" providerId="ADAL" clId="{D5B6C88F-70EA-4A88-B305-ECFBE82A2D53}" dt="2020-01-30T13:56:33.608" v="285" actId="478"/>
          <ac:spMkLst>
            <pc:docMk/>
            <pc:sldMk cId="3586910789" sldId="277"/>
            <ac:spMk id="46" creationId="{330EC729-C02A-46FA-BD06-FC33DC15A572}"/>
          </ac:spMkLst>
        </pc:spChg>
        <pc:spChg chg="del mod">
          <ac:chgData name="Scott DeLoach" userId="e5ffe5c9-f8d4-4681-b92f-ad7c997ba6a6" providerId="ADAL" clId="{D5B6C88F-70EA-4A88-B305-ECFBE82A2D53}" dt="2020-01-30T13:56:33.608" v="285" actId="478"/>
          <ac:spMkLst>
            <pc:docMk/>
            <pc:sldMk cId="3586910789" sldId="277"/>
            <ac:spMk id="47" creationId="{7B69C315-F61B-4E67-B76D-E7FC448712E4}"/>
          </ac:spMkLst>
        </pc:spChg>
        <pc:spChg chg="add">
          <ac:chgData name="Scott DeLoach" userId="e5ffe5c9-f8d4-4681-b92f-ad7c997ba6a6" providerId="ADAL" clId="{D5B6C88F-70EA-4A88-B305-ECFBE82A2D53}" dt="2020-01-30T13:56:33.889" v="286"/>
          <ac:spMkLst>
            <pc:docMk/>
            <pc:sldMk cId="3586910789" sldId="277"/>
            <ac:spMk id="52" creationId="{C7077A47-4964-484A-B10D-49781E5ADB82}"/>
          </ac:spMkLst>
        </pc:spChg>
        <pc:spChg chg="add">
          <ac:chgData name="Scott DeLoach" userId="e5ffe5c9-f8d4-4681-b92f-ad7c997ba6a6" providerId="ADAL" clId="{D5B6C88F-70EA-4A88-B305-ECFBE82A2D53}" dt="2020-01-30T13:56:33.889" v="286"/>
          <ac:spMkLst>
            <pc:docMk/>
            <pc:sldMk cId="3586910789" sldId="277"/>
            <ac:spMk id="53" creationId="{A9170B29-8371-48BA-9ABA-E8A28FB226CE}"/>
          </ac:spMkLst>
        </pc:spChg>
        <pc:spChg chg="del">
          <ac:chgData name="Scott DeLoach" userId="e5ffe5c9-f8d4-4681-b92f-ad7c997ba6a6" providerId="ADAL" clId="{D5B6C88F-70EA-4A88-B305-ECFBE82A2D53}" dt="2020-01-30T13:56:33.608" v="285" actId="478"/>
          <ac:spMkLst>
            <pc:docMk/>
            <pc:sldMk cId="3586910789" sldId="277"/>
            <ac:spMk id="54" creationId="{B16AF4A5-C99F-4EFD-BB99-C1A979BD469E}"/>
          </ac:spMkLst>
        </pc:spChg>
        <pc:spChg chg="del mod">
          <ac:chgData name="Scott DeLoach" userId="e5ffe5c9-f8d4-4681-b92f-ad7c997ba6a6" providerId="ADAL" clId="{D5B6C88F-70EA-4A88-B305-ECFBE82A2D53}" dt="2020-01-30T13:56:33.608" v="285" actId="478"/>
          <ac:spMkLst>
            <pc:docMk/>
            <pc:sldMk cId="3586910789" sldId="277"/>
            <ac:spMk id="56" creationId="{4F41DBB2-63A7-408F-B983-3189F600CAD6}"/>
          </ac:spMkLst>
        </pc:spChg>
        <pc:spChg chg="del mod">
          <ac:chgData name="Scott DeLoach" userId="e5ffe5c9-f8d4-4681-b92f-ad7c997ba6a6" providerId="ADAL" clId="{D5B6C88F-70EA-4A88-B305-ECFBE82A2D53}" dt="2020-01-30T13:56:33.608" v="285" actId="478"/>
          <ac:spMkLst>
            <pc:docMk/>
            <pc:sldMk cId="3586910789" sldId="277"/>
            <ac:spMk id="57" creationId="{7A5E8D71-DE2C-4AA2-8076-F9DF4CD7CEC2}"/>
          </ac:spMkLst>
        </pc:spChg>
        <pc:spChg chg="del mod">
          <ac:chgData name="Scott DeLoach" userId="e5ffe5c9-f8d4-4681-b92f-ad7c997ba6a6" providerId="ADAL" clId="{D5B6C88F-70EA-4A88-B305-ECFBE82A2D53}" dt="2020-01-30T13:56:33.608" v="285" actId="478"/>
          <ac:spMkLst>
            <pc:docMk/>
            <pc:sldMk cId="3586910789" sldId="277"/>
            <ac:spMk id="58" creationId="{63FD2AE0-B598-4491-8F3F-37710CD56C1F}"/>
          </ac:spMkLst>
        </pc:spChg>
        <pc:spChg chg="del mod">
          <ac:chgData name="Scott DeLoach" userId="e5ffe5c9-f8d4-4681-b92f-ad7c997ba6a6" providerId="ADAL" clId="{D5B6C88F-70EA-4A88-B305-ECFBE82A2D53}" dt="2020-01-30T13:56:33.608" v="285" actId="478"/>
          <ac:spMkLst>
            <pc:docMk/>
            <pc:sldMk cId="3586910789" sldId="277"/>
            <ac:spMk id="59" creationId="{693E885F-146E-4547-B8D4-85956A3CDD91}"/>
          </ac:spMkLst>
        </pc:spChg>
        <pc:spChg chg="add">
          <ac:chgData name="Scott DeLoach" userId="e5ffe5c9-f8d4-4681-b92f-ad7c997ba6a6" providerId="ADAL" clId="{D5B6C88F-70EA-4A88-B305-ECFBE82A2D53}" dt="2020-01-30T13:56:33.889" v="286"/>
          <ac:spMkLst>
            <pc:docMk/>
            <pc:sldMk cId="3586910789" sldId="277"/>
            <ac:spMk id="60" creationId="{B4036E15-953D-4A00-8504-B6E6E796AFD3}"/>
          </ac:spMkLst>
        </pc:spChg>
        <pc:spChg chg="add mod">
          <ac:chgData name="Scott DeLoach" userId="e5ffe5c9-f8d4-4681-b92f-ad7c997ba6a6" providerId="ADAL" clId="{D5B6C88F-70EA-4A88-B305-ECFBE82A2D53}" dt="2020-01-30T14:04:03.557" v="400" actId="313"/>
          <ac:spMkLst>
            <pc:docMk/>
            <pc:sldMk cId="3586910789" sldId="277"/>
            <ac:spMk id="61" creationId="{6CAE7584-C300-45E6-8F69-315E69D77D1C}"/>
          </ac:spMkLst>
        </pc:spChg>
        <pc:spChg chg="add mod">
          <ac:chgData name="Scott DeLoach" userId="e5ffe5c9-f8d4-4681-b92f-ad7c997ba6a6" providerId="ADAL" clId="{D5B6C88F-70EA-4A88-B305-ECFBE82A2D53}" dt="2020-01-30T15:37:46.804" v="1556" actId="313"/>
          <ac:spMkLst>
            <pc:docMk/>
            <pc:sldMk cId="3586910789" sldId="277"/>
            <ac:spMk id="62" creationId="{C5FE84EA-B26A-473F-8B11-184AC90439BC}"/>
          </ac:spMkLst>
        </pc:spChg>
        <pc:spChg chg="add mod">
          <ac:chgData name="Scott DeLoach" userId="e5ffe5c9-f8d4-4681-b92f-ad7c997ba6a6" providerId="ADAL" clId="{D5B6C88F-70EA-4A88-B305-ECFBE82A2D53}" dt="2020-01-30T14:04:04.168" v="401" actId="313"/>
          <ac:spMkLst>
            <pc:docMk/>
            <pc:sldMk cId="3586910789" sldId="277"/>
            <ac:spMk id="63" creationId="{DB189AA1-F5B8-4470-94D9-79D77181899C}"/>
          </ac:spMkLst>
        </pc:spChg>
        <pc:spChg chg="add">
          <ac:chgData name="Scott DeLoach" userId="e5ffe5c9-f8d4-4681-b92f-ad7c997ba6a6" providerId="ADAL" clId="{D5B6C88F-70EA-4A88-B305-ECFBE82A2D53}" dt="2020-01-30T13:56:33.889" v="286"/>
          <ac:spMkLst>
            <pc:docMk/>
            <pc:sldMk cId="3586910789" sldId="277"/>
            <ac:spMk id="64" creationId="{DEB846FD-B961-4518-BC48-19B0B6FD15CA}"/>
          </ac:spMkLst>
        </pc:spChg>
        <pc:spChg chg="add">
          <ac:chgData name="Scott DeLoach" userId="e5ffe5c9-f8d4-4681-b92f-ad7c997ba6a6" providerId="ADAL" clId="{D5B6C88F-70EA-4A88-B305-ECFBE82A2D53}" dt="2020-01-30T13:56:33.889" v="286"/>
          <ac:spMkLst>
            <pc:docMk/>
            <pc:sldMk cId="3586910789" sldId="277"/>
            <ac:spMk id="71" creationId="{0512D6E4-02C6-4C9A-B1AC-DAAFD0860BCF}"/>
          </ac:spMkLst>
        </pc:spChg>
        <pc:spChg chg="del">
          <ac:chgData name="Scott DeLoach" userId="e5ffe5c9-f8d4-4681-b92f-ad7c997ba6a6" providerId="ADAL" clId="{D5B6C88F-70EA-4A88-B305-ECFBE82A2D53}" dt="2020-01-30T13:56:33.608" v="285" actId="478"/>
          <ac:spMkLst>
            <pc:docMk/>
            <pc:sldMk cId="3586910789" sldId="277"/>
            <ac:spMk id="72" creationId="{4D39DEF4-D80E-488C-BA84-952BD69D3BC1}"/>
          </ac:spMkLst>
        </pc:spChg>
        <pc:spChg chg="add">
          <ac:chgData name="Scott DeLoach" userId="e5ffe5c9-f8d4-4681-b92f-ad7c997ba6a6" providerId="ADAL" clId="{D5B6C88F-70EA-4A88-B305-ECFBE82A2D53}" dt="2020-01-30T13:56:33.889" v="286"/>
          <ac:spMkLst>
            <pc:docMk/>
            <pc:sldMk cId="3586910789" sldId="277"/>
            <ac:spMk id="76" creationId="{F35C68B1-B10D-4F84-8648-6F6837AF0269}"/>
          </ac:spMkLst>
        </pc:spChg>
        <pc:spChg chg="add">
          <ac:chgData name="Scott DeLoach" userId="e5ffe5c9-f8d4-4681-b92f-ad7c997ba6a6" providerId="ADAL" clId="{D5B6C88F-70EA-4A88-B305-ECFBE82A2D53}" dt="2020-01-30T13:56:33.889" v="286"/>
          <ac:spMkLst>
            <pc:docMk/>
            <pc:sldMk cId="3586910789" sldId="277"/>
            <ac:spMk id="78" creationId="{35AA5F77-19C9-4530-9B52-49A9E227C603}"/>
          </ac:spMkLst>
        </pc:spChg>
        <pc:spChg chg="del">
          <ac:chgData name="Scott DeLoach" userId="e5ffe5c9-f8d4-4681-b92f-ad7c997ba6a6" providerId="ADAL" clId="{D5B6C88F-70EA-4A88-B305-ECFBE82A2D53}" dt="2020-01-30T13:56:33.608" v="285" actId="478"/>
          <ac:spMkLst>
            <pc:docMk/>
            <pc:sldMk cId="3586910789" sldId="277"/>
            <ac:spMk id="94" creationId="{7917B01C-E881-4E7E-A5E2-7F5F50A922FF}"/>
          </ac:spMkLst>
        </pc:spChg>
        <pc:cxnChg chg="del mod">
          <ac:chgData name="Scott DeLoach" userId="e5ffe5c9-f8d4-4681-b92f-ad7c997ba6a6" providerId="ADAL" clId="{D5B6C88F-70EA-4A88-B305-ECFBE82A2D53}" dt="2020-01-30T13:56:33.608" v="285" actId="478"/>
          <ac:cxnSpMkLst>
            <pc:docMk/>
            <pc:sldMk cId="3586910789" sldId="277"/>
            <ac:cxnSpMk id="15" creationId="{494D7C2B-D40A-4655-BF27-BC25FD503A9A}"/>
          </ac:cxnSpMkLst>
        </pc:cxnChg>
        <pc:cxnChg chg="del">
          <ac:chgData name="Scott DeLoach" userId="e5ffe5c9-f8d4-4681-b92f-ad7c997ba6a6" providerId="ADAL" clId="{D5B6C88F-70EA-4A88-B305-ECFBE82A2D53}" dt="2020-01-30T13:56:33.608" v="285" actId="478"/>
          <ac:cxnSpMkLst>
            <pc:docMk/>
            <pc:sldMk cId="3586910789" sldId="277"/>
            <ac:cxnSpMk id="16" creationId="{861C5DDF-B804-40EF-9838-138EB79487AD}"/>
          </ac:cxnSpMkLst>
        </pc:cxnChg>
        <pc:cxnChg chg="del mod">
          <ac:chgData name="Scott DeLoach" userId="e5ffe5c9-f8d4-4681-b92f-ad7c997ba6a6" providerId="ADAL" clId="{D5B6C88F-70EA-4A88-B305-ECFBE82A2D53}" dt="2020-01-30T13:56:33.608" v="285" actId="478"/>
          <ac:cxnSpMkLst>
            <pc:docMk/>
            <pc:sldMk cId="3586910789" sldId="277"/>
            <ac:cxnSpMk id="17" creationId="{698C8156-0E24-4F1E-B9FB-7B26E960B50F}"/>
          </ac:cxnSpMkLst>
        </pc:cxnChg>
        <pc:cxnChg chg="del mod">
          <ac:chgData name="Scott DeLoach" userId="e5ffe5c9-f8d4-4681-b92f-ad7c997ba6a6" providerId="ADAL" clId="{D5B6C88F-70EA-4A88-B305-ECFBE82A2D53}" dt="2020-01-30T13:56:33.608" v="285" actId="478"/>
          <ac:cxnSpMkLst>
            <pc:docMk/>
            <pc:sldMk cId="3586910789" sldId="277"/>
            <ac:cxnSpMk id="18" creationId="{46402E9F-FA36-4D7F-AD9E-454F5A55118A}"/>
          </ac:cxnSpMkLst>
        </pc:cxnChg>
        <pc:cxnChg chg="del mod">
          <ac:chgData name="Scott DeLoach" userId="e5ffe5c9-f8d4-4681-b92f-ad7c997ba6a6" providerId="ADAL" clId="{D5B6C88F-70EA-4A88-B305-ECFBE82A2D53}" dt="2020-01-30T13:56:33.608" v="285" actId="478"/>
          <ac:cxnSpMkLst>
            <pc:docMk/>
            <pc:sldMk cId="3586910789" sldId="277"/>
            <ac:cxnSpMk id="41" creationId="{36FECEC0-0CF5-42CB-8045-8B0A7F4E47F8}"/>
          </ac:cxnSpMkLst>
        </pc:cxnChg>
        <pc:cxnChg chg="add">
          <ac:chgData name="Scott DeLoach" userId="e5ffe5c9-f8d4-4681-b92f-ad7c997ba6a6" providerId="ADAL" clId="{D5B6C88F-70EA-4A88-B305-ECFBE82A2D53}" dt="2020-01-30T13:56:33.889" v="286"/>
          <ac:cxnSpMkLst>
            <pc:docMk/>
            <pc:sldMk cId="3586910789" sldId="277"/>
            <ac:cxnSpMk id="44" creationId="{3FE50517-409A-4298-BE72-4C4606D1A4DF}"/>
          </ac:cxnSpMkLst>
        </pc:cxnChg>
        <pc:cxnChg chg="add mod">
          <ac:chgData name="Scott DeLoach" userId="e5ffe5c9-f8d4-4681-b92f-ad7c997ba6a6" providerId="ADAL" clId="{D5B6C88F-70EA-4A88-B305-ECFBE82A2D53}" dt="2020-01-30T15:40:24.452" v="1664" actId="14861"/>
          <ac:cxnSpMkLst>
            <pc:docMk/>
            <pc:sldMk cId="3586910789" sldId="277"/>
            <ac:cxnSpMk id="45" creationId="{193F5B52-E61A-4D2D-92DC-B39F965EDDD7}"/>
          </ac:cxnSpMkLst>
        </pc:cxnChg>
        <pc:cxnChg chg="del mod">
          <ac:chgData name="Scott DeLoach" userId="e5ffe5c9-f8d4-4681-b92f-ad7c997ba6a6" providerId="ADAL" clId="{D5B6C88F-70EA-4A88-B305-ECFBE82A2D53}" dt="2020-01-30T13:56:33.608" v="285" actId="478"/>
          <ac:cxnSpMkLst>
            <pc:docMk/>
            <pc:sldMk cId="3586910789" sldId="277"/>
            <ac:cxnSpMk id="48" creationId="{BB8ECE9C-261E-466A-A9C7-895170320632}"/>
          </ac:cxnSpMkLst>
        </pc:cxnChg>
        <pc:cxnChg chg="add">
          <ac:chgData name="Scott DeLoach" userId="e5ffe5c9-f8d4-4681-b92f-ad7c997ba6a6" providerId="ADAL" clId="{D5B6C88F-70EA-4A88-B305-ECFBE82A2D53}" dt="2020-01-30T13:56:33.889" v="286"/>
          <ac:cxnSpMkLst>
            <pc:docMk/>
            <pc:sldMk cId="3586910789" sldId="277"/>
            <ac:cxnSpMk id="49" creationId="{4BBF1F5B-63FE-4F43-9FFB-EB2BB89D8621}"/>
          </ac:cxnSpMkLst>
        </pc:cxnChg>
        <pc:cxnChg chg="add">
          <ac:chgData name="Scott DeLoach" userId="e5ffe5c9-f8d4-4681-b92f-ad7c997ba6a6" providerId="ADAL" clId="{D5B6C88F-70EA-4A88-B305-ECFBE82A2D53}" dt="2020-01-30T13:56:33.889" v="286"/>
          <ac:cxnSpMkLst>
            <pc:docMk/>
            <pc:sldMk cId="3586910789" sldId="277"/>
            <ac:cxnSpMk id="50" creationId="{73F2FB6E-4BD6-486C-8375-FEB6A682750B}"/>
          </ac:cxnSpMkLst>
        </pc:cxnChg>
        <pc:cxnChg chg="del mod">
          <ac:chgData name="Scott DeLoach" userId="e5ffe5c9-f8d4-4681-b92f-ad7c997ba6a6" providerId="ADAL" clId="{D5B6C88F-70EA-4A88-B305-ECFBE82A2D53}" dt="2020-01-30T13:56:33.608" v="285" actId="478"/>
          <ac:cxnSpMkLst>
            <pc:docMk/>
            <pc:sldMk cId="3586910789" sldId="277"/>
            <ac:cxnSpMk id="51" creationId="{C133C6AF-707F-4510-B34A-63BF6D7372F7}"/>
          </ac:cxnSpMkLst>
        </pc:cxnChg>
        <pc:cxnChg chg="add">
          <ac:chgData name="Scott DeLoach" userId="e5ffe5c9-f8d4-4681-b92f-ad7c997ba6a6" providerId="ADAL" clId="{D5B6C88F-70EA-4A88-B305-ECFBE82A2D53}" dt="2020-01-30T13:56:33.889" v="286"/>
          <ac:cxnSpMkLst>
            <pc:docMk/>
            <pc:sldMk cId="3586910789" sldId="277"/>
            <ac:cxnSpMk id="55" creationId="{D36C96B9-B3FB-44D7-8F7D-C52DCCE8831D}"/>
          </ac:cxnSpMkLst>
        </pc:cxnChg>
        <pc:cxnChg chg="add">
          <ac:chgData name="Scott DeLoach" userId="e5ffe5c9-f8d4-4681-b92f-ad7c997ba6a6" providerId="ADAL" clId="{D5B6C88F-70EA-4A88-B305-ECFBE82A2D53}" dt="2020-01-30T13:56:33.889" v="286"/>
          <ac:cxnSpMkLst>
            <pc:docMk/>
            <pc:sldMk cId="3586910789" sldId="277"/>
            <ac:cxnSpMk id="65" creationId="{A49371A0-B784-479A-BE10-ACDE0E5E6191}"/>
          </ac:cxnSpMkLst>
        </pc:cxnChg>
        <pc:cxnChg chg="add">
          <ac:chgData name="Scott DeLoach" userId="e5ffe5c9-f8d4-4681-b92f-ad7c997ba6a6" providerId="ADAL" clId="{D5B6C88F-70EA-4A88-B305-ECFBE82A2D53}" dt="2020-01-30T13:56:33.889" v="286"/>
          <ac:cxnSpMkLst>
            <pc:docMk/>
            <pc:sldMk cId="3586910789" sldId="277"/>
            <ac:cxnSpMk id="66" creationId="{5019841F-E88E-4D60-A4F4-BCD7E55A4071}"/>
          </ac:cxnSpMkLst>
        </pc:cxnChg>
        <pc:cxnChg chg="add">
          <ac:chgData name="Scott DeLoach" userId="e5ffe5c9-f8d4-4681-b92f-ad7c997ba6a6" providerId="ADAL" clId="{D5B6C88F-70EA-4A88-B305-ECFBE82A2D53}" dt="2020-01-30T13:56:33.889" v="286"/>
          <ac:cxnSpMkLst>
            <pc:docMk/>
            <pc:sldMk cId="3586910789" sldId="277"/>
            <ac:cxnSpMk id="67" creationId="{4507640D-F978-49C7-8A53-D7186D23DB34}"/>
          </ac:cxnSpMkLst>
        </pc:cxnChg>
        <pc:cxnChg chg="add">
          <ac:chgData name="Scott DeLoach" userId="e5ffe5c9-f8d4-4681-b92f-ad7c997ba6a6" providerId="ADAL" clId="{D5B6C88F-70EA-4A88-B305-ECFBE82A2D53}" dt="2020-01-30T13:56:33.889" v="286"/>
          <ac:cxnSpMkLst>
            <pc:docMk/>
            <pc:sldMk cId="3586910789" sldId="277"/>
            <ac:cxnSpMk id="68" creationId="{978C5D89-855C-4198-86D3-48284949D357}"/>
          </ac:cxnSpMkLst>
        </pc:cxnChg>
        <pc:cxnChg chg="add">
          <ac:chgData name="Scott DeLoach" userId="e5ffe5c9-f8d4-4681-b92f-ad7c997ba6a6" providerId="ADAL" clId="{D5B6C88F-70EA-4A88-B305-ECFBE82A2D53}" dt="2020-01-30T13:56:33.889" v="286"/>
          <ac:cxnSpMkLst>
            <pc:docMk/>
            <pc:sldMk cId="3586910789" sldId="277"/>
            <ac:cxnSpMk id="69" creationId="{A61B3607-7037-42D8-BEFE-538A370EFF4A}"/>
          </ac:cxnSpMkLst>
        </pc:cxnChg>
        <pc:cxnChg chg="add">
          <ac:chgData name="Scott DeLoach" userId="e5ffe5c9-f8d4-4681-b92f-ad7c997ba6a6" providerId="ADAL" clId="{D5B6C88F-70EA-4A88-B305-ECFBE82A2D53}" dt="2020-01-30T13:56:33.889" v="286"/>
          <ac:cxnSpMkLst>
            <pc:docMk/>
            <pc:sldMk cId="3586910789" sldId="277"/>
            <ac:cxnSpMk id="70" creationId="{77D117BF-0694-423D-94AC-A0163907EE21}"/>
          </ac:cxnSpMkLst>
        </pc:cxnChg>
        <pc:cxnChg chg="add">
          <ac:chgData name="Scott DeLoach" userId="e5ffe5c9-f8d4-4681-b92f-ad7c997ba6a6" providerId="ADAL" clId="{D5B6C88F-70EA-4A88-B305-ECFBE82A2D53}" dt="2020-01-30T13:56:33.889" v="286"/>
          <ac:cxnSpMkLst>
            <pc:docMk/>
            <pc:sldMk cId="3586910789" sldId="277"/>
            <ac:cxnSpMk id="73" creationId="{C9770849-B9F9-4C42-B30E-5B4DD6F4018F}"/>
          </ac:cxnSpMkLst>
        </pc:cxnChg>
        <pc:cxnChg chg="del mod">
          <ac:chgData name="Scott DeLoach" userId="e5ffe5c9-f8d4-4681-b92f-ad7c997ba6a6" providerId="ADAL" clId="{D5B6C88F-70EA-4A88-B305-ECFBE82A2D53}" dt="2020-01-30T13:56:33.608" v="285" actId="478"/>
          <ac:cxnSpMkLst>
            <pc:docMk/>
            <pc:sldMk cId="3586910789" sldId="277"/>
            <ac:cxnSpMk id="74" creationId="{EB7A9CF1-A687-4771-844E-119EE72F79CA}"/>
          </ac:cxnSpMkLst>
        </pc:cxnChg>
        <pc:cxnChg chg="add">
          <ac:chgData name="Scott DeLoach" userId="e5ffe5c9-f8d4-4681-b92f-ad7c997ba6a6" providerId="ADAL" clId="{D5B6C88F-70EA-4A88-B305-ECFBE82A2D53}" dt="2020-01-30T13:56:33.889" v="286"/>
          <ac:cxnSpMkLst>
            <pc:docMk/>
            <pc:sldMk cId="3586910789" sldId="277"/>
            <ac:cxnSpMk id="75" creationId="{751B18C1-D31C-4E14-A762-AF3928E55DD8}"/>
          </ac:cxnSpMkLst>
        </pc:cxnChg>
        <pc:cxnChg chg="del mod">
          <ac:chgData name="Scott DeLoach" userId="e5ffe5c9-f8d4-4681-b92f-ad7c997ba6a6" providerId="ADAL" clId="{D5B6C88F-70EA-4A88-B305-ECFBE82A2D53}" dt="2020-01-30T13:56:33.608" v="285" actId="478"/>
          <ac:cxnSpMkLst>
            <pc:docMk/>
            <pc:sldMk cId="3586910789" sldId="277"/>
            <ac:cxnSpMk id="77" creationId="{3CF9E892-0873-4AF0-B32B-8C4ECBD06BE5}"/>
          </ac:cxnSpMkLst>
        </pc:cxnChg>
        <pc:cxnChg chg="del mod">
          <ac:chgData name="Scott DeLoach" userId="e5ffe5c9-f8d4-4681-b92f-ad7c997ba6a6" providerId="ADAL" clId="{D5B6C88F-70EA-4A88-B305-ECFBE82A2D53}" dt="2020-01-30T13:56:33.608" v="285" actId="478"/>
          <ac:cxnSpMkLst>
            <pc:docMk/>
            <pc:sldMk cId="3586910789" sldId="277"/>
            <ac:cxnSpMk id="80" creationId="{067344E8-9E6D-4329-8A60-DA18132E019A}"/>
          </ac:cxnSpMkLst>
        </pc:cxnChg>
        <pc:cxnChg chg="del mod">
          <ac:chgData name="Scott DeLoach" userId="e5ffe5c9-f8d4-4681-b92f-ad7c997ba6a6" providerId="ADAL" clId="{D5B6C88F-70EA-4A88-B305-ECFBE82A2D53}" dt="2020-01-30T13:56:33.608" v="285" actId="478"/>
          <ac:cxnSpMkLst>
            <pc:docMk/>
            <pc:sldMk cId="3586910789" sldId="277"/>
            <ac:cxnSpMk id="83" creationId="{5AD84311-BF31-4CF9-BC12-44F425FECFD5}"/>
          </ac:cxnSpMkLst>
        </pc:cxnChg>
        <pc:cxnChg chg="del mod">
          <ac:chgData name="Scott DeLoach" userId="e5ffe5c9-f8d4-4681-b92f-ad7c997ba6a6" providerId="ADAL" clId="{D5B6C88F-70EA-4A88-B305-ECFBE82A2D53}" dt="2020-01-30T13:56:33.608" v="285" actId="478"/>
          <ac:cxnSpMkLst>
            <pc:docMk/>
            <pc:sldMk cId="3586910789" sldId="277"/>
            <ac:cxnSpMk id="86" creationId="{86B44169-AD55-47A2-9202-8727342C39C5}"/>
          </ac:cxnSpMkLst>
        </pc:cxnChg>
        <pc:cxnChg chg="del mod">
          <ac:chgData name="Scott DeLoach" userId="e5ffe5c9-f8d4-4681-b92f-ad7c997ba6a6" providerId="ADAL" clId="{D5B6C88F-70EA-4A88-B305-ECFBE82A2D53}" dt="2020-01-30T13:56:33.608" v="285" actId="478"/>
          <ac:cxnSpMkLst>
            <pc:docMk/>
            <pc:sldMk cId="3586910789" sldId="277"/>
            <ac:cxnSpMk id="89" creationId="{F69A3A31-4A91-4D1E-9444-71777643F44A}"/>
          </ac:cxnSpMkLst>
        </pc:cxnChg>
        <pc:cxnChg chg="del mod">
          <ac:chgData name="Scott DeLoach" userId="e5ffe5c9-f8d4-4681-b92f-ad7c997ba6a6" providerId="ADAL" clId="{D5B6C88F-70EA-4A88-B305-ECFBE82A2D53}" dt="2020-01-30T13:56:33.608" v="285" actId="478"/>
          <ac:cxnSpMkLst>
            <pc:docMk/>
            <pc:sldMk cId="3586910789" sldId="277"/>
            <ac:cxnSpMk id="95" creationId="{466EF604-B031-48A7-8C1A-EF6A6082CC9F}"/>
          </ac:cxnSpMkLst>
        </pc:cxnChg>
        <pc:cxnChg chg="del mod">
          <ac:chgData name="Scott DeLoach" userId="e5ffe5c9-f8d4-4681-b92f-ad7c997ba6a6" providerId="ADAL" clId="{D5B6C88F-70EA-4A88-B305-ECFBE82A2D53}" dt="2020-01-30T13:56:33.608" v="285" actId="478"/>
          <ac:cxnSpMkLst>
            <pc:docMk/>
            <pc:sldMk cId="3586910789" sldId="277"/>
            <ac:cxnSpMk id="98" creationId="{99A28700-6F96-4D44-A424-D3A9B5182CF1}"/>
          </ac:cxnSpMkLst>
        </pc:cxnChg>
        <pc:cxnChg chg="del mod">
          <ac:chgData name="Scott DeLoach" userId="e5ffe5c9-f8d4-4681-b92f-ad7c997ba6a6" providerId="ADAL" clId="{D5B6C88F-70EA-4A88-B305-ECFBE82A2D53}" dt="2020-01-30T13:56:33.608" v="285" actId="478"/>
          <ac:cxnSpMkLst>
            <pc:docMk/>
            <pc:sldMk cId="3586910789" sldId="277"/>
            <ac:cxnSpMk id="101" creationId="{2EDC0E64-C67D-4FE7-A1A4-82A807F7460B}"/>
          </ac:cxnSpMkLst>
        </pc:cxnChg>
        <pc:cxnChg chg="del mod">
          <ac:chgData name="Scott DeLoach" userId="e5ffe5c9-f8d4-4681-b92f-ad7c997ba6a6" providerId="ADAL" clId="{D5B6C88F-70EA-4A88-B305-ECFBE82A2D53}" dt="2020-01-30T13:56:33.608" v="285" actId="478"/>
          <ac:cxnSpMkLst>
            <pc:docMk/>
            <pc:sldMk cId="3586910789" sldId="277"/>
            <ac:cxnSpMk id="105" creationId="{854CF708-B594-4DB2-9C00-0E9AE3CC1D40}"/>
          </ac:cxnSpMkLst>
        </pc:cxnChg>
      </pc:sldChg>
      <pc:sldChg chg="delSp modSp add del modNotesTx">
        <pc:chgData name="Scott DeLoach" userId="e5ffe5c9-f8d4-4681-b92f-ad7c997ba6a6" providerId="ADAL" clId="{D5B6C88F-70EA-4A88-B305-ECFBE82A2D53}" dt="2020-01-30T15:40:05.672" v="1663" actId="20577"/>
        <pc:sldMkLst>
          <pc:docMk/>
          <pc:sldMk cId="1327959990" sldId="278"/>
        </pc:sldMkLst>
        <pc:spChg chg="mod">
          <ac:chgData name="Scott DeLoach" userId="e5ffe5c9-f8d4-4681-b92f-ad7c997ba6a6" providerId="ADAL" clId="{D5B6C88F-70EA-4A88-B305-ECFBE82A2D53}" dt="2020-01-30T13:55:52.195" v="272" actId="1076"/>
          <ac:spMkLst>
            <pc:docMk/>
            <pc:sldMk cId="1327959990" sldId="278"/>
            <ac:spMk id="2" creationId="{6C1B80B0-5F66-4E20-BBEC-2E9CC60C60A3}"/>
          </ac:spMkLst>
        </pc:spChg>
        <pc:spChg chg="mod">
          <ac:chgData name="Scott DeLoach" userId="e5ffe5c9-f8d4-4681-b92f-ad7c997ba6a6" providerId="ADAL" clId="{D5B6C88F-70EA-4A88-B305-ECFBE82A2D53}" dt="2020-01-30T15:33:28.548" v="1065" actId="14861"/>
          <ac:spMkLst>
            <pc:docMk/>
            <pc:sldMk cId="1327959990" sldId="278"/>
            <ac:spMk id="13" creationId="{E15566C7-0E74-4207-870E-07F307C1CB0C}"/>
          </ac:spMkLst>
        </pc:spChg>
        <pc:spChg chg="mod">
          <ac:chgData name="Scott DeLoach" userId="e5ffe5c9-f8d4-4681-b92f-ad7c997ba6a6" providerId="ADAL" clId="{D5B6C88F-70EA-4A88-B305-ECFBE82A2D53}" dt="2020-01-30T13:55:52.195" v="272" actId="1076"/>
          <ac:spMkLst>
            <pc:docMk/>
            <pc:sldMk cId="1327959990" sldId="278"/>
            <ac:spMk id="19" creationId="{F75E5258-1FF7-4145-A1D5-0B1A0804B4DA}"/>
          </ac:spMkLst>
        </pc:spChg>
        <pc:spChg chg="mod">
          <ac:chgData name="Scott DeLoach" userId="e5ffe5c9-f8d4-4681-b92f-ad7c997ba6a6" providerId="ADAL" clId="{D5B6C88F-70EA-4A88-B305-ECFBE82A2D53}" dt="2020-01-30T13:55:52.195" v="272" actId="1076"/>
          <ac:spMkLst>
            <pc:docMk/>
            <pc:sldMk cId="1327959990" sldId="278"/>
            <ac:spMk id="20" creationId="{45D3B39F-AC83-4837-9FE1-16B182A288D6}"/>
          </ac:spMkLst>
        </pc:spChg>
        <pc:spChg chg="mod">
          <ac:chgData name="Scott DeLoach" userId="e5ffe5c9-f8d4-4681-b92f-ad7c997ba6a6" providerId="ADAL" clId="{D5B6C88F-70EA-4A88-B305-ECFBE82A2D53}" dt="2020-01-30T13:55:52.195" v="272" actId="1076"/>
          <ac:spMkLst>
            <pc:docMk/>
            <pc:sldMk cId="1327959990" sldId="278"/>
            <ac:spMk id="44" creationId="{D4F42142-B05E-463F-B340-7046112C7B03}"/>
          </ac:spMkLst>
        </pc:spChg>
        <pc:spChg chg="mod">
          <ac:chgData name="Scott DeLoach" userId="e5ffe5c9-f8d4-4681-b92f-ad7c997ba6a6" providerId="ADAL" clId="{D5B6C88F-70EA-4A88-B305-ECFBE82A2D53}" dt="2020-01-30T13:55:52.195" v="272" actId="1076"/>
          <ac:spMkLst>
            <pc:docMk/>
            <pc:sldMk cId="1327959990" sldId="278"/>
            <ac:spMk id="56" creationId="{4F41DBB2-63A7-408F-B983-3189F600CAD6}"/>
          </ac:spMkLst>
        </pc:spChg>
        <pc:spChg chg="mod">
          <ac:chgData name="Scott DeLoach" userId="e5ffe5c9-f8d4-4681-b92f-ad7c997ba6a6" providerId="ADAL" clId="{D5B6C88F-70EA-4A88-B305-ECFBE82A2D53}" dt="2020-01-30T14:03:08.431" v="387" actId="313"/>
          <ac:spMkLst>
            <pc:docMk/>
            <pc:sldMk cId="1327959990" sldId="278"/>
            <ac:spMk id="57" creationId="{7A5E8D71-DE2C-4AA2-8076-F9DF4CD7CEC2}"/>
          </ac:spMkLst>
        </pc:spChg>
        <pc:spChg chg="mod">
          <ac:chgData name="Scott DeLoach" userId="e5ffe5c9-f8d4-4681-b92f-ad7c997ba6a6" providerId="ADAL" clId="{D5B6C88F-70EA-4A88-B305-ECFBE82A2D53}" dt="2020-01-30T15:37:47.398" v="1557" actId="313"/>
          <ac:spMkLst>
            <pc:docMk/>
            <pc:sldMk cId="1327959990" sldId="278"/>
            <ac:spMk id="58" creationId="{63FD2AE0-B598-4491-8F3F-37710CD56C1F}"/>
          </ac:spMkLst>
        </pc:spChg>
        <pc:spChg chg="mod">
          <ac:chgData name="Scott DeLoach" userId="e5ffe5c9-f8d4-4681-b92f-ad7c997ba6a6" providerId="ADAL" clId="{D5B6C88F-70EA-4A88-B305-ECFBE82A2D53}" dt="2020-01-30T14:03:09.466" v="388" actId="313"/>
          <ac:spMkLst>
            <pc:docMk/>
            <pc:sldMk cId="1327959990" sldId="278"/>
            <ac:spMk id="59" creationId="{693E885F-146E-4547-B8D4-85956A3CDD91}"/>
          </ac:spMkLst>
        </pc:spChg>
        <pc:spChg chg="mod">
          <ac:chgData name="Scott DeLoach" userId="e5ffe5c9-f8d4-4681-b92f-ad7c997ba6a6" providerId="ADAL" clId="{D5B6C88F-70EA-4A88-B305-ECFBE82A2D53}" dt="2020-01-30T13:55:52.195" v="272" actId="1076"/>
          <ac:spMkLst>
            <pc:docMk/>
            <pc:sldMk cId="1327959990" sldId="278"/>
            <ac:spMk id="72" creationId="{4D39DEF4-D80E-488C-BA84-952BD69D3BC1}"/>
          </ac:spMkLst>
        </pc:spChg>
        <pc:spChg chg="mod">
          <ac:chgData name="Scott DeLoach" userId="e5ffe5c9-f8d4-4681-b92f-ad7c997ba6a6" providerId="ADAL" clId="{D5B6C88F-70EA-4A88-B305-ECFBE82A2D53}" dt="2020-01-30T13:55:52.195" v="272" actId="1076"/>
          <ac:spMkLst>
            <pc:docMk/>
            <pc:sldMk cId="1327959990" sldId="278"/>
            <ac:spMk id="94" creationId="{7917B01C-E881-4E7E-A5E2-7F5F50A922FF}"/>
          </ac:spMkLst>
        </pc:spChg>
        <pc:picChg chg="del">
          <ac:chgData name="Scott DeLoach" userId="e5ffe5c9-f8d4-4681-b92f-ad7c997ba6a6" providerId="ADAL" clId="{D5B6C88F-70EA-4A88-B305-ECFBE82A2D53}" dt="2020-01-30T13:52:21.094" v="239" actId="478"/>
          <ac:picMkLst>
            <pc:docMk/>
            <pc:sldMk cId="1327959990" sldId="278"/>
            <ac:picMk id="4" creationId="{180D1D80-5856-4016-AD34-FD1791CD129B}"/>
          </ac:picMkLst>
        </pc:picChg>
        <pc:cxnChg chg="mod">
          <ac:chgData name="Scott DeLoach" userId="e5ffe5c9-f8d4-4681-b92f-ad7c997ba6a6" providerId="ADAL" clId="{D5B6C88F-70EA-4A88-B305-ECFBE82A2D53}" dt="2020-01-30T15:33:28.548" v="1065" actId="14861"/>
          <ac:cxnSpMkLst>
            <pc:docMk/>
            <pc:sldMk cId="1327959990" sldId="278"/>
            <ac:cxnSpMk id="15" creationId="{494D7C2B-D40A-4655-BF27-BC25FD503A9A}"/>
          </ac:cxnSpMkLst>
        </pc:cxnChg>
        <pc:cxnChg chg="mod">
          <ac:chgData name="Scott DeLoach" userId="e5ffe5c9-f8d4-4681-b92f-ad7c997ba6a6" providerId="ADAL" clId="{D5B6C88F-70EA-4A88-B305-ECFBE82A2D53}" dt="2020-01-30T13:55:52.195" v="272" actId="1076"/>
          <ac:cxnSpMkLst>
            <pc:docMk/>
            <pc:sldMk cId="1327959990" sldId="278"/>
            <ac:cxnSpMk id="16" creationId="{861C5DDF-B804-40EF-9838-138EB79487AD}"/>
          </ac:cxnSpMkLst>
        </pc:cxnChg>
        <pc:cxnChg chg="mod">
          <ac:chgData name="Scott DeLoach" userId="e5ffe5c9-f8d4-4681-b92f-ad7c997ba6a6" providerId="ADAL" clId="{D5B6C88F-70EA-4A88-B305-ECFBE82A2D53}" dt="2020-01-30T13:55:52.195" v="272" actId="1076"/>
          <ac:cxnSpMkLst>
            <pc:docMk/>
            <pc:sldMk cId="1327959990" sldId="278"/>
            <ac:cxnSpMk id="17" creationId="{698C8156-0E24-4F1E-B9FB-7B26E960B50F}"/>
          </ac:cxnSpMkLst>
        </pc:cxnChg>
        <pc:cxnChg chg="mod">
          <ac:chgData name="Scott DeLoach" userId="e5ffe5c9-f8d4-4681-b92f-ad7c997ba6a6" providerId="ADAL" clId="{D5B6C88F-70EA-4A88-B305-ECFBE82A2D53}" dt="2020-01-30T13:55:52.195" v="272" actId="1076"/>
          <ac:cxnSpMkLst>
            <pc:docMk/>
            <pc:sldMk cId="1327959990" sldId="278"/>
            <ac:cxnSpMk id="18" creationId="{46402E9F-FA36-4D7F-AD9E-454F5A55118A}"/>
          </ac:cxnSpMkLst>
        </pc:cxnChg>
        <pc:cxnChg chg="mod">
          <ac:chgData name="Scott DeLoach" userId="e5ffe5c9-f8d4-4681-b92f-ad7c997ba6a6" providerId="ADAL" clId="{D5B6C88F-70EA-4A88-B305-ECFBE82A2D53}" dt="2020-01-30T13:55:52.195" v="272" actId="1076"/>
          <ac:cxnSpMkLst>
            <pc:docMk/>
            <pc:sldMk cId="1327959990" sldId="278"/>
            <ac:cxnSpMk id="41" creationId="{36FECEC0-0CF5-42CB-8045-8B0A7F4E47F8}"/>
          </ac:cxnSpMkLst>
        </pc:cxnChg>
        <pc:cxnChg chg="mod">
          <ac:chgData name="Scott DeLoach" userId="e5ffe5c9-f8d4-4681-b92f-ad7c997ba6a6" providerId="ADAL" clId="{D5B6C88F-70EA-4A88-B305-ECFBE82A2D53}" dt="2020-01-30T13:55:52.195" v="272" actId="1076"/>
          <ac:cxnSpMkLst>
            <pc:docMk/>
            <pc:sldMk cId="1327959990" sldId="278"/>
            <ac:cxnSpMk id="74" creationId="{EB7A9CF1-A687-4771-844E-119EE72F79CA}"/>
          </ac:cxnSpMkLst>
        </pc:cxnChg>
        <pc:cxnChg chg="mod">
          <ac:chgData name="Scott DeLoach" userId="e5ffe5c9-f8d4-4681-b92f-ad7c997ba6a6" providerId="ADAL" clId="{D5B6C88F-70EA-4A88-B305-ECFBE82A2D53}" dt="2020-01-30T13:55:52.195" v="272" actId="1076"/>
          <ac:cxnSpMkLst>
            <pc:docMk/>
            <pc:sldMk cId="1327959990" sldId="278"/>
            <ac:cxnSpMk id="77" creationId="{3CF9E892-0873-4AF0-B32B-8C4ECBD06BE5}"/>
          </ac:cxnSpMkLst>
        </pc:cxnChg>
        <pc:cxnChg chg="mod">
          <ac:chgData name="Scott DeLoach" userId="e5ffe5c9-f8d4-4681-b92f-ad7c997ba6a6" providerId="ADAL" clId="{D5B6C88F-70EA-4A88-B305-ECFBE82A2D53}" dt="2020-01-30T13:55:52.195" v="272" actId="1076"/>
          <ac:cxnSpMkLst>
            <pc:docMk/>
            <pc:sldMk cId="1327959990" sldId="278"/>
            <ac:cxnSpMk id="80" creationId="{067344E8-9E6D-4329-8A60-DA18132E019A}"/>
          </ac:cxnSpMkLst>
        </pc:cxnChg>
        <pc:cxnChg chg="mod">
          <ac:chgData name="Scott DeLoach" userId="e5ffe5c9-f8d4-4681-b92f-ad7c997ba6a6" providerId="ADAL" clId="{D5B6C88F-70EA-4A88-B305-ECFBE82A2D53}" dt="2020-01-30T13:55:52.195" v="272" actId="1076"/>
          <ac:cxnSpMkLst>
            <pc:docMk/>
            <pc:sldMk cId="1327959990" sldId="278"/>
            <ac:cxnSpMk id="83" creationId="{5AD84311-BF31-4CF9-BC12-44F425FECFD5}"/>
          </ac:cxnSpMkLst>
        </pc:cxnChg>
        <pc:cxnChg chg="mod">
          <ac:chgData name="Scott DeLoach" userId="e5ffe5c9-f8d4-4681-b92f-ad7c997ba6a6" providerId="ADAL" clId="{D5B6C88F-70EA-4A88-B305-ECFBE82A2D53}" dt="2020-01-30T13:55:52.195" v="272" actId="1076"/>
          <ac:cxnSpMkLst>
            <pc:docMk/>
            <pc:sldMk cId="1327959990" sldId="278"/>
            <ac:cxnSpMk id="86" creationId="{86B44169-AD55-47A2-9202-8727342C39C5}"/>
          </ac:cxnSpMkLst>
        </pc:cxnChg>
        <pc:cxnChg chg="mod">
          <ac:chgData name="Scott DeLoach" userId="e5ffe5c9-f8d4-4681-b92f-ad7c997ba6a6" providerId="ADAL" clId="{D5B6C88F-70EA-4A88-B305-ECFBE82A2D53}" dt="2020-01-30T13:55:52.195" v="272" actId="1076"/>
          <ac:cxnSpMkLst>
            <pc:docMk/>
            <pc:sldMk cId="1327959990" sldId="278"/>
            <ac:cxnSpMk id="89" creationId="{F69A3A31-4A91-4D1E-9444-71777643F44A}"/>
          </ac:cxnSpMkLst>
        </pc:cxnChg>
        <pc:cxnChg chg="mod">
          <ac:chgData name="Scott DeLoach" userId="e5ffe5c9-f8d4-4681-b92f-ad7c997ba6a6" providerId="ADAL" clId="{D5B6C88F-70EA-4A88-B305-ECFBE82A2D53}" dt="2020-01-30T13:55:52.195" v="272" actId="1076"/>
          <ac:cxnSpMkLst>
            <pc:docMk/>
            <pc:sldMk cId="1327959990" sldId="278"/>
            <ac:cxnSpMk id="95" creationId="{466EF604-B031-48A7-8C1A-EF6A6082CC9F}"/>
          </ac:cxnSpMkLst>
        </pc:cxnChg>
        <pc:cxnChg chg="mod">
          <ac:chgData name="Scott DeLoach" userId="e5ffe5c9-f8d4-4681-b92f-ad7c997ba6a6" providerId="ADAL" clId="{D5B6C88F-70EA-4A88-B305-ECFBE82A2D53}" dt="2020-01-30T13:55:52.195" v="272" actId="1076"/>
          <ac:cxnSpMkLst>
            <pc:docMk/>
            <pc:sldMk cId="1327959990" sldId="278"/>
            <ac:cxnSpMk id="98" creationId="{99A28700-6F96-4D44-A424-D3A9B5182CF1}"/>
          </ac:cxnSpMkLst>
        </pc:cxnChg>
      </pc:sldChg>
      <pc:sldChg chg="addSp delSp modSp add del modNotes modNotesTx">
        <pc:chgData name="Scott DeLoach" userId="e5ffe5c9-f8d4-4681-b92f-ad7c997ba6a6" providerId="ADAL" clId="{D5B6C88F-70EA-4A88-B305-ECFBE82A2D53}" dt="2020-01-30T13:57:28.753" v="290" actId="313"/>
        <pc:sldMkLst>
          <pc:docMk/>
          <pc:sldMk cId="161075861" sldId="279"/>
        </pc:sldMkLst>
        <pc:picChg chg="add del mod">
          <ac:chgData name="Scott DeLoach" userId="e5ffe5c9-f8d4-4681-b92f-ad7c997ba6a6" providerId="ADAL" clId="{D5B6C88F-70EA-4A88-B305-ECFBE82A2D53}" dt="2020-01-30T13:50:59.794" v="229" actId="478"/>
          <ac:picMkLst>
            <pc:docMk/>
            <pc:sldMk cId="161075861" sldId="279"/>
            <ac:picMk id="3" creationId="{13080ED1-1F97-4474-9548-BC0167FFD711}"/>
          </ac:picMkLst>
        </pc:picChg>
        <pc:picChg chg="add del mod">
          <ac:chgData name="Scott DeLoach" userId="e5ffe5c9-f8d4-4681-b92f-ad7c997ba6a6" providerId="ADAL" clId="{D5B6C88F-70EA-4A88-B305-ECFBE82A2D53}" dt="2020-01-30T13:51:40.031" v="234" actId="478"/>
          <ac:picMkLst>
            <pc:docMk/>
            <pc:sldMk cId="161075861" sldId="279"/>
            <ac:picMk id="5" creationId="{71557396-6A8F-4FF1-9F26-596CF16B7090}"/>
          </ac:picMkLst>
        </pc:picChg>
        <pc:picChg chg="add mod">
          <ac:chgData name="Scott DeLoach" userId="e5ffe5c9-f8d4-4681-b92f-ad7c997ba6a6" providerId="ADAL" clId="{D5B6C88F-70EA-4A88-B305-ECFBE82A2D53}" dt="2020-01-30T13:51:51.941" v="238" actId="1076"/>
          <ac:picMkLst>
            <pc:docMk/>
            <pc:sldMk cId="161075861" sldId="279"/>
            <ac:picMk id="7" creationId="{14B96450-0292-4CA5-85EC-4DFBBAB7A0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389C0-F8B9-420B-9797-34EC28597D7C}" type="datetimeFigureOut">
              <a:rPr lang="en-US" smtClean="0"/>
              <a:t>1/31/2020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38D14-699C-41C7-9F71-9AB5B6DFBBAC}" type="slidenum">
              <a:rPr lang="en-US" smtClean="0"/>
              <a:t>‹#›</a:t>
            </a:fld>
            <a:endParaRPr lang="en-US" dirty="0"/>
          </a:p>
        </p:txBody>
      </p:sp>
    </p:spTree>
    <p:extLst>
      <p:ext uri="{BB962C8B-B14F-4D97-AF65-F5344CB8AC3E}">
        <p14:creationId xmlns:p14="http://schemas.microsoft.com/office/powerpoint/2010/main" val="356125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replace 'min' with the value 1.</a:t>
            </a:r>
          </a:p>
        </p:txBody>
      </p:sp>
      <p:sp>
        <p:nvSpPr>
          <p:cNvPr id="4" name="Slide Number Placeholder 3"/>
          <p:cNvSpPr>
            <a:spLocks noGrp="1"/>
          </p:cNvSpPr>
          <p:nvPr>
            <p:ph type="sldNum" sz="quarter" idx="5"/>
          </p:nvPr>
        </p:nvSpPr>
        <p:spPr/>
        <p:txBody>
          <a:bodyPr/>
          <a:lstStyle/>
          <a:p>
            <a:fld id="{13138D14-699C-41C7-9F71-9AB5B6DFBBAC}" type="slidenum">
              <a:rPr lang="en-US" smtClean="0"/>
              <a:t>10</a:t>
            </a:fld>
            <a:endParaRPr lang="en-US" dirty="0"/>
          </a:p>
        </p:txBody>
      </p:sp>
    </p:spTree>
    <p:extLst>
      <p:ext uri="{BB962C8B-B14F-4D97-AF65-F5344CB8AC3E}">
        <p14:creationId xmlns:p14="http://schemas.microsoft.com/office/powerpoint/2010/main" val="391075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increment '</a:t>
            </a:r>
            <a:r>
              <a:rPr lang="en-US" dirty="0" err="1"/>
              <a:t>i</a:t>
            </a:r>
            <a:r>
              <a:rPr lang="en-US" dirty="0"/>
              <a:t>' to 5 and compare item 5 in the List against 'min' and 'max'.</a:t>
            </a:r>
          </a:p>
        </p:txBody>
      </p:sp>
      <p:sp>
        <p:nvSpPr>
          <p:cNvPr id="4" name="Slide Number Placeholder 3"/>
          <p:cNvSpPr>
            <a:spLocks noGrp="1"/>
          </p:cNvSpPr>
          <p:nvPr>
            <p:ph type="sldNum" sz="quarter" idx="5"/>
          </p:nvPr>
        </p:nvSpPr>
        <p:spPr/>
        <p:txBody>
          <a:bodyPr/>
          <a:lstStyle/>
          <a:p>
            <a:fld id="{13138D14-699C-41C7-9F71-9AB5B6DFBBAC}" type="slidenum">
              <a:rPr lang="en-US" smtClean="0"/>
              <a:t>11</a:t>
            </a:fld>
            <a:endParaRPr lang="en-US" dirty="0"/>
          </a:p>
        </p:txBody>
      </p:sp>
    </p:spTree>
    <p:extLst>
      <p:ext uri="{BB962C8B-B14F-4D97-AF65-F5344CB8AC3E}">
        <p14:creationId xmlns:p14="http://schemas.microsoft.com/office/powerpoint/2010/main" val="566079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value in item 5 of the List is 9, which is greater than the old value of 'max', which was only 6. We store the value 9 in 'max' and move on.</a:t>
            </a:r>
          </a:p>
        </p:txBody>
      </p:sp>
      <p:sp>
        <p:nvSpPr>
          <p:cNvPr id="4" name="Slide Number Placeholder 3"/>
          <p:cNvSpPr>
            <a:spLocks noGrp="1"/>
          </p:cNvSpPr>
          <p:nvPr>
            <p:ph type="sldNum" sz="quarter" idx="5"/>
          </p:nvPr>
        </p:nvSpPr>
        <p:spPr/>
        <p:txBody>
          <a:bodyPr/>
          <a:lstStyle/>
          <a:p>
            <a:fld id="{13138D14-699C-41C7-9F71-9AB5B6DFBBAC}" type="slidenum">
              <a:rPr lang="en-US" smtClean="0"/>
              <a:t>12</a:t>
            </a:fld>
            <a:endParaRPr lang="en-US" dirty="0"/>
          </a:p>
        </p:txBody>
      </p:sp>
    </p:spTree>
    <p:extLst>
      <p:ext uri="{BB962C8B-B14F-4D97-AF65-F5344CB8AC3E}">
        <p14:creationId xmlns:p14="http://schemas.microsoft.com/office/powerpoint/2010/main" val="983835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increment '</a:t>
            </a:r>
            <a:r>
              <a:rPr lang="en-US" dirty="0" err="1"/>
              <a:t>i</a:t>
            </a:r>
            <a:r>
              <a:rPr lang="en-US" dirty="0"/>
              <a:t>' to 6, which is our last item in List. </a:t>
            </a:r>
          </a:p>
        </p:txBody>
      </p:sp>
      <p:sp>
        <p:nvSpPr>
          <p:cNvPr id="4" name="Slide Number Placeholder 3"/>
          <p:cNvSpPr>
            <a:spLocks noGrp="1"/>
          </p:cNvSpPr>
          <p:nvPr>
            <p:ph type="sldNum" sz="quarter" idx="5"/>
          </p:nvPr>
        </p:nvSpPr>
        <p:spPr/>
        <p:txBody>
          <a:bodyPr/>
          <a:lstStyle/>
          <a:p>
            <a:fld id="{13138D14-699C-41C7-9F71-9AB5B6DFBBAC}" type="slidenum">
              <a:rPr lang="en-US" smtClean="0"/>
              <a:t>13</a:t>
            </a:fld>
            <a:endParaRPr lang="en-US" dirty="0"/>
          </a:p>
        </p:txBody>
      </p:sp>
    </p:spTree>
    <p:extLst>
      <p:ext uri="{BB962C8B-B14F-4D97-AF65-F5344CB8AC3E}">
        <p14:creationId xmlns:p14="http://schemas.microsoft.com/office/powerpoint/2010/main" val="2546781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value of item 6 is 0, we replace 'min' with 0.</a:t>
            </a:r>
          </a:p>
        </p:txBody>
      </p:sp>
      <p:sp>
        <p:nvSpPr>
          <p:cNvPr id="4" name="Slide Number Placeholder 3"/>
          <p:cNvSpPr>
            <a:spLocks noGrp="1"/>
          </p:cNvSpPr>
          <p:nvPr>
            <p:ph type="sldNum" sz="quarter" idx="5"/>
          </p:nvPr>
        </p:nvSpPr>
        <p:spPr/>
        <p:txBody>
          <a:bodyPr/>
          <a:lstStyle/>
          <a:p>
            <a:fld id="{13138D14-699C-41C7-9F71-9AB5B6DFBBAC}" type="slidenum">
              <a:rPr lang="en-US" smtClean="0"/>
              <a:t>14</a:t>
            </a:fld>
            <a:endParaRPr lang="en-US" dirty="0"/>
          </a:p>
        </p:txBody>
      </p:sp>
    </p:spTree>
    <p:extLst>
      <p:ext uri="{BB962C8B-B14F-4D97-AF65-F5344CB8AC3E}">
        <p14:creationId xmlns:p14="http://schemas.microsoft.com/office/powerpoint/2010/main" val="3549947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have effectively stepped through each item in the list and saved the minimum and maximum values from the list.</a:t>
            </a:r>
          </a:p>
        </p:txBody>
      </p:sp>
      <p:sp>
        <p:nvSpPr>
          <p:cNvPr id="4" name="Slide Number Placeholder 3"/>
          <p:cNvSpPr>
            <a:spLocks noGrp="1"/>
          </p:cNvSpPr>
          <p:nvPr>
            <p:ph type="sldNum" sz="quarter" idx="5"/>
          </p:nvPr>
        </p:nvSpPr>
        <p:spPr/>
        <p:txBody>
          <a:bodyPr/>
          <a:lstStyle/>
          <a:p>
            <a:fld id="{13138D14-699C-41C7-9F71-9AB5B6DFBBAC}" type="slidenum">
              <a:rPr lang="en-US" smtClean="0"/>
              <a:t>15</a:t>
            </a:fld>
            <a:endParaRPr lang="en-US" dirty="0"/>
          </a:p>
        </p:txBody>
      </p:sp>
    </p:spTree>
    <p:extLst>
      <p:ext uri="{BB962C8B-B14F-4D97-AF65-F5344CB8AC3E}">
        <p14:creationId xmlns:p14="http://schemas.microsoft.com/office/powerpoint/2010/main" val="4159293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a flowchart depicting the algorithm we just used to find the min and max values.</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16</a:t>
            </a:fld>
            <a:endParaRPr lang="en-US" dirty="0"/>
          </a:p>
        </p:txBody>
      </p:sp>
    </p:spTree>
    <p:extLst>
      <p:ext uri="{BB962C8B-B14F-4D97-AF65-F5344CB8AC3E}">
        <p14:creationId xmlns:p14="http://schemas.microsoft.com/office/powerpoint/2010/main" val="2361180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break the algorithm into two parts. The first, which we see here, is the initialization part of the algorithm that comes before the loop.</a:t>
            </a:r>
          </a:p>
          <a:p>
            <a:endParaRPr lang="en-US" dirty="0"/>
          </a:p>
          <a:p>
            <a:r>
              <a:rPr lang="en-US" dirty="0"/>
              <a:t>Here, we prompt the user for a number, which represents the first number in our list. </a:t>
            </a:r>
          </a:p>
          <a:p>
            <a:endParaRPr lang="en-US" dirty="0"/>
          </a:p>
          <a:p>
            <a:r>
              <a:rPr lang="en-US" dirty="0"/>
              <a:t>After reading the input and storing it in variable ‘x’, we set ‘min’ and ‘max’ to be equal to the value in ‘x’.</a:t>
            </a:r>
          </a:p>
        </p:txBody>
      </p:sp>
      <p:sp>
        <p:nvSpPr>
          <p:cNvPr id="4" name="Slide Number Placeholder 3"/>
          <p:cNvSpPr>
            <a:spLocks noGrp="1"/>
          </p:cNvSpPr>
          <p:nvPr>
            <p:ph type="sldNum" sz="quarter" idx="5"/>
          </p:nvPr>
        </p:nvSpPr>
        <p:spPr/>
        <p:txBody>
          <a:bodyPr/>
          <a:lstStyle/>
          <a:p>
            <a:fld id="{13138D14-699C-41C7-9F71-9AB5B6DFBBAC}" type="slidenum">
              <a:rPr lang="en-US" smtClean="0"/>
              <a:t>17</a:t>
            </a:fld>
            <a:endParaRPr lang="en-US" dirty="0"/>
          </a:p>
        </p:txBody>
      </p:sp>
    </p:spTree>
    <p:extLst>
      <p:ext uri="{BB962C8B-B14F-4D97-AF65-F5344CB8AC3E}">
        <p14:creationId xmlns:p14="http://schemas.microsoft.com/office/powerpoint/2010/main" val="2464160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enter the loop. For this example, we will go through the loop exactly 10 times, so we use a ‘for’ loop from 1 to 10.</a:t>
            </a:r>
          </a:p>
        </p:txBody>
      </p:sp>
      <p:sp>
        <p:nvSpPr>
          <p:cNvPr id="4" name="Slide Number Placeholder 3"/>
          <p:cNvSpPr>
            <a:spLocks noGrp="1"/>
          </p:cNvSpPr>
          <p:nvPr>
            <p:ph type="sldNum" sz="quarter" idx="5"/>
          </p:nvPr>
        </p:nvSpPr>
        <p:spPr/>
        <p:txBody>
          <a:bodyPr/>
          <a:lstStyle/>
          <a:p>
            <a:fld id="{13138D14-699C-41C7-9F71-9AB5B6DFBBAC}" type="slidenum">
              <a:rPr lang="en-US" smtClean="0"/>
              <a:t>18</a:t>
            </a:fld>
            <a:endParaRPr lang="en-US" dirty="0"/>
          </a:p>
        </p:txBody>
      </p:sp>
    </p:spTree>
    <p:extLst>
      <p:ext uri="{BB962C8B-B14F-4D97-AF65-F5344CB8AC3E}">
        <p14:creationId xmlns:p14="http://schemas.microsoft.com/office/powerpoint/2010/main" val="3804009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is to get the next number in our list from the user. </a:t>
            </a:r>
          </a:p>
        </p:txBody>
      </p:sp>
      <p:sp>
        <p:nvSpPr>
          <p:cNvPr id="4" name="Slide Number Placeholder 3"/>
          <p:cNvSpPr>
            <a:spLocks noGrp="1"/>
          </p:cNvSpPr>
          <p:nvPr>
            <p:ph type="sldNum" sz="quarter" idx="5"/>
          </p:nvPr>
        </p:nvSpPr>
        <p:spPr/>
        <p:txBody>
          <a:bodyPr/>
          <a:lstStyle/>
          <a:p>
            <a:fld id="{13138D14-699C-41C7-9F71-9AB5B6DFBBAC}" type="slidenum">
              <a:rPr lang="en-US" smtClean="0"/>
              <a:t>19</a:t>
            </a:fld>
            <a:endParaRPr lang="en-US" dirty="0"/>
          </a:p>
        </p:txBody>
      </p:sp>
    </p:spTree>
    <p:extLst>
      <p:ext uri="{BB962C8B-B14F-4D97-AF65-F5344CB8AC3E}">
        <p14:creationId xmlns:p14="http://schemas.microsoft.com/office/powerpoint/2010/main" val="325981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section, we will develop two different algorithms for finding the maximum and minimum numbers from a list of in numbers. First, we will investigate an algorithm that looks at each number individually and keeps track of the minimum and maximum found so far in the list. </a:t>
            </a:r>
          </a:p>
          <a:p>
            <a:endParaRPr lang="en-US" dirty="0"/>
          </a:p>
          <a:p>
            <a:r>
              <a:rPr lang="en-US" dirty="0"/>
              <a:t>To perform this algorithm, we will need to have our list as shown on the left. In this example, our list has 6 numbers in it. We also need an index variable ‘</a:t>
            </a:r>
            <a:r>
              <a:rPr lang="en-US" dirty="0" err="1"/>
              <a:t>i</a:t>
            </a:r>
            <a:r>
              <a:rPr lang="en-US" dirty="0"/>
              <a:t>’ to keep track of where we are in the list, and 'min' and 'max' variables to keep track of the minimum and maximum values we have found so far in the list. </a:t>
            </a:r>
          </a:p>
        </p:txBody>
      </p:sp>
      <p:sp>
        <p:nvSpPr>
          <p:cNvPr id="4" name="Slide Number Placeholder 3"/>
          <p:cNvSpPr>
            <a:spLocks noGrp="1"/>
          </p:cNvSpPr>
          <p:nvPr>
            <p:ph type="sldNum" sz="quarter" idx="5"/>
          </p:nvPr>
        </p:nvSpPr>
        <p:spPr/>
        <p:txBody>
          <a:bodyPr/>
          <a:lstStyle/>
          <a:p>
            <a:fld id="{13138D14-699C-41C7-9F71-9AB5B6DFBBAC}" type="slidenum">
              <a:rPr lang="en-US" smtClean="0"/>
              <a:t>2</a:t>
            </a:fld>
            <a:endParaRPr lang="en-US" dirty="0"/>
          </a:p>
        </p:txBody>
      </p:sp>
    </p:spTree>
    <p:extLst>
      <p:ext uri="{BB962C8B-B14F-4D97-AF65-F5344CB8AC3E}">
        <p14:creationId xmlns:p14="http://schemas.microsoft.com/office/powerpoint/2010/main" val="3764953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check to see if the value in ‘x’ is greater than our current ‘max’. If it is, we set ‘max’ to the value in ‘x’. If ‘x’ is less than or equal to ‘max’, we simply do nothing.</a:t>
            </a:r>
          </a:p>
        </p:txBody>
      </p:sp>
      <p:sp>
        <p:nvSpPr>
          <p:cNvPr id="4" name="Slide Number Placeholder 3"/>
          <p:cNvSpPr>
            <a:spLocks noGrp="1"/>
          </p:cNvSpPr>
          <p:nvPr>
            <p:ph type="sldNum" sz="quarter" idx="5"/>
          </p:nvPr>
        </p:nvSpPr>
        <p:spPr/>
        <p:txBody>
          <a:bodyPr/>
          <a:lstStyle/>
          <a:p>
            <a:fld id="{13138D14-699C-41C7-9F71-9AB5B6DFBBAC}" type="slidenum">
              <a:rPr lang="en-US" smtClean="0"/>
              <a:t>20</a:t>
            </a:fld>
            <a:endParaRPr lang="en-US" dirty="0"/>
          </a:p>
        </p:txBody>
      </p:sp>
    </p:spTree>
    <p:extLst>
      <p:ext uri="{BB962C8B-B14F-4D97-AF65-F5344CB8AC3E}">
        <p14:creationId xmlns:p14="http://schemas.microsoft.com/office/powerpoint/2010/main" val="1823576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check to see if ‘x’ is less than ‘min’. If it is, we set ‘min’ to the value in ‘x’. If ‘x’ is greater than or equal to ‘min’, we again do nothing.</a:t>
            </a:r>
          </a:p>
        </p:txBody>
      </p:sp>
      <p:sp>
        <p:nvSpPr>
          <p:cNvPr id="4" name="Slide Number Placeholder 3"/>
          <p:cNvSpPr>
            <a:spLocks noGrp="1"/>
          </p:cNvSpPr>
          <p:nvPr>
            <p:ph type="sldNum" sz="quarter" idx="5"/>
          </p:nvPr>
        </p:nvSpPr>
        <p:spPr/>
        <p:txBody>
          <a:bodyPr/>
          <a:lstStyle/>
          <a:p>
            <a:fld id="{13138D14-699C-41C7-9F71-9AB5B6DFBBAC}" type="slidenum">
              <a:rPr lang="en-US" smtClean="0"/>
              <a:t>21</a:t>
            </a:fld>
            <a:endParaRPr lang="en-US" dirty="0"/>
          </a:p>
        </p:txBody>
      </p:sp>
    </p:spTree>
    <p:extLst>
      <p:ext uri="{BB962C8B-B14F-4D97-AF65-F5344CB8AC3E}">
        <p14:creationId xmlns:p14="http://schemas.microsoft.com/office/powerpoint/2010/main" val="426619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loop back to the top of the our loop and increment '</a:t>
            </a:r>
            <a:r>
              <a:rPr lang="en-US" dirty="0" err="1"/>
              <a:t>i</a:t>
            </a:r>
            <a:r>
              <a:rPr lang="en-US" dirty="0"/>
              <a:t>'.</a:t>
            </a:r>
          </a:p>
        </p:txBody>
      </p:sp>
      <p:sp>
        <p:nvSpPr>
          <p:cNvPr id="4" name="Slide Number Placeholder 3"/>
          <p:cNvSpPr>
            <a:spLocks noGrp="1"/>
          </p:cNvSpPr>
          <p:nvPr>
            <p:ph type="sldNum" sz="quarter" idx="5"/>
          </p:nvPr>
        </p:nvSpPr>
        <p:spPr/>
        <p:txBody>
          <a:bodyPr/>
          <a:lstStyle/>
          <a:p>
            <a:fld id="{13138D14-699C-41C7-9F71-9AB5B6DFBBAC}" type="slidenum">
              <a:rPr lang="en-US" smtClean="0"/>
              <a:t>22</a:t>
            </a:fld>
            <a:endParaRPr lang="en-US" dirty="0"/>
          </a:p>
        </p:txBody>
      </p:sp>
    </p:spTree>
    <p:extLst>
      <p:ext uri="{BB962C8B-B14F-4D97-AF65-F5344CB8AC3E}">
        <p14:creationId xmlns:p14="http://schemas.microsoft.com/office/powerpoint/2010/main" val="2554203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looped through each item in the List – setting 'min' and 'max' as appropriate – we are done, and our algorithm exits.</a:t>
            </a:r>
          </a:p>
          <a:p>
            <a:endParaRPr lang="en-US" dirty="0"/>
          </a:p>
          <a:p>
            <a:r>
              <a:rPr lang="en-US" dirty="0"/>
              <a:t>[pause]</a:t>
            </a:r>
          </a:p>
          <a:p>
            <a:endParaRPr lang="en-US" dirty="0"/>
          </a:p>
          <a:p>
            <a:r>
              <a:rPr lang="en-US" dirty="0"/>
              <a:t>In this video, we have seen how we can step through items in a list in a linear fashion to find the minimum and maximum values in the list. We also converted that process to an algorithm we can use to create a program to do that automatically for us.</a:t>
            </a:r>
          </a:p>
        </p:txBody>
      </p:sp>
      <p:sp>
        <p:nvSpPr>
          <p:cNvPr id="4" name="Slide Number Placeholder 3"/>
          <p:cNvSpPr>
            <a:spLocks noGrp="1"/>
          </p:cNvSpPr>
          <p:nvPr>
            <p:ph type="sldNum" sz="quarter" idx="5"/>
          </p:nvPr>
        </p:nvSpPr>
        <p:spPr/>
        <p:txBody>
          <a:bodyPr/>
          <a:lstStyle/>
          <a:p>
            <a:fld id="{13138D14-699C-41C7-9F71-9AB5B6DFBBAC}" type="slidenum">
              <a:rPr lang="en-US" smtClean="0"/>
              <a:t>23</a:t>
            </a:fld>
            <a:endParaRPr lang="en-US" dirty="0"/>
          </a:p>
        </p:txBody>
      </p:sp>
    </p:spTree>
    <p:extLst>
      <p:ext uri="{BB962C8B-B14F-4D97-AF65-F5344CB8AC3E}">
        <p14:creationId xmlns:p14="http://schemas.microsoft.com/office/powerpoint/2010/main" val="208126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initialize our algorithm by setting our index ‘I’ to 1. Effectively, this points at the first item in our list. </a:t>
            </a:r>
          </a:p>
        </p:txBody>
      </p:sp>
      <p:sp>
        <p:nvSpPr>
          <p:cNvPr id="4" name="Slide Number Placeholder 3"/>
          <p:cNvSpPr>
            <a:spLocks noGrp="1"/>
          </p:cNvSpPr>
          <p:nvPr>
            <p:ph type="sldNum" sz="quarter" idx="5"/>
          </p:nvPr>
        </p:nvSpPr>
        <p:spPr/>
        <p:txBody>
          <a:bodyPr/>
          <a:lstStyle/>
          <a:p>
            <a:fld id="{13138D14-699C-41C7-9F71-9AB5B6DFBBAC}" type="slidenum">
              <a:rPr lang="en-US" smtClean="0"/>
              <a:t>3</a:t>
            </a:fld>
            <a:endParaRPr lang="en-US" dirty="0"/>
          </a:p>
        </p:txBody>
      </p:sp>
    </p:spTree>
    <p:extLst>
      <p:ext uri="{BB962C8B-B14F-4D97-AF65-F5344CB8AC3E}">
        <p14:creationId xmlns:p14="http://schemas.microsoft.com/office/powerpoint/2010/main" val="27356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of the algorithm is to look at the value of item 1 in the ‘List’ and store it in both the 'min' and 'max' variables. </a:t>
            </a:r>
          </a:p>
        </p:txBody>
      </p:sp>
      <p:sp>
        <p:nvSpPr>
          <p:cNvPr id="4" name="Slide Number Placeholder 3"/>
          <p:cNvSpPr>
            <a:spLocks noGrp="1"/>
          </p:cNvSpPr>
          <p:nvPr>
            <p:ph type="sldNum" sz="quarter" idx="5"/>
          </p:nvPr>
        </p:nvSpPr>
        <p:spPr/>
        <p:txBody>
          <a:bodyPr/>
          <a:lstStyle/>
          <a:p>
            <a:fld id="{13138D14-699C-41C7-9F71-9AB5B6DFBBAC}" type="slidenum">
              <a:rPr lang="en-US" smtClean="0"/>
              <a:t>4</a:t>
            </a:fld>
            <a:endParaRPr lang="en-US" dirty="0"/>
          </a:p>
        </p:txBody>
      </p:sp>
    </p:spTree>
    <p:extLst>
      <p:ext uri="{BB962C8B-B14F-4D97-AF65-F5344CB8AC3E}">
        <p14:creationId xmlns:p14="http://schemas.microsoft.com/office/powerpoint/2010/main" val="280367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a:t>
            </a:r>
            <a:r>
              <a:rPr lang="en-US" dirty="0" err="1"/>
              <a:t>i</a:t>
            </a:r>
            <a:r>
              <a:rPr lang="en-US" dirty="0"/>
              <a:t>' to 2 and then compare the value of item 2 in the ‘List’ to 'min' and 'max'. </a:t>
            </a:r>
          </a:p>
          <a:p>
            <a:endParaRPr lang="en-US" dirty="0"/>
          </a:p>
          <a:p>
            <a:r>
              <a:rPr lang="en-US" dirty="0"/>
              <a:t>If that value is less than 'min', we replace the current value of 'min' with the value of item 2 in the ‘List’.</a:t>
            </a:r>
          </a:p>
          <a:p>
            <a:endParaRPr lang="en-US" dirty="0"/>
          </a:p>
          <a:p>
            <a:r>
              <a:rPr lang="en-US" dirty="0"/>
              <a:t>If the value of item 2 in the list is greater than 'max', we replace the value of 'max' with the value in item 2 of ‘List’.</a:t>
            </a:r>
          </a:p>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5</a:t>
            </a:fld>
            <a:endParaRPr lang="en-US" dirty="0"/>
          </a:p>
        </p:txBody>
      </p:sp>
    </p:spTree>
    <p:extLst>
      <p:ext uri="{BB962C8B-B14F-4D97-AF65-F5344CB8AC3E}">
        <p14:creationId xmlns:p14="http://schemas.microsoft.com/office/powerpoint/2010/main" val="613251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2 is less than 3, so we store the value of item 2 in the list into 'min'.</a:t>
            </a:r>
          </a:p>
        </p:txBody>
      </p:sp>
      <p:sp>
        <p:nvSpPr>
          <p:cNvPr id="4" name="Slide Number Placeholder 3"/>
          <p:cNvSpPr>
            <a:spLocks noGrp="1"/>
          </p:cNvSpPr>
          <p:nvPr>
            <p:ph type="sldNum" sz="quarter" idx="5"/>
          </p:nvPr>
        </p:nvSpPr>
        <p:spPr/>
        <p:txBody>
          <a:bodyPr/>
          <a:lstStyle/>
          <a:p>
            <a:fld id="{13138D14-699C-41C7-9F71-9AB5B6DFBBAC}" type="slidenum">
              <a:rPr lang="en-US" smtClean="0"/>
              <a:t>6</a:t>
            </a:fld>
            <a:endParaRPr lang="en-US" dirty="0"/>
          </a:p>
        </p:txBody>
      </p:sp>
    </p:spTree>
    <p:extLst>
      <p:ext uri="{BB962C8B-B14F-4D97-AF65-F5344CB8AC3E}">
        <p14:creationId xmlns:p14="http://schemas.microsoft.com/office/powerpoint/2010/main" val="2108788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that step is completed, we increment '</a:t>
            </a:r>
            <a:r>
              <a:rPr lang="en-US" dirty="0" err="1"/>
              <a:t>i</a:t>
            </a:r>
            <a:r>
              <a:rPr lang="en-US" dirty="0"/>
              <a:t>' again. Now '</a:t>
            </a:r>
            <a:r>
              <a:rPr lang="en-US" dirty="0" err="1"/>
              <a:t>i</a:t>
            </a:r>
            <a:r>
              <a:rPr lang="en-US" dirty="0"/>
              <a:t>' is 3 and we compare the value in item 3 of the List against both 'min' and 'max'.</a:t>
            </a:r>
          </a:p>
        </p:txBody>
      </p:sp>
      <p:sp>
        <p:nvSpPr>
          <p:cNvPr id="4" name="Slide Number Placeholder 3"/>
          <p:cNvSpPr>
            <a:spLocks noGrp="1"/>
          </p:cNvSpPr>
          <p:nvPr>
            <p:ph type="sldNum" sz="quarter" idx="5"/>
          </p:nvPr>
        </p:nvSpPr>
        <p:spPr/>
        <p:txBody>
          <a:bodyPr/>
          <a:lstStyle/>
          <a:p>
            <a:fld id="{13138D14-699C-41C7-9F71-9AB5B6DFBBAC}" type="slidenum">
              <a:rPr lang="en-US" smtClean="0"/>
              <a:t>7</a:t>
            </a:fld>
            <a:endParaRPr lang="en-US" dirty="0"/>
          </a:p>
        </p:txBody>
      </p:sp>
    </p:spTree>
    <p:extLst>
      <p:ext uri="{BB962C8B-B14F-4D97-AF65-F5344CB8AC3E}">
        <p14:creationId xmlns:p14="http://schemas.microsoft.com/office/powerpoint/2010/main" val="99965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value of item 3 in List - 6 - is greater than the value of 'max’, which is 3.  Thus, we store the value 6 into 'max' and continue to the next item in the list.</a:t>
            </a:r>
          </a:p>
        </p:txBody>
      </p:sp>
      <p:sp>
        <p:nvSpPr>
          <p:cNvPr id="4" name="Slide Number Placeholder 3"/>
          <p:cNvSpPr>
            <a:spLocks noGrp="1"/>
          </p:cNvSpPr>
          <p:nvPr>
            <p:ph type="sldNum" sz="quarter" idx="5"/>
          </p:nvPr>
        </p:nvSpPr>
        <p:spPr/>
        <p:txBody>
          <a:bodyPr/>
          <a:lstStyle/>
          <a:p>
            <a:fld id="{13138D14-699C-41C7-9F71-9AB5B6DFBBAC}" type="slidenum">
              <a:rPr lang="en-US" smtClean="0"/>
              <a:t>8</a:t>
            </a:fld>
            <a:endParaRPr lang="en-US" dirty="0"/>
          </a:p>
        </p:txBody>
      </p:sp>
    </p:spTree>
    <p:extLst>
      <p:ext uri="{BB962C8B-B14F-4D97-AF65-F5344CB8AC3E}">
        <p14:creationId xmlns:p14="http://schemas.microsoft.com/office/powerpoint/2010/main" val="29577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increment ‘</a:t>
            </a:r>
            <a:r>
              <a:rPr lang="en-US" dirty="0" err="1"/>
              <a:t>i</a:t>
            </a:r>
            <a:r>
              <a:rPr lang="en-US" dirty="0"/>
              <a:t>’ to 4 and, since item 4 in List has the value of 1, we can see that it will be less than the current value of 'min'.</a:t>
            </a:r>
          </a:p>
        </p:txBody>
      </p:sp>
      <p:sp>
        <p:nvSpPr>
          <p:cNvPr id="4" name="Slide Number Placeholder 3"/>
          <p:cNvSpPr>
            <a:spLocks noGrp="1"/>
          </p:cNvSpPr>
          <p:nvPr>
            <p:ph type="sldNum" sz="quarter" idx="5"/>
          </p:nvPr>
        </p:nvSpPr>
        <p:spPr/>
        <p:txBody>
          <a:bodyPr/>
          <a:lstStyle/>
          <a:p>
            <a:fld id="{13138D14-699C-41C7-9F71-9AB5B6DFBBAC}" type="slidenum">
              <a:rPr lang="en-US" smtClean="0"/>
              <a:t>9</a:t>
            </a:fld>
            <a:endParaRPr lang="en-US" dirty="0"/>
          </a:p>
        </p:txBody>
      </p:sp>
    </p:spTree>
    <p:extLst>
      <p:ext uri="{BB962C8B-B14F-4D97-AF65-F5344CB8AC3E}">
        <p14:creationId xmlns:p14="http://schemas.microsoft.com/office/powerpoint/2010/main" val="3869375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71261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92581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1482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96712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4878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362713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443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768848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974808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191850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15DE2593-7DD3-4CBA-B2EC-AD7F03D69370}" type="datetimeFigureOut">
              <a:rPr lang="en-US" smtClean="0"/>
              <a:t>1/31/2020</a:t>
            </a:fld>
            <a:endParaRPr lang="en-US" dirty="0"/>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7A99F749-E151-4EF0-8517-20E52F9D0DF7}" type="slidenum">
              <a:rPr lang="en-US" smtClean="0"/>
              <a:t>‹#›</a:t>
            </a:fld>
            <a:endParaRPr lang="en-US" dirty="0"/>
          </a:p>
        </p:txBody>
      </p:sp>
    </p:spTree>
    <p:extLst>
      <p:ext uri="{BB962C8B-B14F-4D97-AF65-F5344CB8AC3E}">
        <p14:creationId xmlns:p14="http://schemas.microsoft.com/office/powerpoint/2010/main" val="227376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0C0C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E2593-7DD3-4CBA-B2EC-AD7F03D69370}" type="datetimeFigureOut">
              <a:rPr lang="en-US" smtClean="0"/>
              <a:t>1/31/2020</a:t>
            </a:fld>
            <a:endParaRPr lang="en-US" dirty="0"/>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9F749-E151-4EF0-8517-20E52F9D0DF7}" type="slidenum">
              <a:rPr lang="en-US" smtClean="0"/>
              <a:t>‹#›</a:t>
            </a:fld>
            <a:endParaRPr lang="en-US" dirty="0"/>
          </a:p>
        </p:txBody>
      </p:sp>
    </p:spTree>
    <p:extLst>
      <p:ext uri="{BB962C8B-B14F-4D97-AF65-F5344CB8AC3E}">
        <p14:creationId xmlns:p14="http://schemas.microsoft.com/office/powerpoint/2010/main" val="2166644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latin typeface="Myriad Pro" panose="020B0503030403020204" pitchFamily="34" charset="0"/>
              </a:rPr>
              <a:t>max-min Linear Algorithm</a:t>
            </a: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7" idx="3"/>
          </p:cNvCxnSpPr>
          <p:nvPr/>
        </p:nvCxnSpPr>
        <p:spPr>
          <a:xfrm rot="10800000" flipV="1">
            <a:off x="2005295" y="1740928"/>
            <a:ext cx="1811332" cy="1849131"/>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00763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8" idx="3"/>
          </p:cNvCxnSpPr>
          <p:nvPr/>
        </p:nvCxnSpPr>
        <p:spPr>
          <a:xfrm rot="10800000" flipV="1">
            <a:off x="2005295" y="1740928"/>
            <a:ext cx="1811332" cy="2462195"/>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4358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8" idx="3"/>
          </p:cNvCxnSpPr>
          <p:nvPr/>
        </p:nvCxnSpPr>
        <p:spPr>
          <a:xfrm rot="10800000" flipV="1">
            <a:off x="2005295" y="1740928"/>
            <a:ext cx="1811332" cy="2462195"/>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7850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646331"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9" idx="3"/>
          </p:cNvCxnSpPr>
          <p:nvPr/>
        </p:nvCxnSpPr>
        <p:spPr>
          <a:xfrm rot="10800000" flipV="1">
            <a:off x="2005295" y="1740928"/>
            <a:ext cx="1811332" cy="307525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289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9" idx="3"/>
          </p:cNvCxnSpPr>
          <p:nvPr/>
        </p:nvCxnSpPr>
        <p:spPr>
          <a:xfrm rot="10800000" flipV="1">
            <a:off x="2005295" y="1740928"/>
            <a:ext cx="1811332" cy="307525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234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0</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9" idx="3"/>
          </p:cNvCxnSpPr>
          <p:nvPr/>
        </p:nvCxnSpPr>
        <p:spPr>
          <a:xfrm rot="10800000" flipV="1">
            <a:off x="2005295" y="1740928"/>
            <a:ext cx="1811332" cy="307525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 name="Oval 1">
            <a:extLst>
              <a:ext uri="{FF2B5EF4-FFF2-40B4-BE49-F238E27FC236}">
                <a16:creationId xmlns:a16="http://schemas.microsoft.com/office/drawing/2014/main" id="{110BEB9B-6FD8-403D-BFC5-356C3FBF4703}"/>
              </a:ext>
            </a:extLst>
          </p:cNvPr>
          <p:cNvSpPr/>
          <p:nvPr/>
        </p:nvSpPr>
        <p:spPr>
          <a:xfrm>
            <a:off x="3386833" y="2344053"/>
            <a:ext cx="1900783" cy="2778665"/>
          </a:xfrm>
          <a:prstGeom prst="ellipse">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2059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B96450-0292-4CA5-85EC-4DFBBAB7A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391" y="571500"/>
            <a:ext cx="3436620" cy="5715000"/>
          </a:xfrm>
          <a:prstGeom prst="rect">
            <a:avLst/>
          </a:prstGeom>
        </p:spPr>
      </p:pic>
    </p:spTree>
    <p:extLst>
      <p:ext uri="{BB962C8B-B14F-4D97-AF65-F5344CB8AC3E}">
        <p14:creationId xmlns:p14="http://schemas.microsoft.com/office/powerpoint/2010/main" val="16107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18">
            <a:extLst>
              <a:ext uri="{FF2B5EF4-FFF2-40B4-BE49-F238E27FC236}">
                <a16:creationId xmlns:a16="http://schemas.microsoft.com/office/drawing/2014/main" id="{36FECEC0-0CF5-42CB-8045-8B0A7F4E47F8}"/>
              </a:ext>
            </a:extLst>
          </p:cNvPr>
          <p:cNvCxnSpPr>
            <a:cxnSpLocks/>
            <a:stCxn id="2" idx="4"/>
            <a:endCxn id="44" idx="0"/>
          </p:cNvCxnSpPr>
          <p:nvPr/>
        </p:nvCxnSpPr>
        <p:spPr>
          <a:xfrm>
            <a:off x="2069900" y="1713211"/>
            <a:ext cx="0" cy="63349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A5E8D71-DE2C-4AA2-8076-F9DF4CD7CEC2}"/>
              </a:ext>
            </a:extLst>
          </p:cNvPr>
          <p:cNvSpPr/>
          <p:nvPr/>
        </p:nvSpPr>
        <p:spPr>
          <a:xfrm>
            <a:off x="1491473" y="3458679"/>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9" name="Rectangle 58">
            <a:extLst>
              <a:ext uri="{FF2B5EF4-FFF2-40B4-BE49-F238E27FC236}">
                <a16:creationId xmlns:a16="http://schemas.microsoft.com/office/drawing/2014/main" id="{693E885F-146E-4547-B8D4-85956A3CDD91}"/>
              </a:ext>
            </a:extLst>
          </p:cNvPr>
          <p:cNvSpPr/>
          <p:nvPr/>
        </p:nvSpPr>
        <p:spPr>
          <a:xfrm>
            <a:off x="1491473" y="4435058"/>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4" idx="4"/>
            <a:endCxn id="57" idx="0"/>
          </p:cNvCxnSpPr>
          <p:nvPr/>
        </p:nvCxnSpPr>
        <p:spPr>
          <a:xfrm>
            <a:off x="2069900" y="2825184"/>
            <a:ext cx="0" cy="63349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7" idx="2"/>
            <a:endCxn id="59" idx="0"/>
          </p:cNvCxnSpPr>
          <p:nvPr/>
        </p:nvCxnSpPr>
        <p:spPr>
          <a:xfrm>
            <a:off x="2069900" y="3801563"/>
            <a:ext cx="0" cy="633495"/>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18">
            <a:extLst>
              <a:ext uri="{FF2B5EF4-FFF2-40B4-BE49-F238E27FC236}">
                <a16:creationId xmlns:a16="http://schemas.microsoft.com/office/drawing/2014/main" id="{466EF604-B031-48A7-8C1A-EF6A6082CC9F}"/>
              </a:ext>
            </a:extLst>
          </p:cNvPr>
          <p:cNvCxnSpPr>
            <a:cxnSpLocks/>
            <a:stCxn id="59" idx="2"/>
          </p:cNvCxnSpPr>
          <p:nvPr/>
        </p:nvCxnSpPr>
        <p:spPr>
          <a:xfrm>
            <a:off x="2069900" y="4777942"/>
            <a:ext cx="0" cy="633496"/>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 name="Parallelogram 1">
            <a:extLst>
              <a:ext uri="{FF2B5EF4-FFF2-40B4-BE49-F238E27FC236}">
                <a16:creationId xmlns:a16="http://schemas.microsoft.com/office/drawing/2014/main" id="{6C1B80B0-5F66-4E20-BBEC-2E9CC60C60A3}"/>
              </a:ext>
            </a:extLst>
          </p:cNvPr>
          <p:cNvSpPr/>
          <p:nvPr/>
        </p:nvSpPr>
        <p:spPr>
          <a:xfrm>
            <a:off x="1164788" y="1145856"/>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44" name="Parallelogram 43">
            <a:extLst>
              <a:ext uri="{FF2B5EF4-FFF2-40B4-BE49-F238E27FC236}">
                <a16:creationId xmlns:a16="http://schemas.microsoft.com/office/drawing/2014/main" id="{D4F42142-B05E-463F-B340-7046112C7B03}"/>
              </a:ext>
            </a:extLst>
          </p:cNvPr>
          <p:cNvSpPr/>
          <p:nvPr/>
        </p:nvSpPr>
        <p:spPr>
          <a:xfrm>
            <a:off x="1365196" y="234670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332937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repeatCount="indefinite" nodeType="clickEffect">
                                  <p:stCondLst>
                                    <p:cond delay="0"/>
                                  </p:stCondLst>
                                  <p:endCondLst>
                                    <p:cond evt="onNext" delay="0">
                                      <p:tgtEl>
                                        <p:sldTgt/>
                                      </p:tgtEl>
                                    </p:cond>
                                  </p:endCondLst>
                                  <p:childTnLst>
                                    <p:set>
                                      <p:cBhvr>
                                        <p:cTn id="6" dur="indefinite"/>
                                        <p:tgtEl>
                                          <p:spTgt spid="41"/>
                                        </p:tgtEl>
                                        <p:attrNameLst>
                                          <p:attrName>stroke.color</p:attrName>
                                        </p:attrNameLst>
                                      </p:cBhvr>
                                      <p:to>
                                        <p:clrVal>
                                          <a:schemeClr val="accent2"/>
                                        </p:clrVal>
                                      </p:to>
                                    </p:set>
                                    <p:set>
                                      <p:cBhvr>
                                        <p:cTn id="7" dur="indefinite"/>
                                        <p:tgtEl>
                                          <p:spTgt spid="4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74"/>
                                        </p:tgtEl>
                                        <p:attrNameLst>
                                          <p:attrName>stroke.color</p:attrName>
                                        </p:attrNameLst>
                                      </p:cBhvr>
                                      <p:to>
                                        <p:clrVal>
                                          <a:schemeClr val="accent2"/>
                                        </p:clrVal>
                                      </p:to>
                                    </p:set>
                                    <p:set>
                                      <p:cBhvr>
                                        <p:cTn id="12" dur="indefinite"/>
                                        <p:tgtEl>
                                          <p:spTgt spid="74"/>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repeatCount="indefinite" nodeType="clickEffect">
                                  <p:stCondLst>
                                    <p:cond delay="0"/>
                                  </p:stCondLst>
                                  <p:endCondLst>
                                    <p:cond evt="onNext" delay="0">
                                      <p:tgtEl>
                                        <p:sldTgt/>
                                      </p:tgtEl>
                                    </p:cond>
                                  </p:endCondLst>
                                  <p:childTnLst>
                                    <p:set>
                                      <p:cBhvr>
                                        <p:cTn id="16" dur="indefinite"/>
                                        <p:tgtEl>
                                          <p:spTgt spid="83"/>
                                        </p:tgtEl>
                                        <p:attrNameLst>
                                          <p:attrName>stroke.color</p:attrName>
                                        </p:attrNameLst>
                                      </p:cBhvr>
                                      <p:to>
                                        <p:clrVal>
                                          <a:schemeClr val="accent2"/>
                                        </p:clrVal>
                                      </p:to>
                                    </p:set>
                                    <p:set>
                                      <p:cBhvr>
                                        <p:cTn id="17" dur="indefinite"/>
                                        <p:tgtEl>
                                          <p:spTgt spid="83"/>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1" repeatCount="indefinite" nodeType="clickEffect">
                                  <p:stCondLst>
                                    <p:cond delay="0"/>
                                  </p:stCondLst>
                                  <p:endCondLst>
                                    <p:cond evt="onNext" delay="0">
                                      <p:tgtEl>
                                        <p:sldTgt/>
                                      </p:tgtEl>
                                    </p:cond>
                                  </p:endCondLst>
                                  <p:childTnLst>
                                    <p:set>
                                      <p:cBhvr>
                                        <p:cTn id="21" dur="indefinite"/>
                                        <p:tgtEl>
                                          <p:spTgt spid="95"/>
                                        </p:tgtEl>
                                        <p:attrNameLst>
                                          <p:attrName>stroke.color</p:attrName>
                                        </p:attrNameLst>
                                      </p:cBhvr>
                                      <p:to>
                                        <p:clrVal>
                                          <a:schemeClr val="accent2"/>
                                        </p:clrVal>
                                      </p:to>
                                    </p:set>
                                    <p:set>
                                      <p:cBhvr>
                                        <p:cTn id="22" dur="indefinite"/>
                                        <p:tgtEl>
                                          <p:spTgt spid="9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Preparation 12">
            <a:extLst>
              <a:ext uri="{FF2B5EF4-FFF2-40B4-BE49-F238E27FC236}">
                <a16:creationId xmlns:a16="http://schemas.microsoft.com/office/drawing/2014/main" id="{E15566C7-0E74-4207-870E-07F307C1CB0C}"/>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t>
            </a:r>
            <a:r>
              <a:rPr lang="en-US" sz="1600" dirty="0">
                <a:solidFill>
                  <a:srgbClr val="000000"/>
                </a:solidFill>
              </a:rPr>
              <a:t> = 1 to 10</a:t>
            </a:r>
          </a:p>
        </p:txBody>
      </p:sp>
      <p:cxnSp>
        <p:nvCxnSpPr>
          <p:cNvPr id="15" name="Straight Arrow Connector 14">
            <a:extLst>
              <a:ext uri="{FF2B5EF4-FFF2-40B4-BE49-F238E27FC236}">
                <a16:creationId xmlns:a16="http://schemas.microsoft.com/office/drawing/2014/main" id="{494D7C2B-D40A-4655-BF27-BC25FD503A9A}"/>
              </a:ext>
            </a:extLst>
          </p:cNvPr>
          <p:cNvCxnSpPr>
            <a:cxnSpLocks/>
            <a:endCxn id="13" idx="0"/>
          </p:cNvCxnSpPr>
          <p:nvPr/>
        </p:nvCxnSpPr>
        <p:spPr>
          <a:xfrm>
            <a:off x="1714574" y="412762"/>
            <a:ext cx="0" cy="356884"/>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1C5DDF-B804-40EF-9838-138EB79487AD}"/>
              </a:ext>
            </a:extLst>
          </p:cNvPr>
          <p:cNvCxnSpPr>
            <a:cxnSpLocks/>
          </p:cNvCxnSpPr>
          <p:nvPr/>
        </p:nvCxnSpPr>
        <p:spPr>
          <a:xfrm>
            <a:off x="1401440" y="1126530"/>
            <a:ext cx="0" cy="48468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698C8156-0E24-4F1E-B9FB-7B26E960B50F}"/>
              </a:ext>
            </a:extLst>
          </p:cNvPr>
          <p:cNvCxnSpPr>
            <a:cxnSpLocks/>
            <a:stCxn id="13" idx="3"/>
            <a:endCxn id="2" idx="0"/>
          </p:cNvCxnSpPr>
          <p:nvPr/>
        </p:nvCxnSpPr>
        <p:spPr>
          <a:xfrm>
            <a:off x="2574234" y="948088"/>
            <a:ext cx="1125683" cy="41642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8">
            <a:extLst>
              <a:ext uri="{FF2B5EF4-FFF2-40B4-BE49-F238E27FC236}">
                <a16:creationId xmlns:a16="http://schemas.microsoft.com/office/drawing/2014/main" id="{46402E9F-FA36-4D7F-AD9E-454F5A55118A}"/>
              </a:ext>
            </a:extLst>
          </p:cNvPr>
          <p:cNvCxnSpPr>
            <a:cxnSpLocks/>
            <a:stCxn id="94" idx="4"/>
          </p:cNvCxnSpPr>
          <p:nvPr/>
        </p:nvCxnSpPr>
        <p:spPr>
          <a:xfrm rot="5400000" flipH="1">
            <a:off x="429623" y="2462147"/>
            <a:ext cx="4605909" cy="1934678"/>
          </a:xfrm>
          <a:prstGeom prst="bentConnector3">
            <a:avLst>
              <a:gd name="adj1" fmla="val -4963"/>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5E5258-1FF7-4145-A1D5-0B1A0804B4DA}"/>
              </a:ext>
            </a:extLst>
          </p:cNvPr>
          <p:cNvSpPr txBox="1"/>
          <p:nvPr/>
        </p:nvSpPr>
        <p:spPr>
          <a:xfrm>
            <a:off x="2923177" y="658856"/>
            <a:ext cx="983079" cy="338554"/>
          </a:xfrm>
          <a:prstGeom prst="rect">
            <a:avLst/>
          </a:prstGeom>
          <a:noFill/>
        </p:spPr>
        <p:txBody>
          <a:bodyPr wrap="square" rtlCol="0">
            <a:spAutoFit/>
          </a:bodyPr>
          <a:lstStyle/>
          <a:p>
            <a:r>
              <a:rPr lang="en-US" sz="1600" dirty="0">
                <a:solidFill>
                  <a:srgbClr val="000000"/>
                </a:solidFill>
              </a:rPr>
              <a:t>Next</a:t>
            </a:r>
          </a:p>
        </p:txBody>
      </p:sp>
      <p:sp>
        <p:nvSpPr>
          <p:cNvPr id="20" name="TextBox 19">
            <a:extLst>
              <a:ext uri="{FF2B5EF4-FFF2-40B4-BE49-F238E27FC236}">
                <a16:creationId xmlns:a16="http://schemas.microsoft.com/office/drawing/2014/main" id="{45D3B39F-AC83-4837-9FE1-16B182A288D6}"/>
              </a:ext>
            </a:extLst>
          </p:cNvPr>
          <p:cNvSpPr txBox="1"/>
          <p:nvPr/>
        </p:nvSpPr>
        <p:spPr>
          <a:xfrm>
            <a:off x="659514" y="1270344"/>
            <a:ext cx="742183" cy="338554"/>
          </a:xfrm>
          <a:prstGeom prst="rect">
            <a:avLst/>
          </a:prstGeom>
          <a:noFill/>
        </p:spPr>
        <p:txBody>
          <a:bodyPr wrap="square" rtlCol="0">
            <a:spAutoFit/>
          </a:bodyPr>
          <a:lstStyle/>
          <a:p>
            <a:r>
              <a:rPr lang="en-US" sz="1600" dirty="0">
                <a:solidFill>
                  <a:srgbClr val="000000"/>
                </a:solidFill>
              </a:rPr>
              <a:t>Done</a:t>
            </a:r>
          </a:p>
        </p:txBody>
      </p:sp>
      <p:cxnSp>
        <p:nvCxnSpPr>
          <p:cNvPr id="41" name="Straight Arrow Connector 18">
            <a:extLst>
              <a:ext uri="{FF2B5EF4-FFF2-40B4-BE49-F238E27FC236}">
                <a16:creationId xmlns:a16="http://schemas.microsoft.com/office/drawing/2014/main" id="{36FECEC0-0CF5-42CB-8045-8B0A7F4E47F8}"/>
              </a:ext>
            </a:extLst>
          </p:cNvPr>
          <p:cNvCxnSpPr>
            <a:cxnSpLocks/>
            <a:stCxn id="2" idx="4"/>
            <a:endCxn id="44" idx="0"/>
          </p:cNvCxnSpPr>
          <p:nvPr/>
        </p:nvCxnSpPr>
        <p:spPr>
          <a:xfrm>
            <a:off x="3699917" y="1931872"/>
            <a:ext cx="0" cy="2229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6" name="Diamond 55">
            <a:extLst>
              <a:ext uri="{FF2B5EF4-FFF2-40B4-BE49-F238E27FC236}">
                <a16:creationId xmlns:a16="http://schemas.microsoft.com/office/drawing/2014/main" id="{4F41DBB2-63A7-408F-B983-3189F600CAD6}"/>
              </a:ext>
            </a:extLst>
          </p:cNvPr>
          <p:cNvSpPr/>
          <p:nvPr/>
        </p:nvSpPr>
        <p:spPr>
          <a:xfrm>
            <a:off x="2896556" y="2966587"/>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57" name="Rectangle 56">
            <a:extLst>
              <a:ext uri="{FF2B5EF4-FFF2-40B4-BE49-F238E27FC236}">
                <a16:creationId xmlns:a16="http://schemas.microsoft.com/office/drawing/2014/main" id="{7A5E8D71-DE2C-4AA2-8076-F9DF4CD7CEC2}"/>
              </a:ext>
            </a:extLst>
          </p:cNvPr>
          <p:cNvSpPr/>
          <p:nvPr/>
        </p:nvSpPr>
        <p:spPr>
          <a:xfrm>
            <a:off x="4723247" y="354767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58" name="Diamond 57">
            <a:extLst>
              <a:ext uri="{FF2B5EF4-FFF2-40B4-BE49-F238E27FC236}">
                <a16:creationId xmlns:a16="http://schemas.microsoft.com/office/drawing/2014/main" id="{63FD2AE0-B598-4491-8F3F-37710CD56C1F}"/>
              </a:ext>
            </a:extLst>
          </p:cNvPr>
          <p:cNvSpPr/>
          <p:nvPr/>
        </p:nvSpPr>
        <p:spPr>
          <a:xfrm>
            <a:off x="2896556" y="4472781"/>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59" name="Rectangle 58">
            <a:extLst>
              <a:ext uri="{FF2B5EF4-FFF2-40B4-BE49-F238E27FC236}">
                <a16:creationId xmlns:a16="http://schemas.microsoft.com/office/drawing/2014/main" id="{693E885F-146E-4547-B8D4-85956A3CDD91}"/>
              </a:ext>
            </a:extLst>
          </p:cNvPr>
          <p:cNvSpPr/>
          <p:nvPr/>
        </p:nvSpPr>
        <p:spPr>
          <a:xfrm>
            <a:off x="4723247" y="5087430"/>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72" name="Oval 71">
            <a:extLst>
              <a:ext uri="{FF2B5EF4-FFF2-40B4-BE49-F238E27FC236}">
                <a16:creationId xmlns:a16="http://schemas.microsoft.com/office/drawing/2014/main" id="{4D39DEF4-D80E-488C-BA84-952BD69D3BC1}"/>
              </a:ext>
            </a:extLst>
          </p:cNvPr>
          <p:cNvSpPr/>
          <p:nvPr/>
        </p:nvSpPr>
        <p:spPr>
          <a:xfrm>
            <a:off x="3636802" y="4094030"/>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4" name="Straight Arrow Connector 18">
            <a:extLst>
              <a:ext uri="{FF2B5EF4-FFF2-40B4-BE49-F238E27FC236}">
                <a16:creationId xmlns:a16="http://schemas.microsoft.com/office/drawing/2014/main" id="{EB7A9CF1-A687-4771-844E-119EE72F79CA}"/>
              </a:ext>
            </a:extLst>
          </p:cNvPr>
          <p:cNvCxnSpPr>
            <a:cxnSpLocks/>
            <a:stCxn id="44" idx="4"/>
            <a:endCxn id="56" idx="0"/>
          </p:cNvCxnSpPr>
          <p:nvPr/>
        </p:nvCxnSpPr>
        <p:spPr>
          <a:xfrm flipH="1">
            <a:off x="3699916" y="2633334"/>
            <a:ext cx="1" cy="33325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18">
            <a:extLst>
              <a:ext uri="{FF2B5EF4-FFF2-40B4-BE49-F238E27FC236}">
                <a16:creationId xmlns:a16="http://schemas.microsoft.com/office/drawing/2014/main" id="{3CF9E892-0873-4AF0-B32B-8C4ECBD06BE5}"/>
              </a:ext>
            </a:extLst>
          </p:cNvPr>
          <p:cNvCxnSpPr>
            <a:cxnSpLocks/>
            <a:stCxn id="56" idx="3"/>
            <a:endCxn id="57" idx="0"/>
          </p:cNvCxnSpPr>
          <p:nvPr/>
        </p:nvCxnSpPr>
        <p:spPr>
          <a:xfrm>
            <a:off x="4503276" y="3250265"/>
            <a:ext cx="798398"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8">
            <a:extLst>
              <a:ext uri="{FF2B5EF4-FFF2-40B4-BE49-F238E27FC236}">
                <a16:creationId xmlns:a16="http://schemas.microsoft.com/office/drawing/2014/main" id="{067344E8-9E6D-4329-8A60-DA18132E019A}"/>
              </a:ext>
            </a:extLst>
          </p:cNvPr>
          <p:cNvCxnSpPr>
            <a:cxnSpLocks/>
            <a:stCxn id="57" idx="2"/>
            <a:endCxn id="72" idx="6"/>
          </p:cNvCxnSpPr>
          <p:nvPr/>
        </p:nvCxnSpPr>
        <p:spPr>
          <a:xfrm rot="5400000">
            <a:off x="4405033" y="3248559"/>
            <a:ext cx="254641"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18">
            <a:extLst>
              <a:ext uri="{FF2B5EF4-FFF2-40B4-BE49-F238E27FC236}">
                <a16:creationId xmlns:a16="http://schemas.microsoft.com/office/drawing/2014/main" id="{5AD84311-BF31-4CF9-BC12-44F425FECFD5}"/>
              </a:ext>
            </a:extLst>
          </p:cNvPr>
          <p:cNvCxnSpPr>
            <a:cxnSpLocks/>
            <a:stCxn id="56" idx="2"/>
            <a:endCxn id="72" idx="0"/>
          </p:cNvCxnSpPr>
          <p:nvPr/>
        </p:nvCxnSpPr>
        <p:spPr>
          <a:xfrm>
            <a:off x="3699916" y="3533942"/>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18">
            <a:extLst>
              <a:ext uri="{FF2B5EF4-FFF2-40B4-BE49-F238E27FC236}">
                <a16:creationId xmlns:a16="http://schemas.microsoft.com/office/drawing/2014/main" id="{86B44169-AD55-47A2-9202-8727342C39C5}"/>
              </a:ext>
            </a:extLst>
          </p:cNvPr>
          <p:cNvCxnSpPr>
            <a:cxnSpLocks/>
            <a:stCxn id="72" idx="4"/>
            <a:endCxn id="58" idx="0"/>
          </p:cNvCxnSpPr>
          <p:nvPr/>
        </p:nvCxnSpPr>
        <p:spPr>
          <a:xfrm flipH="1">
            <a:off x="3699916" y="4196371"/>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18">
            <a:extLst>
              <a:ext uri="{FF2B5EF4-FFF2-40B4-BE49-F238E27FC236}">
                <a16:creationId xmlns:a16="http://schemas.microsoft.com/office/drawing/2014/main" id="{F69A3A31-4A91-4D1E-9444-71777643F44A}"/>
              </a:ext>
            </a:extLst>
          </p:cNvPr>
          <p:cNvCxnSpPr>
            <a:cxnSpLocks/>
            <a:stCxn id="58" idx="3"/>
            <a:endCxn id="59" idx="0"/>
          </p:cNvCxnSpPr>
          <p:nvPr/>
        </p:nvCxnSpPr>
        <p:spPr>
          <a:xfrm>
            <a:off x="4503276" y="4756459"/>
            <a:ext cx="798398"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917B01C-E881-4E7E-A5E2-7F5F50A922FF}"/>
              </a:ext>
            </a:extLst>
          </p:cNvPr>
          <p:cNvSpPr/>
          <p:nvPr/>
        </p:nvSpPr>
        <p:spPr>
          <a:xfrm>
            <a:off x="3636802" y="5630099"/>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5" name="Straight Arrow Connector 18">
            <a:extLst>
              <a:ext uri="{FF2B5EF4-FFF2-40B4-BE49-F238E27FC236}">
                <a16:creationId xmlns:a16="http://schemas.microsoft.com/office/drawing/2014/main" id="{466EF604-B031-48A7-8C1A-EF6A6082CC9F}"/>
              </a:ext>
            </a:extLst>
          </p:cNvPr>
          <p:cNvCxnSpPr>
            <a:cxnSpLocks/>
            <a:stCxn id="58" idx="2"/>
            <a:endCxn id="94" idx="0"/>
          </p:cNvCxnSpPr>
          <p:nvPr/>
        </p:nvCxnSpPr>
        <p:spPr>
          <a:xfrm>
            <a:off x="3699916" y="5040136"/>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18">
            <a:extLst>
              <a:ext uri="{FF2B5EF4-FFF2-40B4-BE49-F238E27FC236}">
                <a16:creationId xmlns:a16="http://schemas.microsoft.com/office/drawing/2014/main" id="{99A28700-6F96-4D44-A424-D3A9B5182CF1}"/>
              </a:ext>
            </a:extLst>
          </p:cNvPr>
          <p:cNvCxnSpPr>
            <a:cxnSpLocks/>
            <a:stCxn id="59" idx="2"/>
            <a:endCxn id="94" idx="6"/>
          </p:cNvCxnSpPr>
          <p:nvPr/>
        </p:nvCxnSpPr>
        <p:spPr>
          <a:xfrm rot="5400000">
            <a:off x="4406875" y="4786471"/>
            <a:ext cx="250956"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 name="Parallelogram 1">
            <a:extLst>
              <a:ext uri="{FF2B5EF4-FFF2-40B4-BE49-F238E27FC236}">
                <a16:creationId xmlns:a16="http://schemas.microsoft.com/office/drawing/2014/main" id="{6C1B80B0-5F66-4E20-BBEC-2E9CC60C60A3}"/>
              </a:ext>
            </a:extLst>
          </p:cNvPr>
          <p:cNvSpPr/>
          <p:nvPr/>
        </p:nvSpPr>
        <p:spPr>
          <a:xfrm>
            <a:off x="2794805" y="1364517"/>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44" name="Parallelogram 43">
            <a:extLst>
              <a:ext uri="{FF2B5EF4-FFF2-40B4-BE49-F238E27FC236}">
                <a16:creationId xmlns:a16="http://schemas.microsoft.com/office/drawing/2014/main" id="{D4F42142-B05E-463F-B340-7046112C7B03}"/>
              </a:ext>
            </a:extLst>
          </p:cNvPr>
          <p:cNvSpPr/>
          <p:nvPr/>
        </p:nvSpPr>
        <p:spPr>
          <a:xfrm>
            <a:off x="2995213" y="215485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132795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15"/>
                                        </p:tgtEl>
                                        <p:attrNameLst>
                                          <p:attrName>stroke.color</p:attrName>
                                        </p:attrNameLst>
                                      </p:cBhvr>
                                      <p:to>
                                        <p:clrVal>
                                          <a:schemeClr val="accent2"/>
                                        </p:clrVal>
                                      </p:to>
                                    </p:set>
                                    <p:set>
                                      <p:cBhvr>
                                        <p:cTn id="7" dur="2000"/>
                                        <p:tgtEl>
                                          <p:spTgt spid="15"/>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17"/>
                                        </p:tgtEl>
                                        <p:attrNameLst>
                                          <p:attrName>stroke.color</p:attrName>
                                        </p:attrNameLst>
                                      </p:cBhvr>
                                      <p:to>
                                        <p:clrVal>
                                          <a:schemeClr val="accent2"/>
                                        </p:clrVal>
                                      </p:to>
                                    </p:set>
                                    <p:set>
                                      <p:cBhvr>
                                        <p:cTn id="12" dur="indefinite"/>
                                        <p:tgtEl>
                                          <p:spTgt spid="17"/>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19">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18"/>
                                        </p:tgtEl>
                                        <p:attrNameLst>
                                          <p:attrName>stroke.color</p:attrName>
                                        </p:attrNameLst>
                                      </p:cBhvr>
                                      <p:to>
                                        <p:clrVal>
                                          <a:srgbClr val="ED7D31"/>
                                        </p:clrVal>
                                      </p:to>
                                    </p:set>
                                    <p:set>
                                      <p:cBhvr>
                                        <p:cTn id="19" dur="indefinite"/>
                                        <p:tgtEl>
                                          <p:spTgt spid="18"/>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16"/>
                                        </p:tgtEl>
                                        <p:attrNameLst>
                                          <p:attrName>stroke.color</p:attrName>
                                        </p:attrNameLst>
                                      </p:cBhvr>
                                      <p:to>
                                        <p:clrVal>
                                          <a:schemeClr val="accent2"/>
                                        </p:clrVal>
                                      </p:to>
                                    </p:set>
                                    <p:set>
                                      <p:cBhvr>
                                        <p:cTn id="24" dur="indefinite"/>
                                        <p:tgtEl>
                                          <p:spTgt spid="16"/>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20"/>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41"/>
                                        </p:tgtEl>
                                        <p:attrNameLst>
                                          <p:attrName>stroke.color</p:attrName>
                                        </p:attrNameLst>
                                      </p:cBhvr>
                                      <p:to>
                                        <p:clrVal>
                                          <a:schemeClr val="accent2"/>
                                        </p:clrVal>
                                      </p:to>
                                    </p:set>
                                    <p:set>
                                      <p:cBhvr>
                                        <p:cTn id="31" dur="indefinite"/>
                                        <p:tgtEl>
                                          <p:spTgt spid="41"/>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74"/>
                                        </p:tgtEl>
                                        <p:attrNameLst>
                                          <p:attrName>stroke.color</p:attrName>
                                        </p:attrNameLst>
                                      </p:cBhvr>
                                      <p:to>
                                        <p:clrVal>
                                          <a:schemeClr val="accent2"/>
                                        </p:clrVal>
                                      </p:to>
                                    </p:set>
                                    <p:set>
                                      <p:cBhvr>
                                        <p:cTn id="36" dur="indefinite"/>
                                        <p:tgtEl>
                                          <p:spTgt spid="74"/>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77"/>
                                        </p:tgtEl>
                                        <p:attrNameLst>
                                          <p:attrName>stroke.color</p:attrName>
                                        </p:attrNameLst>
                                      </p:cBhvr>
                                      <p:to>
                                        <p:clrVal>
                                          <a:schemeClr val="accent2"/>
                                        </p:clrVal>
                                      </p:to>
                                    </p:set>
                                    <p:set>
                                      <p:cBhvr>
                                        <p:cTn id="41" dur="indefinite"/>
                                        <p:tgtEl>
                                          <p:spTgt spid="77"/>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80"/>
                                        </p:tgtEl>
                                        <p:attrNameLst>
                                          <p:attrName>stroke.color</p:attrName>
                                        </p:attrNameLst>
                                      </p:cBhvr>
                                      <p:to>
                                        <p:clrVal>
                                          <a:schemeClr val="accent2"/>
                                        </p:clrVal>
                                      </p:to>
                                    </p:set>
                                    <p:set>
                                      <p:cBhvr>
                                        <p:cTn id="46" dur="indefinite"/>
                                        <p:tgtEl>
                                          <p:spTgt spid="80"/>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83"/>
                                        </p:tgtEl>
                                        <p:attrNameLst>
                                          <p:attrName>stroke.color</p:attrName>
                                        </p:attrNameLst>
                                      </p:cBhvr>
                                      <p:to>
                                        <p:clrVal>
                                          <a:schemeClr val="accent2"/>
                                        </p:clrVal>
                                      </p:to>
                                    </p:set>
                                    <p:set>
                                      <p:cBhvr>
                                        <p:cTn id="51" dur="indefinite"/>
                                        <p:tgtEl>
                                          <p:spTgt spid="83"/>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86"/>
                                        </p:tgtEl>
                                        <p:attrNameLst>
                                          <p:attrName>stroke.color</p:attrName>
                                        </p:attrNameLst>
                                      </p:cBhvr>
                                      <p:to>
                                        <p:clrVal>
                                          <a:schemeClr val="accent2"/>
                                        </p:clrVal>
                                      </p:to>
                                    </p:set>
                                    <p:set>
                                      <p:cBhvr>
                                        <p:cTn id="56" dur="indefinite"/>
                                        <p:tgtEl>
                                          <p:spTgt spid="86"/>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89"/>
                                        </p:tgtEl>
                                        <p:attrNameLst>
                                          <p:attrName>stroke.color</p:attrName>
                                        </p:attrNameLst>
                                      </p:cBhvr>
                                      <p:to>
                                        <p:clrVal>
                                          <a:schemeClr val="accent2"/>
                                        </p:clrVal>
                                      </p:to>
                                    </p:set>
                                    <p:set>
                                      <p:cBhvr>
                                        <p:cTn id="61" dur="indefinite"/>
                                        <p:tgtEl>
                                          <p:spTgt spid="89"/>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95"/>
                                        </p:tgtEl>
                                        <p:attrNameLst>
                                          <p:attrName>stroke.color</p:attrName>
                                        </p:attrNameLst>
                                      </p:cBhvr>
                                      <p:to>
                                        <p:clrVal>
                                          <a:schemeClr val="accent2"/>
                                        </p:clrVal>
                                      </p:to>
                                    </p:set>
                                    <p:set>
                                      <p:cBhvr>
                                        <p:cTn id="66" dur="indefinite"/>
                                        <p:tgtEl>
                                          <p:spTgt spid="95"/>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98"/>
                                        </p:tgtEl>
                                        <p:attrNameLst>
                                          <p:attrName>stroke.color</p:attrName>
                                        </p:attrNameLst>
                                      </p:cBhvr>
                                      <p:to>
                                        <p:clrVal>
                                          <a:schemeClr val="accent2"/>
                                        </p:clrVal>
                                      </p:to>
                                    </p:set>
                                    <p:set>
                                      <p:cBhvr>
                                        <p:cTn id="71" dur="indefinite"/>
                                        <p:tgtEl>
                                          <p:spTgt spid="9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lowchart: Preparation 78">
            <a:extLst>
              <a:ext uri="{FF2B5EF4-FFF2-40B4-BE49-F238E27FC236}">
                <a16:creationId xmlns:a16="http://schemas.microsoft.com/office/drawing/2014/main" id="{F81ACCC9-9B28-4CC2-A7B5-F72572F10D78}"/>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t>
            </a:r>
            <a:r>
              <a:rPr lang="en-US" sz="1600" dirty="0">
                <a:solidFill>
                  <a:srgbClr val="000000"/>
                </a:solidFill>
              </a:rPr>
              <a:t> = 1 to 10</a:t>
            </a:r>
          </a:p>
        </p:txBody>
      </p:sp>
      <p:cxnSp>
        <p:nvCxnSpPr>
          <p:cNvPr id="81" name="Straight Arrow Connector 80">
            <a:extLst>
              <a:ext uri="{FF2B5EF4-FFF2-40B4-BE49-F238E27FC236}">
                <a16:creationId xmlns:a16="http://schemas.microsoft.com/office/drawing/2014/main" id="{299F846B-BBC0-45CB-AB79-E63D11181841}"/>
              </a:ext>
            </a:extLst>
          </p:cNvPr>
          <p:cNvCxnSpPr>
            <a:cxnSpLocks/>
            <a:endCxn id="79" idx="0"/>
          </p:cNvCxnSpPr>
          <p:nvPr/>
        </p:nvCxnSpPr>
        <p:spPr>
          <a:xfrm>
            <a:off x="1714574" y="412762"/>
            <a:ext cx="0" cy="3568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47B1692-A1C9-46E4-B766-AC14ABF4447E}"/>
              </a:ext>
            </a:extLst>
          </p:cNvPr>
          <p:cNvCxnSpPr>
            <a:cxnSpLocks/>
          </p:cNvCxnSpPr>
          <p:nvPr/>
        </p:nvCxnSpPr>
        <p:spPr>
          <a:xfrm>
            <a:off x="1401440" y="1126530"/>
            <a:ext cx="0" cy="48468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18">
            <a:extLst>
              <a:ext uri="{FF2B5EF4-FFF2-40B4-BE49-F238E27FC236}">
                <a16:creationId xmlns:a16="http://schemas.microsoft.com/office/drawing/2014/main" id="{8513F4FB-4153-4300-9944-02FC70D601A8}"/>
              </a:ext>
            </a:extLst>
          </p:cNvPr>
          <p:cNvCxnSpPr>
            <a:cxnSpLocks/>
            <a:stCxn id="79" idx="3"/>
            <a:endCxn id="110" idx="0"/>
          </p:cNvCxnSpPr>
          <p:nvPr/>
        </p:nvCxnSpPr>
        <p:spPr>
          <a:xfrm>
            <a:off x="2574234" y="948088"/>
            <a:ext cx="1125683" cy="416429"/>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5F67FDC0-0BF0-47DA-A663-3238868AB45A}"/>
              </a:ext>
            </a:extLst>
          </p:cNvPr>
          <p:cNvCxnSpPr>
            <a:cxnSpLocks/>
            <a:stCxn id="107" idx="4"/>
          </p:cNvCxnSpPr>
          <p:nvPr/>
        </p:nvCxnSpPr>
        <p:spPr>
          <a:xfrm rot="5400000" flipH="1">
            <a:off x="429623" y="2462147"/>
            <a:ext cx="4605909" cy="1934678"/>
          </a:xfrm>
          <a:prstGeom prst="bentConnector3">
            <a:avLst>
              <a:gd name="adj1" fmla="val -4963"/>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9517717-85D4-4760-9FCC-B7D95DB30360}"/>
              </a:ext>
            </a:extLst>
          </p:cNvPr>
          <p:cNvSpPr txBox="1"/>
          <p:nvPr/>
        </p:nvSpPr>
        <p:spPr>
          <a:xfrm>
            <a:off x="2923177" y="658856"/>
            <a:ext cx="983079" cy="338554"/>
          </a:xfrm>
          <a:prstGeom prst="rect">
            <a:avLst/>
          </a:prstGeom>
          <a:noFill/>
        </p:spPr>
        <p:txBody>
          <a:bodyPr wrap="square" rtlCol="0">
            <a:spAutoFit/>
          </a:bodyPr>
          <a:lstStyle/>
          <a:p>
            <a:r>
              <a:rPr lang="en-US" sz="1600" dirty="0">
                <a:solidFill>
                  <a:srgbClr val="000000"/>
                </a:solidFill>
              </a:rPr>
              <a:t>Next</a:t>
            </a:r>
          </a:p>
        </p:txBody>
      </p:sp>
      <p:sp>
        <p:nvSpPr>
          <p:cNvPr id="88" name="TextBox 87">
            <a:extLst>
              <a:ext uri="{FF2B5EF4-FFF2-40B4-BE49-F238E27FC236}">
                <a16:creationId xmlns:a16="http://schemas.microsoft.com/office/drawing/2014/main" id="{CA1BBB5E-6C96-493D-9B8F-49A2E0D065B7}"/>
              </a:ext>
            </a:extLst>
          </p:cNvPr>
          <p:cNvSpPr txBox="1"/>
          <p:nvPr/>
        </p:nvSpPr>
        <p:spPr>
          <a:xfrm>
            <a:off x="659514" y="1270344"/>
            <a:ext cx="742183" cy="338554"/>
          </a:xfrm>
          <a:prstGeom prst="rect">
            <a:avLst/>
          </a:prstGeom>
          <a:noFill/>
        </p:spPr>
        <p:txBody>
          <a:bodyPr wrap="square" rtlCol="0">
            <a:spAutoFit/>
          </a:bodyPr>
          <a:lstStyle/>
          <a:p>
            <a:r>
              <a:rPr lang="en-US" sz="1600" dirty="0">
                <a:solidFill>
                  <a:srgbClr val="000000"/>
                </a:solidFill>
              </a:rPr>
              <a:t>Done</a:t>
            </a:r>
          </a:p>
        </p:txBody>
      </p:sp>
      <p:cxnSp>
        <p:nvCxnSpPr>
          <p:cNvPr id="90" name="Straight Arrow Connector 18">
            <a:extLst>
              <a:ext uri="{FF2B5EF4-FFF2-40B4-BE49-F238E27FC236}">
                <a16:creationId xmlns:a16="http://schemas.microsoft.com/office/drawing/2014/main" id="{826F2EF5-D4C8-498E-A4C9-60681580B141}"/>
              </a:ext>
            </a:extLst>
          </p:cNvPr>
          <p:cNvCxnSpPr>
            <a:cxnSpLocks/>
            <a:stCxn id="110" idx="4"/>
            <a:endCxn id="111" idx="0"/>
          </p:cNvCxnSpPr>
          <p:nvPr/>
        </p:nvCxnSpPr>
        <p:spPr>
          <a:xfrm>
            <a:off x="3699917" y="1931872"/>
            <a:ext cx="0" cy="222984"/>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91" name="Diamond 90">
            <a:extLst>
              <a:ext uri="{FF2B5EF4-FFF2-40B4-BE49-F238E27FC236}">
                <a16:creationId xmlns:a16="http://schemas.microsoft.com/office/drawing/2014/main" id="{4B7AC6CF-D69B-47A5-A005-AFA4D6E17EA0}"/>
              </a:ext>
            </a:extLst>
          </p:cNvPr>
          <p:cNvSpPr/>
          <p:nvPr/>
        </p:nvSpPr>
        <p:spPr>
          <a:xfrm>
            <a:off x="2896556" y="2966587"/>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92" name="Rectangle 91">
            <a:extLst>
              <a:ext uri="{FF2B5EF4-FFF2-40B4-BE49-F238E27FC236}">
                <a16:creationId xmlns:a16="http://schemas.microsoft.com/office/drawing/2014/main" id="{5E6A553F-53F1-42DC-AEB9-D59BE8A0ADF7}"/>
              </a:ext>
            </a:extLst>
          </p:cNvPr>
          <p:cNvSpPr/>
          <p:nvPr/>
        </p:nvSpPr>
        <p:spPr>
          <a:xfrm>
            <a:off x="4723247" y="354767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93" name="Diamond 92">
            <a:extLst>
              <a:ext uri="{FF2B5EF4-FFF2-40B4-BE49-F238E27FC236}">
                <a16:creationId xmlns:a16="http://schemas.microsoft.com/office/drawing/2014/main" id="{4261B8BB-D5F6-448B-867B-D153740D217E}"/>
              </a:ext>
            </a:extLst>
          </p:cNvPr>
          <p:cNvSpPr/>
          <p:nvPr/>
        </p:nvSpPr>
        <p:spPr>
          <a:xfrm>
            <a:off x="2896556" y="4472781"/>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96" name="Rectangle 95">
            <a:extLst>
              <a:ext uri="{FF2B5EF4-FFF2-40B4-BE49-F238E27FC236}">
                <a16:creationId xmlns:a16="http://schemas.microsoft.com/office/drawing/2014/main" id="{07CA03D8-6414-49BF-9CF0-64A69351B206}"/>
              </a:ext>
            </a:extLst>
          </p:cNvPr>
          <p:cNvSpPr/>
          <p:nvPr/>
        </p:nvSpPr>
        <p:spPr>
          <a:xfrm>
            <a:off x="4723247" y="5087430"/>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97" name="Oval 96">
            <a:extLst>
              <a:ext uri="{FF2B5EF4-FFF2-40B4-BE49-F238E27FC236}">
                <a16:creationId xmlns:a16="http://schemas.microsoft.com/office/drawing/2014/main" id="{EF60A3A8-F400-418F-94B7-8435A943EEF2}"/>
              </a:ext>
            </a:extLst>
          </p:cNvPr>
          <p:cNvSpPr/>
          <p:nvPr/>
        </p:nvSpPr>
        <p:spPr>
          <a:xfrm>
            <a:off x="3636802" y="4094030"/>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9" name="Straight Arrow Connector 18">
            <a:extLst>
              <a:ext uri="{FF2B5EF4-FFF2-40B4-BE49-F238E27FC236}">
                <a16:creationId xmlns:a16="http://schemas.microsoft.com/office/drawing/2014/main" id="{ACCC01B9-D9B1-471E-A32A-C77642A13F09}"/>
              </a:ext>
            </a:extLst>
          </p:cNvPr>
          <p:cNvCxnSpPr>
            <a:cxnSpLocks/>
            <a:stCxn id="111" idx="4"/>
            <a:endCxn id="91" idx="0"/>
          </p:cNvCxnSpPr>
          <p:nvPr/>
        </p:nvCxnSpPr>
        <p:spPr>
          <a:xfrm flipH="1">
            <a:off x="3699916" y="2633334"/>
            <a:ext cx="1" cy="33325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18">
            <a:extLst>
              <a:ext uri="{FF2B5EF4-FFF2-40B4-BE49-F238E27FC236}">
                <a16:creationId xmlns:a16="http://schemas.microsoft.com/office/drawing/2014/main" id="{48C2B49D-04A9-4A76-852C-4ABE51C1240F}"/>
              </a:ext>
            </a:extLst>
          </p:cNvPr>
          <p:cNvCxnSpPr>
            <a:cxnSpLocks/>
            <a:stCxn id="91" idx="3"/>
            <a:endCxn id="92" idx="0"/>
          </p:cNvCxnSpPr>
          <p:nvPr/>
        </p:nvCxnSpPr>
        <p:spPr>
          <a:xfrm>
            <a:off x="4503276" y="3250265"/>
            <a:ext cx="798398"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8">
            <a:extLst>
              <a:ext uri="{FF2B5EF4-FFF2-40B4-BE49-F238E27FC236}">
                <a16:creationId xmlns:a16="http://schemas.microsoft.com/office/drawing/2014/main" id="{57B68C7C-01E4-476F-989C-65D97D493B7B}"/>
              </a:ext>
            </a:extLst>
          </p:cNvPr>
          <p:cNvCxnSpPr>
            <a:cxnSpLocks/>
            <a:stCxn id="92" idx="2"/>
            <a:endCxn id="97" idx="6"/>
          </p:cNvCxnSpPr>
          <p:nvPr/>
        </p:nvCxnSpPr>
        <p:spPr>
          <a:xfrm rot="5400000">
            <a:off x="4405033" y="3248559"/>
            <a:ext cx="254641"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8">
            <a:extLst>
              <a:ext uri="{FF2B5EF4-FFF2-40B4-BE49-F238E27FC236}">
                <a16:creationId xmlns:a16="http://schemas.microsoft.com/office/drawing/2014/main" id="{7749B756-9618-4F74-87A0-515E311E749F}"/>
              </a:ext>
            </a:extLst>
          </p:cNvPr>
          <p:cNvCxnSpPr>
            <a:cxnSpLocks/>
            <a:stCxn id="91" idx="2"/>
            <a:endCxn id="97" idx="0"/>
          </p:cNvCxnSpPr>
          <p:nvPr/>
        </p:nvCxnSpPr>
        <p:spPr>
          <a:xfrm>
            <a:off x="3699916" y="3533942"/>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8">
            <a:extLst>
              <a:ext uri="{FF2B5EF4-FFF2-40B4-BE49-F238E27FC236}">
                <a16:creationId xmlns:a16="http://schemas.microsoft.com/office/drawing/2014/main" id="{DACCCB08-EC7F-4586-9121-69F6CD03C655}"/>
              </a:ext>
            </a:extLst>
          </p:cNvPr>
          <p:cNvCxnSpPr>
            <a:cxnSpLocks/>
            <a:stCxn id="97" idx="4"/>
            <a:endCxn id="93" idx="0"/>
          </p:cNvCxnSpPr>
          <p:nvPr/>
        </p:nvCxnSpPr>
        <p:spPr>
          <a:xfrm flipH="1">
            <a:off x="3699916" y="4196371"/>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7226FE15-9B1C-40C1-A0C8-B00EC4D62B0D}"/>
              </a:ext>
            </a:extLst>
          </p:cNvPr>
          <p:cNvCxnSpPr>
            <a:cxnSpLocks/>
            <a:stCxn id="93" idx="3"/>
            <a:endCxn id="96" idx="0"/>
          </p:cNvCxnSpPr>
          <p:nvPr/>
        </p:nvCxnSpPr>
        <p:spPr>
          <a:xfrm>
            <a:off x="4503276" y="4756459"/>
            <a:ext cx="798398"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17B12FA7-C816-466F-97BE-DDAC494D7E02}"/>
              </a:ext>
            </a:extLst>
          </p:cNvPr>
          <p:cNvSpPr/>
          <p:nvPr/>
        </p:nvSpPr>
        <p:spPr>
          <a:xfrm>
            <a:off x="3636802" y="5630099"/>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8" name="Straight Arrow Connector 18">
            <a:extLst>
              <a:ext uri="{FF2B5EF4-FFF2-40B4-BE49-F238E27FC236}">
                <a16:creationId xmlns:a16="http://schemas.microsoft.com/office/drawing/2014/main" id="{E7A776C9-96A8-4AA2-A022-8889FC6CDCFC}"/>
              </a:ext>
            </a:extLst>
          </p:cNvPr>
          <p:cNvCxnSpPr>
            <a:cxnSpLocks/>
            <a:stCxn id="93" idx="2"/>
            <a:endCxn id="107" idx="0"/>
          </p:cNvCxnSpPr>
          <p:nvPr/>
        </p:nvCxnSpPr>
        <p:spPr>
          <a:xfrm>
            <a:off x="3699916" y="5040136"/>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8">
            <a:extLst>
              <a:ext uri="{FF2B5EF4-FFF2-40B4-BE49-F238E27FC236}">
                <a16:creationId xmlns:a16="http://schemas.microsoft.com/office/drawing/2014/main" id="{A0BD84D1-6F18-4A2B-A438-FFAE0A7EB1C8}"/>
              </a:ext>
            </a:extLst>
          </p:cNvPr>
          <p:cNvCxnSpPr>
            <a:cxnSpLocks/>
            <a:stCxn id="96" idx="2"/>
            <a:endCxn id="107" idx="6"/>
          </p:cNvCxnSpPr>
          <p:nvPr/>
        </p:nvCxnSpPr>
        <p:spPr>
          <a:xfrm rot="5400000">
            <a:off x="4406875" y="4786471"/>
            <a:ext cx="250956"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0" name="Parallelogram 109">
            <a:extLst>
              <a:ext uri="{FF2B5EF4-FFF2-40B4-BE49-F238E27FC236}">
                <a16:creationId xmlns:a16="http://schemas.microsoft.com/office/drawing/2014/main" id="{937DE8D1-AD39-4D82-9F6E-6D76EC829B6C}"/>
              </a:ext>
            </a:extLst>
          </p:cNvPr>
          <p:cNvSpPr/>
          <p:nvPr/>
        </p:nvSpPr>
        <p:spPr>
          <a:xfrm>
            <a:off x="2794805" y="1364517"/>
            <a:ext cx="1810223" cy="567355"/>
          </a:xfrm>
          <a:prstGeom prst="parallelogram">
            <a:avLst>
              <a:gd name="adj" fmla="val 33759"/>
            </a:avLst>
          </a:prstGeom>
          <a:solidFill>
            <a:srgbClr val="D5E8D4"/>
          </a:solidFill>
          <a:ln>
            <a:solidFill>
              <a:schemeClr val="tx2"/>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111" name="Parallelogram 110">
            <a:extLst>
              <a:ext uri="{FF2B5EF4-FFF2-40B4-BE49-F238E27FC236}">
                <a16:creationId xmlns:a16="http://schemas.microsoft.com/office/drawing/2014/main" id="{2F22D2A3-A056-4F5B-B46D-E3872B8D090D}"/>
              </a:ext>
            </a:extLst>
          </p:cNvPr>
          <p:cNvSpPr/>
          <p:nvPr/>
        </p:nvSpPr>
        <p:spPr>
          <a:xfrm>
            <a:off x="2995213" y="2154856"/>
            <a:ext cx="1409407" cy="478478"/>
          </a:xfrm>
          <a:prstGeom prst="parallelogram">
            <a:avLst>
              <a:gd name="adj" fmla="val 33759"/>
            </a:avLst>
          </a:prstGeom>
          <a:solidFill>
            <a:srgbClr val="DAE8FC"/>
          </a:solidFill>
          <a:ln>
            <a:solidFill>
              <a:schemeClr val="tx2"/>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124852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81"/>
                                        </p:tgtEl>
                                        <p:attrNameLst>
                                          <p:attrName>stroke.color</p:attrName>
                                        </p:attrNameLst>
                                      </p:cBhvr>
                                      <p:to>
                                        <p:clrVal>
                                          <a:schemeClr val="accent2"/>
                                        </p:clrVal>
                                      </p:to>
                                    </p:set>
                                    <p:set>
                                      <p:cBhvr>
                                        <p:cTn id="7" dur="2000"/>
                                        <p:tgtEl>
                                          <p:spTgt spid="8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84"/>
                                        </p:tgtEl>
                                        <p:attrNameLst>
                                          <p:attrName>stroke.color</p:attrName>
                                        </p:attrNameLst>
                                      </p:cBhvr>
                                      <p:to>
                                        <p:clrVal>
                                          <a:schemeClr val="accent2"/>
                                        </p:clrVal>
                                      </p:to>
                                    </p:set>
                                    <p:set>
                                      <p:cBhvr>
                                        <p:cTn id="12" dur="indefinite"/>
                                        <p:tgtEl>
                                          <p:spTgt spid="84"/>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87">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85"/>
                                        </p:tgtEl>
                                        <p:attrNameLst>
                                          <p:attrName>stroke.color</p:attrName>
                                        </p:attrNameLst>
                                      </p:cBhvr>
                                      <p:to>
                                        <p:clrVal>
                                          <a:srgbClr val="ED7D31"/>
                                        </p:clrVal>
                                      </p:to>
                                    </p:set>
                                    <p:set>
                                      <p:cBhvr>
                                        <p:cTn id="19" dur="indefinite"/>
                                        <p:tgtEl>
                                          <p:spTgt spid="8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82"/>
                                        </p:tgtEl>
                                        <p:attrNameLst>
                                          <p:attrName>stroke.color</p:attrName>
                                        </p:attrNameLst>
                                      </p:cBhvr>
                                      <p:to>
                                        <p:clrVal>
                                          <a:schemeClr val="accent2"/>
                                        </p:clrVal>
                                      </p:to>
                                    </p:set>
                                    <p:set>
                                      <p:cBhvr>
                                        <p:cTn id="24" dur="indefinite"/>
                                        <p:tgtEl>
                                          <p:spTgt spid="82"/>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88"/>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90"/>
                                        </p:tgtEl>
                                        <p:attrNameLst>
                                          <p:attrName>stroke.color</p:attrName>
                                        </p:attrNameLst>
                                      </p:cBhvr>
                                      <p:to>
                                        <p:clrVal>
                                          <a:schemeClr val="accent2"/>
                                        </p:clrVal>
                                      </p:to>
                                    </p:set>
                                    <p:set>
                                      <p:cBhvr>
                                        <p:cTn id="31" dur="indefinite"/>
                                        <p:tgtEl>
                                          <p:spTgt spid="90"/>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99"/>
                                        </p:tgtEl>
                                        <p:attrNameLst>
                                          <p:attrName>stroke.color</p:attrName>
                                        </p:attrNameLst>
                                      </p:cBhvr>
                                      <p:to>
                                        <p:clrVal>
                                          <a:schemeClr val="accent2"/>
                                        </p:clrVal>
                                      </p:to>
                                    </p:set>
                                    <p:set>
                                      <p:cBhvr>
                                        <p:cTn id="36" dur="indefinite"/>
                                        <p:tgtEl>
                                          <p:spTgt spid="99"/>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100"/>
                                        </p:tgtEl>
                                        <p:attrNameLst>
                                          <p:attrName>stroke.color</p:attrName>
                                        </p:attrNameLst>
                                      </p:cBhvr>
                                      <p:to>
                                        <p:clrVal>
                                          <a:schemeClr val="accent2"/>
                                        </p:clrVal>
                                      </p:to>
                                    </p:set>
                                    <p:set>
                                      <p:cBhvr>
                                        <p:cTn id="41" dur="indefinite"/>
                                        <p:tgtEl>
                                          <p:spTgt spid="10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102"/>
                                        </p:tgtEl>
                                        <p:attrNameLst>
                                          <p:attrName>stroke.color</p:attrName>
                                        </p:attrNameLst>
                                      </p:cBhvr>
                                      <p:to>
                                        <p:clrVal>
                                          <a:schemeClr val="accent2"/>
                                        </p:clrVal>
                                      </p:to>
                                    </p:set>
                                    <p:set>
                                      <p:cBhvr>
                                        <p:cTn id="46" dur="indefinite"/>
                                        <p:tgtEl>
                                          <p:spTgt spid="102"/>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103"/>
                                        </p:tgtEl>
                                        <p:attrNameLst>
                                          <p:attrName>stroke.color</p:attrName>
                                        </p:attrNameLst>
                                      </p:cBhvr>
                                      <p:to>
                                        <p:clrVal>
                                          <a:schemeClr val="accent2"/>
                                        </p:clrVal>
                                      </p:to>
                                    </p:set>
                                    <p:set>
                                      <p:cBhvr>
                                        <p:cTn id="51" dur="indefinite"/>
                                        <p:tgtEl>
                                          <p:spTgt spid="103"/>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104"/>
                                        </p:tgtEl>
                                        <p:attrNameLst>
                                          <p:attrName>stroke.color</p:attrName>
                                        </p:attrNameLst>
                                      </p:cBhvr>
                                      <p:to>
                                        <p:clrVal>
                                          <a:schemeClr val="accent2"/>
                                        </p:clrVal>
                                      </p:to>
                                    </p:set>
                                    <p:set>
                                      <p:cBhvr>
                                        <p:cTn id="56" dur="indefinite"/>
                                        <p:tgtEl>
                                          <p:spTgt spid="104"/>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106"/>
                                        </p:tgtEl>
                                        <p:attrNameLst>
                                          <p:attrName>stroke.color</p:attrName>
                                        </p:attrNameLst>
                                      </p:cBhvr>
                                      <p:to>
                                        <p:clrVal>
                                          <a:schemeClr val="accent2"/>
                                        </p:clrVal>
                                      </p:to>
                                    </p:set>
                                    <p:set>
                                      <p:cBhvr>
                                        <p:cTn id="61" dur="indefinite"/>
                                        <p:tgtEl>
                                          <p:spTgt spid="106"/>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108"/>
                                        </p:tgtEl>
                                        <p:attrNameLst>
                                          <p:attrName>stroke.color</p:attrName>
                                        </p:attrNameLst>
                                      </p:cBhvr>
                                      <p:to>
                                        <p:clrVal>
                                          <a:schemeClr val="accent2"/>
                                        </p:clrVal>
                                      </p:to>
                                    </p:set>
                                    <p:set>
                                      <p:cBhvr>
                                        <p:cTn id="66" dur="indefinite"/>
                                        <p:tgtEl>
                                          <p:spTgt spid="108"/>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109"/>
                                        </p:tgtEl>
                                        <p:attrNameLst>
                                          <p:attrName>stroke.color</p:attrName>
                                        </p:attrNameLst>
                                      </p:cBhvr>
                                      <p:to>
                                        <p:clrVal>
                                          <a:schemeClr val="accent2"/>
                                        </p:clrVal>
                                      </p:to>
                                    </p:set>
                                    <p:set>
                                      <p:cBhvr>
                                        <p:cTn id="71" dur="indefinite"/>
                                        <p:tgtEl>
                                          <p:spTgt spid="10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spTree>
    <p:extLst>
      <p:ext uri="{BB962C8B-B14F-4D97-AF65-F5344CB8AC3E}">
        <p14:creationId xmlns:p14="http://schemas.microsoft.com/office/powerpoint/2010/main" val="2492382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lowchart: Preparation 78">
            <a:extLst>
              <a:ext uri="{FF2B5EF4-FFF2-40B4-BE49-F238E27FC236}">
                <a16:creationId xmlns:a16="http://schemas.microsoft.com/office/drawing/2014/main" id="{B1E14869-49EF-4891-8273-FF0843BA9E83}"/>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t>
            </a:r>
            <a:r>
              <a:rPr lang="en-US" sz="1600" dirty="0">
                <a:solidFill>
                  <a:srgbClr val="000000"/>
                </a:solidFill>
              </a:rPr>
              <a:t> = 1 to 10</a:t>
            </a:r>
          </a:p>
        </p:txBody>
      </p:sp>
      <p:cxnSp>
        <p:nvCxnSpPr>
          <p:cNvPr id="81" name="Straight Arrow Connector 80">
            <a:extLst>
              <a:ext uri="{FF2B5EF4-FFF2-40B4-BE49-F238E27FC236}">
                <a16:creationId xmlns:a16="http://schemas.microsoft.com/office/drawing/2014/main" id="{CB60736A-4EB5-41FD-85E5-DAC55B3764DA}"/>
              </a:ext>
            </a:extLst>
          </p:cNvPr>
          <p:cNvCxnSpPr>
            <a:cxnSpLocks/>
            <a:endCxn id="79" idx="0"/>
          </p:cNvCxnSpPr>
          <p:nvPr/>
        </p:nvCxnSpPr>
        <p:spPr>
          <a:xfrm>
            <a:off x="1714574" y="412762"/>
            <a:ext cx="0" cy="3568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5BA6E8B-27DC-49C9-9713-9398C11068FF}"/>
              </a:ext>
            </a:extLst>
          </p:cNvPr>
          <p:cNvCxnSpPr>
            <a:cxnSpLocks/>
          </p:cNvCxnSpPr>
          <p:nvPr/>
        </p:nvCxnSpPr>
        <p:spPr>
          <a:xfrm>
            <a:off x="1401440" y="1126530"/>
            <a:ext cx="0" cy="48468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18">
            <a:extLst>
              <a:ext uri="{FF2B5EF4-FFF2-40B4-BE49-F238E27FC236}">
                <a16:creationId xmlns:a16="http://schemas.microsoft.com/office/drawing/2014/main" id="{27FB3F9F-E36F-428E-B1CC-7C21F176E16D}"/>
              </a:ext>
            </a:extLst>
          </p:cNvPr>
          <p:cNvCxnSpPr>
            <a:cxnSpLocks/>
            <a:stCxn id="79" idx="3"/>
            <a:endCxn id="110" idx="0"/>
          </p:cNvCxnSpPr>
          <p:nvPr/>
        </p:nvCxnSpPr>
        <p:spPr>
          <a:xfrm>
            <a:off x="2574234" y="948088"/>
            <a:ext cx="1125683" cy="41642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18">
            <a:extLst>
              <a:ext uri="{FF2B5EF4-FFF2-40B4-BE49-F238E27FC236}">
                <a16:creationId xmlns:a16="http://schemas.microsoft.com/office/drawing/2014/main" id="{FA721AD3-9482-4668-882D-607364A6A161}"/>
              </a:ext>
            </a:extLst>
          </p:cNvPr>
          <p:cNvCxnSpPr>
            <a:cxnSpLocks/>
            <a:stCxn id="107" idx="4"/>
          </p:cNvCxnSpPr>
          <p:nvPr/>
        </p:nvCxnSpPr>
        <p:spPr>
          <a:xfrm rot="5400000" flipH="1">
            <a:off x="429623" y="2462147"/>
            <a:ext cx="4605909" cy="1934678"/>
          </a:xfrm>
          <a:prstGeom prst="bentConnector3">
            <a:avLst>
              <a:gd name="adj1" fmla="val -4963"/>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78297F3-EF98-48A0-BA79-A560815EF5DF}"/>
              </a:ext>
            </a:extLst>
          </p:cNvPr>
          <p:cNvSpPr txBox="1"/>
          <p:nvPr/>
        </p:nvSpPr>
        <p:spPr>
          <a:xfrm>
            <a:off x="2923177" y="658856"/>
            <a:ext cx="983079" cy="338554"/>
          </a:xfrm>
          <a:prstGeom prst="rect">
            <a:avLst/>
          </a:prstGeom>
          <a:noFill/>
        </p:spPr>
        <p:txBody>
          <a:bodyPr wrap="square" rtlCol="0">
            <a:spAutoFit/>
          </a:bodyPr>
          <a:lstStyle/>
          <a:p>
            <a:r>
              <a:rPr lang="en-US" sz="1600" dirty="0">
                <a:solidFill>
                  <a:srgbClr val="000000"/>
                </a:solidFill>
              </a:rPr>
              <a:t>Next</a:t>
            </a:r>
          </a:p>
        </p:txBody>
      </p:sp>
      <p:sp>
        <p:nvSpPr>
          <p:cNvPr id="88" name="TextBox 87">
            <a:extLst>
              <a:ext uri="{FF2B5EF4-FFF2-40B4-BE49-F238E27FC236}">
                <a16:creationId xmlns:a16="http://schemas.microsoft.com/office/drawing/2014/main" id="{83955CBC-5EB0-40EB-9499-04486DA6C6E5}"/>
              </a:ext>
            </a:extLst>
          </p:cNvPr>
          <p:cNvSpPr txBox="1"/>
          <p:nvPr/>
        </p:nvSpPr>
        <p:spPr>
          <a:xfrm>
            <a:off x="659514" y="1270344"/>
            <a:ext cx="742183" cy="338554"/>
          </a:xfrm>
          <a:prstGeom prst="rect">
            <a:avLst/>
          </a:prstGeom>
          <a:noFill/>
        </p:spPr>
        <p:txBody>
          <a:bodyPr wrap="square" rtlCol="0">
            <a:spAutoFit/>
          </a:bodyPr>
          <a:lstStyle/>
          <a:p>
            <a:r>
              <a:rPr lang="en-US" sz="1600" dirty="0">
                <a:solidFill>
                  <a:srgbClr val="000000"/>
                </a:solidFill>
              </a:rPr>
              <a:t>Done</a:t>
            </a:r>
          </a:p>
        </p:txBody>
      </p:sp>
      <p:cxnSp>
        <p:nvCxnSpPr>
          <p:cNvPr id="90" name="Straight Arrow Connector 18">
            <a:extLst>
              <a:ext uri="{FF2B5EF4-FFF2-40B4-BE49-F238E27FC236}">
                <a16:creationId xmlns:a16="http://schemas.microsoft.com/office/drawing/2014/main" id="{6041CC71-F0F1-4F50-9D85-5568C87CDFE4}"/>
              </a:ext>
            </a:extLst>
          </p:cNvPr>
          <p:cNvCxnSpPr>
            <a:cxnSpLocks/>
            <a:stCxn id="110" idx="4"/>
            <a:endCxn id="111" idx="0"/>
          </p:cNvCxnSpPr>
          <p:nvPr/>
        </p:nvCxnSpPr>
        <p:spPr>
          <a:xfrm>
            <a:off x="3699917" y="1931872"/>
            <a:ext cx="0" cy="2229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1" name="Diamond 90">
            <a:extLst>
              <a:ext uri="{FF2B5EF4-FFF2-40B4-BE49-F238E27FC236}">
                <a16:creationId xmlns:a16="http://schemas.microsoft.com/office/drawing/2014/main" id="{39395A6A-AD62-4043-95BB-0AF64B035188}"/>
              </a:ext>
            </a:extLst>
          </p:cNvPr>
          <p:cNvSpPr/>
          <p:nvPr/>
        </p:nvSpPr>
        <p:spPr>
          <a:xfrm>
            <a:off x="2896556" y="2966587"/>
            <a:ext cx="1606720"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92" name="Rectangle 91">
            <a:extLst>
              <a:ext uri="{FF2B5EF4-FFF2-40B4-BE49-F238E27FC236}">
                <a16:creationId xmlns:a16="http://schemas.microsoft.com/office/drawing/2014/main" id="{DEDC20B5-8F40-49AD-A6C7-0C98C3665BA7}"/>
              </a:ext>
            </a:extLst>
          </p:cNvPr>
          <p:cNvSpPr/>
          <p:nvPr/>
        </p:nvSpPr>
        <p:spPr>
          <a:xfrm>
            <a:off x="4723247" y="3547676"/>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93" name="Diamond 92">
            <a:extLst>
              <a:ext uri="{FF2B5EF4-FFF2-40B4-BE49-F238E27FC236}">
                <a16:creationId xmlns:a16="http://schemas.microsoft.com/office/drawing/2014/main" id="{EDD27729-F1BB-4554-98FB-3F8BAE7FD816}"/>
              </a:ext>
            </a:extLst>
          </p:cNvPr>
          <p:cNvSpPr/>
          <p:nvPr/>
        </p:nvSpPr>
        <p:spPr>
          <a:xfrm>
            <a:off x="2896556" y="4472781"/>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96" name="Rectangle 95">
            <a:extLst>
              <a:ext uri="{FF2B5EF4-FFF2-40B4-BE49-F238E27FC236}">
                <a16:creationId xmlns:a16="http://schemas.microsoft.com/office/drawing/2014/main" id="{7F7E458D-69FB-4B1B-8450-7E2DD410212D}"/>
              </a:ext>
            </a:extLst>
          </p:cNvPr>
          <p:cNvSpPr/>
          <p:nvPr/>
        </p:nvSpPr>
        <p:spPr>
          <a:xfrm>
            <a:off x="4723247" y="5087430"/>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97" name="Oval 96">
            <a:extLst>
              <a:ext uri="{FF2B5EF4-FFF2-40B4-BE49-F238E27FC236}">
                <a16:creationId xmlns:a16="http://schemas.microsoft.com/office/drawing/2014/main" id="{F106EB15-E70D-4EF6-B910-7724E29E0FA5}"/>
              </a:ext>
            </a:extLst>
          </p:cNvPr>
          <p:cNvSpPr/>
          <p:nvPr/>
        </p:nvSpPr>
        <p:spPr>
          <a:xfrm>
            <a:off x="3636802" y="4094030"/>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99" name="Straight Arrow Connector 18">
            <a:extLst>
              <a:ext uri="{FF2B5EF4-FFF2-40B4-BE49-F238E27FC236}">
                <a16:creationId xmlns:a16="http://schemas.microsoft.com/office/drawing/2014/main" id="{9E58A997-8033-45FD-BF05-4565A9191A18}"/>
              </a:ext>
            </a:extLst>
          </p:cNvPr>
          <p:cNvCxnSpPr>
            <a:cxnSpLocks/>
            <a:stCxn id="111" idx="4"/>
            <a:endCxn id="91" idx="0"/>
          </p:cNvCxnSpPr>
          <p:nvPr/>
        </p:nvCxnSpPr>
        <p:spPr>
          <a:xfrm flipH="1">
            <a:off x="3699916" y="2633334"/>
            <a:ext cx="1" cy="333253"/>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0" name="Straight Arrow Connector 18">
            <a:extLst>
              <a:ext uri="{FF2B5EF4-FFF2-40B4-BE49-F238E27FC236}">
                <a16:creationId xmlns:a16="http://schemas.microsoft.com/office/drawing/2014/main" id="{01FF3158-DD1B-4BD5-B9A2-DF6405E41AC5}"/>
              </a:ext>
            </a:extLst>
          </p:cNvPr>
          <p:cNvCxnSpPr>
            <a:cxnSpLocks/>
            <a:stCxn id="91" idx="3"/>
            <a:endCxn id="92" idx="0"/>
          </p:cNvCxnSpPr>
          <p:nvPr/>
        </p:nvCxnSpPr>
        <p:spPr>
          <a:xfrm>
            <a:off x="4503276" y="3250265"/>
            <a:ext cx="798398" cy="297411"/>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2" name="Straight Arrow Connector 18">
            <a:extLst>
              <a:ext uri="{FF2B5EF4-FFF2-40B4-BE49-F238E27FC236}">
                <a16:creationId xmlns:a16="http://schemas.microsoft.com/office/drawing/2014/main" id="{A25BF238-726E-4849-BAC5-49A9E7842F71}"/>
              </a:ext>
            </a:extLst>
          </p:cNvPr>
          <p:cNvCxnSpPr>
            <a:cxnSpLocks/>
            <a:stCxn id="92" idx="2"/>
            <a:endCxn id="97" idx="6"/>
          </p:cNvCxnSpPr>
          <p:nvPr/>
        </p:nvCxnSpPr>
        <p:spPr>
          <a:xfrm rot="5400000">
            <a:off x="4405033" y="3248559"/>
            <a:ext cx="254641" cy="1538643"/>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Straight Arrow Connector 18">
            <a:extLst>
              <a:ext uri="{FF2B5EF4-FFF2-40B4-BE49-F238E27FC236}">
                <a16:creationId xmlns:a16="http://schemas.microsoft.com/office/drawing/2014/main" id="{818B4CFC-2A77-418B-8258-01215E15F689}"/>
              </a:ext>
            </a:extLst>
          </p:cNvPr>
          <p:cNvCxnSpPr>
            <a:cxnSpLocks/>
            <a:stCxn id="91" idx="2"/>
            <a:endCxn id="97" idx="0"/>
          </p:cNvCxnSpPr>
          <p:nvPr/>
        </p:nvCxnSpPr>
        <p:spPr>
          <a:xfrm>
            <a:off x="3699916" y="3533942"/>
            <a:ext cx="1" cy="560088"/>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4" name="Straight Arrow Connector 18">
            <a:extLst>
              <a:ext uri="{FF2B5EF4-FFF2-40B4-BE49-F238E27FC236}">
                <a16:creationId xmlns:a16="http://schemas.microsoft.com/office/drawing/2014/main" id="{E1E5DC9E-7EF6-45B6-898E-F518D28F19AA}"/>
              </a:ext>
            </a:extLst>
          </p:cNvPr>
          <p:cNvCxnSpPr>
            <a:cxnSpLocks/>
            <a:stCxn id="97" idx="4"/>
            <a:endCxn id="93" idx="0"/>
          </p:cNvCxnSpPr>
          <p:nvPr/>
        </p:nvCxnSpPr>
        <p:spPr>
          <a:xfrm flipH="1">
            <a:off x="3699916" y="4196371"/>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8">
            <a:extLst>
              <a:ext uri="{FF2B5EF4-FFF2-40B4-BE49-F238E27FC236}">
                <a16:creationId xmlns:a16="http://schemas.microsoft.com/office/drawing/2014/main" id="{5AA84608-2EFC-4E79-8E7B-3EA6427838EB}"/>
              </a:ext>
            </a:extLst>
          </p:cNvPr>
          <p:cNvCxnSpPr>
            <a:cxnSpLocks/>
            <a:stCxn id="93" idx="3"/>
            <a:endCxn id="96" idx="0"/>
          </p:cNvCxnSpPr>
          <p:nvPr/>
        </p:nvCxnSpPr>
        <p:spPr>
          <a:xfrm>
            <a:off x="4503276" y="4756459"/>
            <a:ext cx="798398"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A4CA5EE-3AB6-4762-B2AE-DA0B78CE0AF9}"/>
              </a:ext>
            </a:extLst>
          </p:cNvPr>
          <p:cNvSpPr/>
          <p:nvPr/>
        </p:nvSpPr>
        <p:spPr>
          <a:xfrm>
            <a:off x="3636802" y="5630099"/>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108" name="Straight Arrow Connector 18">
            <a:extLst>
              <a:ext uri="{FF2B5EF4-FFF2-40B4-BE49-F238E27FC236}">
                <a16:creationId xmlns:a16="http://schemas.microsoft.com/office/drawing/2014/main" id="{23581B8F-9D0C-4053-B4B1-B31F98FBD4FB}"/>
              </a:ext>
            </a:extLst>
          </p:cNvPr>
          <p:cNvCxnSpPr>
            <a:cxnSpLocks/>
            <a:stCxn id="93" idx="2"/>
            <a:endCxn id="107" idx="0"/>
          </p:cNvCxnSpPr>
          <p:nvPr/>
        </p:nvCxnSpPr>
        <p:spPr>
          <a:xfrm>
            <a:off x="3699916" y="5040136"/>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8">
            <a:extLst>
              <a:ext uri="{FF2B5EF4-FFF2-40B4-BE49-F238E27FC236}">
                <a16:creationId xmlns:a16="http://schemas.microsoft.com/office/drawing/2014/main" id="{DC9C49ED-BDC0-4748-8A04-E27B97B0B97E}"/>
              </a:ext>
            </a:extLst>
          </p:cNvPr>
          <p:cNvCxnSpPr>
            <a:cxnSpLocks/>
            <a:stCxn id="96" idx="2"/>
            <a:endCxn id="107" idx="6"/>
          </p:cNvCxnSpPr>
          <p:nvPr/>
        </p:nvCxnSpPr>
        <p:spPr>
          <a:xfrm rot="5400000">
            <a:off x="4406875" y="4786471"/>
            <a:ext cx="250956"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0" name="Parallelogram 109">
            <a:extLst>
              <a:ext uri="{FF2B5EF4-FFF2-40B4-BE49-F238E27FC236}">
                <a16:creationId xmlns:a16="http://schemas.microsoft.com/office/drawing/2014/main" id="{B3BA888B-9908-48C7-B2F6-E6344A7ECDA3}"/>
              </a:ext>
            </a:extLst>
          </p:cNvPr>
          <p:cNvSpPr/>
          <p:nvPr/>
        </p:nvSpPr>
        <p:spPr>
          <a:xfrm>
            <a:off x="2794805" y="1364517"/>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111" name="Parallelogram 110">
            <a:extLst>
              <a:ext uri="{FF2B5EF4-FFF2-40B4-BE49-F238E27FC236}">
                <a16:creationId xmlns:a16="http://schemas.microsoft.com/office/drawing/2014/main" id="{AB864EF5-ADED-49D5-B8AC-6CAB610C35F1}"/>
              </a:ext>
            </a:extLst>
          </p:cNvPr>
          <p:cNvSpPr/>
          <p:nvPr/>
        </p:nvSpPr>
        <p:spPr>
          <a:xfrm>
            <a:off x="2995213" y="215485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2305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81"/>
                                        </p:tgtEl>
                                        <p:attrNameLst>
                                          <p:attrName>stroke.color</p:attrName>
                                        </p:attrNameLst>
                                      </p:cBhvr>
                                      <p:to>
                                        <p:clrVal>
                                          <a:schemeClr val="accent2"/>
                                        </p:clrVal>
                                      </p:to>
                                    </p:set>
                                    <p:set>
                                      <p:cBhvr>
                                        <p:cTn id="7" dur="2000"/>
                                        <p:tgtEl>
                                          <p:spTgt spid="81"/>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84"/>
                                        </p:tgtEl>
                                        <p:attrNameLst>
                                          <p:attrName>stroke.color</p:attrName>
                                        </p:attrNameLst>
                                      </p:cBhvr>
                                      <p:to>
                                        <p:clrVal>
                                          <a:schemeClr val="accent2"/>
                                        </p:clrVal>
                                      </p:to>
                                    </p:set>
                                    <p:set>
                                      <p:cBhvr>
                                        <p:cTn id="12" dur="indefinite"/>
                                        <p:tgtEl>
                                          <p:spTgt spid="84"/>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87">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85"/>
                                        </p:tgtEl>
                                        <p:attrNameLst>
                                          <p:attrName>stroke.color</p:attrName>
                                        </p:attrNameLst>
                                      </p:cBhvr>
                                      <p:to>
                                        <p:clrVal>
                                          <a:srgbClr val="ED7D31"/>
                                        </p:clrVal>
                                      </p:to>
                                    </p:set>
                                    <p:set>
                                      <p:cBhvr>
                                        <p:cTn id="19" dur="indefinite"/>
                                        <p:tgtEl>
                                          <p:spTgt spid="85"/>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82"/>
                                        </p:tgtEl>
                                        <p:attrNameLst>
                                          <p:attrName>stroke.color</p:attrName>
                                        </p:attrNameLst>
                                      </p:cBhvr>
                                      <p:to>
                                        <p:clrVal>
                                          <a:schemeClr val="accent2"/>
                                        </p:clrVal>
                                      </p:to>
                                    </p:set>
                                    <p:set>
                                      <p:cBhvr>
                                        <p:cTn id="24" dur="indefinite"/>
                                        <p:tgtEl>
                                          <p:spTgt spid="82"/>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88"/>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90"/>
                                        </p:tgtEl>
                                        <p:attrNameLst>
                                          <p:attrName>stroke.color</p:attrName>
                                        </p:attrNameLst>
                                      </p:cBhvr>
                                      <p:to>
                                        <p:clrVal>
                                          <a:schemeClr val="accent2"/>
                                        </p:clrVal>
                                      </p:to>
                                    </p:set>
                                    <p:set>
                                      <p:cBhvr>
                                        <p:cTn id="31" dur="indefinite"/>
                                        <p:tgtEl>
                                          <p:spTgt spid="90"/>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99"/>
                                        </p:tgtEl>
                                        <p:attrNameLst>
                                          <p:attrName>stroke.color</p:attrName>
                                        </p:attrNameLst>
                                      </p:cBhvr>
                                      <p:to>
                                        <p:clrVal>
                                          <a:schemeClr val="accent2"/>
                                        </p:clrVal>
                                      </p:to>
                                    </p:set>
                                    <p:set>
                                      <p:cBhvr>
                                        <p:cTn id="36" dur="indefinite"/>
                                        <p:tgtEl>
                                          <p:spTgt spid="99"/>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100"/>
                                        </p:tgtEl>
                                        <p:attrNameLst>
                                          <p:attrName>stroke.color</p:attrName>
                                        </p:attrNameLst>
                                      </p:cBhvr>
                                      <p:to>
                                        <p:clrVal>
                                          <a:schemeClr val="accent2"/>
                                        </p:clrVal>
                                      </p:to>
                                    </p:set>
                                    <p:set>
                                      <p:cBhvr>
                                        <p:cTn id="41" dur="indefinite"/>
                                        <p:tgtEl>
                                          <p:spTgt spid="100"/>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102"/>
                                        </p:tgtEl>
                                        <p:attrNameLst>
                                          <p:attrName>stroke.color</p:attrName>
                                        </p:attrNameLst>
                                      </p:cBhvr>
                                      <p:to>
                                        <p:clrVal>
                                          <a:schemeClr val="accent2"/>
                                        </p:clrVal>
                                      </p:to>
                                    </p:set>
                                    <p:set>
                                      <p:cBhvr>
                                        <p:cTn id="46" dur="indefinite"/>
                                        <p:tgtEl>
                                          <p:spTgt spid="102"/>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103"/>
                                        </p:tgtEl>
                                        <p:attrNameLst>
                                          <p:attrName>stroke.color</p:attrName>
                                        </p:attrNameLst>
                                      </p:cBhvr>
                                      <p:to>
                                        <p:clrVal>
                                          <a:schemeClr val="accent2"/>
                                        </p:clrVal>
                                      </p:to>
                                    </p:set>
                                    <p:set>
                                      <p:cBhvr>
                                        <p:cTn id="51" dur="indefinite"/>
                                        <p:tgtEl>
                                          <p:spTgt spid="103"/>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104"/>
                                        </p:tgtEl>
                                        <p:attrNameLst>
                                          <p:attrName>stroke.color</p:attrName>
                                        </p:attrNameLst>
                                      </p:cBhvr>
                                      <p:to>
                                        <p:clrVal>
                                          <a:schemeClr val="accent2"/>
                                        </p:clrVal>
                                      </p:to>
                                    </p:set>
                                    <p:set>
                                      <p:cBhvr>
                                        <p:cTn id="56" dur="indefinite"/>
                                        <p:tgtEl>
                                          <p:spTgt spid="104"/>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106"/>
                                        </p:tgtEl>
                                        <p:attrNameLst>
                                          <p:attrName>stroke.color</p:attrName>
                                        </p:attrNameLst>
                                      </p:cBhvr>
                                      <p:to>
                                        <p:clrVal>
                                          <a:schemeClr val="accent2"/>
                                        </p:clrVal>
                                      </p:to>
                                    </p:set>
                                    <p:set>
                                      <p:cBhvr>
                                        <p:cTn id="61" dur="indefinite"/>
                                        <p:tgtEl>
                                          <p:spTgt spid="106"/>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108"/>
                                        </p:tgtEl>
                                        <p:attrNameLst>
                                          <p:attrName>stroke.color</p:attrName>
                                        </p:attrNameLst>
                                      </p:cBhvr>
                                      <p:to>
                                        <p:clrVal>
                                          <a:schemeClr val="accent2"/>
                                        </p:clrVal>
                                      </p:to>
                                    </p:set>
                                    <p:set>
                                      <p:cBhvr>
                                        <p:cTn id="66" dur="indefinite"/>
                                        <p:tgtEl>
                                          <p:spTgt spid="108"/>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109"/>
                                        </p:tgtEl>
                                        <p:attrNameLst>
                                          <p:attrName>stroke.color</p:attrName>
                                        </p:attrNameLst>
                                      </p:cBhvr>
                                      <p:to>
                                        <p:clrVal>
                                          <a:schemeClr val="accent2"/>
                                        </p:clrVal>
                                      </p:to>
                                    </p:set>
                                    <p:set>
                                      <p:cBhvr>
                                        <p:cTn id="71" dur="indefinite"/>
                                        <p:tgtEl>
                                          <p:spTgt spid="10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eparation 42">
            <a:extLst>
              <a:ext uri="{FF2B5EF4-FFF2-40B4-BE49-F238E27FC236}">
                <a16:creationId xmlns:a16="http://schemas.microsoft.com/office/drawing/2014/main" id="{4F7CE45C-CCA8-43EA-A91B-59AF80857044}"/>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t>
            </a:r>
            <a:r>
              <a:rPr lang="en-US" sz="1600" dirty="0">
                <a:solidFill>
                  <a:srgbClr val="000000"/>
                </a:solidFill>
              </a:rPr>
              <a:t> = 1 to 10</a:t>
            </a:r>
          </a:p>
        </p:txBody>
      </p:sp>
      <p:cxnSp>
        <p:nvCxnSpPr>
          <p:cNvPr id="44" name="Straight Arrow Connector 43">
            <a:extLst>
              <a:ext uri="{FF2B5EF4-FFF2-40B4-BE49-F238E27FC236}">
                <a16:creationId xmlns:a16="http://schemas.microsoft.com/office/drawing/2014/main" id="{C68DD138-DEB7-4B42-81FF-7D512B67683E}"/>
              </a:ext>
            </a:extLst>
          </p:cNvPr>
          <p:cNvCxnSpPr>
            <a:cxnSpLocks/>
            <a:endCxn id="43" idx="0"/>
          </p:cNvCxnSpPr>
          <p:nvPr/>
        </p:nvCxnSpPr>
        <p:spPr>
          <a:xfrm>
            <a:off x="1714574" y="412762"/>
            <a:ext cx="0" cy="3568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6515655-646C-4944-9872-934003B48FCB}"/>
              </a:ext>
            </a:extLst>
          </p:cNvPr>
          <p:cNvCxnSpPr>
            <a:cxnSpLocks/>
          </p:cNvCxnSpPr>
          <p:nvPr/>
        </p:nvCxnSpPr>
        <p:spPr>
          <a:xfrm>
            <a:off x="1401440" y="1126530"/>
            <a:ext cx="0" cy="48468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8">
            <a:extLst>
              <a:ext uri="{FF2B5EF4-FFF2-40B4-BE49-F238E27FC236}">
                <a16:creationId xmlns:a16="http://schemas.microsoft.com/office/drawing/2014/main" id="{5C5C5EE0-6B0B-4C89-AC4D-F0B05A217884}"/>
              </a:ext>
            </a:extLst>
          </p:cNvPr>
          <p:cNvCxnSpPr>
            <a:cxnSpLocks/>
            <a:stCxn id="43" idx="3"/>
            <a:endCxn id="76" idx="0"/>
          </p:cNvCxnSpPr>
          <p:nvPr/>
        </p:nvCxnSpPr>
        <p:spPr>
          <a:xfrm>
            <a:off x="2574234" y="948088"/>
            <a:ext cx="1125683" cy="41642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8">
            <a:extLst>
              <a:ext uri="{FF2B5EF4-FFF2-40B4-BE49-F238E27FC236}">
                <a16:creationId xmlns:a16="http://schemas.microsoft.com/office/drawing/2014/main" id="{9242C25C-5D2D-4834-9E0C-D8FC1C67AAC8}"/>
              </a:ext>
            </a:extLst>
          </p:cNvPr>
          <p:cNvCxnSpPr>
            <a:cxnSpLocks/>
            <a:stCxn id="71" idx="4"/>
          </p:cNvCxnSpPr>
          <p:nvPr/>
        </p:nvCxnSpPr>
        <p:spPr>
          <a:xfrm rot="5400000" flipH="1">
            <a:off x="429623" y="2462147"/>
            <a:ext cx="4605909" cy="1934678"/>
          </a:xfrm>
          <a:prstGeom prst="bentConnector3">
            <a:avLst>
              <a:gd name="adj1" fmla="val -4963"/>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06EEDBF-FB79-44E2-AE49-B50B7F4EEB02}"/>
              </a:ext>
            </a:extLst>
          </p:cNvPr>
          <p:cNvSpPr txBox="1"/>
          <p:nvPr/>
        </p:nvSpPr>
        <p:spPr>
          <a:xfrm>
            <a:off x="2923177" y="658856"/>
            <a:ext cx="983079" cy="338554"/>
          </a:xfrm>
          <a:prstGeom prst="rect">
            <a:avLst/>
          </a:prstGeom>
          <a:noFill/>
        </p:spPr>
        <p:txBody>
          <a:bodyPr wrap="square" rtlCol="0">
            <a:spAutoFit/>
          </a:bodyPr>
          <a:lstStyle/>
          <a:p>
            <a:r>
              <a:rPr lang="en-US" sz="1600" dirty="0">
                <a:solidFill>
                  <a:srgbClr val="000000"/>
                </a:solidFill>
              </a:rPr>
              <a:t>Next</a:t>
            </a:r>
          </a:p>
        </p:txBody>
      </p:sp>
      <p:sp>
        <p:nvSpPr>
          <p:cNvPr id="53" name="TextBox 52">
            <a:extLst>
              <a:ext uri="{FF2B5EF4-FFF2-40B4-BE49-F238E27FC236}">
                <a16:creationId xmlns:a16="http://schemas.microsoft.com/office/drawing/2014/main" id="{F8851A5F-F41A-4E38-BCF2-556FBF8FCAAB}"/>
              </a:ext>
            </a:extLst>
          </p:cNvPr>
          <p:cNvSpPr txBox="1"/>
          <p:nvPr/>
        </p:nvSpPr>
        <p:spPr>
          <a:xfrm>
            <a:off x="659514" y="1270344"/>
            <a:ext cx="742183" cy="338554"/>
          </a:xfrm>
          <a:prstGeom prst="rect">
            <a:avLst/>
          </a:prstGeom>
          <a:noFill/>
        </p:spPr>
        <p:txBody>
          <a:bodyPr wrap="square" rtlCol="0">
            <a:spAutoFit/>
          </a:bodyPr>
          <a:lstStyle/>
          <a:p>
            <a:r>
              <a:rPr lang="en-US" sz="1600" dirty="0">
                <a:solidFill>
                  <a:srgbClr val="000000"/>
                </a:solidFill>
              </a:rPr>
              <a:t>Done</a:t>
            </a:r>
          </a:p>
        </p:txBody>
      </p:sp>
      <p:cxnSp>
        <p:nvCxnSpPr>
          <p:cNvPr id="55" name="Straight Arrow Connector 18">
            <a:extLst>
              <a:ext uri="{FF2B5EF4-FFF2-40B4-BE49-F238E27FC236}">
                <a16:creationId xmlns:a16="http://schemas.microsoft.com/office/drawing/2014/main" id="{D631733C-1C28-48DC-A7E3-1D6C71115483}"/>
              </a:ext>
            </a:extLst>
          </p:cNvPr>
          <p:cNvCxnSpPr>
            <a:cxnSpLocks/>
            <a:stCxn id="76" idx="4"/>
            <a:endCxn id="78" idx="0"/>
          </p:cNvCxnSpPr>
          <p:nvPr/>
        </p:nvCxnSpPr>
        <p:spPr>
          <a:xfrm>
            <a:off x="3699917" y="1931872"/>
            <a:ext cx="0" cy="2229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51092276-A317-4483-BA06-FDDF06543683}"/>
              </a:ext>
            </a:extLst>
          </p:cNvPr>
          <p:cNvSpPr/>
          <p:nvPr/>
        </p:nvSpPr>
        <p:spPr>
          <a:xfrm>
            <a:off x="2896556" y="2966587"/>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61" name="Rectangle 60">
            <a:extLst>
              <a:ext uri="{FF2B5EF4-FFF2-40B4-BE49-F238E27FC236}">
                <a16:creationId xmlns:a16="http://schemas.microsoft.com/office/drawing/2014/main" id="{1B17C0B3-F350-4A54-8636-60FF2CFF9EEA}"/>
              </a:ext>
            </a:extLst>
          </p:cNvPr>
          <p:cNvSpPr/>
          <p:nvPr/>
        </p:nvSpPr>
        <p:spPr>
          <a:xfrm>
            <a:off x="4723247" y="354767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62" name="Diamond 61">
            <a:extLst>
              <a:ext uri="{FF2B5EF4-FFF2-40B4-BE49-F238E27FC236}">
                <a16:creationId xmlns:a16="http://schemas.microsoft.com/office/drawing/2014/main" id="{917E0A96-D33C-47DD-B1AC-4C7DC8B5DD03}"/>
              </a:ext>
            </a:extLst>
          </p:cNvPr>
          <p:cNvSpPr/>
          <p:nvPr/>
        </p:nvSpPr>
        <p:spPr>
          <a:xfrm>
            <a:off x="2896556" y="4472781"/>
            <a:ext cx="1606720" cy="567355"/>
          </a:xfrm>
          <a:prstGeom prst="diamond">
            <a:avLst/>
          </a:prstGeom>
          <a:solidFill>
            <a:srgbClr val="FFD0D0"/>
          </a:solidFill>
          <a:ln>
            <a:solidFill>
              <a:schemeClr val="bg2">
                <a:lumMod val="1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63" name="Rectangle 62">
            <a:extLst>
              <a:ext uri="{FF2B5EF4-FFF2-40B4-BE49-F238E27FC236}">
                <a16:creationId xmlns:a16="http://schemas.microsoft.com/office/drawing/2014/main" id="{539508D3-857B-4066-8901-7919627EC8EB}"/>
              </a:ext>
            </a:extLst>
          </p:cNvPr>
          <p:cNvSpPr/>
          <p:nvPr/>
        </p:nvSpPr>
        <p:spPr>
          <a:xfrm>
            <a:off x="4723247" y="5087430"/>
            <a:ext cx="1156853" cy="342884"/>
          </a:xfrm>
          <a:prstGeom prst="rect">
            <a:avLst/>
          </a:prstGeom>
          <a:solidFill>
            <a:srgbClr val="FFFFD0"/>
          </a:solidFill>
          <a:ln w="12700">
            <a:solidFill>
              <a:schemeClr val="bg2">
                <a:lumMod val="10000"/>
              </a:schemeClr>
            </a:solidFill>
          </a:ln>
          <a:effectLst>
            <a:glow rad="228600">
              <a:schemeClr val="accent4">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64" name="Oval 63">
            <a:extLst>
              <a:ext uri="{FF2B5EF4-FFF2-40B4-BE49-F238E27FC236}">
                <a16:creationId xmlns:a16="http://schemas.microsoft.com/office/drawing/2014/main" id="{10E06A5F-3B1A-4D2D-9709-8A327488D8D0}"/>
              </a:ext>
            </a:extLst>
          </p:cNvPr>
          <p:cNvSpPr/>
          <p:nvPr/>
        </p:nvSpPr>
        <p:spPr>
          <a:xfrm>
            <a:off x="3636802" y="4094030"/>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5" name="Straight Arrow Connector 18">
            <a:extLst>
              <a:ext uri="{FF2B5EF4-FFF2-40B4-BE49-F238E27FC236}">
                <a16:creationId xmlns:a16="http://schemas.microsoft.com/office/drawing/2014/main" id="{62B63FCC-C593-48DD-88E3-22DAC21446C5}"/>
              </a:ext>
            </a:extLst>
          </p:cNvPr>
          <p:cNvCxnSpPr>
            <a:cxnSpLocks/>
            <a:stCxn id="78" idx="4"/>
            <a:endCxn id="60" idx="0"/>
          </p:cNvCxnSpPr>
          <p:nvPr/>
        </p:nvCxnSpPr>
        <p:spPr>
          <a:xfrm flipH="1">
            <a:off x="3699916" y="2633334"/>
            <a:ext cx="1" cy="33325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18">
            <a:extLst>
              <a:ext uri="{FF2B5EF4-FFF2-40B4-BE49-F238E27FC236}">
                <a16:creationId xmlns:a16="http://schemas.microsoft.com/office/drawing/2014/main" id="{7A094BDA-40FB-40C9-A480-20D8F32A240E}"/>
              </a:ext>
            </a:extLst>
          </p:cNvPr>
          <p:cNvCxnSpPr>
            <a:cxnSpLocks/>
            <a:stCxn id="60" idx="3"/>
            <a:endCxn id="61" idx="0"/>
          </p:cNvCxnSpPr>
          <p:nvPr/>
        </p:nvCxnSpPr>
        <p:spPr>
          <a:xfrm>
            <a:off x="4503276" y="3250265"/>
            <a:ext cx="798398"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18">
            <a:extLst>
              <a:ext uri="{FF2B5EF4-FFF2-40B4-BE49-F238E27FC236}">
                <a16:creationId xmlns:a16="http://schemas.microsoft.com/office/drawing/2014/main" id="{92EC1F7D-E081-40AA-82ED-A8A304B5D49D}"/>
              </a:ext>
            </a:extLst>
          </p:cNvPr>
          <p:cNvCxnSpPr>
            <a:cxnSpLocks/>
            <a:stCxn id="61" idx="2"/>
            <a:endCxn id="64" idx="6"/>
          </p:cNvCxnSpPr>
          <p:nvPr/>
        </p:nvCxnSpPr>
        <p:spPr>
          <a:xfrm rot="5400000">
            <a:off x="4405033" y="3248559"/>
            <a:ext cx="254641"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18">
            <a:extLst>
              <a:ext uri="{FF2B5EF4-FFF2-40B4-BE49-F238E27FC236}">
                <a16:creationId xmlns:a16="http://schemas.microsoft.com/office/drawing/2014/main" id="{00AAFAA4-AEFF-4DE1-9797-DD5518E202AC}"/>
              </a:ext>
            </a:extLst>
          </p:cNvPr>
          <p:cNvCxnSpPr>
            <a:cxnSpLocks/>
            <a:stCxn id="60" idx="2"/>
            <a:endCxn id="64" idx="0"/>
          </p:cNvCxnSpPr>
          <p:nvPr/>
        </p:nvCxnSpPr>
        <p:spPr>
          <a:xfrm>
            <a:off x="3699916" y="3533942"/>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8">
            <a:extLst>
              <a:ext uri="{FF2B5EF4-FFF2-40B4-BE49-F238E27FC236}">
                <a16:creationId xmlns:a16="http://schemas.microsoft.com/office/drawing/2014/main" id="{C2D567AA-2C14-41B8-A000-AFBCAA50F77C}"/>
              </a:ext>
            </a:extLst>
          </p:cNvPr>
          <p:cNvCxnSpPr>
            <a:cxnSpLocks/>
            <a:stCxn id="64" idx="4"/>
            <a:endCxn id="62" idx="0"/>
          </p:cNvCxnSpPr>
          <p:nvPr/>
        </p:nvCxnSpPr>
        <p:spPr>
          <a:xfrm flipH="1">
            <a:off x="3699916" y="4196371"/>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8">
            <a:extLst>
              <a:ext uri="{FF2B5EF4-FFF2-40B4-BE49-F238E27FC236}">
                <a16:creationId xmlns:a16="http://schemas.microsoft.com/office/drawing/2014/main" id="{483F4E85-A927-4C47-A517-DFCA17A91381}"/>
              </a:ext>
            </a:extLst>
          </p:cNvPr>
          <p:cNvCxnSpPr>
            <a:cxnSpLocks/>
            <a:stCxn id="62" idx="3"/>
            <a:endCxn id="63" idx="0"/>
          </p:cNvCxnSpPr>
          <p:nvPr/>
        </p:nvCxnSpPr>
        <p:spPr>
          <a:xfrm>
            <a:off x="4503276" y="4756459"/>
            <a:ext cx="798398" cy="330971"/>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590462A-6D84-4CFE-933C-33EBF771AF85}"/>
              </a:ext>
            </a:extLst>
          </p:cNvPr>
          <p:cNvSpPr/>
          <p:nvPr/>
        </p:nvSpPr>
        <p:spPr>
          <a:xfrm>
            <a:off x="3636802" y="5630099"/>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3" name="Straight Arrow Connector 18">
            <a:extLst>
              <a:ext uri="{FF2B5EF4-FFF2-40B4-BE49-F238E27FC236}">
                <a16:creationId xmlns:a16="http://schemas.microsoft.com/office/drawing/2014/main" id="{19E2A1DC-723F-4901-A4FE-82FE7B14CAFA}"/>
              </a:ext>
            </a:extLst>
          </p:cNvPr>
          <p:cNvCxnSpPr>
            <a:cxnSpLocks/>
            <a:stCxn id="62" idx="2"/>
            <a:endCxn id="71" idx="0"/>
          </p:cNvCxnSpPr>
          <p:nvPr/>
        </p:nvCxnSpPr>
        <p:spPr>
          <a:xfrm>
            <a:off x="3699916" y="5040136"/>
            <a:ext cx="1" cy="589963"/>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75" name="Straight Arrow Connector 18">
            <a:extLst>
              <a:ext uri="{FF2B5EF4-FFF2-40B4-BE49-F238E27FC236}">
                <a16:creationId xmlns:a16="http://schemas.microsoft.com/office/drawing/2014/main" id="{D6606F7E-2065-43CC-A09A-2908AE79F492}"/>
              </a:ext>
            </a:extLst>
          </p:cNvPr>
          <p:cNvCxnSpPr>
            <a:cxnSpLocks/>
            <a:stCxn id="63" idx="2"/>
            <a:endCxn id="71" idx="6"/>
          </p:cNvCxnSpPr>
          <p:nvPr/>
        </p:nvCxnSpPr>
        <p:spPr>
          <a:xfrm rot="5400000">
            <a:off x="4406875" y="4786471"/>
            <a:ext cx="250956" cy="1538643"/>
          </a:xfrm>
          <a:prstGeom prst="bentConnector2">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6" name="Parallelogram 75">
            <a:extLst>
              <a:ext uri="{FF2B5EF4-FFF2-40B4-BE49-F238E27FC236}">
                <a16:creationId xmlns:a16="http://schemas.microsoft.com/office/drawing/2014/main" id="{DAEC8F31-A6C7-4FDB-AF8A-F1DC2745AF56}"/>
              </a:ext>
            </a:extLst>
          </p:cNvPr>
          <p:cNvSpPr/>
          <p:nvPr/>
        </p:nvSpPr>
        <p:spPr>
          <a:xfrm>
            <a:off x="2794805" y="1364517"/>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78" name="Parallelogram 77">
            <a:extLst>
              <a:ext uri="{FF2B5EF4-FFF2-40B4-BE49-F238E27FC236}">
                <a16:creationId xmlns:a16="http://schemas.microsoft.com/office/drawing/2014/main" id="{DD35FDD9-1384-4E75-BAE1-E9595A7DE2E4}"/>
              </a:ext>
            </a:extLst>
          </p:cNvPr>
          <p:cNvSpPr/>
          <p:nvPr/>
        </p:nvSpPr>
        <p:spPr>
          <a:xfrm>
            <a:off x="2995213" y="215485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15663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4"/>
                                        </p:tgtEl>
                                        <p:attrNameLst>
                                          <p:attrName>stroke.color</p:attrName>
                                        </p:attrNameLst>
                                      </p:cBhvr>
                                      <p:to>
                                        <p:clrVal>
                                          <a:schemeClr val="accent2"/>
                                        </p:clrVal>
                                      </p:to>
                                    </p:set>
                                    <p:set>
                                      <p:cBhvr>
                                        <p:cTn id="7" dur="2000"/>
                                        <p:tgtEl>
                                          <p:spTgt spid="4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9"/>
                                        </p:tgtEl>
                                        <p:attrNameLst>
                                          <p:attrName>stroke.color</p:attrName>
                                        </p:attrNameLst>
                                      </p:cBhvr>
                                      <p:to>
                                        <p:clrVal>
                                          <a:schemeClr val="accent2"/>
                                        </p:clrVal>
                                      </p:to>
                                    </p:set>
                                    <p:set>
                                      <p:cBhvr>
                                        <p:cTn id="12" dur="indefinite"/>
                                        <p:tgtEl>
                                          <p:spTgt spid="49"/>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52">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50"/>
                                        </p:tgtEl>
                                        <p:attrNameLst>
                                          <p:attrName>stroke.color</p:attrName>
                                        </p:attrNameLst>
                                      </p:cBhvr>
                                      <p:to>
                                        <p:clrVal>
                                          <a:srgbClr val="ED7D31"/>
                                        </p:clrVal>
                                      </p:to>
                                    </p:set>
                                    <p:set>
                                      <p:cBhvr>
                                        <p:cTn id="19" dur="indefinite"/>
                                        <p:tgtEl>
                                          <p:spTgt spid="50"/>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5"/>
                                        </p:tgtEl>
                                        <p:attrNameLst>
                                          <p:attrName>stroke.color</p:attrName>
                                        </p:attrNameLst>
                                      </p:cBhvr>
                                      <p:to>
                                        <p:clrVal>
                                          <a:schemeClr val="accent2"/>
                                        </p:clrVal>
                                      </p:to>
                                    </p:set>
                                    <p:set>
                                      <p:cBhvr>
                                        <p:cTn id="24" dur="indefinite"/>
                                        <p:tgtEl>
                                          <p:spTgt spid="45"/>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53"/>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55"/>
                                        </p:tgtEl>
                                        <p:attrNameLst>
                                          <p:attrName>stroke.color</p:attrName>
                                        </p:attrNameLst>
                                      </p:cBhvr>
                                      <p:to>
                                        <p:clrVal>
                                          <a:schemeClr val="accent2"/>
                                        </p:clrVal>
                                      </p:to>
                                    </p:set>
                                    <p:set>
                                      <p:cBhvr>
                                        <p:cTn id="31" dur="indefinite"/>
                                        <p:tgtEl>
                                          <p:spTgt spid="55"/>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65"/>
                                        </p:tgtEl>
                                        <p:attrNameLst>
                                          <p:attrName>stroke.color</p:attrName>
                                        </p:attrNameLst>
                                      </p:cBhvr>
                                      <p:to>
                                        <p:clrVal>
                                          <a:schemeClr val="accent2"/>
                                        </p:clrVal>
                                      </p:to>
                                    </p:set>
                                    <p:set>
                                      <p:cBhvr>
                                        <p:cTn id="36" dur="indefinite"/>
                                        <p:tgtEl>
                                          <p:spTgt spid="65"/>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66"/>
                                        </p:tgtEl>
                                        <p:attrNameLst>
                                          <p:attrName>stroke.color</p:attrName>
                                        </p:attrNameLst>
                                      </p:cBhvr>
                                      <p:to>
                                        <p:clrVal>
                                          <a:schemeClr val="accent2"/>
                                        </p:clrVal>
                                      </p:to>
                                    </p:set>
                                    <p:set>
                                      <p:cBhvr>
                                        <p:cTn id="41" dur="indefinite"/>
                                        <p:tgtEl>
                                          <p:spTgt spid="66"/>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67"/>
                                        </p:tgtEl>
                                        <p:attrNameLst>
                                          <p:attrName>stroke.color</p:attrName>
                                        </p:attrNameLst>
                                      </p:cBhvr>
                                      <p:to>
                                        <p:clrVal>
                                          <a:schemeClr val="accent2"/>
                                        </p:clrVal>
                                      </p:to>
                                    </p:set>
                                    <p:set>
                                      <p:cBhvr>
                                        <p:cTn id="46" dur="indefinite"/>
                                        <p:tgtEl>
                                          <p:spTgt spid="67"/>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68"/>
                                        </p:tgtEl>
                                        <p:attrNameLst>
                                          <p:attrName>stroke.color</p:attrName>
                                        </p:attrNameLst>
                                      </p:cBhvr>
                                      <p:to>
                                        <p:clrVal>
                                          <a:schemeClr val="accent2"/>
                                        </p:clrVal>
                                      </p:to>
                                    </p:set>
                                    <p:set>
                                      <p:cBhvr>
                                        <p:cTn id="51" dur="indefinite"/>
                                        <p:tgtEl>
                                          <p:spTgt spid="68"/>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69"/>
                                        </p:tgtEl>
                                        <p:attrNameLst>
                                          <p:attrName>stroke.color</p:attrName>
                                        </p:attrNameLst>
                                      </p:cBhvr>
                                      <p:to>
                                        <p:clrVal>
                                          <a:schemeClr val="accent2"/>
                                        </p:clrVal>
                                      </p:to>
                                    </p:set>
                                    <p:set>
                                      <p:cBhvr>
                                        <p:cTn id="56" dur="indefinite"/>
                                        <p:tgtEl>
                                          <p:spTgt spid="69"/>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70"/>
                                        </p:tgtEl>
                                        <p:attrNameLst>
                                          <p:attrName>stroke.color</p:attrName>
                                        </p:attrNameLst>
                                      </p:cBhvr>
                                      <p:to>
                                        <p:clrVal>
                                          <a:schemeClr val="accent2"/>
                                        </p:clrVal>
                                      </p:to>
                                    </p:set>
                                    <p:set>
                                      <p:cBhvr>
                                        <p:cTn id="61" dur="indefinite"/>
                                        <p:tgtEl>
                                          <p:spTgt spid="70"/>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73"/>
                                        </p:tgtEl>
                                        <p:attrNameLst>
                                          <p:attrName>stroke.color</p:attrName>
                                        </p:attrNameLst>
                                      </p:cBhvr>
                                      <p:to>
                                        <p:clrVal>
                                          <a:schemeClr val="accent2"/>
                                        </p:clrVal>
                                      </p:to>
                                    </p:set>
                                    <p:set>
                                      <p:cBhvr>
                                        <p:cTn id="66" dur="indefinite"/>
                                        <p:tgtEl>
                                          <p:spTgt spid="73"/>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75"/>
                                        </p:tgtEl>
                                        <p:attrNameLst>
                                          <p:attrName>stroke.color</p:attrName>
                                        </p:attrNameLst>
                                      </p:cBhvr>
                                      <p:to>
                                        <p:clrVal>
                                          <a:schemeClr val="accent2"/>
                                        </p:clrVal>
                                      </p:to>
                                    </p:set>
                                    <p:set>
                                      <p:cBhvr>
                                        <p:cTn id="71" dur="indefinite"/>
                                        <p:tgtEl>
                                          <p:spTgt spid="7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eparation 42">
            <a:extLst>
              <a:ext uri="{FF2B5EF4-FFF2-40B4-BE49-F238E27FC236}">
                <a16:creationId xmlns:a16="http://schemas.microsoft.com/office/drawing/2014/main" id="{D14EF35F-7F31-4AE6-B0DE-35A1ADF6FD74}"/>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t>
            </a:r>
            <a:r>
              <a:rPr lang="en-US" sz="1600" dirty="0">
                <a:solidFill>
                  <a:srgbClr val="000000"/>
                </a:solidFill>
              </a:rPr>
              <a:t> = 1 to 10</a:t>
            </a:r>
          </a:p>
        </p:txBody>
      </p:sp>
      <p:cxnSp>
        <p:nvCxnSpPr>
          <p:cNvPr id="44" name="Straight Arrow Connector 43">
            <a:extLst>
              <a:ext uri="{FF2B5EF4-FFF2-40B4-BE49-F238E27FC236}">
                <a16:creationId xmlns:a16="http://schemas.microsoft.com/office/drawing/2014/main" id="{411678FE-F8A5-4559-AE82-5C3376681080}"/>
              </a:ext>
            </a:extLst>
          </p:cNvPr>
          <p:cNvCxnSpPr>
            <a:cxnSpLocks/>
            <a:endCxn id="43" idx="0"/>
          </p:cNvCxnSpPr>
          <p:nvPr/>
        </p:nvCxnSpPr>
        <p:spPr>
          <a:xfrm>
            <a:off x="1714574" y="412762"/>
            <a:ext cx="0" cy="3568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48A1ED-49F2-4EA9-AFE0-49B94170FB4B}"/>
              </a:ext>
            </a:extLst>
          </p:cNvPr>
          <p:cNvCxnSpPr>
            <a:cxnSpLocks/>
          </p:cNvCxnSpPr>
          <p:nvPr/>
        </p:nvCxnSpPr>
        <p:spPr>
          <a:xfrm>
            <a:off x="1401440" y="1126530"/>
            <a:ext cx="0" cy="48468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8">
            <a:extLst>
              <a:ext uri="{FF2B5EF4-FFF2-40B4-BE49-F238E27FC236}">
                <a16:creationId xmlns:a16="http://schemas.microsoft.com/office/drawing/2014/main" id="{3527E25C-88E4-4C77-AB71-A3029762B56C}"/>
              </a:ext>
            </a:extLst>
          </p:cNvPr>
          <p:cNvCxnSpPr>
            <a:cxnSpLocks/>
            <a:stCxn id="43" idx="3"/>
            <a:endCxn id="76" idx="0"/>
          </p:cNvCxnSpPr>
          <p:nvPr/>
        </p:nvCxnSpPr>
        <p:spPr>
          <a:xfrm>
            <a:off x="2574234" y="948088"/>
            <a:ext cx="1125683" cy="41642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8">
            <a:extLst>
              <a:ext uri="{FF2B5EF4-FFF2-40B4-BE49-F238E27FC236}">
                <a16:creationId xmlns:a16="http://schemas.microsoft.com/office/drawing/2014/main" id="{4BB798F8-E202-4D93-B836-909675DAC0C7}"/>
              </a:ext>
            </a:extLst>
          </p:cNvPr>
          <p:cNvCxnSpPr>
            <a:cxnSpLocks/>
            <a:stCxn id="71" idx="4"/>
          </p:cNvCxnSpPr>
          <p:nvPr/>
        </p:nvCxnSpPr>
        <p:spPr>
          <a:xfrm rot="5400000" flipH="1">
            <a:off x="429623" y="2462147"/>
            <a:ext cx="4605909" cy="1934678"/>
          </a:xfrm>
          <a:prstGeom prst="bentConnector3">
            <a:avLst>
              <a:gd name="adj1" fmla="val -4963"/>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CD6C6C7-BFBC-4BA8-91CD-72CCDA9EC70E}"/>
              </a:ext>
            </a:extLst>
          </p:cNvPr>
          <p:cNvSpPr txBox="1"/>
          <p:nvPr/>
        </p:nvSpPr>
        <p:spPr>
          <a:xfrm>
            <a:off x="2923177" y="658856"/>
            <a:ext cx="983079" cy="338554"/>
          </a:xfrm>
          <a:prstGeom prst="rect">
            <a:avLst/>
          </a:prstGeom>
          <a:noFill/>
        </p:spPr>
        <p:txBody>
          <a:bodyPr wrap="square" rtlCol="0">
            <a:spAutoFit/>
          </a:bodyPr>
          <a:lstStyle/>
          <a:p>
            <a:r>
              <a:rPr lang="en-US" sz="1600" dirty="0">
                <a:solidFill>
                  <a:srgbClr val="000000"/>
                </a:solidFill>
              </a:rPr>
              <a:t>Next</a:t>
            </a:r>
          </a:p>
        </p:txBody>
      </p:sp>
      <p:sp>
        <p:nvSpPr>
          <p:cNvPr id="53" name="TextBox 52">
            <a:extLst>
              <a:ext uri="{FF2B5EF4-FFF2-40B4-BE49-F238E27FC236}">
                <a16:creationId xmlns:a16="http://schemas.microsoft.com/office/drawing/2014/main" id="{070C7CD2-795F-453C-BF92-62A4370267FA}"/>
              </a:ext>
            </a:extLst>
          </p:cNvPr>
          <p:cNvSpPr txBox="1"/>
          <p:nvPr/>
        </p:nvSpPr>
        <p:spPr>
          <a:xfrm>
            <a:off x="659514" y="1270344"/>
            <a:ext cx="742183" cy="338554"/>
          </a:xfrm>
          <a:prstGeom prst="rect">
            <a:avLst/>
          </a:prstGeom>
          <a:noFill/>
        </p:spPr>
        <p:txBody>
          <a:bodyPr wrap="square" rtlCol="0">
            <a:spAutoFit/>
          </a:bodyPr>
          <a:lstStyle/>
          <a:p>
            <a:r>
              <a:rPr lang="en-US" sz="1600" dirty="0">
                <a:solidFill>
                  <a:srgbClr val="000000"/>
                </a:solidFill>
              </a:rPr>
              <a:t>Done</a:t>
            </a:r>
          </a:p>
        </p:txBody>
      </p:sp>
      <p:cxnSp>
        <p:nvCxnSpPr>
          <p:cNvPr id="55" name="Straight Arrow Connector 18">
            <a:extLst>
              <a:ext uri="{FF2B5EF4-FFF2-40B4-BE49-F238E27FC236}">
                <a16:creationId xmlns:a16="http://schemas.microsoft.com/office/drawing/2014/main" id="{1DBEBDF4-C16B-4D5A-9491-01FC9B705A83}"/>
              </a:ext>
            </a:extLst>
          </p:cNvPr>
          <p:cNvCxnSpPr>
            <a:cxnSpLocks/>
            <a:stCxn id="76" idx="4"/>
            <a:endCxn id="78" idx="0"/>
          </p:cNvCxnSpPr>
          <p:nvPr/>
        </p:nvCxnSpPr>
        <p:spPr>
          <a:xfrm>
            <a:off x="3699917" y="1931872"/>
            <a:ext cx="0" cy="2229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FF88F689-73AE-4620-BD30-84A7B1A8E68C}"/>
              </a:ext>
            </a:extLst>
          </p:cNvPr>
          <p:cNvSpPr/>
          <p:nvPr/>
        </p:nvSpPr>
        <p:spPr>
          <a:xfrm>
            <a:off x="2896556" y="2966587"/>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61" name="Rectangle 60">
            <a:extLst>
              <a:ext uri="{FF2B5EF4-FFF2-40B4-BE49-F238E27FC236}">
                <a16:creationId xmlns:a16="http://schemas.microsoft.com/office/drawing/2014/main" id="{52B0F777-C5F8-4240-A161-9E4AE72AEE43}"/>
              </a:ext>
            </a:extLst>
          </p:cNvPr>
          <p:cNvSpPr/>
          <p:nvPr/>
        </p:nvSpPr>
        <p:spPr>
          <a:xfrm>
            <a:off x="4723247" y="354767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62" name="Diamond 61">
            <a:extLst>
              <a:ext uri="{FF2B5EF4-FFF2-40B4-BE49-F238E27FC236}">
                <a16:creationId xmlns:a16="http://schemas.microsoft.com/office/drawing/2014/main" id="{F6860D75-5FF6-4550-A54F-34C48722AFC7}"/>
              </a:ext>
            </a:extLst>
          </p:cNvPr>
          <p:cNvSpPr/>
          <p:nvPr/>
        </p:nvSpPr>
        <p:spPr>
          <a:xfrm>
            <a:off x="2896556" y="4472781"/>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63" name="Rectangle 62">
            <a:extLst>
              <a:ext uri="{FF2B5EF4-FFF2-40B4-BE49-F238E27FC236}">
                <a16:creationId xmlns:a16="http://schemas.microsoft.com/office/drawing/2014/main" id="{E7CD6D52-23F4-4E27-A242-9A1D84636B52}"/>
              </a:ext>
            </a:extLst>
          </p:cNvPr>
          <p:cNvSpPr/>
          <p:nvPr/>
        </p:nvSpPr>
        <p:spPr>
          <a:xfrm>
            <a:off x="4723247" y="5087430"/>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64" name="Oval 63">
            <a:extLst>
              <a:ext uri="{FF2B5EF4-FFF2-40B4-BE49-F238E27FC236}">
                <a16:creationId xmlns:a16="http://schemas.microsoft.com/office/drawing/2014/main" id="{0D6EBCB4-2D79-4FCE-B7B6-B2C0ED900DC9}"/>
              </a:ext>
            </a:extLst>
          </p:cNvPr>
          <p:cNvSpPr/>
          <p:nvPr/>
        </p:nvSpPr>
        <p:spPr>
          <a:xfrm>
            <a:off x="3636802" y="4094030"/>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5" name="Straight Arrow Connector 18">
            <a:extLst>
              <a:ext uri="{FF2B5EF4-FFF2-40B4-BE49-F238E27FC236}">
                <a16:creationId xmlns:a16="http://schemas.microsoft.com/office/drawing/2014/main" id="{2D2EDB3F-4D2A-446C-9415-1D5E0F0EFAC3}"/>
              </a:ext>
            </a:extLst>
          </p:cNvPr>
          <p:cNvCxnSpPr>
            <a:cxnSpLocks/>
            <a:stCxn id="78" idx="4"/>
            <a:endCxn id="60" idx="0"/>
          </p:cNvCxnSpPr>
          <p:nvPr/>
        </p:nvCxnSpPr>
        <p:spPr>
          <a:xfrm flipH="1">
            <a:off x="3699916" y="2633334"/>
            <a:ext cx="1" cy="33325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18">
            <a:extLst>
              <a:ext uri="{FF2B5EF4-FFF2-40B4-BE49-F238E27FC236}">
                <a16:creationId xmlns:a16="http://schemas.microsoft.com/office/drawing/2014/main" id="{36517FF4-F9E2-4DF0-8330-A270610038F5}"/>
              </a:ext>
            </a:extLst>
          </p:cNvPr>
          <p:cNvCxnSpPr>
            <a:cxnSpLocks/>
            <a:stCxn id="60" idx="3"/>
            <a:endCxn id="61" idx="0"/>
          </p:cNvCxnSpPr>
          <p:nvPr/>
        </p:nvCxnSpPr>
        <p:spPr>
          <a:xfrm>
            <a:off x="4503276" y="3250265"/>
            <a:ext cx="798398"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18">
            <a:extLst>
              <a:ext uri="{FF2B5EF4-FFF2-40B4-BE49-F238E27FC236}">
                <a16:creationId xmlns:a16="http://schemas.microsoft.com/office/drawing/2014/main" id="{0A826D8C-7FE2-4718-B3B2-9956180B6FCF}"/>
              </a:ext>
            </a:extLst>
          </p:cNvPr>
          <p:cNvCxnSpPr>
            <a:cxnSpLocks/>
            <a:stCxn id="61" idx="2"/>
            <a:endCxn id="64" idx="6"/>
          </p:cNvCxnSpPr>
          <p:nvPr/>
        </p:nvCxnSpPr>
        <p:spPr>
          <a:xfrm rot="5400000">
            <a:off x="4405033" y="3248559"/>
            <a:ext cx="254641"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18">
            <a:extLst>
              <a:ext uri="{FF2B5EF4-FFF2-40B4-BE49-F238E27FC236}">
                <a16:creationId xmlns:a16="http://schemas.microsoft.com/office/drawing/2014/main" id="{347A4E34-4117-4187-B92F-973089227C7B}"/>
              </a:ext>
            </a:extLst>
          </p:cNvPr>
          <p:cNvCxnSpPr>
            <a:cxnSpLocks/>
            <a:stCxn id="60" idx="2"/>
            <a:endCxn id="64" idx="0"/>
          </p:cNvCxnSpPr>
          <p:nvPr/>
        </p:nvCxnSpPr>
        <p:spPr>
          <a:xfrm>
            <a:off x="3699916" y="3533942"/>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8">
            <a:extLst>
              <a:ext uri="{FF2B5EF4-FFF2-40B4-BE49-F238E27FC236}">
                <a16:creationId xmlns:a16="http://schemas.microsoft.com/office/drawing/2014/main" id="{7A7E159C-3815-4894-BC8D-98AF0E308E1D}"/>
              </a:ext>
            </a:extLst>
          </p:cNvPr>
          <p:cNvCxnSpPr>
            <a:cxnSpLocks/>
            <a:stCxn id="64" idx="4"/>
            <a:endCxn id="62" idx="0"/>
          </p:cNvCxnSpPr>
          <p:nvPr/>
        </p:nvCxnSpPr>
        <p:spPr>
          <a:xfrm flipH="1">
            <a:off x="3699916" y="4196371"/>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8">
            <a:extLst>
              <a:ext uri="{FF2B5EF4-FFF2-40B4-BE49-F238E27FC236}">
                <a16:creationId xmlns:a16="http://schemas.microsoft.com/office/drawing/2014/main" id="{25FD6D47-39D8-4FC3-9B48-A51686307BD5}"/>
              </a:ext>
            </a:extLst>
          </p:cNvPr>
          <p:cNvCxnSpPr>
            <a:cxnSpLocks/>
            <a:stCxn id="62" idx="3"/>
            <a:endCxn id="63" idx="0"/>
          </p:cNvCxnSpPr>
          <p:nvPr/>
        </p:nvCxnSpPr>
        <p:spPr>
          <a:xfrm>
            <a:off x="4503276" y="4756459"/>
            <a:ext cx="798398"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2FDD09F-1B8C-4ACA-9814-59B5079E4ED0}"/>
              </a:ext>
            </a:extLst>
          </p:cNvPr>
          <p:cNvSpPr/>
          <p:nvPr/>
        </p:nvSpPr>
        <p:spPr>
          <a:xfrm>
            <a:off x="3636802" y="5630099"/>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3" name="Straight Arrow Connector 18">
            <a:extLst>
              <a:ext uri="{FF2B5EF4-FFF2-40B4-BE49-F238E27FC236}">
                <a16:creationId xmlns:a16="http://schemas.microsoft.com/office/drawing/2014/main" id="{78F3C7CC-209C-4EA2-AF22-17D74BC4D9BC}"/>
              </a:ext>
            </a:extLst>
          </p:cNvPr>
          <p:cNvCxnSpPr>
            <a:cxnSpLocks/>
            <a:stCxn id="62" idx="2"/>
            <a:endCxn id="71" idx="0"/>
          </p:cNvCxnSpPr>
          <p:nvPr/>
        </p:nvCxnSpPr>
        <p:spPr>
          <a:xfrm>
            <a:off x="3699916" y="5040136"/>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8">
            <a:extLst>
              <a:ext uri="{FF2B5EF4-FFF2-40B4-BE49-F238E27FC236}">
                <a16:creationId xmlns:a16="http://schemas.microsoft.com/office/drawing/2014/main" id="{FDD1CA00-BD90-47E7-AEE7-493A79404FC8}"/>
              </a:ext>
            </a:extLst>
          </p:cNvPr>
          <p:cNvCxnSpPr>
            <a:cxnSpLocks/>
            <a:stCxn id="63" idx="2"/>
            <a:endCxn id="71" idx="6"/>
          </p:cNvCxnSpPr>
          <p:nvPr/>
        </p:nvCxnSpPr>
        <p:spPr>
          <a:xfrm rot="5400000">
            <a:off x="4406875" y="4786471"/>
            <a:ext cx="250956"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6" name="Parallelogram 75">
            <a:extLst>
              <a:ext uri="{FF2B5EF4-FFF2-40B4-BE49-F238E27FC236}">
                <a16:creationId xmlns:a16="http://schemas.microsoft.com/office/drawing/2014/main" id="{9C60B7C4-BD37-4D06-9206-8921AB882345}"/>
              </a:ext>
            </a:extLst>
          </p:cNvPr>
          <p:cNvSpPr/>
          <p:nvPr/>
        </p:nvSpPr>
        <p:spPr>
          <a:xfrm>
            <a:off x="2794805" y="1364517"/>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78" name="Parallelogram 77">
            <a:extLst>
              <a:ext uri="{FF2B5EF4-FFF2-40B4-BE49-F238E27FC236}">
                <a16:creationId xmlns:a16="http://schemas.microsoft.com/office/drawing/2014/main" id="{B603DAFE-2B32-4FA2-933E-B209C83D14FB}"/>
              </a:ext>
            </a:extLst>
          </p:cNvPr>
          <p:cNvSpPr/>
          <p:nvPr/>
        </p:nvSpPr>
        <p:spPr>
          <a:xfrm>
            <a:off x="2995213" y="215485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359579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4"/>
                                        </p:tgtEl>
                                        <p:attrNameLst>
                                          <p:attrName>stroke.color</p:attrName>
                                        </p:attrNameLst>
                                      </p:cBhvr>
                                      <p:to>
                                        <p:clrVal>
                                          <a:schemeClr val="accent2"/>
                                        </p:clrVal>
                                      </p:to>
                                    </p:set>
                                    <p:set>
                                      <p:cBhvr>
                                        <p:cTn id="7" dur="2000"/>
                                        <p:tgtEl>
                                          <p:spTgt spid="4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9"/>
                                        </p:tgtEl>
                                        <p:attrNameLst>
                                          <p:attrName>stroke.color</p:attrName>
                                        </p:attrNameLst>
                                      </p:cBhvr>
                                      <p:to>
                                        <p:clrVal>
                                          <a:schemeClr val="accent2"/>
                                        </p:clrVal>
                                      </p:to>
                                    </p:set>
                                    <p:set>
                                      <p:cBhvr>
                                        <p:cTn id="12" dur="indefinite"/>
                                        <p:tgtEl>
                                          <p:spTgt spid="49"/>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52">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50"/>
                                        </p:tgtEl>
                                        <p:attrNameLst>
                                          <p:attrName>stroke.color</p:attrName>
                                        </p:attrNameLst>
                                      </p:cBhvr>
                                      <p:to>
                                        <p:clrVal>
                                          <a:srgbClr val="ED7D31"/>
                                        </p:clrVal>
                                      </p:to>
                                    </p:set>
                                    <p:set>
                                      <p:cBhvr>
                                        <p:cTn id="19" dur="indefinite"/>
                                        <p:tgtEl>
                                          <p:spTgt spid="50"/>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5"/>
                                        </p:tgtEl>
                                        <p:attrNameLst>
                                          <p:attrName>stroke.color</p:attrName>
                                        </p:attrNameLst>
                                      </p:cBhvr>
                                      <p:to>
                                        <p:clrVal>
                                          <a:schemeClr val="accent2"/>
                                        </p:clrVal>
                                      </p:to>
                                    </p:set>
                                    <p:set>
                                      <p:cBhvr>
                                        <p:cTn id="24" dur="indefinite"/>
                                        <p:tgtEl>
                                          <p:spTgt spid="45"/>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53"/>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55"/>
                                        </p:tgtEl>
                                        <p:attrNameLst>
                                          <p:attrName>stroke.color</p:attrName>
                                        </p:attrNameLst>
                                      </p:cBhvr>
                                      <p:to>
                                        <p:clrVal>
                                          <a:schemeClr val="accent2"/>
                                        </p:clrVal>
                                      </p:to>
                                    </p:set>
                                    <p:set>
                                      <p:cBhvr>
                                        <p:cTn id="31" dur="indefinite"/>
                                        <p:tgtEl>
                                          <p:spTgt spid="55"/>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65"/>
                                        </p:tgtEl>
                                        <p:attrNameLst>
                                          <p:attrName>stroke.color</p:attrName>
                                        </p:attrNameLst>
                                      </p:cBhvr>
                                      <p:to>
                                        <p:clrVal>
                                          <a:schemeClr val="accent2"/>
                                        </p:clrVal>
                                      </p:to>
                                    </p:set>
                                    <p:set>
                                      <p:cBhvr>
                                        <p:cTn id="36" dur="indefinite"/>
                                        <p:tgtEl>
                                          <p:spTgt spid="65"/>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66"/>
                                        </p:tgtEl>
                                        <p:attrNameLst>
                                          <p:attrName>stroke.color</p:attrName>
                                        </p:attrNameLst>
                                      </p:cBhvr>
                                      <p:to>
                                        <p:clrVal>
                                          <a:schemeClr val="accent2"/>
                                        </p:clrVal>
                                      </p:to>
                                    </p:set>
                                    <p:set>
                                      <p:cBhvr>
                                        <p:cTn id="41" dur="indefinite"/>
                                        <p:tgtEl>
                                          <p:spTgt spid="66"/>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67"/>
                                        </p:tgtEl>
                                        <p:attrNameLst>
                                          <p:attrName>stroke.color</p:attrName>
                                        </p:attrNameLst>
                                      </p:cBhvr>
                                      <p:to>
                                        <p:clrVal>
                                          <a:schemeClr val="accent2"/>
                                        </p:clrVal>
                                      </p:to>
                                    </p:set>
                                    <p:set>
                                      <p:cBhvr>
                                        <p:cTn id="46" dur="indefinite"/>
                                        <p:tgtEl>
                                          <p:spTgt spid="67"/>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68"/>
                                        </p:tgtEl>
                                        <p:attrNameLst>
                                          <p:attrName>stroke.color</p:attrName>
                                        </p:attrNameLst>
                                      </p:cBhvr>
                                      <p:to>
                                        <p:clrVal>
                                          <a:schemeClr val="accent2"/>
                                        </p:clrVal>
                                      </p:to>
                                    </p:set>
                                    <p:set>
                                      <p:cBhvr>
                                        <p:cTn id="51" dur="indefinite"/>
                                        <p:tgtEl>
                                          <p:spTgt spid="68"/>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69"/>
                                        </p:tgtEl>
                                        <p:attrNameLst>
                                          <p:attrName>stroke.color</p:attrName>
                                        </p:attrNameLst>
                                      </p:cBhvr>
                                      <p:to>
                                        <p:clrVal>
                                          <a:schemeClr val="accent2"/>
                                        </p:clrVal>
                                      </p:to>
                                    </p:set>
                                    <p:set>
                                      <p:cBhvr>
                                        <p:cTn id="56" dur="indefinite"/>
                                        <p:tgtEl>
                                          <p:spTgt spid="69"/>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70"/>
                                        </p:tgtEl>
                                        <p:attrNameLst>
                                          <p:attrName>stroke.color</p:attrName>
                                        </p:attrNameLst>
                                      </p:cBhvr>
                                      <p:to>
                                        <p:clrVal>
                                          <a:schemeClr val="accent2"/>
                                        </p:clrVal>
                                      </p:to>
                                    </p:set>
                                    <p:set>
                                      <p:cBhvr>
                                        <p:cTn id="61" dur="indefinite"/>
                                        <p:tgtEl>
                                          <p:spTgt spid="70"/>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73"/>
                                        </p:tgtEl>
                                        <p:attrNameLst>
                                          <p:attrName>stroke.color</p:attrName>
                                        </p:attrNameLst>
                                      </p:cBhvr>
                                      <p:to>
                                        <p:clrVal>
                                          <a:schemeClr val="accent2"/>
                                        </p:clrVal>
                                      </p:to>
                                    </p:set>
                                    <p:set>
                                      <p:cBhvr>
                                        <p:cTn id="66" dur="indefinite"/>
                                        <p:tgtEl>
                                          <p:spTgt spid="73"/>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75"/>
                                        </p:tgtEl>
                                        <p:attrNameLst>
                                          <p:attrName>stroke.color</p:attrName>
                                        </p:attrNameLst>
                                      </p:cBhvr>
                                      <p:to>
                                        <p:clrVal>
                                          <a:schemeClr val="accent2"/>
                                        </p:clrVal>
                                      </p:to>
                                    </p:set>
                                    <p:set>
                                      <p:cBhvr>
                                        <p:cTn id="71" dur="indefinite"/>
                                        <p:tgtEl>
                                          <p:spTgt spid="7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eparation 42">
            <a:extLst>
              <a:ext uri="{FF2B5EF4-FFF2-40B4-BE49-F238E27FC236}">
                <a16:creationId xmlns:a16="http://schemas.microsoft.com/office/drawing/2014/main" id="{93E3A782-A168-473D-A287-F9A294640687}"/>
              </a:ext>
            </a:extLst>
          </p:cNvPr>
          <p:cNvSpPr/>
          <p:nvPr/>
        </p:nvSpPr>
        <p:spPr>
          <a:xfrm>
            <a:off x="854913" y="769646"/>
            <a:ext cx="1719321" cy="356884"/>
          </a:xfrm>
          <a:prstGeom prst="flowChartPreparation">
            <a:avLst/>
          </a:prstGeom>
          <a:solidFill>
            <a:srgbClr val="FFE6CC"/>
          </a:solid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rgbClr val="000000"/>
                </a:solidFill>
              </a:rPr>
              <a:t>i</a:t>
            </a:r>
            <a:r>
              <a:rPr lang="en-US" sz="1600" dirty="0">
                <a:solidFill>
                  <a:srgbClr val="000000"/>
                </a:solidFill>
              </a:rPr>
              <a:t> = 1 to 10</a:t>
            </a:r>
          </a:p>
        </p:txBody>
      </p:sp>
      <p:cxnSp>
        <p:nvCxnSpPr>
          <p:cNvPr id="44" name="Straight Arrow Connector 43">
            <a:extLst>
              <a:ext uri="{FF2B5EF4-FFF2-40B4-BE49-F238E27FC236}">
                <a16:creationId xmlns:a16="http://schemas.microsoft.com/office/drawing/2014/main" id="{3FE50517-409A-4298-BE72-4C4606D1A4DF}"/>
              </a:ext>
            </a:extLst>
          </p:cNvPr>
          <p:cNvCxnSpPr>
            <a:cxnSpLocks/>
            <a:endCxn id="43" idx="0"/>
          </p:cNvCxnSpPr>
          <p:nvPr/>
        </p:nvCxnSpPr>
        <p:spPr>
          <a:xfrm>
            <a:off x="1714574" y="412762"/>
            <a:ext cx="0" cy="3568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93F5B52-E61A-4D2D-92DC-B39F965EDDD7}"/>
              </a:ext>
            </a:extLst>
          </p:cNvPr>
          <p:cNvCxnSpPr>
            <a:cxnSpLocks/>
          </p:cNvCxnSpPr>
          <p:nvPr/>
        </p:nvCxnSpPr>
        <p:spPr>
          <a:xfrm>
            <a:off x="1401440" y="1126530"/>
            <a:ext cx="0" cy="4846888"/>
          </a:xfrm>
          <a:prstGeom prst="straightConnector1">
            <a:avLst/>
          </a:prstGeom>
          <a:ln w="38100">
            <a:solidFill>
              <a:srgbClr val="000000"/>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Arrow Connector 18">
            <a:extLst>
              <a:ext uri="{FF2B5EF4-FFF2-40B4-BE49-F238E27FC236}">
                <a16:creationId xmlns:a16="http://schemas.microsoft.com/office/drawing/2014/main" id="{4BBF1F5B-63FE-4F43-9FFB-EB2BB89D8621}"/>
              </a:ext>
            </a:extLst>
          </p:cNvPr>
          <p:cNvCxnSpPr>
            <a:cxnSpLocks/>
            <a:stCxn id="43" idx="3"/>
            <a:endCxn id="76" idx="0"/>
          </p:cNvCxnSpPr>
          <p:nvPr/>
        </p:nvCxnSpPr>
        <p:spPr>
          <a:xfrm>
            <a:off x="2574234" y="948088"/>
            <a:ext cx="1125683" cy="416429"/>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8">
            <a:extLst>
              <a:ext uri="{FF2B5EF4-FFF2-40B4-BE49-F238E27FC236}">
                <a16:creationId xmlns:a16="http://schemas.microsoft.com/office/drawing/2014/main" id="{73F2FB6E-4BD6-486C-8375-FEB6A682750B}"/>
              </a:ext>
            </a:extLst>
          </p:cNvPr>
          <p:cNvCxnSpPr>
            <a:cxnSpLocks/>
            <a:stCxn id="71" idx="4"/>
          </p:cNvCxnSpPr>
          <p:nvPr/>
        </p:nvCxnSpPr>
        <p:spPr>
          <a:xfrm rot="5400000" flipH="1">
            <a:off x="429623" y="2462147"/>
            <a:ext cx="4605909" cy="1934678"/>
          </a:xfrm>
          <a:prstGeom prst="bentConnector3">
            <a:avLst>
              <a:gd name="adj1" fmla="val -4963"/>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7077A47-4964-484A-B10D-49781E5ADB82}"/>
              </a:ext>
            </a:extLst>
          </p:cNvPr>
          <p:cNvSpPr txBox="1"/>
          <p:nvPr/>
        </p:nvSpPr>
        <p:spPr>
          <a:xfrm>
            <a:off x="2923177" y="658856"/>
            <a:ext cx="983079" cy="338554"/>
          </a:xfrm>
          <a:prstGeom prst="rect">
            <a:avLst/>
          </a:prstGeom>
          <a:noFill/>
        </p:spPr>
        <p:txBody>
          <a:bodyPr wrap="square" rtlCol="0">
            <a:spAutoFit/>
          </a:bodyPr>
          <a:lstStyle/>
          <a:p>
            <a:r>
              <a:rPr lang="en-US" sz="1600" dirty="0">
                <a:solidFill>
                  <a:srgbClr val="000000"/>
                </a:solidFill>
              </a:rPr>
              <a:t>Next</a:t>
            </a:r>
          </a:p>
        </p:txBody>
      </p:sp>
      <p:sp>
        <p:nvSpPr>
          <p:cNvPr id="53" name="TextBox 52">
            <a:extLst>
              <a:ext uri="{FF2B5EF4-FFF2-40B4-BE49-F238E27FC236}">
                <a16:creationId xmlns:a16="http://schemas.microsoft.com/office/drawing/2014/main" id="{A9170B29-8371-48BA-9ABA-E8A28FB226CE}"/>
              </a:ext>
            </a:extLst>
          </p:cNvPr>
          <p:cNvSpPr txBox="1"/>
          <p:nvPr/>
        </p:nvSpPr>
        <p:spPr>
          <a:xfrm>
            <a:off x="659514" y="1270344"/>
            <a:ext cx="742183" cy="338554"/>
          </a:xfrm>
          <a:prstGeom prst="rect">
            <a:avLst/>
          </a:prstGeom>
          <a:noFill/>
        </p:spPr>
        <p:txBody>
          <a:bodyPr wrap="square" rtlCol="0">
            <a:spAutoFit/>
          </a:bodyPr>
          <a:lstStyle/>
          <a:p>
            <a:r>
              <a:rPr lang="en-US" sz="1600" dirty="0">
                <a:solidFill>
                  <a:srgbClr val="000000"/>
                </a:solidFill>
              </a:rPr>
              <a:t>Done</a:t>
            </a:r>
          </a:p>
        </p:txBody>
      </p:sp>
      <p:cxnSp>
        <p:nvCxnSpPr>
          <p:cNvPr id="55" name="Straight Arrow Connector 18">
            <a:extLst>
              <a:ext uri="{FF2B5EF4-FFF2-40B4-BE49-F238E27FC236}">
                <a16:creationId xmlns:a16="http://schemas.microsoft.com/office/drawing/2014/main" id="{D36C96B9-B3FB-44D7-8F7D-C52DCCE8831D}"/>
              </a:ext>
            </a:extLst>
          </p:cNvPr>
          <p:cNvCxnSpPr>
            <a:cxnSpLocks/>
            <a:stCxn id="76" idx="4"/>
            <a:endCxn id="78" idx="0"/>
          </p:cNvCxnSpPr>
          <p:nvPr/>
        </p:nvCxnSpPr>
        <p:spPr>
          <a:xfrm>
            <a:off x="3699917" y="1931872"/>
            <a:ext cx="0" cy="222984"/>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B4036E15-953D-4A00-8504-B6E6E796AFD3}"/>
              </a:ext>
            </a:extLst>
          </p:cNvPr>
          <p:cNvSpPr/>
          <p:nvPr/>
        </p:nvSpPr>
        <p:spPr>
          <a:xfrm>
            <a:off x="2896556" y="2966587"/>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&gt; max</a:t>
            </a:r>
          </a:p>
        </p:txBody>
      </p:sp>
      <p:sp>
        <p:nvSpPr>
          <p:cNvPr id="61" name="Rectangle 60">
            <a:extLst>
              <a:ext uri="{FF2B5EF4-FFF2-40B4-BE49-F238E27FC236}">
                <a16:creationId xmlns:a16="http://schemas.microsoft.com/office/drawing/2014/main" id="{6CAE7584-C300-45E6-8F69-315E69D77D1C}"/>
              </a:ext>
            </a:extLst>
          </p:cNvPr>
          <p:cNvSpPr/>
          <p:nvPr/>
        </p:nvSpPr>
        <p:spPr>
          <a:xfrm>
            <a:off x="4723247" y="3547676"/>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max = x</a:t>
            </a:r>
          </a:p>
        </p:txBody>
      </p:sp>
      <p:sp>
        <p:nvSpPr>
          <p:cNvPr id="62" name="Diamond 61">
            <a:extLst>
              <a:ext uri="{FF2B5EF4-FFF2-40B4-BE49-F238E27FC236}">
                <a16:creationId xmlns:a16="http://schemas.microsoft.com/office/drawing/2014/main" id="{C5FE84EA-B26A-473F-8B11-184AC90439BC}"/>
              </a:ext>
            </a:extLst>
          </p:cNvPr>
          <p:cNvSpPr/>
          <p:nvPr/>
        </p:nvSpPr>
        <p:spPr>
          <a:xfrm>
            <a:off x="2896556" y="4472781"/>
            <a:ext cx="1606720" cy="567355"/>
          </a:xfrm>
          <a:prstGeom prst="diamond">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x &lt; min</a:t>
            </a:r>
          </a:p>
        </p:txBody>
      </p:sp>
      <p:sp>
        <p:nvSpPr>
          <p:cNvPr id="63" name="Rectangle 62">
            <a:extLst>
              <a:ext uri="{FF2B5EF4-FFF2-40B4-BE49-F238E27FC236}">
                <a16:creationId xmlns:a16="http://schemas.microsoft.com/office/drawing/2014/main" id="{DB189AA1-F5B8-4470-94D9-79D77181899C}"/>
              </a:ext>
            </a:extLst>
          </p:cNvPr>
          <p:cNvSpPr/>
          <p:nvPr/>
        </p:nvSpPr>
        <p:spPr>
          <a:xfrm>
            <a:off x="4723247" y="5087430"/>
            <a:ext cx="1156853" cy="342884"/>
          </a:xfrm>
          <a:prstGeom prst="rect">
            <a:avLst/>
          </a:prstGeom>
          <a:solidFill>
            <a:srgbClr val="FFFFD0"/>
          </a:solidFill>
          <a:ln w="12700">
            <a:solidFill>
              <a:schemeClr val="bg2">
                <a:lumMod val="1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2">
                    <a:lumMod val="10000"/>
                  </a:schemeClr>
                </a:solidFill>
              </a:rPr>
              <a:t>min = x</a:t>
            </a:r>
          </a:p>
        </p:txBody>
      </p:sp>
      <p:sp>
        <p:nvSpPr>
          <p:cNvPr id="64" name="Oval 63">
            <a:extLst>
              <a:ext uri="{FF2B5EF4-FFF2-40B4-BE49-F238E27FC236}">
                <a16:creationId xmlns:a16="http://schemas.microsoft.com/office/drawing/2014/main" id="{DEB846FD-B961-4518-BC48-19B0B6FD15CA}"/>
              </a:ext>
            </a:extLst>
          </p:cNvPr>
          <p:cNvSpPr/>
          <p:nvPr/>
        </p:nvSpPr>
        <p:spPr>
          <a:xfrm>
            <a:off x="3636802" y="4094030"/>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65" name="Straight Arrow Connector 18">
            <a:extLst>
              <a:ext uri="{FF2B5EF4-FFF2-40B4-BE49-F238E27FC236}">
                <a16:creationId xmlns:a16="http://schemas.microsoft.com/office/drawing/2014/main" id="{A49371A0-B784-479A-BE10-ACDE0E5E6191}"/>
              </a:ext>
            </a:extLst>
          </p:cNvPr>
          <p:cNvCxnSpPr>
            <a:cxnSpLocks/>
            <a:stCxn id="78" idx="4"/>
            <a:endCxn id="60" idx="0"/>
          </p:cNvCxnSpPr>
          <p:nvPr/>
        </p:nvCxnSpPr>
        <p:spPr>
          <a:xfrm flipH="1">
            <a:off x="3699916" y="2633334"/>
            <a:ext cx="1" cy="33325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18">
            <a:extLst>
              <a:ext uri="{FF2B5EF4-FFF2-40B4-BE49-F238E27FC236}">
                <a16:creationId xmlns:a16="http://schemas.microsoft.com/office/drawing/2014/main" id="{5019841F-E88E-4D60-A4F4-BCD7E55A4071}"/>
              </a:ext>
            </a:extLst>
          </p:cNvPr>
          <p:cNvCxnSpPr>
            <a:cxnSpLocks/>
            <a:stCxn id="60" idx="3"/>
            <a:endCxn id="61" idx="0"/>
          </p:cNvCxnSpPr>
          <p:nvPr/>
        </p:nvCxnSpPr>
        <p:spPr>
          <a:xfrm>
            <a:off x="4503276" y="3250265"/>
            <a:ext cx="798398" cy="29741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18">
            <a:extLst>
              <a:ext uri="{FF2B5EF4-FFF2-40B4-BE49-F238E27FC236}">
                <a16:creationId xmlns:a16="http://schemas.microsoft.com/office/drawing/2014/main" id="{4507640D-F978-49C7-8A53-D7186D23DB34}"/>
              </a:ext>
            </a:extLst>
          </p:cNvPr>
          <p:cNvCxnSpPr>
            <a:cxnSpLocks/>
            <a:stCxn id="61" idx="2"/>
            <a:endCxn id="64" idx="6"/>
          </p:cNvCxnSpPr>
          <p:nvPr/>
        </p:nvCxnSpPr>
        <p:spPr>
          <a:xfrm rot="5400000">
            <a:off x="4405033" y="3248559"/>
            <a:ext cx="254641"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18">
            <a:extLst>
              <a:ext uri="{FF2B5EF4-FFF2-40B4-BE49-F238E27FC236}">
                <a16:creationId xmlns:a16="http://schemas.microsoft.com/office/drawing/2014/main" id="{978C5D89-855C-4198-86D3-48284949D357}"/>
              </a:ext>
            </a:extLst>
          </p:cNvPr>
          <p:cNvCxnSpPr>
            <a:cxnSpLocks/>
            <a:stCxn id="60" idx="2"/>
            <a:endCxn id="64" idx="0"/>
          </p:cNvCxnSpPr>
          <p:nvPr/>
        </p:nvCxnSpPr>
        <p:spPr>
          <a:xfrm>
            <a:off x="3699916" y="3533942"/>
            <a:ext cx="1" cy="56008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18">
            <a:extLst>
              <a:ext uri="{FF2B5EF4-FFF2-40B4-BE49-F238E27FC236}">
                <a16:creationId xmlns:a16="http://schemas.microsoft.com/office/drawing/2014/main" id="{A61B3607-7037-42D8-BEFE-538A370EFF4A}"/>
              </a:ext>
            </a:extLst>
          </p:cNvPr>
          <p:cNvCxnSpPr>
            <a:cxnSpLocks/>
            <a:stCxn id="64" idx="4"/>
            <a:endCxn id="62" idx="0"/>
          </p:cNvCxnSpPr>
          <p:nvPr/>
        </p:nvCxnSpPr>
        <p:spPr>
          <a:xfrm flipH="1">
            <a:off x="3699916" y="4196371"/>
            <a:ext cx="1" cy="27641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18">
            <a:extLst>
              <a:ext uri="{FF2B5EF4-FFF2-40B4-BE49-F238E27FC236}">
                <a16:creationId xmlns:a16="http://schemas.microsoft.com/office/drawing/2014/main" id="{77D117BF-0694-423D-94AC-A0163907EE21}"/>
              </a:ext>
            </a:extLst>
          </p:cNvPr>
          <p:cNvCxnSpPr>
            <a:cxnSpLocks/>
            <a:stCxn id="62" idx="3"/>
            <a:endCxn id="63" idx="0"/>
          </p:cNvCxnSpPr>
          <p:nvPr/>
        </p:nvCxnSpPr>
        <p:spPr>
          <a:xfrm>
            <a:off x="4503276" y="4756459"/>
            <a:ext cx="798398" cy="330971"/>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512D6E4-02C6-4C9A-B1AC-DAAFD0860BCF}"/>
              </a:ext>
            </a:extLst>
          </p:cNvPr>
          <p:cNvSpPr/>
          <p:nvPr/>
        </p:nvSpPr>
        <p:spPr>
          <a:xfrm>
            <a:off x="3636802" y="5630099"/>
            <a:ext cx="126229" cy="102341"/>
          </a:xfrm>
          <a:prstGeom prst="ellipse">
            <a:avLst/>
          </a:prstGeom>
          <a:solidFill>
            <a:srgbClr val="FFD0D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3" name="Straight Arrow Connector 18">
            <a:extLst>
              <a:ext uri="{FF2B5EF4-FFF2-40B4-BE49-F238E27FC236}">
                <a16:creationId xmlns:a16="http://schemas.microsoft.com/office/drawing/2014/main" id="{C9770849-B9F9-4C42-B30E-5B4DD6F4018F}"/>
              </a:ext>
            </a:extLst>
          </p:cNvPr>
          <p:cNvCxnSpPr>
            <a:cxnSpLocks/>
            <a:stCxn id="62" idx="2"/>
            <a:endCxn id="71" idx="0"/>
          </p:cNvCxnSpPr>
          <p:nvPr/>
        </p:nvCxnSpPr>
        <p:spPr>
          <a:xfrm>
            <a:off x="3699916" y="5040136"/>
            <a:ext cx="1" cy="58996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8">
            <a:extLst>
              <a:ext uri="{FF2B5EF4-FFF2-40B4-BE49-F238E27FC236}">
                <a16:creationId xmlns:a16="http://schemas.microsoft.com/office/drawing/2014/main" id="{751B18C1-D31C-4E14-A762-AF3928E55DD8}"/>
              </a:ext>
            </a:extLst>
          </p:cNvPr>
          <p:cNvCxnSpPr>
            <a:cxnSpLocks/>
            <a:stCxn id="63" idx="2"/>
            <a:endCxn id="71" idx="6"/>
          </p:cNvCxnSpPr>
          <p:nvPr/>
        </p:nvCxnSpPr>
        <p:spPr>
          <a:xfrm rot="5400000">
            <a:off x="4406875" y="4786471"/>
            <a:ext cx="250956" cy="1538643"/>
          </a:xfrm>
          <a:prstGeom prst="bentConnector2">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76" name="Parallelogram 75">
            <a:extLst>
              <a:ext uri="{FF2B5EF4-FFF2-40B4-BE49-F238E27FC236}">
                <a16:creationId xmlns:a16="http://schemas.microsoft.com/office/drawing/2014/main" id="{F35C68B1-B10D-4F84-8648-6F6837AF0269}"/>
              </a:ext>
            </a:extLst>
          </p:cNvPr>
          <p:cNvSpPr/>
          <p:nvPr/>
        </p:nvSpPr>
        <p:spPr>
          <a:xfrm>
            <a:off x="2794805" y="1364517"/>
            <a:ext cx="1810223" cy="567355"/>
          </a:xfrm>
          <a:prstGeom prst="parallelogram">
            <a:avLst>
              <a:gd name="adj" fmla="val 33759"/>
            </a:avLst>
          </a:prstGeom>
          <a:solidFill>
            <a:srgbClr val="D5E8D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Output: “Enter a number.”</a:t>
            </a:r>
          </a:p>
        </p:txBody>
      </p:sp>
      <p:sp>
        <p:nvSpPr>
          <p:cNvPr id="78" name="Parallelogram 77">
            <a:extLst>
              <a:ext uri="{FF2B5EF4-FFF2-40B4-BE49-F238E27FC236}">
                <a16:creationId xmlns:a16="http://schemas.microsoft.com/office/drawing/2014/main" id="{35AA5F77-19C9-4530-9B52-49A9E227C603}"/>
              </a:ext>
            </a:extLst>
          </p:cNvPr>
          <p:cNvSpPr/>
          <p:nvPr/>
        </p:nvSpPr>
        <p:spPr>
          <a:xfrm>
            <a:off x="2995213" y="2154856"/>
            <a:ext cx="1409407" cy="478478"/>
          </a:xfrm>
          <a:prstGeom prst="parallelogram">
            <a:avLst>
              <a:gd name="adj" fmla="val 33759"/>
            </a:avLst>
          </a:prstGeom>
          <a:solidFill>
            <a:srgbClr val="DAE8FC"/>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lumMod val="10000"/>
                  </a:schemeClr>
                </a:solidFill>
              </a:rPr>
              <a:t>Input x</a:t>
            </a:r>
          </a:p>
        </p:txBody>
      </p:sp>
    </p:spTree>
    <p:extLst>
      <p:ext uri="{BB962C8B-B14F-4D97-AF65-F5344CB8AC3E}">
        <p14:creationId xmlns:p14="http://schemas.microsoft.com/office/powerpoint/2010/main" val="358691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2000"/>
                                        <p:tgtEl>
                                          <p:spTgt spid="44"/>
                                        </p:tgtEl>
                                        <p:attrNameLst>
                                          <p:attrName>stroke.color</p:attrName>
                                        </p:attrNameLst>
                                      </p:cBhvr>
                                      <p:to>
                                        <p:clrVal>
                                          <a:schemeClr val="accent2"/>
                                        </p:clrVal>
                                      </p:to>
                                    </p:set>
                                    <p:set>
                                      <p:cBhvr>
                                        <p:cTn id="7" dur="2000"/>
                                        <p:tgtEl>
                                          <p:spTgt spid="4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1" repeatCount="indefinite" nodeType="clickEffect">
                                  <p:stCondLst>
                                    <p:cond delay="0"/>
                                  </p:stCondLst>
                                  <p:endCondLst>
                                    <p:cond evt="onNext" delay="0">
                                      <p:tgtEl>
                                        <p:sldTgt/>
                                      </p:tgtEl>
                                    </p:cond>
                                  </p:endCondLst>
                                  <p:childTnLst>
                                    <p:set>
                                      <p:cBhvr>
                                        <p:cTn id="11" dur="indefinite"/>
                                        <p:tgtEl>
                                          <p:spTgt spid="49"/>
                                        </p:tgtEl>
                                        <p:attrNameLst>
                                          <p:attrName>stroke.color</p:attrName>
                                        </p:attrNameLst>
                                      </p:cBhvr>
                                      <p:to>
                                        <p:clrVal>
                                          <a:schemeClr val="accent2"/>
                                        </p:clrVal>
                                      </p:to>
                                    </p:set>
                                    <p:set>
                                      <p:cBhvr>
                                        <p:cTn id="12" dur="indefinite"/>
                                        <p:tgtEl>
                                          <p:spTgt spid="49"/>
                                        </p:tgtEl>
                                        <p:attrNameLst>
                                          <p:attrName>stroke.on</p:attrName>
                                        </p:attrNameLst>
                                      </p:cBhvr>
                                      <p:to>
                                        <p:strVal val="true"/>
                                      </p:to>
                                    </p:set>
                                  </p:childTnLst>
                                </p:cTn>
                              </p:par>
                              <p:par>
                                <p:cTn id="13" presetID="3" presetClass="emph" presetSubtype="1" repeatCount="indefinite" nodeType="withEffect">
                                  <p:stCondLst>
                                    <p:cond delay="100"/>
                                  </p:stCondLst>
                                  <p:endCondLst>
                                    <p:cond evt="onNext" delay="0">
                                      <p:tgtEl>
                                        <p:sldTgt/>
                                      </p:tgtEl>
                                    </p:cond>
                                  </p:endCondLst>
                                  <p:childTnLst>
                                    <p:set>
                                      <p:cBhvr override="childStyle">
                                        <p:cTn id="14" dur="indefinite"/>
                                        <p:tgtEl>
                                          <p:spTgt spid="52">
                                            <p:txEl>
                                              <p:pRg st="0" end="0"/>
                                            </p:txEl>
                                          </p:spTgt>
                                        </p:tgtEl>
                                        <p:attrNameLst>
                                          <p:attrName>style.color</p:attrName>
                                        </p:attrNameLst>
                                      </p:cBhvr>
                                      <p:to>
                                        <p:clrVal>
                                          <a:schemeClr val="accent2"/>
                                        </p:clrVal>
                                      </p:to>
                                    </p:set>
                                  </p:childTnLst>
                                </p:cTn>
                              </p:par>
                            </p:childTnLst>
                          </p:cTn>
                        </p:par>
                      </p:childTnLst>
                    </p:cTn>
                  </p:par>
                  <p:par>
                    <p:cTn id="15" fill="hold">
                      <p:stCondLst>
                        <p:cond delay="indefinite"/>
                      </p:stCondLst>
                      <p:childTnLst>
                        <p:par>
                          <p:cTn id="16" fill="hold">
                            <p:stCondLst>
                              <p:cond delay="0"/>
                            </p:stCondLst>
                            <p:childTnLst>
                              <p:par>
                                <p:cTn id="17" presetID="7" presetClass="emph" presetSubtype="1" nodeType="clickEffect">
                                  <p:stCondLst>
                                    <p:cond delay="0"/>
                                  </p:stCondLst>
                                  <p:endCondLst>
                                    <p:cond evt="onNext" delay="0">
                                      <p:tgtEl>
                                        <p:sldTgt/>
                                      </p:tgtEl>
                                    </p:cond>
                                  </p:endCondLst>
                                  <p:childTnLst>
                                    <p:set>
                                      <p:cBhvr>
                                        <p:cTn id="18" dur="indefinite"/>
                                        <p:tgtEl>
                                          <p:spTgt spid="50"/>
                                        </p:tgtEl>
                                        <p:attrNameLst>
                                          <p:attrName>stroke.color</p:attrName>
                                        </p:attrNameLst>
                                      </p:cBhvr>
                                      <p:to>
                                        <p:clrVal>
                                          <a:srgbClr val="ED7D31"/>
                                        </p:clrVal>
                                      </p:to>
                                    </p:set>
                                    <p:set>
                                      <p:cBhvr>
                                        <p:cTn id="19" dur="indefinite"/>
                                        <p:tgtEl>
                                          <p:spTgt spid="50"/>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1" nodeType="clickEffect">
                                  <p:stCondLst>
                                    <p:cond delay="0"/>
                                  </p:stCondLst>
                                  <p:endCondLst>
                                    <p:cond evt="onNext" delay="0">
                                      <p:tgtEl>
                                        <p:sldTgt/>
                                      </p:tgtEl>
                                    </p:cond>
                                  </p:endCondLst>
                                  <p:childTnLst>
                                    <p:set>
                                      <p:cBhvr>
                                        <p:cTn id="23" dur="indefinite"/>
                                        <p:tgtEl>
                                          <p:spTgt spid="45"/>
                                        </p:tgtEl>
                                        <p:attrNameLst>
                                          <p:attrName>stroke.color</p:attrName>
                                        </p:attrNameLst>
                                      </p:cBhvr>
                                      <p:to>
                                        <p:clrVal>
                                          <a:schemeClr val="accent2"/>
                                        </p:clrVal>
                                      </p:to>
                                    </p:set>
                                    <p:set>
                                      <p:cBhvr>
                                        <p:cTn id="24" dur="indefinite"/>
                                        <p:tgtEl>
                                          <p:spTgt spid="45"/>
                                        </p:tgtEl>
                                        <p:attrNameLst>
                                          <p:attrName>stroke.on</p:attrName>
                                        </p:attrNameLst>
                                      </p:cBhvr>
                                      <p:to>
                                        <p:strVal val="true"/>
                                      </p:to>
                                    </p:set>
                                  </p:childTnLst>
                                </p:cTn>
                              </p:par>
                              <p:par>
                                <p:cTn id="25" presetID="3" presetClass="emph" presetSubtype="1" grpId="0" nodeType="withEffect">
                                  <p:stCondLst>
                                    <p:cond delay="0"/>
                                  </p:stCondLst>
                                  <p:endCondLst>
                                    <p:cond evt="onNext" delay="0">
                                      <p:tgtEl>
                                        <p:sldTgt/>
                                      </p:tgtEl>
                                    </p:cond>
                                  </p:endCondLst>
                                  <p:childTnLst>
                                    <p:set>
                                      <p:cBhvr override="childStyle">
                                        <p:cTn id="26" dur="indefinite"/>
                                        <p:tgtEl>
                                          <p:spTgt spid="53"/>
                                        </p:tgtEl>
                                        <p:attrNameLst>
                                          <p:attrName>style.color</p:attrName>
                                        </p:attrNameLst>
                                      </p:cBhvr>
                                      <p:to>
                                        <p:clrVal>
                                          <a:schemeClr val="accent2"/>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repeatCount="indefinite" nodeType="clickEffect">
                                  <p:stCondLst>
                                    <p:cond delay="0"/>
                                  </p:stCondLst>
                                  <p:endCondLst>
                                    <p:cond evt="onNext" delay="0">
                                      <p:tgtEl>
                                        <p:sldTgt/>
                                      </p:tgtEl>
                                    </p:cond>
                                  </p:endCondLst>
                                  <p:childTnLst>
                                    <p:set>
                                      <p:cBhvr>
                                        <p:cTn id="30" dur="indefinite"/>
                                        <p:tgtEl>
                                          <p:spTgt spid="55"/>
                                        </p:tgtEl>
                                        <p:attrNameLst>
                                          <p:attrName>stroke.color</p:attrName>
                                        </p:attrNameLst>
                                      </p:cBhvr>
                                      <p:to>
                                        <p:clrVal>
                                          <a:schemeClr val="accent2"/>
                                        </p:clrVal>
                                      </p:to>
                                    </p:set>
                                    <p:set>
                                      <p:cBhvr>
                                        <p:cTn id="31" dur="indefinite"/>
                                        <p:tgtEl>
                                          <p:spTgt spid="55"/>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7" presetClass="emph" presetSubtype="1" repeatCount="indefinite" nodeType="clickEffect">
                                  <p:stCondLst>
                                    <p:cond delay="0"/>
                                  </p:stCondLst>
                                  <p:endCondLst>
                                    <p:cond evt="onNext" delay="0">
                                      <p:tgtEl>
                                        <p:sldTgt/>
                                      </p:tgtEl>
                                    </p:cond>
                                  </p:endCondLst>
                                  <p:childTnLst>
                                    <p:set>
                                      <p:cBhvr>
                                        <p:cTn id="35" dur="indefinite"/>
                                        <p:tgtEl>
                                          <p:spTgt spid="65"/>
                                        </p:tgtEl>
                                        <p:attrNameLst>
                                          <p:attrName>stroke.color</p:attrName>
                                        </p:attrNameLst>
                                      </p:cBhvr>
                                      <p:to>
                                        <p:clrVal>
                                          <a:schemeClr val="accent2"/>
                                        </p:clrVal>
                                      </p:to>
                                    </p:set>
                                    <p:set>
                                      <p:cBhvr>
                                        <p:cTn id="36" dur="indefinite"/>
                                        <p:tgtEl>
                                          <p:spTgt spid="65"/>
                                        </p:tgtEl>
                                        <p:attrNameLst>
                                          <p:attrName>stroke.on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1" repeatCount="indefinite" nodeType="clickEffect">
                                  <p:stCondLst>
                                    <p:cond delay="0"/>
                                  </p:stCondLst>
                                  <p:endCondLst>
                                    <p:cond evt="onNext" delay="0">
                                      <p:tgtEl>
                                        <p:sldTgt/>
                                      </p:tgtEl>
                                    </p:cond>
                                  </p:endCondLst>
                                  <p:childTnLst>
                                    <p:set>
                                      <p:cBhvr>
                                        <p:cTn id="40" dur="indefinite"/>
                                        <p:tgtEl>
                                          <p:spTgt spid="66"/>
                                        </p:tgtEl>
                                        <p:attrNameLst>
                                          <p:attrName>stroke.color</p:attrName>
                                        </p:attrNameLst>
                                      </p:cBhvr>
                                      <p:to>
                                        <p:clrVal>
                                          <a:schemeClr val="accent2"/>
                                        </p:clrVal>
                                      </p:to>
                                    </p:set>
                                    <p:set>
                                      <p:cBhvr>
                                        <p:cTn id="41" dur="indefinite"/>
                                        <p:tgtEl>
                                          <p:spTgt spid="66"/>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7" presetClass="emph" presetSubtype="1" repeatCount="indefinite" nodeType="clickEffect">
                                  <p:stCondLst>
                                    <p:cond delay="0"/>
                                  </p:stCondLst>
                                  <p:endCondLst>
                                    <p:cond evt="onNext" delay="0">
                                      <p:tgtEl>
                                        <p:sldTgt/>
                                      </p:tgtEl>
                                    </p:cond>
                                  </p:endCondLst>
                                  <p:childTnLst>
                                    <p:set>
                                      <p:cBhvr>
                                        <p:cTn id="45" dur="indefinite"/>
                                        <p:tgtEl>
                                          <p:spTgt spid="67"/>
                                        </p:tgtEl>
                                        <p:attrNameLst>
                                          <p:attrName>stroke.color</p:attrName>
                                        </p:attrNameLst>
                                      </p:cBhvr>
                                      <p:to>
                                        <p:clrVal>
                                          <a:schemeClr val="accent2"/>
                                        </p:clrVal>
                                      </p:to>
                                    </p:set>
                                    <p:set>
                                      <p:cBhvr>
                                        <p:cTn id="46" dur="indefinite"/>
                                        <p:tgtEl>
                                          <p:spTgt spid="67"/>
                                        </p:tgtEl>
                                        <p:attrNameLst>
                                          <p:attrName>stroke.on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7" presetClass="emph" presetSubtype="1" repeatCount="indefinite" nodeType="clickEffect">
                                  <p:stCondLst>
                                    <p:cond delay="0"/>
                                  </p:stCondLst>
                                  <p:endCondLst>
                                    <p:cond evt="onNext" delay="0">
                                      <p:tgtEl>
                                        <p:sldTgt/>
                                      </p:tgtEl>
                                    </p:cond>
                                  </p:endCondLst>
                                  <p:childTnLst>
                                    <p:set>
                                      <p:cBhvr>
                                        <p:cTn id="50" dur="indefinite"/>
                                        <p:tgtEl>
                                          <p:spTgt spid="68"/>
                                        </p:tgtEl>
                                        <p:attrNameLst>
                                          <p:attrName>stroke.color</p:attrName>
                                        </p:attrNameLst>
                                      </p:cBhvr>
                                      <p:to>
                                        <p:clrVal>
                                          <a:schemeClr val="accent2"/>
                                        </p:clrVal>
                                      </p:to>
                                    </p:set>
                                    <p:set>
                                      <p:cBhvr>
                                        <p:cTn id="51" dur="indefinite"/>
                                        <p:tgtEl>
                                          <p:spTgt spid="68"/>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1" repeatCount="indefinite" nodeType="clickEffect">
                                  <p:stCondLst>
                                    <p:cond delay="0"/>
                                  </p:stCondLst>
                                  <p:endCondLst>
                                    <p:cond evt="onNext" delay="0">
                                      <p:tgtEl>
                                        <p:sldTgt/>
                                      </p:tgtEl>
                                    </p:cond>
                                  </p:endCondLst>
                                  <p:childTnLst>
                                    <p:set>
                                      <p:cBhvr>
                                        <p:cTn id="55" dur="indefinite"/>
                                        <p:tgtEl>
                                          <p:spTgt spid="69"/>
                                        </p:tgtEl>
                                        <p:attrNameLst>
                                          <p:attrName>stroke.color</p:attrName>
                                        </p:attrNameLst>
                                      </p:cBhvr>
                                      <p:to>
                                        <p:clrVal>
                                          <a:schemeClr val="accent2"/>
                                        </p:clrVal>
                                      </p:to>
                                    </p:set>
                                    <p:set>
                                      <p:cBhvr>
                                        <p:cTn id="56" dur="indefinite"/>
                                        <p:tgtEl>
                                          <p:spTgt spid="69"/>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7" presetClass="emph" presetSubtype="1" repeatCount="indefinite" nodeType="clickEffect">
                                  <p:stCondLst>
                                    <p:cond delay="0"/>
                                  </p:stCondLst>
                                  <p:endCondLst>
                                    <p:cond evt="onNext" delay="0">
                                      <p:tgtEl>
                                        <p:sldTgt/>
                                      </p:tgtEl>
                                    </p:cond>
                                  </p:endCondLst>
                                  <p:childTnLst>
                                    <p:set>
                                      <p:cBhvr>
                                        <p:cTn id="60" dur="indefinite"/>
                                        <p:tgtEl>
                                          <p:spTgt spid="70"/>
                                        </p:tgtEl>
                                        <p:attrNameLst>
                                          <p:attrName>stroke.color</p:attrName>
                                        </p:attrNameLst>
                                      </p:cBhvr>
                                      <p:to>
                                        <p:clrVal>
                                          <a:schemeClr val="accent2"/>
                                        </p:clrVal>
                                      </p:to>
                                    </p:set>
                                    <p:set>
                                      <p:cBhvr>
                                        <p:cTn id="61" dur="indefinite"/>
                                        <p:tgtEl>
                                          <p:spTgt spid="70"/>
                                        </p:tgtEl>
                                        <p:attrNameLst>
                                          <p:attrName>stroke.on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7" presetClass="emph" presetSubtype="1" repeatCount="indefinite" nodeType="clickEffect">
                                  <p:stCondLst>
                                    <p:cond delay="0"/>
                                  </p:stCondLst>
                                  <p:endCondLst>
                                    <p:cond evt="onNext" delay="0">
                                      <p:tgtEl>
                                        <p:sldTgt/>
                                      </p:tgtEl>
                                    </p:cond>
                                  </p:endCondLst>
                                  <p:childTnLst>
                                    <p:set>
                                      <p:cBhvr>
                                        <p:cTn id="65" dur="indefinite"/>
                                        <p:tgtEl>
                                          <p:spTgt spid="73"/>
                                        </p:tgtEl>
                                        <p:attrNameLst>
                                          <p:attrName>stroke.color</p:attrName>
                                        </p:attrNameLst>
                                      </p:cBhvr>
                                      <p:to>
                                        <p:clrVal>
                                          <a:schemeClr val="accent2"/>
                                        </p:clrVal>
                                      </p:to>
                                    </p:set>
                                    <p:set>
                                      <p:cBhvr>
                                        <p:cTn id="66" dur="indefinite"/>
                                        <p:tgtEl>
                                          <p:spTgt spid="73"/>
                                        </p:tgtEl>
                                        <p:attrNameLst>
                                          <p:attrName>stroke.on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7" presetClass="emph" presetSubtype="1" repeatCount="indefinite" nodeType="clickEffect">
                                  <p:stCondLst>
                                    <p:cond delay="0"/>
                                  </p:stCondLst>
                                  <p:endCondLst>
                                    <p:cond evt="onNext" delay="0">
                                      <p:tgtEl>
                                        <p:sldTgt/>
                                      </p:tgtEl>
                                    </p:cond>
                                  </p:endCondLst>
                                  <p:childTnLst>
                                    <p:set>
                                      <p:cBhvr>
                                        <p:cTn id="70" dur="indefinite"/>
                                        <p:tgtEl>
                                          <p:spTgt spid="75"/>
                                        </p:tgtEl>
                                        <p:attrNameLst>
                                          <p:attrName>stroke.color</p:attrName>
                                        </p:attrNameLst>
                                      </p:cBhvr>
                                      <p:to>
                                        <p:clrVal>
                                          <a:schemeClr val="accent2"/>
                                        </p:clrVal>
                                      </p:to>
                                    </p:set>
                                    <p:set>
                                      <p:cBhvr>
                                        <p:cTn id="71" dur="indefinite"/>
                                        <p:tgtEl>
                                          <p:spTgt spid="7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4" idx="3"/>
          </p:cNvCxnSpPr>
          <p:nvPr/>
        </p:nvCxnSpPr>
        <p:spPr>
          <a:xfrm rot="10800000" flipV="1">
            <a:off x="2005295" y="1740928"/>
            <a:ext cx="1811332" cy="993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78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4" idx="3"/>
          </p:cNvCxnSpPr>
          <p:nvPr/>
        </p:nvCxnSpPr>
        <p:spPr>
          <a:xfrm rot="10800000" flipV="1">
            <a:off x="2005295" y="1740928"/>
            <a:ext cx="1811332" cy="9939"/>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341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5" idx="3"/>
          </p:cNvCxnSpPr>
          <p:nvPr/>
        </p:nvCxnSpPr>
        <p:spPr>
          <a:xfrm rot="10800000" flipV="1">
            <a:off x="2005295" y="1740928"/>
            <a:ext cx="1811332" cy="623003"/>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962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5" idx="3"/>
          </p:cNvCxnSpPr>
          <p:nvPr/>
        </p:nvCxnSpPr>
        <p:spPr>
          <a:xfrm rot="10800000" flipV="1">
            <a:off x="2005295" y="1740928"/>
            <a:ext cx="1811332" cy="623003"/>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666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6" idx="3"/>
          </p:cNvCxnSpPr>
          <p:nvPr/>
        </p:nvCxnSpPr>
        <p:spPr>
          <a:xfrm rot="10800000" flipV="1">
            <a:off x="2005295" y="1740928"/>
            <a:ext cx="1811332" cy="1236067"/>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5230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6" idx="3"/>
          </p:cNvCxnSpPr>
          <p:nvPr/>
        </p:nvCxnSpPr>
        <p:spPr>
          <a:xfrm rot="10800000" flipV="1">
            <a:off x="2005295" y="1740928"/>
            <a:ext cx="1811332" cy="1236067"/>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793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E4F881-0A39-4EF3-ADBC-9FB5F72D0628}"/>
              </a:ext>
            </a:extLst>
          </p:cNvPr>
          <p:cNvSpPr/>
          <p:nvPr/>
        </p:nvSpPr>
        <p:spPr>
          <a:xfrm>
            <a:off x="1329886" y="144433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5" name="Rectangle 4">
            <a:extLst>
              <a:ext uri="{FF2B5EF4-FFF2-40B4-BE49-F238E27FC236}">
                <a16:creationId xmlns:a16="http://schemas.microsoft.com/office/drawing/2014/main" id="{51FC52BA-8D38-4120-A0E4-AECC0C85BE1D}"/>
              </a:ext>
            </a:extLst>
          </p:cNvPr>
          <p:cNvSpPr/>
          <p:nvPr/>
        </p:nvSpPr>
        <p:spPr>
          <a:xfrm>
            <a:off x="1329886" y="2057400"/>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FD28813-12C7-4BF1-A7A7-C7A77B8310D5}"/>
              </a:ext>
            </a:extLst>
          </p:cNvPr>
          <p:cNvSpPr/>
          <p:nvPr/>
        </p:nvSpPr>
        <p:spPr>
          <a:xfrm>
            <a:off x="1329886" y="2670464"/>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7" name="Rectangle 6">
            <a:extLst>
              <a:ext uri="{FF2B5EF4-FFF2-40B4-BE49-F238E27FC236}">
                <a16:creationId xmlns:a16="http://schemas.microsoft.com/office/drawing/2014/main" id="{705519B7-A384-4082-8554-F7BF8DD0AE07}"/>
              </a:ext>
            </a:extLst>
          </p:cNvPr>
          <p:cNvSpPr/>
          <p:nvPr/>
        </p:nvSpPr>
        <p:spPr>
          <a:xfrm>
            <a:off x="1329886" y="3283528"/>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D441F3A4-1B61-4C92-9AA8-9B78A62B0145}"/>
              </a:ext>
            </a:extLst>
          </p:cNvPr>
          <p:cNvSpPr/>
          <p:nvPr/>
        </p:nvSpPr>
        <p:spPr>
          <a:xfrm>
            <a:off x="1329886" y="3896592"/>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9" name="Rectangle 8">
            <a:extLst>
              <a:ext uri="{FF2B5EF4-FFF2-40B4-BE49-F238E27FC236}">
                <a16:creationId xmlns:a16="http://schemas.microsoft.com/office/drawing/2014/main" id="{B85454CB-62F7-4610-9201-1720007C30FE}"/>
              </a:ext>
            </a:extLst>
          </p:cNvPr>
          <p:cNvSpPr/>
          <p:nvPr/>
        </p:nvSpPr>
        <p:spPr>
          <a:xfrm>
            <a:off x="1329886" y="4509656"/>
            <a:ext cx="675409" cy="61306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10" name="TextBox 9">
            <a:extLst>
              <a:ext uri="{FF2B5EF4-FFF2-40B4-BE49-F238E27FC236}">
                <a16:creationId xmlns:a16="http://schemas.microsoft.com/office/drawing/2014/main" id="{FC7BF8BE-2C40-4C33-BBC0-D0240830CE07}"/>
              </a:ext>
            </a:extLst>
          </p:cNvPr>
          <p:cNvSpPr txBox="1"/>
          <p:nvPr/>
        </p:nvSpPr>
        <p:spPr>
          <a:xfrm>
            <a:off x="487017" y="1566202"/>
            <a:ext cx="757580" cy="369332"/>
          </a:xfrm>
          <a:prstGeom prst="rect">
            <a:avLst/>
          </a:prstGeom>
          <a:noFill/>
        </p:spPr>
        <p:txBody>
          <a:bodyPr wrap="none" rtlCol="0">
            <a:spAutoFit/>
          </a:bodyPr>
          <a:lstStyle/>
          <a:p>
            <a:r>
              <a:rPr lang="en-US" dirty="0"/>
              <a:t>List[1]</a:t>
            </a:r>
          </a:p>
        </p:txBody>
      </p:sp>
      <p:sp>
        <p:nvSpPr>
          <p:cNvPr id="11" name="TextBox 10">
            <a:extLst>
              <a:ext uri="{FF2B5EF4-FFF2-40B4-BE49-F238E27FC236}">
                <a16:creationId xmlns:a16="http://schemas.microsoft.com/office/drawing/2014/main" id="{6E5687DC-5493-460C-97C8-FFF3613D0781}"/>
              </a:ext>
            </a:extLst>
          </p:cNvPr>
          <p:cNvSpPr txBox="1"/>
          <p:nvPr/>
        </p:nvSpPr>
        <p:spPr>
          <a:xfrm>
            <a:off x="487017" y="2179266"/>
            <a:ext cx="757580" cy="369332"/>
          </a:xfrm>
          <a:prstGeom prst="rect">
            <a:avLst/>
          </a:prstGeom>
          <a:noFill/>
        </p:spPr>
        <p:txBody>
          <a:bodyPr wrap="none" rtlCol="0">
            <a:spAutoFit/>
          </a:bodyPr>
          <a:lstStyle/>
          <a:p>
            <a:r>
              <a:rPr lang="en-US" dirty="0"/>
              <a:t>List[2]</a:t>
            </a:r>
          </a:p>
        </p:txBody>
      </p:sp>
      <p:sp>
        <p:nvSpPr>
          <p:cNvPr id="12" name="TextBox 11">
            <a:extLst>
              <a:ext uri="{FF2B5EF4-FFF2-40B4-BE49-F238E27FC236}">
                <a16:creationId xmlns:a16="http://schemas.microsoft.com/office/drawing/2014/main" id="{F4A6CAB7-1758-4FFA-9A98-A2CB57ABCB78}"/>
              </a:ext>
            </a:extLst>
          </p:cNvPr>
          <p:cNvSpPr txBox="1"/>
          <p:nvPr/>
        </p:nvSpPr>
        <p:spPr>
          <a:xfrm>
            <a:off x="487017" y="2792330"/>
            <a:ext cx="757580" cy="369332"/>
          </a:xfrm>
          <a:prstGeom prst="rect">
            <a:avLst/>
          </a:prstGeom>
          <a:noFill/>
        </p:spPr>
        <p:txBody>
          <a:bodyPr wrap="none" rtlCol="0">
            <a:spAutoFit/>
          </a:bodyPr>
          <a:lstStyle/>
          <a:p>
            <a:r>
              <a:rPr lang="en-US" dirty="0"/>
              <a:t>List[3]</a:t>
            </a:r>
          </a:p>
        </p:txBody>
      </p:sp>
      <p:sp>
        <p:nvSpPr>
          <p:cNvPr id="13" name="TextBox 12">
            <a:extLst>
              <a:ext uri="{FF2B5EF4-FFF2-40B4-BE49-F238E27FC236}">
                <a16:creationId xmlns:a16="http://schemas.microsoft.com/office/drawing/2014/main" id="{586E19CC-6EBB-4466-A0DA-E363C3BA91B4}"/>
              </a:ext>
            </a:extLst>
          </p:cNvPr>
          <p:cNvSpPr txBox="1"/>
          <p:nvPr/>
        </p:nvSpPr>
        <p:spPr>
          <a:xfrm>
            <a:off x="487017" y="3405394"/>
            <a:ext cx="757580" cy="369332"/>
          </a:xfrm>
          <a:prstGeom prst="rect">
            <a:avLst/>
          </a:prstGeom>
          <a:noFill/>
        </p:spPr>
        <p:txBody>
          <a:bodyPr wrap="none" rtlCol="0">
            <a:spAutoFit/>
          </a:bodyPr>
          <a:lstStyle/>
          <a:p>
            <a:r>
              <a:rPr lang="en-US" dirty="0"/>
              <a:t>List[4]</a:t>
            </a:r>
          </a:p>
        </p:txBody>
      </p:sp>
      <p:sp>
        <p:nvSpPr>
          <p:cNvPr id="14" name="TextBox 13">
            <a:extLst>
              <a:ext uri="{FF2B5EF4-FFF2-40B4-BE49-F238E27FC236}">
                <a16:creationId xmlns:a16="http://schemas.microsoft.com/office/drawing/2014/main" id="{6008EB46-AEF1-48AA-A51C-517079872696}"/>
              </a:ext>
            </a:extLst>
          </p:cNvPr>
          <p:cNvSpPr txBox="1"/>
          <p:nvPr/>
        </p:nvSpPr>
        <p:spPr>
          <a:xfrm>
            <a:off x="487017" y="4018458"/>
            <a:ext cx="757580" cy="369332"/>
          </a:xfrm>
          <a:prstGeom prst="rect">
            <a:avLst/>
          </a:prstGeom>
          <a:noFill/>
        </p:spPr>
        <p:txBody>
          <a:bodyPr wrap="none" rtlCol="0">
            <a:spAutoFit/>
          </a:bodyPr>
          <a:lstStyle/>
          <a:p>
            <a:r>
              <a:rPr lang="en-US" dirty="0"/>
              <a:t>List[5]</a:t>
            </a:r>
          </a:p>
        </p:txBody>
      </p:sp>
      <p:sp>
        <p:nvSpPr>
          <p:cNvPr id="15" name="TextBox 14">
            <a:extLst>
              <a:ext uri="{FF2B5EF4-FFF2-40B4-BE49-F238E27FC236}">
                <a16:creationId xmlns:a16="http://schemas.microsoft.com/office/drawing/2014/main" id="{B000E68D-D4A6-4568-A2F1-F4A727EF9A6F}"/>
              </a:ext>
            </a:extLst>
          </p:cNvPr>
          <p:cNvSpPr txBox="1"/>
          <p:nvPr/>
        </p:nvSpPr>
        <p:spPr>
          <a:xfrm>
            <a:off x="487017" y="4631522"/>
            <a:ext cx="757580" cy="369332"/>
          </a:xfrm>
          <a:prstGeom prst="rect">
            <a:avLst/>
          </a:prstGeom>
          <a:noFill/>
        </p:spPr>
        <p:txBody>
          <a:bodyPr wrap="none" rtlCol="0">
            <a:spAutoFit/>
          </a:bodyPr>
          <a:lstStyle/>
          <a:p>
            <a:r>
              <a:rPr lang="en-US" dirty="0"/>
              <a:t>List[6]</a:t>
            </a:r>
          </a:p>
        </p:txBody>
      </p:sp>
      <p:sp>
        <p:nvSpPr>
          <p:cNvPr id="16" name="Rectangle 15">
            <a:extLst>
              <a:ext uri="{FF2B5EF4-FFF2-40B4-BE49-F238E27FC236}">
                <a16:creationId xmlns:a16="http://schemas.microsoft.com/office/drawing/2014/main" id="{A88FFCD6-AF12-4844-8469-9AFC94613336}"/>
              </a:ext>
            </a:extLst>
          </p:cNvPr>
          <p:cNvSpPr/>
          <p:nvPr/>
        </p:nvSpPr>
        <p:spPr>
          <a:xfrm>
            <a:off x="3816627" y="1434397"/>
            <a:ext cx="1083365" cy="613064"/>
          </a:xfrm>
          <a:prstGeom prst="rect">
            <a:avLst/>
          </a:prstGeom>
          <a:ln w="28575"/>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7" name="Rectangle 16">
            <a:extLst>
              <a:ext uri="{FF2B5EF4-FFF2-40B4-BE49-F238E27FC236}">
                <a16:creationId xmlns:a16="http://schemas.microsoft.com/office/drawing/2014/main" id="{34142F18-72A9-488F-9FCD-317B0B569CAA}"/>
              </a:ext>
            </a:extLst>
          </p:cNvPr>
          <p:cNvSpPr/>
          <p:nvPr/>
        </p:nvSpPr>
        <p:spPr>
          <a:xfrm>
            <a:off x="3816627" y="2808593"/>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8" name="Rectangle 17">
            <a:extLst>
              <a:ext uri="{FF2B5EF4-FFF2-40B4-BE49-F238E27FC236}">
                <a16:creationId xmlns:a16="http://schemas.microsoft.com/office/drawing/2014/main" id="{D89F52DE-E23B-4BEB-8B5F-31B1666D53AE}"/>
              </a:ext>
            </a:extLst>
          </p:cNvPr>
          <p:cNvSpPr/>
          <p:nvPr/>
        </p:nvSpPr>
        <p:spPr>
          <a:xfrm>
            <a:off x="3816627" y="4182789"/>
            <a:ext cx="1083365" cy="613064"/>
          </a:xfrm>
          <a:prstGeom prst="rect">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
        <p:nvSpPr>
          <p:cNvPr id="19" name="TextBox 18">
            <a:extLst>
              <a:ext uri="{FF2B5EF4-FFF2-40B4-BE49-F238E27FC236}">
                <a16:creationId xmlns:a16="http://schemas.microsoft.com/office/drawing/2014/main" id="{19E7FE0C-03F7-4526-A045-035B4EC63200}"/>
              </a:ext>
            </a:extLst>
          </p:cNvPr>
          <p:cNvSpPr txBox="1"/>
          <p:nvPr/>
        </p:nvSpPr>
        <p:spPr>
          <a:xfrm>
            <a:off x="3816627" y="1075004"/>
            <a:ext cx="237566" cy="369332"/>
          </a:xfrm>
          <a:prstGeom prst="rect">
            <a:avLst/>
          </a:prstGeom>
          <a:noFill/>
        </p:spPr>
        <p:txBody>
          <a:bodyPr wrap="none" rtlCol="0">
            <a:spAutoFit/>
          </a:bodyPr>
          <a:lstStyle/>
          <a:p>
            <a:r>
              <a:rPr lang="en-US" dirty="0" err="1"/>
              <a:t>i</a:t>
            </a:r>
            <a:endParaRPr lang="en-US" dirty="0"/>
          </a:p>
        </p:txBody>
      </p:sp>
      <p:sp>
        <p:nvSpPr>
          <p:cNvPr id="20" name="TextBox 19">
            <a:extLst>
              <a:ext uri="{FF2B5EF4-FFF2-40B4-BE49-F238E27FC236}">
                <a16:creationId xmlns:a16="http://schemas.microsoft.com/office/drawing/2014/main" id="{84020BC5-956B-4E16-8068-E53568FDF172}"/>
              </a:ext>
            </a:extLst>
          </p:cNvPr>
          <p:cNvSpPr txBox="1"/>
          <p:nvPr/>
        </p:nvSpPr>
        <p:spPr>
          <a:xfrm>
            <a:off x="3816627" y="2422998"/>
            <a:ext cx="543739" cy="369332"/>
          </a:xfrm>
          <a:prstGeom prst="rect">
            <a:avLst/>
          </a:prstGeom>
          <a:noFill/>
        </p:spPr>
        <p:txBody>
          <a:bodyPr wrap="none" rtlCol="0">
            <a:spAutoFit/>
          </a:bodyPr>
          <a:lstStyle/>
          <a:p>
            <a:r>
              <a:rPr lang="en-US" dirty="0"/>
              <a:t>min</a:t>
            </a:r>
          </a:p>
        </p:txBody>
      </p:sp>
      <p:sp>
        <p:nvSpPr>
          <p:cNvPr id="21" name="TextBox 20">
            <a:extLst>
              <a:ext uri="{FF2B5EF4-FFF2-40B4-BE49-F238E27FC236}">
                <a16:creationId xmlns:a16="http://schemas.microsoft.com/office/drawing/2014/main" id="{7089E8FC-0B94-4E2D-A41A-C2C47BB32152}"/>
              </a:ext>
            </a:extLst>
          </p:cNvPr>
          <p:cNvSpPr txBox="1"/>
          <p:nvPr/>
        </p:nvSpPr>
        <p:spPr>
          <a:xfrm>
            <a:off x="3816627" y="3813457"/>
            <a:ext cx="576889" cy="369332"/>
          </a:xfrm>
          <a:prstGeom prst="rect">
            <a:avLst/>
          </a:prstGeom>
          <a:noFill/>
        </p:spPr>
        <p:txBody>
          <a:bodyPr wrap="none" rtlCol="0">
            <a:spAutoFit/>
          </a:bodyPr>
          <a:lstStyle/>
          <a:p>
            <a:r>
              <a:rPr lang="en-US" dirty="0"/>
              <a:t>max</a:t>
            </a:r>
          </a:p>
        </p:txBody>
      </p:sp>
      <p:cxnSp>
        <p:nvCxnSpPr>
          <p:cNvPr id="3" name="Connector: Elbow 2">
            <a:extLst>
              <a:ext uri="{FF2B5EF4-FFF2-40B4-BE49-F238E27FC236}">
                <a16:creationId xmlns:a16="http://schemas.microsoft.com/office/drawing/2014/main" id="{1D88532A-04F3-443D-AB3B-9CC2372CD786}"/>
              </a:ext>
            </a:extLst>
          </p:cNvPr>
          <p:cNvCxnSpPr>
            <a:cxnSpLocks/>
            <a:stCxn id="16" idx="1"/>
            <a:endCxn id="7" idx="3"/>
          </p:cNvCxnSpPr>
          <p:nvPr/>
        </p:nvCxnSpPr>
        <p:spPr>
          <a:xfrm rot="10800000" flipV="1">
            <a:off x="2005295" y="1740928"/>
            <a:ext cx="1811332" cy="1849131"/>
          </a:xfrm>
          <a:prstGeom prst="curvedConnector3">
            <a:avLst/>
          </a:prstGeom>
          <a:ln w="38100">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85162856"/>
      </p:ext>
    </p:extLst>
  </p:cSld>
  <p:clrMapOvr>
    <a:masterClrMapping/>
  </p:clrMapOvr>
</p:sld>
</file>

<file path=ppt/theme/theme1.xml><?xml version="1.0" encoding="utf-8"?>
<a:theme xmlns:a="http://schemas.openxmlformats.org/drawingml/2006/main" name="Office 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A588F2-CCD8-41F6-8353-1198180E9BE4}">
  <ds:schemaRefs>
    <ds:schemaRef ds:uri="http://schemas.microsoft.com/sharepoint/v3/contenttype/forms"/>
  </ds:schemaRefs>
</ds:datastoreItem>
</file>

<file path=customXml/itemProps2.xml><?xml version="1.0" encoding="utf-8"?>
<ds:datastoreItem xmlns:ds="http://schemas.openxmlformats.org/officeDocument/2006/customXml" ds:itemID="{0A4F922D-8FEB-4742-BE7B-BD4BDA5383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167E7AB-25D3-4509-8163-9AF316397B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354</TotalTime>
  <Words>1606</Words>
  <Application>Microsoft Office PowerPoint</Application>
  <PresentationFormat>Widescreen</PresentationFormat>
  <Paragraphs>366</Paragraphs>
  <Slides>23</Slides>
  <Notes>23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Myriad Pro</vt:lpstr>
      <vt:lpstr>Office Theme</vt:lpstr>
      <vt:lpstr>max-min Linear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Scott DeLoach</dc:creator>
  <cp:lastModifiedBy>Russell Feldhausen</cp:lastModifiedBy>
  <cp:revision>10</cp:revision>
  <dcterms:created xsi:type="dcterms:W3CDTF">2020-01-10T20:24:08Z</dcterms:created>
  <dcterms:modified xsi:type="dcterms:W3CDTF">2020-01-31T19:33:05Z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