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8" r:id="rId6"/>
    <p:sldId id="278" r:id="rId7"/>
    <p:sldId id="279" r:id="rId8"/>
    <p:sldId id="280" r:id="rId9"/>
    <p:sldId id="281" r:id="rId10"/>
    <p:sldId id="282" r:id="rId11"/>
    <p:sldId id="283" r:id="rId12"/>
    <p:sldId id="284" r:id="rId13"/>
    <p:sldId id="286" r:id="rId14"/>
    <p:sldId id="285" r:id="rId15"/>
    <p:sldId id="301" r:id="rId16"/>
    <p:sldId id="302" r:id="rId17"/>
    <p:sldId id="303" r:id="rId18"/>
    <p:sldId id="291" r:id="rId19"/>
    <p:sldId id="292" r:id="rId20"/>
    <p:sldId id="293" r:id="rId21"/>
    <p:sldId id="294" r:id="rId22"/>
    <p:sldId id="297" r:id="rId23"/>
    <p:sldId id="299" r:id="rId24"/>
    <p:sldId id="3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512888"/>
    <a:srgbClr val="FFD0D0"/>
    <a:srgbClr val="FFFFD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25C7F7-9602-49BA-A9F0-D246CAE371B4}" v="213" dt="2020-01-30T17:22:59.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39" autoAdjust="0"/>
    <p:restoredTop sz="81613" autoAdjust="0"/>
  </p:normalViewPr>
  <p:slideViewPr>
    <p:cSldViewPr snapToGrid="0">
      <p:cViewPr varScale="1">
        <p:scale>
          <a:sx n="89" d="100"/>
          <a:sy n="89" d="100"/>
        </p:scale>
        <p:origin x="9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FE25C7F7-9602-49BA-A9F0-D246CAE371B4}"/>
    <pc:docChg chg="undo custSel addSld delSld modSld">
      <pc:chgData name="Scott DeLoach" userId="e5ffe5c9-f8d4-4681-b92f-ad7c997ba6a6" providerId="ADAL" clId="{FE25C7F7-9602-49BA-A9F0-D246CAE371B4}" dt="2020-01-30T17:25:27.798" v="7163" actId="14861"/>
      <pc:docMkLst>
        <pc:docMk/>
      </pc:docMkLst>
      <pc:sldChg chg="addSp delSp modSp del modNotesTx">
        <pc:chgData name="Scott DeLoach" userId="e5ffe5c9-f8d4-4681-b92f-ad7c997ba6a6" providerId="ADAL" clId="{FE25C7F7-9602-49BA-A9F0-D246CAE371B4}" dt="2020-01-30T17:17:01.056" v="6738" actId="47"/>
        <pc:sldMkLst>
          <pc:docMk/>
          <pc:sldMk cId="3329376720" sldId="257"/>
        </pc:sldMkLst>
        <pc:spChg chg="add del">
          <ac:chgData name="Scott DeLoach" userId="e5ffe5c9-f8d4-4681-b92f-ad7c997ba6a6" providerId="ADAL" clId="{FE25C7F7-9602-49BA-A9F0-D246CAE371B4}" dt="2020-01-29T18:06:24.340" v="4180"/>
          <ac:spMkLst>
            <pc:docMk/>
            <pc:sldMk cId="3329376720" sldId="257"/>
            <ac:spMk id="2" creationId="{1C9EC811-6CA6-437C-A7B0-B97218DC4F8F}"/>
          </ac:spMkLst>
        </pc:spChg>
        <pc:spChg chg="add mod">
          <ac:chgData name="Scott DeLoach" userId="e5ffe5c9-f8d4-4681-b92f-ad7c997ba6a6" providerId="ADAL" clId="{FE25C7F7-9602-49BA-A9F0-D246CAE371B4}" dt="2020-01-29T15:03:23.043" v="5" actId="1076"/>
          <ac:spMkLst>
            <pc:docMk/>
            <pc:sldMk cId="3329376720" sldId="257"/>
            <ac:spMk id="25" creationId="{BC78E5D2-FE6E-416B-8A4E-EA1D99C6B74B}"/>
          </ac:spMkLst>
        </pc:spChg>
        <pc:spChg chg="add mod">
          <ac:chgData name="Scott DeLoach" userId="e5ffe5c9-f8d4-4681-b92f-ad7c997ba6a6" providerId="ADAL" clId="{FE25C7F7-9602-49BA-A9F0-D246CAE371B4}" dt="2020-01-29T15:03:23.043" v="5" actId="1076"/>
          <ac:spMkLst>
            <pc:docMk/>
            <pc:sldMk cId="3329376720" sldId="257"/>
            <ac:spMk id="26" creationId="{74D056D4-4B10-478E-9EAF-8D8C121B53D7}"/>
          </ac:spMkLst>
        </pc:spChg>
        <pc:spChg chg="mod">
          <ac:chgData name="Scott DeLoach" userId="e5ffe5c9-f8d4-4681-b92f-ad7c997ba6a6" providerId="ADAL" clId="{FE25C7F7-9602-49BA-A9F0-D246CAE371B4}" dt="2020-01-30T16:14:51.189" v="6290"/>
          <ac:spMkLst>
            <pc:docMk/>
            <pc:sldMk cId="3329376720" sldId="257"/>
            <ac:spMk id="46" creationId="{330EC729-C02A-46FA-BD06-FC33DC15A572}"/>
          </ac:spMkLst>
        </pc:spChg>
        <pc:spChg chg="mod">
          <ac:chgData name="Scott DeLoach" userId="e5ffe5c9-f8d4-4681-b92f-ad7c997ba6a6" providerId="ADAL" clId="{FE25C7F7-9602-49BA-A9F0-D246CAE371B4}" dt="2020-01-30T16:15:13.033" v="6292"/>
          <ac:spMkLst>
            <pc:docMk/>
            <pc:sldMk cId="3329376720" sldId="257"/>
            <ac:spMk id="47" creationId="{7B69C315-F61B-4E67-B76D-E7FC448712E4}"/>
          </ac:spMkLst>
        </pc:spChg>
        <pc:spChg chg="mod">
          <ac:chgData name="Scott DeLoach" userId="e5ffe5c9-f8d4-4681-b92f-ad7c997ba6a6" providerId="ADAL" clId="{FE25C7F7-9602-49BA-A9F0-D246CAE371B4}" dt="2020-01-30T16:15:41.663" v="6294"/>
          <ac:spMkLst>
            <pc:docMk/>
            <pc:sldMk cId="3329376720" sldId="257"/>
            <ac:spMk id="57" creationId="{7A5E8D71-DE2C-4AA2-8076-F9DF4CD7CEC2}"/>
          </ac:spMkLst>
        </pc:spChg>
        <pc:spChg chg="mod">
          <ac:chgData name="Scott DeLoach" userId="e5ffe5c9-f8d4-4681-b92f-ad7c997ba6a6" providerId="ADAL" clId="{FE25C7F7-9602-49BA-A9F0-D246CAE371B4}" dt="2020-01-30T16:14:51.189" v="6290"/>
          <ac:spMkLst>
            <pc:docMk/>
            <pc:sldMk cId="3329376720" sldId="257"/>
            <ac:spMk id="70" creationId="{DD1DAB3E-FB58-4F12-90AA-9F07E95AD6E8}"/>
          </ac:spMkLst>
        </pc:spChg>
        <pc:spChg chg="mod">
          <ac:chgData name="Scott DeLoach" userId="e5ffe5c9-f8d4-4681-b92f-ad7c997ba6a6" providerId="ADAL" clId="{FE25C7F7-9602-49BA-A9F0-D246CAE371B4}" dt="2020-01-30T16:15:13.033" v="6292"/>
          <ac:spMkLst>
            <pc:docMk/>
            <pc:sldMk cId="3329376720" sldId="257"/>
            <ac:spMk id="71" creationId="{3F176678-5BD8-4E32-801B-A473294F34AE}"/>
          </ac:spMkLst>
        </pc:spChg>
        <pc:spChg chg="mod">
          <ac:chgData name="Scott DeLoach" userId="e5ffe5c9-f8d4-4681-b92f-ad7c997ba6a6" providerId="ADAL" clId="{FE25C7F7-9602-49BA-A9F0-D246CAE371B4}" dt="2020-01-30T16:15:32.333" v="6293"/>
          <ac:spMkLst>
            <pc:docMk/>
            <pc:sldMk cId="3329376720" sldId="257"/>
            <ac:spMk id="100" creationId="{99F10BC9-3260-4DCF-AFE5-6C5FB8C30BF2}"/>
          </ac:spMkLst>
        </pc:spChg>
        <pc:picChg chg="add del mod">
          <ac:chgData name="Scott DeLoach" userId="e5ffe5c9-f8d4-4681-b92f-ad7c997ba6a6" providerId="ADAL" clId="{FE25C7F7-9602-49BA-A9F0-D246CAE371B4}" dt="2020-01-30T16:23:53.790" v="6348" actId="21"/>
          <ac:picMkLst>
            <pc:docMk/>
            <pc:sldMk cId="3329376720" sldId="257"/>
            <ac:picMk id="3" creationId="{761E1257-E7E3-4EE6-BFC0-5D0B5E46F381}"/>
          </ac:picMkLst>
        </pc:picChg>
      </pc:sldChg>
      <pc:sldChg chg="modSp modNotes modNotesTx">
        <pc:chgData name="Scott DeLoach" userId="e5ffe5c9-f8d4-4681-b92f-ad7c997ba6a6" providerId="ADAL" clId="{FE25C7F7-9602-49BA-A9F0-D246CAE371B4}" dt="2020-01-30T16:19:46.911" v="6336" actId="20577"/>
        <pc:sldMkLst>
          <pc:docMk/>
          <pc:sldMk cId="2492382915" sldId="258"/>
        </pc:sldMkLst>
        <pc:spChg chg="mod">
          <ac:chgData name="Scott DeLoach" userId="e5ffe5c9-f8d4-4681-b92f-ad7c997ba6a6" providerId="ADAL" clId="{FE25C7F7-9602-49BA-A9F0-D246CAE371B4}" dt="2020-01-30T16:13:02.027" v="6231" actId="313"/>
          <ac:spMkLst>
            <pc:docMk/>
            <pc:sldMk cId="2492382915" sldId="258"/>
            <ac:spMk id="19" creationId="{19E7FE0C-03F7-4526-A045-035B4EC63200}"/>
          </ac:spMkLst>
        </pc:spChg>
        <pc:spChg chg="mod">
          <ac:chgData name="Scott DeLoach" userId="e5ffe5c9-f8d4-4681-b92f-ad7c997ba6a6" providerId="ADAL" clId="{FE25C7F7-9602-49BA-A9F0-D246CAE371B4}" dt="2020-01-30T16:14:46.835" v="6289" actId="313"/>
          <ac:spMkLst>
            <pc:docMk/>
            <pc:sldMk cId="2492382915" sldId="258"/>
            <ac:spMk id="20" creationId="{84020BC5-956B-4E16-8068-E53568FDF172}"/>
          </ac:spMkLst>
        </pc:spChg>
        <pc:spChg chg="mod">
          <ac:chgData name="Scott DeLoach" userId="e5ffe5c9-f8d4-4681-b92f-ad7c997ba6a6" providerId="ADAL" clId="{FE25C7F7-9602-49BA-A9F0-D246CAE371B4}" dt="2020-01-30T16:15:13.033" v="6292"/>
          <ac:spMkLst>
            <pc:docMk/>
            <pc:sldMk cId="2492382915" sldId="258"/>
            <ac:spMk id="21" creationId="{7089E8FC-0B94-4E2D-A41A-C2C47BB32152}"/>
          </ac:spMkLst>
        </pc:spChg>
        <pc:spChg chg="mod">
          <ac:chgData name="Scott DeLoach" userId="e5ffe5c9-f8d4-4681-b92f-ad7c997ba6a6" providerId="ADAL" clId="{FE25C7F7-9602-49BA-A9F0-D246CAE371B4}" dt="2020-01-30T16:15:32.333" v="6293"/>
          <ac:spMkLst>
            <pc:docMk/>
            <pc:sldMk cId="2492382915" sldId="258"/>
            <ac:spMk id="24" creationId="{54E40CDD-8680-41C2-9103-EFAB7E65A084}"/>
          </ac:spMkLst>
        </pc:spChg>
        <pc:spChg chg="mod">
          <ac:chgData name="Scott DeLoach" userId="e5ffe5c9-f8d4-4681-b92f-ad7c997ba6a6" providerId="ADAL" clId="{FE25C7F7-9602-49BA-A9F0-D246CAE371B4}" dt="2020-01-30T16:15:41.663" v="6294"/>
          <ac:spMkLst>
            <pc:docMk/>
            <pc:sldMk cId="2492382915" sldId="258"/>
            <ac:spMk id="25" creationId="{C6680067-E4F0-4B58-A648-D701A1858A38}"/>
          </ac:spMkLst>
        </pc:spChg>
      </pc:sldChg>
      <pc:sldChg chg="modSp modNotesTx">
        <pc:chgData name="Scott DeLoach" userId="e5ffe5c9-f8d4-4681-b92f-ad7c997ba6a6" providerId="ADAL" clId="{FE25C7F7-9602-49BA-A9F0-D246CAE371B4}" dt="2020-01-30T16:15:41.663" v="6294"/>
        <pc:sldMkLst>
          <pc:docMk/>
          <pc:sldMk cId="1734018848" sldId="278"/>
        </pc:sldMkLst>
        <pc:spChg chg="mod">
          <ac:chgData name="Scott DeLoach" userId="e5ffe5c9-f8d4-4681-b92f-ad7c997ba6a6" providerId="ADAL" clId="{FE25C7F7-9602-49BA-A9F0-D246CAE371B4}" dt="2020-01-30T16:13:03.616" v="6232" actId="313"/>
          <ac:spMkLst>
            <pc:docMk/>
            <pc:sldMk cId="1734018848" sldId="278"/>
            <ac:spMk id="19" creationId="{19E7FE0C-03F7-4526-A045-035B4EC63200}"/>
          </ac:spMkLst>
        </pc:spChg>
        <pc:spChg chg="mod">
          <ac:chgData name="Scott DeLoach" userId="e5ffe5c9-f8d4-4681-b92f-ad7c997ba6a6" providerId="ADAL" clId="{FE25C7F7-9602-49BA-A9F0-D246CAE371B4}" dt="2020-01-30T16:14:51.189" v="6290"/>
          <ac:spMkLst>
            <pc:docMk/>
            <pc:sldMk cId="1734018848" sldId="278"/>
            <ac:spMk id="20" creationId="{84020BC5-956B-4E16-8068-E53568FDF172}"/>
          </ac:spMkLst>
        </pc:spChg>
        <pc:spChg chg="mod">
          <ac:chgData name="Scott DeLoach" userId="e5ffe5c9-f8d4-4681-b92f-ad7c997ba6a6" providerId="ADAL" clId="{FE25C7F7-9602-49BA-A9F0-D246CAE371B4}" dt="2020-01-30T16:15:13.033" v="6292"/>
          <ac:spMkLst>
            <pc:docMk/>
            <pc:sldMk cId="1734018848" sldId="278"/>
            <ac:spMk id="21" creationId="{7089E8FC-0B94-4E2D-A41A-C2C47BB32152}"/>
          </ac:spMkLst>
        </pc:spChg>
        <pc:spChg chg="mod">
          <ac:chgData name="Scott DeLoach" userId="e5ffe5c9-f8d4-4681-b92f-ad7c997ba6a6" providerId="ADAL" clId="{FE25C7F7-9602-49BA-A9F0-D246CAE371B4}" dt="2020-01-30T16:15:32.333" v="6293"/>
          <ac:spMkLst>
            <pc:docMk/>
            <pc:sldMk cId="1734018848" sldId="278"/>
            <ac:spMk id="24" creationId="{54E40CDD-8680-41C2-9103-EFAB7E65A084}"/>
          </ac:spMkLst>
        </pc:spChg>
        <pc:spChg chg="mod">
          <ac:chgData name="Scott DeLoach" userId="e5ffe5c9-f8d4-4681-b92f-ad7c997ba6a6" providerId="ADAL" clId="{FE25C7F7-9602-49BA-A9F0-D246CAE371B4}" dt="2020-01-30T16:15:41.663" v="6294"/>
          <ac:spMkLst>
            <pc:docMk/>
            <pc:sldMk cId="1734018848" sldId="278"/>
            <ac:spMk id="25" creationId="{C6680067-E4F0-4B58-A648-D701A1858A38}"/>
          </ac:spMkLst>
        </pc:spChg>
      </pc:sldChg>
      <pc:sldChg chg="modSp modNotes modNotesTx">
        <pc:chgData name="Scott DeLoach" userId="e5ffe5c9-f8d4-4681-b92f-ad7c997ba6a6" providerId="ADAL" clId="{FE25C7F7-9602-49BA-A9F0-D246CAE371B4}" dt="2020-01-30T16:17:55.504" v="6315" actId="313"/>
        <pc:sldMkLst>
          <pc:docMk/>
          <pc:sldMk cId="959933022" sldId="279"/>
        </pc:sldMkLst>
        <pc:spChg chg="mod">
          <ac:chgData name="Scott DeLoach" userId="e5ffe5c9-f8d4-4681-b92f-ad7c997ba6a6" providerId="ADAL" clId="{FE25C7F7-9602-49BA-A9F0-D246CAE371B4}" dt="2020-01-30T16:13:04.768" v="6233" actId="313"/>
          <ac:spMkLst>
            <pc:docMk/>
            <pc:sldMk cId="959933022" sldId="279"/>
            <ac:spMk id="19" creationId="{19E7FE0C-03F7-4526-A045-035B4EC63200}"/>
          </ac:spMkLst>
        </pc:spChg>
        <pc:spChg chg="mod">
          <ac:chgData name="Scott DeLoach" userId="e5ffe5c9-f8d4-4681-b92f-ad7c997ba6a6" providerId="ADAL" clId="{FE25C7F7-9602-49BA-A9F0-D246CAE371B4}" dt="2020-01-30T16:14:51.189" v="6290"/>
          <ac:spMkLst>
            <pc:docMk/>
            <pc:sldMk cId="959933022" sldId="279"/>
            <ac:spMk id="20" creationId="{84020BC5-956B-4E16-8068-E53568FDF172}"/>
          </ac:spMkLst>
        </pc:spChg>
        <pc:spChg chg="mod">
          <ac:chgData name="Scott DeLoach" userId="e5ffe5c9-f8d4-4681-b92f-ad7c997ba6a6" providerId="ADAL" clId="{FE25C7F7-9602-49BA-A9F0-D246CAE371B4}" dt="2020-01-30T16:15:13.033" v="6292"/>
          <ac:spMkLst>
            <pc:docMk/>
            <pc:sldMk cId="959933022" sldId="279"/>
            <ac:spMk id="21" creationId="{7089E8FC-0B94-4E2D-A41A-C2C47BB32152}"/>
          </ac:spMkLst>
        </pc:spChg>
        <pc:spChg chg="mod">
          <ac:chgData name="Scott DeLoach" userId="e5ffe5c9-f8d4-4681-b92f-ad7c997ba6a6" providerId="ADAL" clId="{FE25C7F7-9602-49BA-A9F0-D246CAE371B4}" dt="2020-01-30T16:15:32.333" v="6293"/>
          <ac:spMkLst>
            <pc:docMk/>
            <pc:sldMk cId="959933022" sldId="279"/>
            <ac:spMk id="24" creationId="{54E40CDD-8680-41C2-9103-EFAB7E65A084}"/>
          </ac:spMkLst>
        </pc:spChg>
        <pc:spChg chg="mod">
          <ac:chgData name="Scott DeLoach" userId="e5ffe5c9-f8d4-4681-b92f-ad7c997ba6a6" providerId="ADAL" clId="{FE25C7F7-9602-49BA-A9F0-D246CAE371B4}" dt="2020-01-30T16:15:41.663" v="6294"/>
          <ac:spMkLst>
            <pc:docMk/>
            <pc:sldMk cId="959933022" sldId="279"/>
            <ac:spMk id="25" creationId="{C6680067-E4F0-4B58-A648-D701A1858A38}"/>
          </ac:spMkLst>
        </pc:spChg>
      </pc:sldChg>
      <pc:sldChg chg="modSp modNotes modNotesTx">
        <pc:chgData name="Scott DeLoach" userId="e5ffe5c9-f8d4-4681-b92f-ad7c997ba6a6" providerId="ADAL" clId="{FE25C7F7-9602-49BA-A9F0-D246CAE371B4}" dt="2020-01-30T16:17:58.905" v="6316" actId="313"/>
        <pc:sldMkLst>
          <pc:docMk/>
          <pc:sldMk cId="741553685" sldId="280"/>
        </pc:sldMkLst>
        <pc:spChg chg="mod">
          <ac:chgData name="Scott DeLoach" userId="e5ffe5c9-f8d4-4681-b92f-ad7c997ba6a6" providerId="ADAL" clId="{FE25C7F7-9602-49BA-A9F0-D246CAE371B4}" dt="2020-01-30T16:13:05.759" v="6234" actId="313"/>
          <ac:spMkLst>
            <pc:docMk/>
            <pc:sldMk cId="741553685" sldId="280"/>
            <ac:spMk id="19" creationId="{19E7FE0C-03F7-4526-A045-035B4EC63200}"/>
          </ac:spMkLst>
        </pc:spChg>
        <pc:spChg chg="mod">
          <ac:chgData name="Scott DeLoach" userId="e5ffe5c9-f8d4-4681-b92f-ad7c997ba6a6" providerId="ADAL" clId="{FE25C7F7-9602-49BA-A9F0-D246CAE371B4}" dt="2020-01-30T16:14:51.189" v="6290"/>
          <ac:spMkLst>
            <pc:docMk/>
            <pc:sldMk cId="741553685" sldId="280"/>
            <ac:spMk id="20" creationId="{84020BC5-956B-4E16-8068-E53568FDF172}"/>
          </ac:spMkLst>
        </pc:spChg>
        <pc:spChg chg="mod">
          <ac:chgData name="Scott DeLoach" userId="e5ffe5c9-f8d4-4681-b92f-ad7c997ba6a6" providerId="ADAL" clId="{FE25C7F7-9602-49BA-A9F0-D246CAE371B4}" dt="2020-01-30T16:15:13.033" v="6292"/>
          <ac:spMkLst>
            <pc:docMk/>
            <pc:sldMk cId="741553685" sldId="280"/>
            <ac:spMk id="21" creationId="{7089E8FC-0B94-4E2D-A41A-C2C47BB32152}"/>
          </ac:spMkLst>
        </pc:spChg>
        <pc:spChg chg="mod">
          <ac:chgData name="Scott DeLoach" userId="e5ffe5c9-f8d4-4681-b92f-ad7c997ba6a6" providerId="ADAL" clId="{FE25C7F7-9602-49BA-A9F0-D246CAE371B4}" dt="2020-01-30T16:15:32.333" v="6293"/>
          <ac:spMkLst>
            <pc:docMk/>
            <pc:sldMk cId="741553685" sldId="280"/>
            <ac:spMk id="24" creationId="{54E40CDD-8680-41C2-9103-EFAB7E65A084}"/>
          </ac:spMkLst>
        </pc:spChg>
        <pc:spChg chg="mod">
          <ac:chgData name="Scott DeLoach" userId="e5ffe5c9-f8d4-4681-b92f-ad7c997ba6a6" providerId="ADAL" clId="{FE25C7F7-9602-49BA-A9F0-D246CAE371B4}" dt="2020-01-30T16:15:41.663" v="6294"/>
          <ac:spMkLst>
            <pc:docMk/>
            <pc:sldMk cId="741553685" sldId="280"/>
            <ac:spMk id="25" creationId="{C6680067-E4F0-4B58-A648-D701A1858A38}"/>
          </ac:spMkLst>
        </pc:spChg>
      </pc:sldChg>
      <pc:sldChg chg="modSp modNotesTx">
        <pc:chgData name="Scott DeLoach" userId="e5ffe5c9-f8d4-4681-b92f-ad7c997ba6a6" providerId="ADAL" clId="{FE25C7F7-9602-49BA-A9F0-D246CAE371B4}" dt="2020-01-30T16:15:41.663" v="6294"/>
        <pc:sldMkLst>
          <pc:docMk/>
          <pc:sldMk cId="667727855" sldId="281"/>
        </pc:sldMkLst>
        <pc:spChg chg="mod">
          <ac:chgData name="Scott DeLoach" userId="e5ffe5c9-f8d4-4681-b92f-ad7c997ba6a6" providerId="ADAL" clId="{FE25C7F7-9602-49BA-A9F0-D246CAE371B4}" dt="2020-01-30T16:13:06.640" v="6235" actId="313"/>
          <ac:spMkLst>
            <pc:docMk/>
            <pc:sldMk cId="667727855" sldId="281"/>
            <ac:spMk id="19" creationId="{19E7FE0C-03F7-4526-A045-035B4EC63200}"/>
          </ac:spMkLst>
        </pc:spChg>
        <pc:spChg chg="mod">
          <ac:chgData name="Scott DeLoach" userId="e5ffe5c9-f8d4-4681-b92f-ad7c997ba6a6" providerId="ADAL" clId="{FE25C7F7-9602-49BA-A9F0-D246CAE371B4}" dt="2020-01-30T16:14:51.189" v="6290"/>
          <ac:spMkLst>
            <pc:docMk/>
            <pc:sldMk cId="667727855" sldId="281"/>
            <ac:spMk id="20" creationId="{84020BC5-956B-4E16-8068-E53568FDF172}"/>
          </ac:spMkLst>
        </pc:spChg>
        <pc:spChg chg="mod">
          <ac:chgData name="Scott DeLoach" userId="e5ffe5c9-f8d4-4681-b92f-ad7c997ba6a6" providerId="ADAL" clId="{FE25C7F7-9602-49BA-A9F0-D246CAE371B4}" dt="2020-01-30T16:15:13.033" v="6292"/>
          <ac:spMkLst>
            <pc:docMk/>
            <pc:sldMk cId="667727855" sldId="281"/>
            <ac:spMk id="21" creationId="{7089E8FC-0B94-4E2D-A41A-C2C47BB32152}"/>
          </ac:spMkLst>
        </pc:spChg>
        <pc:spChg chg="mod">
          <ac:chgData name="Scott DeLoach" userId="e5ffe5c9-f8d4-4681-b92f-ad7c997ba6a6" providerId="ADAL" clId="{FE25C7F7-9602-49BA-A9F0-D246CAE371B4}" dt="2020-01-30T16:15:32.333" v="6293"/>
          <ac:spMkLst>
            <pc:docMk/>
            <pc:sldMk cId="667727855" sldId="281"/>
            <ac:spMk id="24" creationId="{54E40CDD-8680-41C2-9103-EFAB7E65A084}"/>
          </ac:spMkLst>
        </pc:spChg>
        <pc:spChg chg="mod">
          <ac:chgData name="Scott DeLoach" userId="e5ffe5c9-f8d4-4681-b92f-ad7c997ba6a6" providerId="ADAL" clId="{FE25C7F7-9602-49BA-A9F0-D246CAE371B4}" dt="2020-01-30T16:15:41.663" v="6294"/>
          <ac:spMkLst>
            <pc:docMk/>
            <pc:sldMk cId="667727855" sldId="281"/>
            <ac:spMk id="25" creationId="{C6680067-E4F0-4B58-A648-D701A1858A38}"/>
          </ac:spMkLst>
        </pc:spChg>
      </pc:sldChg>
      <pc:sldChg chg="modSp modNotes modNotesTx">
        <pc:chgData name="Scott DeLoach" userId="e5ffe5c9-f8d4-4681-b92f-ad7c997ba6a6" providerId="ADAL" clId="{FE25C7F7-9602-49BA-A9F0-D246CAE371B4}" dt="2020-01-30T16:18:03.873" v="6318" actId="313"/>
        <pc:sldMkLst>
          <pc:docMk/>
          <pc:sldMk cId="3114006353" sldId="282"/>
        </pc:sldMkLst>
        <pc:spChg chg="mod">
          <ac:chgData name="Scott DeLoach" userId="e5ffe5c9-f8d4-4681-b92f-ad7c997ba6a6" providerId="ADAL" clId="{FE25C7F7-9602-49BA-A9F0-D246CAE371B4}" dt="2020-01-30T16:13:23.545" v="6241" actId="313"/>
          <ac:spMkLst>
            <pc:docMk/>
            <pc:sldMk cId="3114006353" sldId="282"/>
            <ac:spMk id="19" creationId="{19E7FE0C-03F7-4526-A045-035B4EC63200}"/>
          </ac:spMkLst>
        </pc:spChg>
        <pc:spChg chg="mod">
          <ac:chgData name="Scott DeLoach" userId="e5ffe5c9-f8d4-4681-b92f-ad7c997ba6a6" providerId="ADAL" clId="{FE25C7F7-9602-49BA-A9F0-D246CAE371B4}" dt="2020-01-30T16:14:51.189" v="6290"/>
          <ac:spMkLst>
            <pc:docMk/>
            <pc:sldMk cId="3114006353" sldId="282"/>
            <ac:spMk id="20" creationId="{84020BC5-956B-4E16-8068-E53568FDF172}"/>
          </ac:spMkLst>
        </pc:spChg>
        <pc:spChg chg="mod">
          <ac:chgData name="Scott DeLoach" userId="e5ffe5c9-f8d4-4681-b92f-ad7c997ba6a6" providerId="ADAL" clId="{FE25C7F7-9602-49BA-A9F0-D246CAE371B4}" dt="2020-01-30T16:15:13.033" v="6292"/>
          <ac:spMkLst>
            <pc:docMk/>
            <pc:sldMk cId="3114006353" sldId="282"/>
            <ac:spMk id="21" creationId="{7089E8FC-0B94-4E2D-A41A-C2C47BB32152}"/>
          </ac:spMkLst>
        </pc:spChg>
        <pc:spChg chg="mod">
          <ac:chgData name="Scott DeLoach" userId="e5ffe5c9-f8d4-4681-b92f-ad7c997ba6a6" providerId="ADAL" clId="{FE25C7F7-9602-49BA-A9F0-D246CAE371B4}" dt="2020-01-30T16:15:32.333" v="6293"/>
          <ac:spMkLst>
            <pc:docMk/>
            <pc:sldMk cId="3114006353" sldId="282"/>
            <ac:spMk id="24" creationId="{54E40CDD-8680-41C2-9103-EFAB7E65A084}"/>
          </ac:spMkLst>
        </pc:spChg>
        <pc:spChg chg="mod">
          <ac:chgData name="Scott DeLoach" userId="e5ffe5c9-f8d4-4681-b92f-ad7c997ba6a6" providerId="ADAL" clId="{FE25C7F7-9602-49BA-A9F0-D246CAE371B4}" dt="2020-01-30T16:15:41.663" v="6294"/>
          <ac:spMkLst>
            <pc:docMk/>
            <pc:sldMk cId="3114006353" sldId="282"/>
            <ac:spMk id="25" creationId="{C6680067-E4F0-4B58-A648-D701A1858A38}"/>
          </ac:spMkLst>
        </pc:spChg>
      </pc:sldChg>
      <pc:sldChg chg="modSp modNotes modNotesTx">
        <pc:chgData name="Scott DeLoach" userId="e5ffe5c9-f8d4-4681-b92f-ad7c997ba6a6" providerId="ADAL" clId="{FE25C7F7-9602-49BA-A9F0-D246CAE371B4}" dt="2020-01-30T16:18:09.218" v="6320" actId="313"/>
        <pc:sldMkLst>
          <pc:docMk/>
          <pc:sldMk cId="2087520319" sldId="283"/>
        </pc:sldMkLst>
        <pc:spChg chg="mod">
          <ac:chgData name="Scott DeLoach" userId="e5ffe5c9-f8d4-4681-b92f-ad7c997ba6a6" providerId="ADAL" clId="{FE25C7F7-9602-49BA-A9F0-D246CAE371B4}" dt="2020-01-30T16:13:25.051" v="6242" actId="313"/>
          <ac:spMkLst>
            <pc:docMk/>
            <pc:sldMk cId="2087520319" sldId="283"/>
            <ac:spMk id="19" creationId="{19E7FE0C-03F7-4526-A045-035B4EC63200}"/>
          </ac:spMkLst>
        </pc:spChg>
        <pc:spChg chg="mod">
          <ac:chgData name="Scott DeLoach" userId="e5ffe5c9-f8d4-4681-b92f-ad7c997ba6a6" providerId="ADAL" clId="{FE25C7F7-9602-49BA-A9F0-D246CAE371B4}" dt="2020-01-30T16:14:51.189" v="6290"/>
          <ac:spMkLst>
            <pc:docMk/>
            <pc:sldMk cId="2087520319" sldId="283"/>
            <ac:spMk id="20" creationId="{84020BC5-956B-4E16-8068-E53568FDF172}"/>
          </ac:spMkLst>
        </pc:spChg>
        <pc:spChg chg="mod">
          <ac:chgData name="Scott DeLoach" userId="e5ffe5c9-f8d4-4681-b92f-ad7c997ba6a6" providerId="ADAL" clId="{FE25C7F7-9602-49BA-A9F0-D246CAE371B4}" dt="2020-01-30T16:15:13.033" v="6292"/>
          <ac:spMkLst>
            <pc:docMk/>
            <pc:sldMk cId="2087520319" sldId="283"/>
            <ac:spMk id="21" creationId="{7089E8FC-0B94-4E2D-A41A-C2C47BB32152}"/>
          </ac:spMkLst>
        </pc:spChg>
        <pc:spChg chg="mod">
          <ac:chgData name="Scott DeLoach" userId="e5ffe5c9-f8d4-4681-b92f-ad7c997ba6a6" providerId="ADAL" clId="{FE25C7F7-9602-49BA-A9F0-D246CAE371B4}" dt="2020-01-30T16:15:32.333" v="6293"/>
          <ac:spMkLst>
            <pc:docMk/>
            <pc:sldMk cId="2087520319" sldId="283"/>
            <ac:spMk id="24" creationId="{54E40CDD-8680-41C2-9103-EFAB7E65A084}"/>
          </ac:spMkLst>
        </pc:spChg>
        <pc:spChg chg="mod">
          <ac:chgData name="Scott DeLoach" userId="e5ffe5c9-f8d4-4681-b92f-ad7c997ba6a6" providerId="ADAL" clId="{FE25C7F7-9602-49BA-A9F0-D246CAE371B4}" dt="2020-01-30T16:15:41.663" v="6294"/>
          <ac:spMkLst>
            <pc:docMk/>
            <pc:sldMk cId="2087520319" sldId="283"/>
            <ac:spMk id="25" creationId="{C6680067-E4F0-4B58-A648-D701A1858A38}"/>
          </ac:spMkLst>
        </pc:spChg>
      </pc:sldChg>
      <pc:sldChg chg="modSp modNotesTx">
        <pc:chgData name="Scott DeLoach" userId="e5ffe5c9-f8d4-4681-b92f-ad7c997ba6a6" providerId="ADAL" clId="{FE25C7F7-9602-49BA-A9F0-D246CAE371B4}" dt="2020-01-30T16:15:41.663" v="6294"/>
        <pc:sldMkLst>
          <pc:docMk/>
          <pc:sldMk cId="2003261823" sldId="284"/>
        </pc:sldMkLst>
        <pc:spChg chg="mod">
          <ac:chgData name="Scott DeLoach" userId="e5ffe5c9-f8d4-4681-b92f-ad7c997ba6a6" providerId="ADAL" clId="{FE25C7F7-9602-49BA-A9F0-D246CAE371B4}" dt="2020-01-30T16:13:26.703" v="6243" actId="313"/>
          <ac:spMkLst>
            <pc:docMk/>
            <pc:sldMk cId="2003261823" sldId="284"/>
            <ac:spMk id="19" creationId="{19E7FE0C-03F7-4526-A045-035B4EC63200}"/>
          </ac:spMkLst>
        </pc:spChg>
        <pc:spChg chg="mod">
          <ac:chgData name="Scott DeLoach" userId="e5ffe5c9-f8d4-4681-b92f-ad7c997ba6a6" providerId="ADAL" clId="{FE25C7F7-9602-49BA-A9F0-D246CAE371B4}" dt="2020-01-30T16:14:51.189" v="6290"/>
          <ac:spMkLst>
            <pc:docMk/>
            <pc:sldMk cId="2003261823" sldId="284"/>
            <ac:spMk id="20" creationId="{84020BC5-956B-4E16-8068-E53568FDF172}"/>
          </ac:spMkLst>
        </pc:spChg>
        <pc:spChg chg="mod">
          <ac:chgData name="Scott DeLoach" userId="e5ffe5c9-f8d4-4681-b92f-ad7c997ba6a6" providerId="ADAL" clId="{FE25C7F7-9602-49BA-A9F0-D246CAE371B4}" dt="2020-01-30T16:15:13.033" v="6292"/>
          <ac:spMkLst>
            <pc:docMk/>
            <pc:sldMk cId="2003261823" sldId="284"/>
            <ac:spMk id="21" creationId="{7089E8FC-0B94-4E2D-A41A-C2C47BB32152}"/>
          </ac:spMkLst>
        </pc:spChg>
        <pc:spChg chg="mod">
          <ac:chgData name="Scott DeLoach" userId="e5ffe5c9-f8d4-4681-b92f-ad7c997ba6a6" providerId="ADAL" clId="{FE25C7F7-9602-49BA-A9F0-D246CAE371B4}" dt="2020-01-30T16:15:32.333" v="6293"/>
          <ac:spMkLst>
            <pc:docMk/>
            <pc:sldMk cId="2003261823" sldId="284"/>
            <ac:spMk id="24" creationId="{54E40CDD-8680-41C2-9103-EFAB7E65A084}"/>
          </ac:spMkLst>
        </pc:spChg>
        <pc:spChg chg="mod">
          <ac:chgData name="Scott DeLoach" userId="e5ffe5c9-f8d4-4681-b92f-ad7c997ba6a6" providerId="ADAL" clId="{FE25C7F7-9602-49BA-A9F0-D246CAE371B4}" dt="2020-01-30T16:15:41.663" v="6294"/>
          <ac:spMkLst>
            <pc:docMk/>
            <pc:sldMk cId="2003261823" sldId="284"/>
            <ac:spMk id="25" creationId="{C6680067-E4F0-4B58-A648-D701A1858A38}"/>
          </ac:spMkLst>
        </pc:spChg>
      </pc:sldChg>
      <pc:sldChg chg="modSp modNotes modNotesTx">
        <pc:chgData name="Scott DeLoach" userId="e5ffe5c9-f8d4-4681-b92f-ad7c997ba6a6" providerId="ADAL" clId="{FE25C7F7-9602-49BA-A9F0-D246CAE371B4}" dt="2020-01-30T16:18:16.944" v="6322" actId="313"/>
        <pc:sldMkLst>
          <pc:docMk/>
          <pc:sldMk cId="2549166969" sldId="285"/>
        </pc:sldMkLst>
        <pc:spChg chg="mod">
          <ac:chgData name="Scott DeLoach" userId="e5ffe5c9-f8d4-4681-b92f-ad7c997ba6a6" providerId="ADAL" clId="{FE25C7F7-9602-49BA-A9F0-D246CAE371B4}" dt="2020-01-30T16:13:48.512" v="6259" actId="313"/>
          <ac:spMkLst>
            <pc:docMk/>
            <pc:sldMk cId="2549166969" sldId="285"/>
            <ac:spMk id="19" creationId="{19E7FE0C-03F7-4526-A045-035B4EC63200}"/>
          </ac:spMkLst>
        </pc:spChg>
        <pc:spChg chg="mod">
          <ac:chgData name="Scott DeLoach" userId="e5ffe5c9-f8d4-4681-b92f-ad7c997ba6a6" providerId="ADAL" clId="{FE25C7F7-9602-49BA-A9F0-D246CAE371B4}" dt="2020-01-30T16:14:51.189" v="6290"/>
          <ac:spMkLst>
            <pc:docMk/>
            <pc:sldMk cId="2549166969" sldId="285"/>
            <ac:spMk id="20" creationId="{84020BC5-956B-4E16-8068-E53568FDF172}"/>
          </ac:spMkLst>
        </pc:spChg>
        <pc:spChg chg="mod">
          <ac:chgData name="Scott DeLoach" userId="e5ffe5c9-f8d4-4681-b92f-ad7c997ba6a6" providerId="ADAL" clId="{FE25C7F7-9602-49BA-A9F0-D246CAE371B4}" dt="2020-01-30T16:15:13.033" v="6292"/>
          <ac:spMkLst>
            <pc:docMk/>
            <pc:sldMk cId="2549166969" sldId="285"/>
            <ac:spMk id="21" creationId="{7089E8FC-0B94-4E2D-A41A-C2C47BB32152}"/>
          </ac:spMkLst>
        </pc:spChg>
        <pc:spChg chg="mod">
          <ac:chgData name="Scott DeLoach" userId="e5ffe5c9-f8d4-4681-b92f-ad7c997ba6a6" providerId="ADAL" clId="{FE25C7F7-9602-49BA-A9F0-D246CAE371B4}" dt="2020-01-30T16:15:32.333" v="6293"/>
          <ac:spMkLst>
            <pc:docMk/>
            <pc:sldMk cId="2549166969" sldId="285"/>
            <ac:spMk id="24" creationId="{54E40CDD-8680-41C2-9103-EFAB7E65A084}"/>
          </ac:spMkLst>
        </pc:spChg>
        <pc:spChg chg="mod">
          <ac:chgData name="Scott DeLoach" userId="e5ffe5c9-f8d4-4681-b92f-ad7c997ba6a6" providerId="ADAL" clId="{FE25C7F7-9602-49BA-A9F0-D246CAE371B4}" dt="2020-01-30T16:15:41.663" v="6294"/>
          <ac:spMkLst>
            <pc:docMk/>
            <pc:sldMk cId="2549166969" sldId="285"/>
            <ac:spMk id="25" creationId="{C6680067-E4F0-4B58-A648-D701A1858A38}"/>
          </ac:spMkLst>
        </pc:spChg>
      </pc:sldChg>
      <pc:sldChg chg="modSp modNotes modNotesTx">
        <pc:chgData name="Scott DeLoach" userId="e5ffe5c9-f8d4-4681-b92f-ad7c997ba6a6" providerId="ADAL" clId="{FE25C7F7-9602-49BA-A9F0-D246CAE371B4}" dt="2020-01-30T16:18:13.657" v="6321" actId="313"/>
        <pc:sldMkLst>
          <pc:docMk/>
          <pc:sldMk cId="4100151934" sldId="286"/>
        </pc:sldMkLst>
        <pc:spChg chg="mod">
          <ac:chgData name="Scott DeLoach" userId="e5ffe5c9-f8d4-4681-b92f-ad7c997ba6a6" providerId="ADAL" clId="{FE25C7F7-9602-49BA-A9F0-D246CAE371B4}" dt="2020-01-30T16:13:47.354" v="6258" actId="313"/>
          <ac:spMkLst>
            <pc:docMk/>
            <pc:sldMk cId="4100151934" sldId="286"/>
            <ac:spMk id="19" creationId="{19E7FE0C-03F7-4526-A045-035B4EC63200}"/>
          </ac:spMkLst>
        </pc:spChg>
        <pc:spChg chg="mod">
          <ac:chgData name="Scott DeLoach" userId="e5ffe5c9-f8d4-4681-b92f-ad7c997ba6a6" providerId="ADAL" clId="{FE25C7F7-9602-49BA-A9F0-D246CAE371B4}" dt="2020-01-30T16:14:51.189" v="6290"/>
          <ac:spMkLst>
            <pc:docMk/>
            <pc:sldMk cId="4100151934" sldId="286"/>
            <ac:spMk id="20" creationId="{84020BC5-956B-4E16-8068-E53568FDF172}"/>
          </ac:spMkLst>
        </pc:spChg>
        <pc:spChg chg="mod">
          <ac:chgData name="Scott DeLoach" userId="e5ffe5c9-f8d4-4681-b92f-ad7c997ba6a6" providerId="ADAL" clId="{FE25C7F7-9602-49BA-A9F0-D246CAE371B4}" dt="2020-01-30T16:15:13.033" v="6292"/>
          <ac:spMkLst>
            <pc:docMk/>
            <pc:sldMk cId="4100151934" sldId="286"/>
            <ac:spMk id="21" creationId="{7089E8FC-0B94-4E2D-A41A-C2C47BB32152}"/>
          </ac:spMkLst>
        </pc:spChg>
        <pc:spChg chg="mod">
          <ac:chgData name="Scott DeLoach" userId="e5ffe5c9-f8d4-4681-b92f-ad7c997ba6a6" providerId="ADAL" clId="{FE25C7F7-9602-49BA-A9F0-D246CAE371B4}" dt="2020-01-30T16:15:32.333" v="6293"/>
          <ac:spMkLst>
            <pc:docMk/>
            <pc:sldMk cId="4100151934" sldId="286"/>
            <ac:spMk id="24" creationId="{54E40CDD-8680-41C2-9103-EFAB7E65A084}"/>
          </ac:spMkLst>
        </pc:spChg>
        <pc:spChg chg="mod">
          <ac:chgData name="Scott DeLoach" userId="e5ffe5c9-f8d4-4681-b92f-ad7c997ba6a6" providerId="ADAL" clId="{FE25C7F7-9602-49BA-A9F0-D246CAE371B4}" dt="2020-01-30T16:15:41.663" v="6294"/>
          <ac:spMkLst>
            <pc:docMk/>
            <pc:sldMk cId="4100151934" sldId="286"/>
            <ac:spMk id="25" creationId="{C6680067-E4F0-4B58-A648-D701A1858A38}"/>
          </ac:spMkLst>
        </pc:spChg>
      </pc:sldChg>
      <pc:sldChg chg="addSp delSp modSp del modNotesTx">
        <pc:chgData name="Scott DeLoach" userId="e5ffe5c9-f8d4-4681-b92f-ad7c997ba6a6" providerId="ADAL" clId="{FE25C7F7-9602-49BA-A9F0-D246CAE371B4}" dt="2020-01-30T17:16:06.541" v="6733" actId="47"/>
        <pc:sldMkLst>
          <pc:docMk/>
          <pc:sldMk cId="1669770275" sldId="287"/>
        </pc:sldMkLst>
        <pc:spChg chg="del mod">
          <ac:chgData name="Scott DeLoach" userId="e5ffe5c9-f8d4-4681-b92f-ad7c997ba6a6" providerId="ADAL" clId="{FE25C7F7-9602-49BA-A9F0-D246CAE371B4}" dt="2020-01-30T17:10:02.047" v="6498" actId="478"/>
          <ac:spMkLst>
            <pc:docMk/>
            <pc:sldMk cId="1669770275" sldId="287"/>
            <ac:spMk id="13" creationId="{E15566C7-0E74-4207-870E-07F307C1CB0C}"/>
          </ac:spMkLst>
        </pc:spChg>
        <pc:spChg chg="del">
          <ac:chgData name="Scott DeLoach" userId="e5ffe5c9-f8d4-4681-b92f-ad7c997ba6a6" providerId="ADAL" clId="{FE25C7F7-9602-49BA-A9F0-D246CAE371B4}" dt="2020-01-30T17:10:02.047" v="6498" actId="478"/>
          <ac:spMkLst>
            <pc:docMk/>
            <pc:sldMk cId="1669770275" sldId="287"/>
            <ac:spMk id="19" creationId="{F75E5258-1FF7-4145-A1D5-0B1A0804B4DA}"/>
          </ac:spMkLst>
        </pc:spChg>
        <pc:spChg chg="del">
          <ac:chgData name="Scott DeLoach" userId="e5ffe5c9-f8d4-4681-b92f-ad7c997ba6a6" providerId="ADAL" clId="{FE25C7F7-9602-49BA-A9F0-D246CAE371B4}" dt="2020-01-30T17:10:02.047" v="6498" actId="478"/>
          <ac:spMkLst>
            <pc:docMk/>
            <pc:sldMk cId="1669770275" sldId="287"/>
            <ac:spMk id="20" creationId="{45D3B39F-AC83-4837-9FE1-16B182A288D6}"/>
          </ac:spMkLst>
        </pc:spChg>
        <pc:spChg chg="del mod">
          <ac:chgData name="Scott DeLoach" userId="e5ffe5c9-f8d4-4681-b92f-ad7c997ba6a6" providerId="ADAL" clId="{FE25C7F7-9602-49BA-A9F0-D246CAE371B4}" dt="2020-01-30T16:10:02.211" v="6200" actId="478"/>
          <ac:spMkLst>
            <pc:docMk/>
            <pc:sldMk cId="1669770275" sldId="287"/>
            <ac:spMk id="22" creationId="{708DA9C5-1838-43FA-A7FB-17C29DAC7B55}"/>
          </ac:spMkLst>
        </pc:spChg>
        <pc:spChg chg="del">
          <ac:chgData name="Scott DeLoach" userId="e5ffe5c9-f8d4-4681-b92f-ad7c997ba6a6" providerId="ADAL" clId="{FE25C7F7-9602-49BA-A9F0-D246CAE371B4}" dt="2020-01-30T17:10:02.047" v="6498" actId="478"/>
          <ac:spMkLst>
            <pc:docMk/>
            <pc:sldMk cId="1669770275" sldId="287"/>
            <ac:spMk id="36" creationId="{2EDE9EB5-61D4-4A39-939C-0AE8A520A6B0}"/>
          </ac:spMkLst>
        </pc:spChg>
        <pc:spChg chg="del mod">
          <ac:chgData name="Scott DeLoach" userId="e5ffe5c9-f8d4-4681-b92f-ad7c997ba6a6" providerId="ADAL" clId="{FE25C7F7-9602-49BA-A9F0-D246CAE371B4}" dt="2020-01-30T17:10:02.047" v="6498" actId="478"/>
          <ac:spMkLst>
            <pc:docMk/>
            <pc:sldMk cId="1669770275" sldId="287"/>
            <ac:spMk id="37" creationId="{198E45DA-BA10-4467-A680-0B40D98086EC}"/>
          </ac:spMkLst>
        </pc:spChg>
        <pc:spChg chg="del">
          <ac:chgData name="Scott DeLoach" userId="e5ffe5c9-f8d4-4681-b92f-ad7c997ba6a6" providerId="ADAL" clId="{FE25C7F7-9602-49BA-A9F0-D246CAE371B4}" dt="2020-01-30T17:10:02.047" v="6498" actId="478"/>
          <ac:spMkLst>
            <pc:docMk/>
            <pc:sldMk cId="1669770275" sldId="287"/>
            <ac:spMk id="40" creationId="{1D82AE6D-150E-4C33-98F0-F9D74DB6276C}"/>
          </ac:spMkLst>
        </pc:spChg>
        <pc:spChg chg="del mod">
          <ac:chgData name="Scott DeLoach" userId="e5ffe5c9-f8d4-4681-b92f-ad7c997ba6a6" providerId="ADAL" clId="{FE25C7F7-9602-49BA-A9F0-D246CAE371B4}" dt="2020-01-30T17:10:02.047" v="6498" actId="478"/>
          <ac:spMkLst>
            <pc:docMk/>
            <pc:sldMk cId="1669770275" sldId="287"/>
            <ac:spMk id="44" creationId="{F70C165A-39E0-4B46-8E3E-E7152D6A12B8}"/>
          </ac:spMkLst>
        </pc:spChg>
        <pc:spChg chg="del">
          <ac:chgData name="Scott DeLoach" userId="e5ffe5c9-f8d4-4681-b92f-ad7c997ba6a6" providerId="ADAL" clId="{FE25C7F7-9602-49BA-A9F0-D246CAE371B4}" dt="2020-01-30T17:10:02.047" v="6498" actId="478"/>
          <ac:spMkLst>
            <pc:docMk/>
            <pc:sldMk cId="1669770275" sldId="287"/>
            <ac:spMk id="45" creationId="{4EEEE39D-9701-40AB-814A-508AC5929A64}"/>
          </ac:spMkLst>
        </pc:spChg>
        <pc:spChg chg="del mod">
          <ac:chgData name="Scott DeLoach" userId="e5ffe5c9-f8d4-4681-b92f-ad7c997ba6a6" providerId="ADAL" clId="{FE25C7F7-9602-49BA-A9F0-D246CAE371B4}" dt="2020-01-30T17:10:02.047" v="6498" actId="478"/>
          <ac:spMkLst>
            <pc:docMk/>
            <pc:sldMk cId="1669770275" sldId="287"/>
            <ac:spMk id="46" creationId="{330EC729-C02A-46FA-BD06-FC33DC15A572}"/>
          </ac:spMkLst>
        </pc:spChg>
        <pc:spChg chg="del mod">
          <ac:chgData name="Scott DeLoach" userId="e5ffe5c9-f8d4-4681-b92f-ad7c997ba6a6" providerId="ADAL" clId="{FE25C7F7-9602-49BA-A9F0-D246CAE371B4}" dt="2020-01-30T17:10:02.047" v="6498" actId="478"/>
          <ac:spMkLst>
            <pc:docMk/>
            <pc:sldMk cId="1669770275" sldId="287"/>
            <ac:spMk id="47" creationId="{7B69C315-F61B-4E67-B76D-E7FC448712E4}"/>
          </ac:spMkLst>
        </pc:spChg>
        <pc:spChg chg="del">
          <ac:chgData name="Scott DeLoach" userId="e5ffe5c9-f8d4-4681-b92f-ad7c997ba6a6" providerId="ADAL" clId="{FE25C7F7-9602-49BA-A9F0-D246CAE371B4}" dt="2020-01-30T17:10:02.047" v="6498" actId="478"/>
          <ac:spMkLst>
            <pc:docMk/>
            <pc:sldMk cId="1669770275" sldId="287"/>
            <ac:spMk id="49" creationId="{089B7762-DF6D-4A25-B14A-36121CC11735}"/>
          </ac:spMkLst>
        </pc:spChg>
        <pc:spChg chg="del">
          <ac:chgData name="Scott DeLoach" userId="e5ffe5c9-f8d4-4681-b92f-ad7c997ba6a6" providerId="ADAL" clId="{FE25C7F7-9602-49BA-A9F0-D246CAE371B4}" dt="2020-01-30T17:10:02.047" v="6498" actId="478"/>
          <ac:spMkLst>
            <pc:docMk/>
            <pc:sldMk cId="1669770275" sldId="287"/>
            <ac:spMk id="50" creationId="{312C4016-6584-4C6F-AE66-9CE69DDFDF52}"/>
          </ac:spMkLst>
        </pc:spChg>
        <pc:spChg chg="del">
          <ac:chgData name="Scott DeLoach" userId="e5ffe5c9-f8d4-4681-b92f-ad7c997ba6a6" providerId="ADAL" clId="{FE25C7F7-9602-49BA-A9F0-D246CAE371B4}" dt="2020-01-30T17:10:02.047" v="6498" actId="478"/>
          <ac:spMkLst>
            <pc:docMk/>
            <pc:sldMk cId="1669770275" sldId="287"/>
            <ac:spMk id="52" creationId="{3B85C2C9-A6B8-4E62-85EB-9354E0369C55}"/>
          </ac:spMkLst>
        </pc:spChg>
        <pc:spChg chg="del">
          <ac:chgData name="Scott DeLoach" userId="e5ffe5c9-f8d4-4681-b92f-ad7c997ba6a6" providerId="ADAL" clId="{FE25C7F7-9602-49BA-A9F0-D246CAE371B4}" dt="2020-01-30T17:10:02.047" v="6498" actId="478"/>
          <ac:spMkLst>
            <pc:docMk/>
            <pc:sldMk cId="1669770275" sldId="287"/>
            <ac:spMk id="53" creationId="{F27557D6-8F46-4862-91EA-7899CD680777}"/>
          </ac:spMkLst>
        </pc:spChg>
        <pc:spChg chg="add del">
          <ac:chgData name="Scott DeLoach" userId="e5ffe5c9-f8d4-4681-b92f-ad7c997ba6a6" providerId="ADAL" clId="{FE25C7F7-9602-49BA-A9F0-D246CAE371B4}" dt="2020-01-30T17:11:35.080" v="6528"/>
          <ac:spMkLst>
            <pc:docMk/>
            <pc:sldMk cId="1669770275" sldId="287"/>
            <ac:spMk id="54" creationId="{ACDE539E-5F12-4D21-908C-A451B7662BC6}"/>
          </ac:spMkLst>
        </pc:spChg>
        <pc:spChg chg="add del mod">
          <ac:chgData name="Scott DeLoach" userId="e5ffe5c9-f8d4-4681-b92f-ad7c997ba6a6" providerId="ADAL" clId="{FE25C7F7-9602-49BA-A9F0-D246CAE371B4}" dt="2020-01-29T15:03:02.763" v="1" actId="478"/>
          <ac:spMkLst>
            <pc:docMk/>
            <pc:sldMk cId="1669770275" sldId="287"/>
            <ac:spMk id="54" creationId="{E76E39C6-61A8-4CF8-BD7B-D3F72983F579}"/>
          </ac:spMkLst>
        </pc:spChg>
        <pc:spChg chg="del">
          <ac:chgData name="Scott DeLoach" userId="e5ffe5c9-f8d4-4681-b92f-ad7c997ba6a6" providerId="ADAL" clId="{FE25C7F7-9602-49BA-A9F0-D246CAE371B4}" dt="2020-01-30T17:10:02.047" v="6498" actId="478"/>
          <ac:spMkLst>
            <pc:docMk/>
            <pc:sldMk cId="1669770275" sldId="287"/>
            <ac:spMk id="56" creationId="{4F41DBB2-63A7-408F-B983-3189F600CAD6}"/>
          </ac:spMkLst>
        </pc:spChg>
        <pc:spChg chg="del mod">
          <ac:chgData name="Scott DeLoach" userId="e5ffe5c9-f8d4-4681-b92f-ad7c997ba6a6" providerId="ADAL" clId="{FE25C7F7-9602-49BA-A9F0-D246CAE371B4}" dt="2020-01-30T17:10:02.047" v="6498" actId="478"/>
          <ac:spMkLst>
            <pc:docMk/>
            <pc:sldMk cId="1669770275" sldId="287"/>
            <ac:spMk id="57" creationId="{7A5E8D71-DE2C-4AA2-8076-F9DF4CD7CEC2}"/>
          </ac:spMkLst>
        </pc:spChg>
        <pc:spChg chg="del">
          <ac:chgData name="Scott DeLoach" userId="e5ffe5c9-f8d4-4681-b92f-ad7c997ba6a6" providerId="ADAL" clId="{FE25C7F7-9602-49BA-A9F0-D246CAE371B4}" dt="2020-01-30T17:10:02.047" v="6498" actId="478"/>
          <ac:spMkLst>
            <pc:docMk/>
            <pc:sldMk cId="1669770275" sldId="287"/>
            <ac:spMk id="58" creationId="{63FD2AE0-B598-4491-8F3F-37710CD56C1F}"/>
          </ac:spMkLst>
        </pc:spChg>
        <pc:spChg chg="del mod">
          <ac:chgData name="Scott DeLoach" userId="e5ffe5c9-f8d4-4681-b92f-ad7c997ba6a6" providerId="ADAL" clId="{FE25C7F7-9602-49BA-A9F0-D246CAE371B4}" dt="2020-01-30T17:10:02.047" v="6498" actId="478"/>
          <ac:spMkLst>
            <pc:docMk/>
            <pc:sldMk cId="1669770275" sldId="287"/>
            <ac:spMk id="61" creationId="{80E8FA81-D3C7-4F0C-A476-882058823CF7}"/>
          </ac:spMkLst>
        </pc:spChg>
        <pc:spChg chg="del mod">
          <ac:chgData name="Scott DeLoach" userId="e5ffe5c9-f8d4-4681-b92f-ad7c997ba6a6" providerId="ADAL" clId="{FE25C7F7-9602-49BA-A9F0-D246CAE371B4}" dt="2020-01-30T17:10:02.047" v="6498" actId="478"/>
          <ac:spMkLst>
            <pc:docMk/>
            <pc:sldMk cId="1669770275" sldId="287"/>
            <ac:spMk id="62" creationId="{911B2004-E1BD-4055-AB4B-703EBD524C7B}"/>
          </ac:spMkLst>
        </pc:spChg>
        <pc:spChg chg="add del">
          <ac:chgData name="Scott DeLoach" userId="e5ffe5c9-f8d4-4681-b92f-ad7c997ba6a6" providerId="ADAL" clId="{FE25C7F7-9602-49BA-A9F0-D246CAE371B4}" dt="2020-01-30T17:11:35.080" v="6528"/>
          <ac:spMkLst>
            <pc:docMk/>
            <pc:sldMk cId="1669770275" sldId="287"/>
            <ac:spMk id="64" creationId="{0BB3C3F0-36CE-4103-80C8-72B8606CD5F6}"/>
          </ac:spMkLst>
        </pc:spChg>
        <pc:spChg chg="add del">
          <ac:chgData name="Scott DeLoach" userId="e5ffe5c9-f8d4-4681-b92f-ad7c997ba6a6" providerId="ADAL" clId="{FE25C7F7-9602-49BA-A9F0-D246CAE371B4}" dt="2020-01-30T17:11:35.080" v="6528"/>
          <ac:spMkLst>
            <pc:docMk/>
            <pc:sldMk cId="1669770275" sldId="287"/>
            <ac:spMk id="65" creationId="{9740C4D7-39E8-45A6-AC1D-B15145177C4A}"/>
          </ac:spMkLst>
        </pc:spChg>
        <pc:spChg chg="add del">
          <ac:chgData name="Scott DeLoach" userId="e5ffe5c9-f8d4-4681-b92f-ad7c997ba6a6" providerId="ADAL" clId="{FE25C7F7-9602-49BA-A9F0-D246CAE371B4}" dt="2020-01-30T17:11:35.080" v="6528"/>
          <ac:spMkLst>
            <pc:docMk/>
            <pc:sldMk cId="1669770275" sldId="287"/>
            <ac:spMk id="67" creationId="{51E637E7-DC74-47F6-9B3B-67A709EEFAC8}"/>
          </ac:spMkLst>
        </pc:spChg>
        <pc:spChg chg="add del">
          <ac:chgData name="Scott DeLoach" userId="e5ffe5c9-f8d4-4681-b92f-ad7c997ba6a6" providerId="ADAL" clId="{FE25C7F7-9602-49BA-A9F0-D246CAE371B4}" dt="2020-01-30T17:11:35.080" v="6528"/>
          <ac:spMkLst>
            <pc:docMk/>
            <pc:sldMk cId="1669770275" sldId="287"/>
            <ac:spMk id="68" creationId="{9E20A470-321F-465D-86E9-F719CD8FFFE8}"/>
          </ac:spMkLst>
        </pc:spChg>
        <pc:spChg chg="add del">
          <ac:chgData name="Scott DeLoach" userId="e5ffe5c9-f8d4-4681-b92f-ad7c997ba6a6" providerId="ADAL" clId="{FE25C7F7-9602-49BA-A9F0-D246CAE371B4}" dt="2020-01-30T17:11:35.080" v="6528"/>
          <ac:spMkLst>
            <pc:docMk/>
            <pc:sldMk cId="1669770275" sldId="287"/>
            <ac:spMk id="69" creationId="{4425F7EF-0E76-4224-AA58-E73745DA8A62}"/>
          </ac:spMkLst>
        </pc:spChg>
        <pc:spChg chg="del mod">
          <ac:chgData name="Scott DeLoach" userId="e5ffe5c9-f8d4-4681-b92f-ad7c997ba6a6" providerId="ADAL" clId="{FE25C7F7-9602-49BA-A9F0-D246CAE371B4}" dt="2020-01-30T17:10:02.047" v="6498" actId="478"/>
          <ac:spMkLst>
            <pc:docMk/>
            <pc:sldMk cId="1669770275" sldId="287"/>
            <ac:spMk id="70" creationId="{DD1DAB3E-FB58-4F12-90AA-9F07E95AD6E8}"/>
          </ac:spMkLst>
        </pc:spChg>
        <pc:spChg chg="del mod">
          <ac:chgData name="Scott DeLoach" userId="e5ffe5c9-f8d4-4681-b92f-ad7c997ba6a6" providerId="ADAL" clId="{FE25C7F7-9602-49BA-A9F0-D246CAE371B4}" dt="2020-01-30T17:10:02.047" v="6498" actId="478"/>
          <ac:spMkLst>
            <pc:docMk/>
            <pc:sldMk cId="1669770275" sldId="287"/>
            <ac:spMk id="71" creationId="{3F176678-5BD8-4E32-801B-A473294F34AE}"/>
          </ac:spMkLst>
        </pc:spChg>
        <pc:spChg chg="del">
          <ac:chgData name="Scott DeLoach" userId="e5ffe5c9-f8d4-4681-b92f-ad7c997ba6a6" providerId="ADAL" clId="{FE25C7F7-9602-49BA-A9F0-D246CAE371B4}" dt="2020-01-30T17:10:02.047" v="6498" actId="478"/>
          <ac:spMkLst>
            <pc:docMk/>
            <pc:sldMk cId="1669770275" sldId="287"/>
            <ac:spMk id="72" creationId="{4D39DEF4-D80E-488C-BA84-952BD69D3BC1}"/>
          </ac:spMkLst>
        </pc:spChg>
        <pc:spChg chg="add del">
          <ac:chgData name="Scott DeLoach" userId="e5ffe5c9-f8d4-4681-b92f-ad7c997ba6a6" providerId="ADAL" clId="{FE25C7F7-9602-49BA-A9F0-D246CAE371B4}" dt="2020-01-30T17:11:35.080" v="6528"/>
          <ac:spMkLst>
            <pc:docMk/>
            <pc:sldMk cId="1669770275" sldId="287"/>
            <ac:spMk id="75" creationId="{7CF39586-3057-4BA6-B1B2-FD6EBAE0A0CC}"/>
          </ac:spMkLst>
        </pc:spChg>
        <pc:spChg chg="add del">
          <ac:chgData name="Scott DeLoach" userId="e5ffe5c9-f8d4-4681-b92f-ad7c997ba6a6" providerId="ADAL" clId="{FE25C7F7-9602-49BA-A9F0-D246CAE371B4}" dt="2020-01-30T17:11:35.080" v="6528"/>
          <ac:spMkLst>
            <pc:docMk/>
            <pc:sldMk cId="1669770275" sldId="287"/>
            <ac:spMk id="76" creationId="{786CE9C4-C449-4BD6-B103-328A53E7B332}"/>
          </ac:spMkLst>
        </pc:spChg>
        <pc:spChg chg="del">
          <ac:chgData name="Scott DeLoach" userId="e5ffe5c9-f8d4-4681-b92f-ad7c997ba6a6" providerId="ADAL" clId="{FE25C7F7-9602-49BA-A9F0-D246CAE371B4}" dt="2020-01-30T17:10:02.047" v="6498" actId="478"/>
          <ac:spMkLst>
            <pc:docMk/>
            <pc:sldMk cId="1669770275" sldId="287"/>
            <ac:spMk id="78" creationId="{B0EA2ED1-A9FA-4ECB-8B4E-ACF96B73486B}"/>
          </ac:spMkLst>
        </pc:spChg>
        <pc:spChg chg="add del">
          <ac:chgData name="Scott DeLoach" userId="e5ffe5c9-f8d4-4681-b92f-ad7c997ba6a6" providerId="ADAL" clId="{FE25C7F7-9602-49BA-A9F0-D246CAE371B4}" dt="2020-01-30T17:11:35.080" v="6528"/>
          <ac:spMkLst>
            <pc:docMk/>
            <pc:sldMk cId="1669770275" sldId="287"/>
            <ac:spMk id="91" creationId="{00E7485D-4B2E-44CD-9C9C-CE8894CD324D}"/>
          </ac:spMkLst>
        </pc:spChg>
        <pc:spChg chg="del">
          <ac:chgData name="Scott DeLoach" userId="e5ffe5c9-f8d4-4681-b92f-ad7c997ba6a6" providerId="ADAL" clId="{FE25C7F7-9602-49BA-A9F0-D246CAE371B4}" dt="2020-01-30T17:10:02.047" v="6498" actId="478"/>
          <ac:spMkLst>
            <pc:docMk/>
            <pc:sldMk cId="1669770275" sldId="287"/>
            <ac:spMk id="94" creationId="{7917B01C-E881-4E7E-A5E2-7F5F50A922FF}"/>
          </ac:spMkLst>
        </pc:spChg>
        <pc:spChg chg="add del">
          <ac:chgData name="Scott DeLoach" userId="e5ffe5c9-f8d4-4681-b92f-ad7c997ba6a6" providerId="ADAL" clId="{FE25C7F7-9602-49BA-A9F0-D246CAE371B4}" dt="2020-01-30T17:11:35.080" v="6528"/>
          <ac:spMkLst>
            <pc:docMk/>
            <pc:sldMk cId="1669770275" sldId="287"/>
            <ac:spMk id="96" creationId="{03E3CCF8-9A45-4F1A-B31B-23D32E2B6687}"/>
          </ac:spMkLst>
        </pc:spChg>
        <pc:spChg chg="add del">
          <ac:chgData name="Scott DeLoach" userId="e5ffe5c9-f8d4-4681-b92f-ad7c997ba6a6" providerId="ADAL" clId="{FE25C7F7-9602-49BA-A9F0-D246CAE371B4}" dt="2020-01-30T17:11:35.080" v="6528"/>
          <ac:spMkLst>
            <pc:docMk/>
            <pc:sldMk cId="1669770275" sldId="287"/>
            <ac:spMk id="97" creationId="{4896429B-58BF-46FD-BFAC-F995F2858DA9}"/>
          </ac:spMkLst>
        </pc:spChg>
        <pc:spChg chg="del mod">
          <ac:chgData name="Scott DeLoach" userId="e5ffe5c9-f8d4-4681-b92f-ad7c997ba6a6" providerId="ADAL" clId="{FE25C7F7-9602-49BA-A9F0-D246CAE371B4}" dt="2020-01-30T17:10:02.047" v="6498" actId="478"/>
          <ac:spMkLst>
            <pc:docMk/>
            <pc:sldMk cId="1669770275" sldId="287"/>
            <ac:spMk id="100" creationId="{99F10BC9-3260-4DCF-AFE5-6C5FB8C30BF2}"/>
          </ac:spMkLst>
        </pc:spChg>
        <pc:spChg chg="add del">
          <ac:chgData name="Scott DeLoach" userId="e5ffe5c9-f8d4-4681-b92f-ad7c997ba6a6" providerId="ADAL" clId="{FE25C7F7-9602-49BA-A9F0-D246CAE371B4}" dt="2020-01-30T17:11:35.080" v="6528"/>
          <ac:spMkLst>
            <pc:docMk/>
            <pc:sldMk cId="1669770275" sldId="287"/>
            <ac:spMk id="101" creationId="{13854E77-DC82-4573-A3C7-DBDC58D51C5B}"/>
          </ac:spMkLst>
        </pc:spChg>
        <pc:spChg chg="add del">
          <ac:chgData name="Scott DeLoach" userId="e5ffe5c9-f8d4-4681-b92f-ad7c997ba6a6" providerId="ADAL" clId="{FE25C7F7-9602-49BA-A9F0-D246CAE371B4}" dt="2020-01-30T17:11:35.080" v="6528"/>
          <ac:spMkLst>
            <pc:docMk/>
            <pc:sldMk cId="1669770275" sldId="287"/>
            <ac:spMk id="102" creationId="{140B213B-E4A3-4140-954F-5A6B96351FDF}"/>
          </ac:spMkLst>
        </pc:spChg>
        <pc:spChg chg="add del">
          <ac:chgData name="Scott DeLoach" userId="e5ffe5c9-f8d4-4681-b92f-ad7c997ba6a6" providerId="ADAL" clId="{FE25C7F7-9602-49BA-A9F0-D246CAE371B4}" dt="2020-01-30T17:11:35.080" v="6528"/>
          <ac:spMkLst>
            <pc:docMk/>
            <pc:sldMk cId="1669770275" sldId="287"/>
            <ac:spMk id="117" creationId="{60287BD2-840F-4114-87DB-ACBF7596AF19}"/>
          </ac:spMkLst>
        </pc:spChg>
        <pc:spChg chg="add del">
          <ac:chgData name="Scott DeLoach" userId="e5ffe5c9-f8d4-4681-b92f-ad7c997ba6a6" providerId="ADAL" clId="{FE25C7F7-9602-49BA-A9F0-D246CAE371B4}" dt="2020-01-30T17:11:35.080" v="6528"/>
          <ac:spMkLst>
            <pc:docMk/>
            <pc:sldMk cId="1669770275" sldId="287"/>
            <ac:spMk id="118" creationId="{8C7C2F38-ABF8-4319-8206-655A2521E726}"/>
          </ac:spMkLst>
        </pc:spChg>
        <pc:spChg chg="add del">
          <ac:chgData name="Scott DeLoach" userId="e5ffe5c9-f8d4-4681-b92f-ad7c997ba6a6" providerId="ADAL" clId="{FE25C7F7-9602-49BA-A9F0-D246CAE371B4}" dt="2020-01-30T17:11:35.080" v="6528"/>
          <ac:spMkLst>
            <pc:docMk/>
            <pc:sldMk cId="1669770275" sldId="287"/>
            <ac:spMk id="120" creationId="{A2CA12E0-A4E3-466F-A8AE-7D4B4D343300}"/>
          </ac:spMkLst>
        </pc:spChg>
        <pc:spChg chg="add del">
          <ac:chgData name="Scott DeLoach" userId="e5ffe5c9-f8d4-4681-b92f-ad7c997ba6a6" providerId="ADAL" clId="{FE25C7F7-9602-49BA-A9F0-D246CAE371B4}" dt="2020-01-30T17:11:35.080" v="6528"/>
          <ac:spMkLst>
            <pc:docMk/>
            <pc:sldMk cId="1669770275" sldId="287"/>
            <ac:spMk id="121" creationId="{DF7269A6-21E6-41AB-8BB7-2D84518724FA}"/>
          </ac:spMkLst>
        </pc:spChg>
        <pc:spChg chg="add del mod">
          <ac:chgData name="Scott DeLoach" userId="e5ffe5c9-f8d4-4681-b92f-ad7c997ba6a6" providerId="ADAL" clId="{FE25C7F7-9602-49BA-A9F0-D246CAE371B4}" dt="2020-01-30T17:13:39.626" v="6575"/>
          <ac:spMkLst>
            <pc:docMk/>
            <pc:sldMk cId="1669770275" sldId="287"/>
            <ac:spMk id="122" creationId="{13ED7BAF-309A-4B4F-BB98-01ED9CB07536}"/>
          </ac:spMkLst>
        </pc:spChg>
        <pc:spChg chg="add del">
          <ac:chgData name="Scott DeLoach" userId="e5ffe5c9-f8d4-4681-b92f-ad7c997ba6a6" providerId="ADAL" clId="{FE25C7F7-9602-49BA-A9F0-D246CAE371B4}" dt="2020-01-30T17:13:39.626" v="6575"/>
          <ac:spMkLst>
            <pc:docMk/>
            <pc:sldMk cId="1669770275" sldId="287"/>
            <ac:spMk id="127" creationId="{BBDD9FC9-BD58-4080-9AE1-3EA0E4D6E8D2}"/>
          </ac:spMkLst>
        </pc:spChg>
        <pc:spChg chg="add del">
          <ac:chgData name="Scott DeLoach" userId="e5ffe5c9-f8d4-4681-b92f-ad7c997ba6a6" providerId="ADAL" clId="{FE25C7F7-9602-49BA-A9F0-D246CAE371B4}" dt="2020-01-30T17:13:39.626" v="6575"/>
          <ac:spMkLst>
            <pc:docMk/>
            <pc:sldMk cId="1669770275" sldId="287"/>
            <ac:spMk id="128" creationId="{21EB6418-C5AC-44D7-80BE-26AF70B89AB6}"/>
          </ac:spMkLst>
        </pc:spChg>
        <pc:spChg chg="add del">
          <ac:chgData name="Scott DeLoach" userId="e5ffe5c9-f8d4-4681-b92f-ad7c997ba6a6" providerId="ADAL" clId="{FE25C7F7-9602-49BA-A9F0-D246CAE371B4}" dt="2020-01-30T17:13:39.626" v="6575"/>
          <ac:spMkLst>
            <pc:docMk/>
            <pc:sldMk cId="1669770275" sldId="287"/>
            <ac:spMk id="130" creationId="{77838A2F-6A51-4EC4-BC1A-242F7DA73118}"/>
          </ac:spMkLst>
        </pc:spChg>
        <pc:spChg chg="add del">
          <ac:chgData name="Scott DeLoach" userId="e5ffe5c9-f8d4-4681-b92f-ad7c997ba6a6" providerId="ADAL" clId="{FE25C7F7-9602-49BA-A9F0-D246CAE371B4}" dt="2020-01-30T17:13:39.626" v="6575"/>
          <ac:spMkLst>
            <pc:docMk/>
            <pc:sldMk cId="1669770275" sldId="287"/>
            <ac:spMk id="131" creationId="{5EA1CEB9-9BC2-4201-B5B7-A945CE8DECDF}"/>
          </ac:spMkLst>
        </pc:spChg>
        <pc:spChg chg="add del">
          <ac:chgData name="Scott DeLoach" userId="e5ffe5c9-f8d4-4681-b92f-ad7c997ba6a6" providerId="ADAL" clId="{FE25C7F7-9602-49BA-A9F0-D246CAE371B4}" dt="2020-01-30T17:13:39.626" v="6575"/>
          <ac:spMkLst>
            <pc:docMk/>
            <pc:sldMk cId="1669770275" sldId="287"/>
            <ac:spMk id="132" creationId="{25B8FE84-EDBB-4D8F-9E83-E1676AC65553}"/>
          </ac:spMkLst>
        </pc:spChg>
        <pc:spChg chg="add del">
          <ac:chgData name="Scott DeLoach" userId="e5ffe5c9-f8d4-4681-b92f-ad7c997ba6a6" providerId="ADAL" clId="{FE25C7F7-9602-49BA-A9F0-D246CAE371B4}" dt="2020-01-30T17:13:39.626" v="6575"/>
          <ac:spMkLst>
            <pc:docMk/>
            <pc:sldMk cId="1669770275" sldId="287"/>
            <ac:spMk id="133" creationId="{4D9A23F8-BF37-4A4F-BB64-DB959DBF13A0}"/>
          </ac:spMkLst>
        </pc:spChg>
        <pc:spChg chg="add del">
          <ac:chgData name="Scott DeLoach" userId="e5ffe5c9-f8d4-4681-b92f-ad7c997ba6a6" providerId="ADAL" clId="{FE25C7F7-9602-49BA-A9F0-D246CAE371B4}" dt="2020-01-30T17:13:39.626" v="6575"/>
          <ac:spMkLst>
            <pc:docMk/>
            <pc:sldMk cId="1669770275" sldId="287"/>
            <ac:spMk id="134" creationId="{19493268-5AB0-48CF-8B9A-FAB80A0F66CC}"/>
          </ac:spMkLst>
        </pc:spChg>
        <pc:spChg chg="add del">
          <ac:chgData name="Scott DeLoach" userId="e5ffe5c9-f8d4-4681-b92f-ad7c997ba6a6" providerId="ADAL" clId="{FE25C7F7-9602-49BA-A9F0-D246CAE371B4}" dt="2020-01-30T17:13:39.626" v="6575"/>
          <ac:spMkLst>
            <pc:docMk/>
            <pc:sldMk cId="1669770275" sldId="287"/>
            <ac:spMk id="141" creationId="{9D7EC57F-4C73-45A9-9478-82C0064E97D1}"/>
          </ac:spMkLst>
        </pc:spChg>
        <pc:spChg chg="add del">
          <ac:chgData name="Scott DeLoach" userId="e5ffe5c9-f8d4-4681-b92f-ad7c997ba6a6" providerId="ADAL" clId="{FE25C7F7-9602-49BA-A9F0-D246CAE371B4}" dt="2020-01-30T17:13:39.626" v="6575"/>
          <ac:spMkLst>
            <pc:docMk/>
            <pc:sldMk cId="1669770275" sldId="287"/>
            <ac:spMk id="144" creationId="{320EDA9A-A443-4AEE-BD06-CAE86754CEB2}"/>
          </ac:spMkLst>
        </pc:spChg>
        <pc:spChg chg="add del">
          <ac:chgData name="Scott DeLoach" userId="e5ffe5c9-f8d4-4681-b92f-ad7c997ba6a6" providerId="ADAL" clId="{FE25C7F7-9602-49BA-A9F0-D246CAE371B4}" dt="2020-01-30T17:13:39.626" v="6575"/>
          <ac:spMkLst>
            <pc:docMk/>
            <pc:sldMk cId="1669770275" sldId="287"/>
            <ac:spMk id="145" creationId="{338E26E1-1CE6-4BF1-B8CC-58FD3C0C50B6}"/>
          </ac:spMkLst>
        </pc:spChg>
        <pc:spChg chg="add del">
          <ac:chgData name="Scott DeLoach" userId="e5ffe5c9-f8d4-4681-b92f-ad7c997ba6a6" providerId="ADAL" clId="{FE25C7F7-9602-49BA-A9F0-D246CAE371B4}" dt="2020-01-30T17:13:39.626" v="6575"/>
          <ac:spMkLst>
            <pc:docMk/>
            <pc:sldMk cId="1669770275" sldId="287"/>
            <ac:spMk id="147" creationId="{97656470-493A-42E5-9F10-FEEB8C51F8EA}"/>
          </ac:spMkLst>
        </pc:spChg>
        <pc:spChg chg="add del">
          <ac:chgData name="Scott DeLoach" userId="e5ffe5c9-f8d4-4681-b92f-ad7c997ba6a6" providerId="ADAL" clId="{FE25C7F7-9602-49BA-A9F0-D246CAE371B4}" dt="2020-01-30T17:13:39.626" v="6575"/>
          <ac:spMkLst>
            <pc:docMk/>
            <pc:sldMk cId="1669770275" sldId="287"/>
            <ac:spMk id="148" creationId="{EDE777A1-47EC-4970-8A90-56488C59DEFE}"/>
          </ac:spMkLst>
        </pc:spChg>
        <pc:spChg chg="add del">
          <ac:chgData name="Scott DeLoach" userId="e5ffe5c9-f8d4-4681-b92f-ad7c997ba6a6" providerId="ADAL" clId="{FE25C7F7-9602-49BA-A9F0-D246CAE371B4}" dt="2020-01-30T17:13:39.626" v="6575"/>
          <ac:spMkLst>
            <pc:docMk/>
            <pc:sldMk cId="1669770275" sldId="287"/>
            <ac:spMk id="162" creationId="{BC0970C1-BCD4-4E67-AE69-060AC39EDA65}"/>
          </ac:spMkLst>
        </pc:spChg>
        <pc:spChg chg="add del">
          <ac:chgData name="Scott DeLoach" userId="e5ffe5c9-f8d4-4681-b92f-ad7c997ba6a6" providerId="ADAL" clId="{FE25C7F7-9602-49BA-A9F0-D246CAE371B4}" dt="2020-01-30T17:13:39.626" v="6575"/>
          <ac:spMkLst>
            <pc:docMk/>
            <pc:sldMk cId="1669770275" sldId="287"/>
            <ac:spMk id="163" creationId="{CA1C032D-35FA-4BB7-8F79-AB5CA9B5290D}"/>
          </ac:spMkLst>
        </pc:spChg>
        <pc:spChg chg="add del">
          <ac:chgData name="Scott DeLoach" userId="e5ffe5c9-f8d4-4681-b92f-ad7c997ba6a6" providerId="ADAL" clId="{FE25C7F7-9602-49BA-A9F0-D246CAE371B4}" dt="2020-01-30T17:13:39.626" v="6575"/>
          <ac:spMkLst>
            <pc:docMk/>
            <pc:sldMk cId="1669770275" sldId="287"/>
            <ac:spMk id="165" creationId="{28A8DB5D-48A3-4A90-8F1F-52B218F49F31}"/>
          </ac:spMkLst>
        </pc:spChg>
        <pc:spChg chg="add del">
          <ac:chgData name="Scott DeLoach" userId="e5ffe5c9-f8d4-4681-b92f-ad7c997ba6a6" providerId="ADAL" clId="{FE25C7F7-9602-49BA-A9F0-D246CAE371B4}" dt="2020-01-30T17:13:39.626" v="6575"/>
          <ac:spMkLst>
            <pc:docMk/>
            <pc:sldMk cId="1669770275" sldId="287"/>
            <ac:spMk id="166" creationId="{30E90A23-5A02-4728-B275-28C5858AE874}"/>
          </ac:spMkLst>
        </pc:spChg>
        <pc:spChg chg="add">
          <ac:chgData name="Scott DeLoach" userId="e5ffe5c9-f8d4-4681-b92f-ad7c997ba6a6" providerId="ADAL" clId="{FE25C7F7-9602-49BA-A9F0-D246CAE371B4}" dt="2020-01-30T17:14:10.441" v="6587"/>
          <ac:spMkLst>
            <pc:docMk/>
            <pc:sldMk cId="1669770275" sldId="287"/>
            <ac:spMk id="167" creationId="{407A7B5D-B2ED-4A6B-A8AA-F8FA8C83672B}"/>
          </ac:spMkLst>
        </pc:spChg>
        <pc:spChg chg="add">
          <ac:chgData name="Scott DeLoach" userId="e5ffe5c9-f8d4-4681-b92f-ad7c997ba6a6" providerId="ADAL" clId="{FE25C7F7-9602-49BA-A9F0-D246CAE371B4}" dt="2020-01-30T17:14:10.441" v="6587"/>
          <ac:spMkLst>
            <pc:docMk/>
            <pc:sldMk cId="1669770275" sldId="287"/>
            <ac:spMk id="172" creationId="{C718DFC4-E9B8-41F7-AB20-123F0EECD860}"/>
          </ac:spMkLst>
        </pc:spChg>
        <pc:spChg chg="add">
          <ac:chgData name="Scott DeLoach" userId="e5ffe5c9-f8d4-4681-b92f-ad7c997ba6a6" providerId="ADAL" clId="{FE25C7F7-9602-49BA-A9F0-D246CAE371B4}" dt="2020-01-30T17:14:10.441" v="6587"/>
          <ac:spMkLst>
            <pc:docMk/>
            <pc:sldMk cId="1669770275" sldId="287"/>
            <ac:spMk id="173" creationId="{26799FCC-F375-490C-A5E6-40E810E35A9E}"/>
          </ac:spMkLst>
        </pc:spChg>
        <pc:spChg chg="add">
          <ac:chgData name="Scott DeLoach" userId="e5ffe5c9-f8d4-4681-b92f-ad7c997ba6a6" providerId="ADAL" clId="{FE25C7F7-9602-49BA-A9F0-D246CAE371B4}" dt="2020-01-30T17:14:10.441" v="6587"/>
          <ac:spMkLst>
            <pc:docMk/>
            <pc:sldMk cId="1669770275" sldId="287"/>
            <ac:spMk id="175" creationId="{BB380E8B-E143-4B9C-B50B-562A078235B3}"/>
          </ac:spMkLst>
        </pc:spChg>
        <pc:spChg chg="add">
          <ac:chgData name="Scott DeLoach" userId="e5ffe5c9-f8d4-4681-b92f-ad7c997ba6a6" providerId="ADAL" clId="{FE25C7F7-9602-49BA-A9F0-D246CAE371B4}" dt="2020-01-30T17:14:10.441" v="6587"/>
          <ac:spMkLst>
            <pc:docMk/>
            <pc:sldMk cId="1669770275" sldId="287"/>
            <ac:spMk id="176" creationId="{2DEAF1E4-9248-45FC-8196-785157FA0C7A}"/>
          </ac:spMkLst>
        </pc:spChg>
        <pc:spChg chg="add">
          <ac:chgData name="Scott DeLoach" userId="e5ffe5c9-f8d4-4681-b92f-ad7c997ba6a6" providerId="ADAL" clId="{FE25C7F7-9602-49BA-A9F0-D246CAE371B4}" dt="2020-01-30T17:14:10.441" v="6587"/>
          <ac:spMkLst>
            <pc:docMk/>
            <pc:sldMk cId="1669770275" sldId="287"/>
            <ac:spMk id="177" creationId="{E4A34D82-1C6D-4A96-8833-8A13B99B5300}"/>
          </ac:spMkLst>
        </pc:spChg>
        <pc:spChg chg="add">
          <ac:chgData name="Scott DeLoach" userId="e5ffe5c9-f8d4-4681-b92f-ad7c997ba6a6" providerId="ADAL" clId="{FE25C7F7-9602-49BA-A9F0-D246CAE371B4}" dt="2020-01-30T17:14:10.441" v="6587"/>
          <ac:spMkLst>
            <pc:docMk/>
            <pc:sldMk cId="1669770275" sldId="287"/>
            <ac:spMk id="178" creationId="{95B3716D-6C9D-46CE-9367-5573267D9455}"/>
          </ac:spMkLst>
        </pc:spChg>
        <pc:spChg chg="add">
          <ac:chgData name="Scott DeLoach" userId="e5ffe5c9-f8d4-4681-b92f-ad7c997ba6a6" providerId="ADAL" clId="{FE25C7F7-9602-49BA-A9F0-D246CAE371B4}" dt="2020-01-30T17:14:10.441" v="6587"/>
          <ac:spMkLst>
            <pc:docMk/>
            <pc:sldMk cId="1669770275" sldId="287"/>
            <ac:spMk id="179" creationId="{DF0EC0B6-C53D-4CB4-BD39-8356F7DD4C67}"/>
          </ac:spMkLst>
        </pc:spChg>
        <pc:spChg chg="add">
          <ac:chgData name="Scott DeLoach" userId="e5ffe5c9-f8d4-4681-b92f-ad7c997ba6a6" providerId="ADAL" clId="{FE25C7F7-9602-49BA-A9F0-D246CAE371B4}" dt="2020-01-30T17:14:10.441" v="6587"/>
          <ac:spMkLst>
            <pc:docMk/>
            <pc:sldMk cId="1669770275" sldId="287"/>
            <ac:spMk id="186" creationId="{9615F6C6-D649-4824-8975-EFF2A6579446}"/>
          </ac:spMkLst>
        </pc:spChg>
        <pc:spChg chg="add">
          <ac:chgData name="Scott DeLoach" userId="e5ffe5c9-f8d4-4681-b92f-ad7c997ba6a6" providerId="ADAL" clId="{FE25C7F7-9602-49BA-A9F0-D246CAE371B4}" dt="2020-01-30T17:14:10.441" v="6587"/>
          <ac:spMkLst>
            <pc:docMk/>
            <pc:sldMk cId="1669770275" sldId="287"/>
            <ac:spMk id="189" creationId="{4F014BA1-9071-4893-BD7B-0CF6FD67F5A2}"/>
          </ac:spMkLst>
        </pc:spChg>
        <pc:spChg chg="add">
          <ac:chgData name="Scott DeLoach" userId="e5ffe5c9-f8d4-4681-b92f-ad7c997ba6a6" providerId="ADAL" clId="{FE25C7F7-9602-49BA-A9F0-D246CAE371B4}" dt="2020-01-30T17:14:10.441" v="6587"/>
          <ac:spMkLst>
            <pc:docMk/>
            <pc:sldMk cId="1669770275" sldId="287"/>
            <ac:spMk id="190" creationId="{04C92C63-6D0B-4D7B-A022-6F4895092D99}"/>
          </ac:spMkLst>
        </pc:spChg>
        <pc:spChg chg="add">
          <ac:chgData name="Scott DeLoach" userId="e5ffe5c9-f8d4-4681-b92f-ad7c997ba6a6" providerId="ADAL" clId="{FE25C7F7-9602-49BA-A9F0-D246CAE371B4}" dt="2020-01-30T17:14:10.441" v="6587"/>
          <ac:spMkLst>
            <pc:docMk/>
            <pc:sldMk cId="1669770275" sldId="287"/>
            <ac:spMk id="192" creationId="{D97E5518-5F46-4F9A-A971-E0B56879A271}"/>
          </ac:spMkLst>
        </pc:spChg>
        <pc:spChg chg="add">
          <ac:chgData name="Scott DeLoach" userId="e5ffe5c9-f8d4-4681-b92f-ad7c997ba6a6" providerId="ADAL" clId="{FE25C7F7-9602-49BA-A9F0-D246CAE371B4}" dt="2020-01-30T17:14:10.441" v="6587"/>
          <ac:spMkLst>
            <pc:docMk/>
            <pc:sldMk cId="1669770275" sldId="287"/>
            <ac:spMk id="193" creationId="{5CAE274A-400C-4AAC-823C-E0ABFD0F230A}"/>
          </ac:spMkLst>
        </pc:spChg>
        <pc:spChg chg="add">
          <ac:chgData name="Scott DeLoach" userId="e5ffe5c9-f8d4-4681-b92f-ad7c997ba6a6" providerId="ADAL" clId="{FE25C7F7-9602-49BA-A9F0-D246CAE371B4}" dt="2020-01-30T17:14:10.441" v="6587"/>
          <ac:spMkLst>
            <pc:docMk/>
            <pc:sldMk cId="1669770275" sldId="287"/>
            <ac:spMk id="207" creationId="{157401C7-BBAC-44FE-A62B-8DF2697DCFC6}"/>
          </ac:spMkLst>
        </pc:spChg>
        <pc:spChg chg="add">
          <ac:chgData name="Scott DeLoach" userId="e5ffe5c9-f8d4-4681-b92f-ad7c997ba6a6" providerId="ADAL" clId="{FE25C7F7-9602-49BA-A9F0-D246CAE371B4}" dt="2020-01-30T17:14:10.441" v="6587"/>
          <ac:spMkLst>
            <pc:docMk/>
            <pc:sldMk cId="1669770275" sldId="287"/>
            <ac:spMk id="208" creationId="{C6CF0161-1384-4727-AB28-63A73835B884}"/>
          </ac:spMkLst>
        </pc:spChg>
        <pc:spChg chg="add">
          <ac:chgData name="Scott DeLoach" userId="e5ffe5c9-f8d4-4681-b92f-ad7c997ba6a6" providerId="ADAL" clId="{FE25C7F7-9602-49BA-A9F0-D246CAE371B4}" dt="2020-01-30T17:14:10.441" v="6587"/>
          <ac:spMkLst>
            <pc:docMk/>
            <pc:sldMk cId="1669770275" sldId="287"/>
            <ac:spMk id="210" creationId="{CCE7DAC8-B514-4563-8CB4-02549E20B28D}"/>
          </ac:spMkLst>
        </pc:spChg>
        <pc:spChg chg="add">
          <ac:chgData name="Scott DeLoach" userId="e5ffe5c9-f8d4-4681-b92f-ad7c997ba6a6" providerId="ADAL" clId="{FE25C7F7-9602-49BA-A9F0-D246CAE371B4}" dt="2020-01-30T17:14:10.441" v="6587"/>
          <ac:spMkLst>
            <pc:docMk/>
            <pc:sldMk cId="1669770275" sldId="287"/>
            <ac:spMk id="211" creationId="{BEE862FD-1ED4-4563-B734-ABFDFB184FC6}"/>
          </ac:spMkLst>
        </pc:spChg>
        <pc:grpChg chg="add del">
          <ac:chgData name="Scott DeLoach" userId="e5ffe5c9-f8d4-4681-b92f-ad7c997ba6a6" providerId="ADAL" clId="{FE25C7F7-9602-49BA-A9F0-D246CAE371B4}" dt="2020-01-30T17:11:35.080" v="6528"/>
          <ac:grpSpMkLst>
            <pc:docMk/>
            <pc:sldMk cId="1669770275" sldId="287"/>
            <ac:grpSpMk id="108" creationId="{277CD87D-C390-416E-A7E0-83DD40DB519D}"/>
          </ac:grpSpMkLst>
        </pc:grpChg>
        <pc:grpChg chg="add del">
          <ac:chgData name="Scott DeLoach" userId="e5ffe5c9-f8d4-4681-b92f-ad7c997ba6a6" providerId="ADAL" clId="{FE25C7F7-9602-49BA-A9F0-D246CAE371B4}" dt="2020-01-30T17:11:35.080" v="6528"/>
          <ac:grpSpMkLst>
            <pc:docMk/>
            <pc:sldMk cId="1669770275" sldId="287"/>
            <ac:grpSpMk id="112" creationId="{ACCAFB2F-6B93-4E7A-99AF-71AD6DB29989}"/>
          </ac:grpSpMkLst>
        </pc:grpChg>
        <pc:grpChg chg="add del">
          <ac:chgData name="Scott DeLoach" userId="e5ffe5c9-f8d4-4681-b92f-ad7c997ba6a6" providerId="ADAL" clId="{FE25C7F7-9602-49BA-A9F0-D246CAE371B4}" dt="2020-01-30T17:13:39.626" v="6575"/>
          <ac:grpSpMkLst>
            <pc:docMk/>
            <pc:sldMk cId="1669770275" sldId="287"/>
            <ac:grpSpMk id="153" creationId="{67F2D4D9-6D1C-47F1-A88D-CEFFBF7A2D83}"/>
          </ac:grpSpMkLst>
        </pc:grpChg>
        <pc:grpChg chg="add del">
          <ac:chgData name="Scott DeLoach" userId="e5ffe5c9-f8d4-4681-b92f-ad7c997ba6a6" providerId="ADAL" clId="{FE25C7F7-9602-49BA-A9F0-D246CAE371B4}" dt="2020-01-30T17:13:39.626" v="6575"/>
          <ac:grpSpMkLst>
            <pc:docMk/>
            <pc:sldMk cId="1669770275" sldId="287"/>
            <ac:grpSpMk id="157" creationId="{53576CCF-D027-427F-B966-68C4E1B4DCF3}"/>
          </ac:grpSpMkLst>
        </pc:grpChg>
        <pc:grpChg chg="add">
          <ac:chgData name="Scott DeLoach" userId="e5ffe5c9-f8d4-4681-b92f-ad7c997ba6a6" providerId="ADAL" clId="{FE25C7F7-9602-49BA-A9F0-D246CAE371B4}" dt="2020-01-30T17:14:10.441" v="6587"/>
          <ac:grpSpMkLst>
            <pc:docMk/>
            <pc:sldMk cId="1669770275" sldId="287"/>
            <ac:grpSpMk id="198" creationId="{85979DE3-B5D1-4393-877A-CEC5EE75AC28}"/>
          </ac:grpSpMkLst>
        </pc:grpChg>
        <pc:grpChg chg="add">
          <ac:chgData name="Scott DeLoach" userId="e5ffe5c9-f8d4-4681-b92f-ad7c997ba6a6" providerId="ADAL" clId="{FE25C7F7-9602-49BA-A9F0-D246CAE371B4}" dt="2020-01-30T17:14:10.441" v="6587"/>
          <ac:grpSpMkLst>
            <pc:docMk/>
            <pc:sldMk cId="1669770275" sldId="287"/>
            <ac:grpSpMk id="202" creationId="{5A033548-8D32-404B-ABC1-27081A774089}"/>
          </ac:grpSpMkLst>
        </pc:grpChg>
        <pc:cxnChg chg="del mod">
          <ac:chgData name="Scott DeLoach" userId="e5ffe5c9-f8d4-4681-b92f-ad7c997ba6a6" providerId="ADAL" clId="{FE25C7F7-9602-49BA-A9F0-D246CAE371B4}" dt="2020-01-30T17:10:02.047" v="6498" actId="478"/>
          <ac:cxnSpMkLst>
            <pc:docMk/>
            <pc:sldMk cId="1669770275" sldId="287"/>
            <ac:cxnSpMk id="15" creationId="{494D7C2B-D40A-4655-BF27-BC25FD503A9A}"/>
          </ac:cxnSpMkLst>
        </pc:cxnChg>
        <pc:cxnChg chg="del">
          <ac:chgData name="Scott DeLoach" userId="e5ffe5c9-f8d4-4681-b92f-ad7c997ba6a6" providerId="ADAL" clId="{FE25C7F7-9602-49BA-A9F0-D246CAE371B4}" dt="2020-01-30T17:10:02.047" v="6498" actId="478"/>
          <ac:cxnSpMkLst>
            <pc:docMk/>
            <pc:sldMk cId="1669770275" sldId="287"/>
            <ac:cxnSpMk id="16" creationId="{861C5DDF-B804-40EF-9838-138EB79487AD}"/>
          </ac:cxnSpMkLst>
        </pc:cxnChg>
        <pc:cxnChg chg="del mod">
          <ac:chgData name="Scott DeLoach" userId="e5ffe5c9-f8d4-4681-b92f-ad7c997ba6a6" providerId="ADAL" clId="{FE25C7F7-9602-49BA-A9F0-D246CAE371B4}" dt="2020-01-30T17:10:02.047" v="6498" actId="478"/>
          <ac:cxnSpMkLst>
            <pc:docMk/>
            <pc:sldMk cId="1669770275" sldId="287"/>
            <ac:cxnSpMk id="17" creationId="{698C8156-0E24-4F1E-B9FB-7B26E960B50F}"/>
          </ac:cxnSpMkLst>
        </pc:cxnChg>
        <pc:cxnChg chg="del mod">
          <ac:chgData name="Scott DeLoach" userId="e5ffe5c9-f8d4-4681-b92f-ad7c997ba6a6" providerId="ADAL" clId="{FE25C7F7-9602-49BA-A9F0-D246CAE371B4}" dt="2020-01-30T17:10:02.047" v="6498" actId="478"/>
          <ac:cxnSpMkLst>
            <pc:docMk/>
            <pc:sldMk cId="1669770275" sldId="287"/>
            <ac:cxnSpMk id="18" creationId="{46402E9F-FA36-4D7F-AD9E-454F5A55118A}"/>
          </ac:cxnSpMkLst>
        </pc:cxnChg>
        <pc:cxnChg chg="del mod">
          <ac:chgData name="Scott DeLoach" userId="e5ffe5c9-f8d4-4681-b92f-ad7c997ba6a6" providerId="ADAL" clId="{FE25C7F7-9602-49BA-A9F0-D246CAE371B4}" dt="2020-01-30T17:10:02.047" v="6498" actId="478"/>
          <ac:cxnSpMkLst>
            <pc:docMk/>
            <pc:sldMk cId="1669770275" sldId="287"/>
            <ac:cxnSpMk id="41" creationId="{36FECEC0-0CF5-42CB-8045-8B0A7F4E47F8}"/>
          </ac:cxnSpMkLst>
        </pc:cxnChg>
        <pc:cxnChg chg="del mod">
          <ac:chgData name="Scott DeLoach" userId="e5ffe5c9-f8d4-4681-b92f-ad7c997ba6a6" providerId="ADAL" clId="{FE25C7F7-9602-49BA-A9F0-D246CAE371B4}" dt="2020-01-30T17:10:02.047" v="6498" actId="478"/>
          <ac:cxnSpMkLst>
            <pc:docMk/>
            <pc:sldMk cId="1669770275" sldId="287"/>
            <ac:cxnSpMk id="48" creationId="{BB8ECE9C-261E-466A-A9C7-895170320632}"/>
          </ac:cxnSpMkLst>
        </pc:cxnChg>
        <pc:cxnChg chg="del mod">
          <ac:chgData name="Scott DeLoach" userId="e5ffe5c9-f8d4-4681-b92f-ad7c997ba6a6" providerId="ADAL" clId="{FE25C7F7-9602-49BA-A9F0-D246CAE371B4}" dt="2020-01-30T17:10:02.047" v="6498" actId="478"/>
          <ac:cxnSpMkLst>
            <pc:docMk/>
            <pc:sldMk cId="1669770275" sldId="287"/>
            <ac:cxnSpMk id="51" creationId="{C133C6AF-707F-4510-B34A-63BF6D7372F7}"/>
          </ac:cxnSpMkLst>
        </pc:cxnChg>
        <pc:cxnChg chg="add del">
          <ac:chgData name="Scott DeLoach" userId="e5ffe5c9-f8d4-4681-b92f-ad7c997ba6a6" providerId="ADAL" clId="{FE25C7F7-9602-49BA-A9F0-D246CAE371B4}" dt="2020-01-30T17:11:35.080" v="6528"/>
          <ac:cxnSpMkLst>
            <pc:docMk/>
            <pc:sldMk cId="1669770275" sldId="287"/>
            <ac:cxnSpMk id="55" creationId="{443B9101-79D9-4C09-B65B-88085D2852CE}"/>
          </ac:cxnSpMkLst>
        </pc:cxnChg>
        <pc:cxnChg chg="add del">
          <ac:chgData name="Scott DeLoach" userId="e5ffe5c9-f8d4-4681-b92f-ad7c997ba6a6" providerId="ADAL" clId="{FE25C7F7-9602-49BA-A9F0-D246CAE371B4}" dt="2020-01-30T17:11:35.080" v="6528"/>
          <ac:cxnSpMkLst>
            <pc:docMk/>
            <pc:sldMk cId="1669770275" sldId="287"/>
            <ac:cxnSpMk id="59" creationId="{DA062276-8BD9-4071-853C-CC2CE8829C31}"/>
          </ac:cxnSpMkLst>
        </pc:cxnChg>
        <pc:cxnChg chg="add del">
          <ac:chgData name="Scott DeLoach" userId="e5ffe5c9-f8d4-4681-b92f-ad7c997ba6a6" providerId="ADAL" clId="{FE25C7F7-9602-49BA-A9F0-D246CAE371B4}" dt="2020-01-30T17:11:35.080" v="6528"/>
          <ac:cxnSpMkLst>
            <pc:docMk/>
            <pc:sldMk cId="1669770275" sldId="287"/>
            <ac:cxnSpMk id="60" creationId="{87148287-A0FB-4567-849A-7DB9BAC3632C}"/>
          </ac:cxnSpMkLst>
        </pc:cxnChg>
        <pc:cxnChg chg="add del">
          <ac:chgData name="Scott DeLoach" userId="e5ffe5c9-f8d4-4681-b92f-ad7c997ba6a6" providerId="ADAL" clId="{FE25C7F7-9602-49BA-A9F0-D246CAE371B4}" dt="2020-01-30T17:11:35.080" v="6528"/>
          <ac:cxnSpMkLst>
            <pc:docMk/>
            <pc:sldMk cId="1669770275" sldId="287"/>
            <ac:cxnSpMk id="63" creationId="{46217912-0846-4268-9FBD-780414EE7E6A}"/>
          </ac:cxnSpMkLst>
        </pc:cxnChg>
        <pc:cxnChg chg="add del">
          <ac:chgData name="Scott DeLoach" userId="e5ffe5c9-f8d4-4681-b92f-ad7c997ba6a6" providerId="ADAL" clId="{FE25C7F7-9602-49BA-A9F0-D246CAE371B4}" dt="2020-01-30T17:11:35.080" v="6528"/>
          <ac:cxnSpMkLst>
            <pc:docMk/>
            <pc:sldMk cId="1669770275" sldId="287"/>
            <ac:cxnSpMk id="66" creationId="{7C708C1E-10DD-4F85-873F-A65755C01FBB}"/>
          </ac:cxnSpMkLst>
        </pc:cxnChg>
        <pc:cxnChg chg="del mod">
          <ac:chgData name="Scott DeLoach" userId="e5ffe5c9-f8d4-4681-b92f-ad7c997ba6a6" providerId="ADAL" clId="{FE25C7F7-9602-49BA-A9F0-D246CAE371B4}" dt="2020-01-30T17:10:02.047" v="6498" actId="478"/>
          <ac:cxnSpMkLst>
            <pc:docMk/>
            <pc:sldMk cId="1669770275" sldId="287"/>
            <ac:cxnSpMk id="73" creationId="{243AEBA9-21F4-4F4C-AB83-BA9B0E09EE05}"/>
          </ac:cxnSpMkLst>
        </pc:cxnChg>
        <pc:cxnChg chg="del mod">
          <ac:chgData name="Scott DeLoach" userId="e5ffe5c9-f8d4-4681-b92f-ad7c997ba6a6" providerId="ADAL" clId="{FE25C7F7-9602-49BA-A9F0-D246CAE371B4}" dt="2020-01-30T17:10:02.047" v="6498" actId="478"/>
          <ac:cxnSpMkLst>
            <pc:docMk/>
            <pc:sldMk cId="1669770275" sldId="287"/>
            <ac:cxnSpMk id="74" creationId="{EB7A9CF1-A687-4771-844E-119EE72F79CA}"/>
          </ac:cxnSpMkLst>
        </pc:cxnChg>
        <pc:cxnChg chg="del mod">
          <ac:chgData name="Scott DeLoach" userId="e5ffe5c9-f8d4-4681-b92f-ad7c997ba6a6" providerId="ADAL" clId="{FE25C7F7-9602-49BA-A9F0-D246CAE371B4}" dt="2020-01-30T17:10:02.047" v="6498" actId="478"/>
          <ac:cxnSpMkLst>
            <pc:docMk/>
            <pc:sldMk cId="1669770275" sldId="287"/>
            <ac:cxnSpMk id="77" creationId="{3CF9E892-0873-4AF0-B32B-8C4ECBD06BE5}"/>
          </ac:cxnSpMkLst>
        </pc:cxnChg>
        <pc:cxnChg chg="add del">
          <ac:chgData name="Scott DeLoach" userId="e5ffe5c9-f8d4-4681-b92f-ad7c997ba6a6" providerId="ADAL" clId="{FE25C7F7-9602-49BA-A9F0-D246CAE371B4}" dt="2020-01-30T17:11:35.080" v="6528"/>
          <ac:cxnSpMkLst>
            <pc:docMk/>
            <pc:sldMk cId="1669770275" sldId="287"/>
            <ac:cxnSpMk id="79" creationId="{068A5B0A-172C-4A9D-B095-A72A6FE921C2}"/>
          </ac:cxnSpMkLst>
        </pc:cxnChg>
        <pc:cxnChg chg="del mod">
          <ac:chgData name="Scott DeLoach" userId="e5ffe5c9-f8d4-4681-b92f-ad7c997ba6a6" providerId="ADAL" clId="{FE25C7F7-9602-49BA-A9F0-D246CAE371B4}" dt="2020-01-30T17:10:02.047" v="6498" actId="478"/>
          <ac:cxnSpMkLst>
            <pc:docMk/>
            <pc:sldMk cId="1669770275" sldId="287"/>
            <ac:cxnSpMk id="80" creationId="{067344E8-9E6D-4329-8A60-DA18132E019A}"/>
          </ac:cxnSpMkLst>
        </pc:cxnChg>
        <pc:cxnChg chg="add del">
          <ac:chgData name="Scott DeLoach" userId="e5ffe5c9-f8d4-4681-b92f-ad7c997ba6a6" providerId="ADAL" clId="{FE25C7F7-9602-49BA-A9F0-D246CAE371B4}" dt="2020-01-30T17:11:35.080" v="6528"/>
          <ac:cxnSpMkLst>
            <pc:docMk/>
            <pc:sldMk cId="1669770275" sldId="287"/>
            <ac:cxnSpMk id="81" creationId="{EFBE1050-51D1-4937-ABEF-ED743F18F8D3}"/>
          </ac:cxnSpMkLst>
        </pc:cxnChg>
        <pc:cxnChg chg="add del">
          <ac:chgData name="Scott DeLoach" userId="e5ffe5c9-f8d4-4681-b92f-ad7c997ba6a6" providerId="ADAL" clId="{FE25C7F7-9602-49BA-A9F0-D246CAE371B4}" dt="2020-01-30T17:11:35.080" v="6528"/>
          <ac:cxnSpMkLst>
            <pc:docMk/>
            <pc:sldMk cId="1669770275" sldId="287"/>
            <ac:cxnSpMk id="82" creationId="{DAFB9BD5-D2AB-46D2-8C85-7EB8CBC41A40}"/>
          </ac:cxnSpMkLst>
        </pc:cxnChg>
        <pc:cxnChg chg="del mod">
          <ac:chgData name="Scott DeLoach" userId="e5ffe5c9-f8d4-4681-b92f-ad7c997ba6a6" providerId="ADAL" clId="{FE25C7F7-9602-49BA-A9F0-D246CAE371B4}" dt="2020-01-30T17:10:02.047" v="6498" actId="478"/>
          <ac:cxnSpMkLst>
            <pc:docMk/>
            <pc:sldMk cId="1669770275" sldId="287"/>
            <ac:cxnSpMk id="83" creationId="{5AD84311-BF31-4CF9-BC12-44F425FECFD5}"/>
          </ac:cxnSpMkLst>
        </pc:cxnChg>
        <pc:cxnChg chg="del mod">
          <ac:chgData name="Scott DeLoach" userId="e5ffe5c9-f8d4-4681-b92f-ad7c997ba6a6" providerId="ADAL" clId="{FE25C7F7-9602-49BA-A9F0-D246CAE371B4}" dt="2020-01-30T17:10:02.047" v="6498" actId="478"/>
          <ac:cxnSpMkLst>
            <pc:docMk/>
            <pc:sldMk cId="1669770275" sldId="287"/>
            <ac:cxnSpMk id="84" creationId="{821C29DC-0FEE-446A-A13F-D1491FD8438D}"/>
          </ac:cxnSpMkLst>
        </pc:cxnChg>
        <pc:cxnChg chg="add del">
          <ac:chgData name="Scott DeLoach" userId="e5ffe5c9-f8d4-4681-b92f-ad7c997ba6a6" providerId="ADAL" clId="{FE25C7F7-9602-49BA-A9F0-D246CAE371B4}" dt="2020-01-30T17:11:35.080" v="6528"/>
          <ac:cxnSpMkLst>
            <pc:docMk/>
            <pc:sldMk cId="1669770275" sldId="287"/>
            <ac:cxnSpMk id="85" creationId="{499EBD9E-44E2-4752-96AB-2660E36519F3}"/>
          </ac:cxnSpMkLst>
        </pc:cxnChg>
        <pc:cxnChg chg="del mod">
          <ac:chgData name="Scott DeLoach" userId="e5ffe5c9-f8d4-4681-b92f-ad7c997ba6a6" providerId="ADAL" clId="{FE25C7F7-9602-49BA-A9F0-D246CAE371B4}" dt="2020-01-30T17:10:02.047" v="6498" actId="478"/>
          <ac:cxnSpMkLst>
            <pc:docMk/>
            <pc:sldMk cId="1669770275" sldId="287"/>
            <ac:cxnSpMk id="86" creationId="{86B44169-AD55-47A2-9202-8727342C39C5}"/>
          </ac:cxnSpMkLst>
        </pc:cxnChg>
        <pc:cxnChg chg="add del">
          <ac:chgData name="Scott DeLoach" userId="e5ffe5c9-f8d4-4681-b92f-ad7c997ba6a6" providerId="ADAL" clId="{FE25C7F7-9602-49BA-A9F0-D246CAE371B4}" dt="2020-01-30T17:11:35.080" v="6528"/>
          <ac:cxnSpMkLst>
            <pc:docMk/>
            <pc:sldMk cId="1669770275" sldId="287"/>
            <ac:cxnSpMk id="87" creationId="{08D3DCED-8D86-4ACB-BEF1-F94C62AB7B13}"/>
          </ac:cxnSpMkLst>
        </pc:cxnChg>
        <pc:cxnChg chg="add del">
          <ac:chgData name="Scott DeLoach" userId="e5ffe5c9-f8d4-4681-b92f-ad7c997ba6a6" providerId="ADAL" clId="{FE25C7F7-9602-49BA-A9F0-D246CAE371B4}" dt="2020-01-30T17:11:35.080" v="6528"/>
          <ac:cxnSpMkLst>
            <pc:docMk/>
            <pc:sldMk cId="1669770275" sldId="287"/>
            <ac:cxnSpMk id="88" creationId="{2DEA887C-95F8-46E9-B217-084C62995610}"/>
          </ac:cxnSpMkLst>
        </pc:cxnChg>
        <pc:cxnChg chg="del mod">
          <ac:chgData name="Scott DeLoach" userId="e5ffe5c9-f8d4-4681-b92f-ad7c997ba6a6" providerId="ADAL" clId="{FE25C7F7-9602-49BA-A9F0-D246CAE371B4}" dt="2020-01-30T17:10:02.047" v="6498" actId="478"/>
          <ac:cxnSpMkLst>
            <pc:docMk/>
            <pc:sldMk cId="1669770275" sldId="287"/>
            <ac:cxnSpMk id="89" creationId="{F69A3A31-4A91-4D1E-9444-71777643F44A}"/>
          </ac:cxnSpMkLst>
        </pc:cxnChg>
        <pc:cxnChg chg="del mod">
          <ac:chgData name="Scott DeLoach" userId="e5ffe5c9-f8d4-4681-b92f-ad7c997ba6a6" providerId="ADAL" clId="{FE25C7F7-9602-49BA-A9F0-D246CAE371B4}" dt="2020-01-30T17:10:02.047" v="6498" actId="478"/>
          <ac:cxnSpMkLst>
            <pc:docMk/>
            <pc:sldMk cId="1669770275" sldId="287"/>
            <ac:cxnSpMk id="90" creationId="{1D8F92DA-2FCA-4756-BDBE-2FEA84EDC29E}"/>
          </ac:cxnSpMkLst>
        </pc:cxnChg>
        <pc:cxnChg chg="add del">
          <ac:chgData name="Scott DeLoach" userId="e5ffe5c9-f8d4-4681-b92f-ad7c997ba6a6" providerId="ADAL" clId="{FE25C7F7-9602-49BA-A9F0-D246CAE371B4}" dt="2020-01-30T17:11:35.080" v="6528"/>
          <ac:cxnSpMkLst>
            <pc:docMk/>
            <pc:sldMk cId="1669770275" sldId="287"/>
            <ac:cxnSpMk id="92" creationId="{3ED67D89-5B9D-40EB-BBB6-69C33C670C07}"/>
          </ac:cxnSpMkLst>
        </pc:cxnChg>
        <pc:cxnChg chg="add del">
          <ac:chgData name="Scott DeLoach" userId="e5ffe5c9-f8d4-4681-b92f-ad7c997ba6a6" providerId="ADAL" clId="{FE25C7F7-9602-49BA-A9F0-D246CAE371B4}" dt="2020-01-30T17:11:35.080" v="6528"/>
          <ac:cxnSpMkLst>
            <pc:docMk/>
            <pc:sldMk cId="1669770275" sldId="287"/>
            <ac:cxnSpMk id="93" creationId="{A6BA8FB2-899C-4828-B4A1-FC794F49CE94}"/>
          </ac:cxnSpMkLst>
        </pc:cxnChg>
        <pc:cxnChg chg="del mod">
          <ac:chgData name="Scott DeLoach" userId="e5ffe5c9-f8d4-4681-b92f-ad7c997ba6a6" providerId="ADAL" clId="{FE25C7F7-9602-49BA-A9F0-D246CAE371B4}" dt="2020-01-30T17:10:02.047" v="6498" actId="478"/>
          <ac:cxnSpMkLst>
            <pc:docMk/>
            <pc:sldMk cId="1669770275" sldId="287"/>
            <ac:cxnSpMk id="95" creationId="{466EF604-B031-48A7-8C1A-EF6A6082CC9F}"/>
          </ac:cxnSpMkLst>
        </pc:cxnChg>
        <pc:cxnChg chg="del mod">
          <ac:chgData name="Scott DeLoach" userId="e5ffe5c9-f8d4-4681-b92f-ad7c997ba6a6" providerId="ADAL" clId="{FE25C7F7-9602-49BA-A9F0-D246CAE371B4}" dt="2020-01-30T17:10:02.047" v="6498" actId="478"/>
          <ac:cxnSpMkLst>
            <pc:docMk/>
            <pc:sldMk cId="1669770275" sldId="287"/>
            <ac:cxnSpMk id="98" creationId="{99A28700-6F96-4D44-A424-D3A9B5182CF1}"/>
          </ac:cxnSpMkLst>
        </pc:cxnChg>
        <pc:cxnChg chg="add del">
          <ac:chgData name="Scott DeLoach" userId="e5ffe5c9-f8d4-4681-b92f-ad7c997ba6a6" providerId="ADAL" clId="{FE25C7F7-9602-49BA-A9F0-D246CAE371B4}" dt="2020-01-30T17:11:35.080" v="6528"/>
          <ac:cxnSpMkLst>
            <pc:docMk/>
            <pc:sldMk cId="1669770275" sldId="287"/>
            <ac:cxnSpMk id="99" creationId="{BBD8841F-032F-4F46-A708-5982E6F5AC8F}"/>
          </ac:cxnSpMkLst>
        </pc:cxnChg>
        <pc:cxnChg chg="add del">
          <ac:chgData name="Scott DeLoach" userId="e5ffe5c9-f8d4-4681-b92f-ad7c997ba6a6" providerId="ADAL" clId="{FE25C7F7-9602-49BA-A9F0-D246CAE371B4}" dt="2020-01-30T17:11:35.080" v="6528"/>
          <ac:cxnSpMkLst>
            <pc:docMk/>
            <pc:sldMk cId="1669770275" sldId="287"/>
            <ac:cxnSpMk id="103" creationId="{6D2EFF61-59CB-4BEF-A603-E8F10AFE829E}"/>
          </ac:cxnSpMkLst>
        </pc:cxnChg>
        <pc:cxnChg chg="add del">
          <ac:chgData name="Scott DeLoach" userId="e5ffe5c9-f8d4-4681-b92f-ad7c997ba6a6" providerId="ADAL" clId="{FE25C7F7-9602-49BA-A9F0-D246CAE371B4}" dt="2020-01-30T17:11:35.080" v="6528"/>
          <ac:cxnSpMkLst>
            <pc:docMk/>
            <pc:sldMk cId="1669770275" sldId="287"/>
            <ac:cxnSpMk id="104" creationId="{2E2DD403-3130-4B11-BD18-8B1C11702F2E}"/>
          </ac:cxnSpMkLst>
        </pc:cxnChg>
        <pc:cxnChg chg="del mod">
          <ac:chgData name="Scott DeLoach" userId="e5ffe5c9-f8d4-4681-b92f-ad7c997ba6a6" providerId="ADAL" clId="{FE25C7F7-9602-49BA-A9F0-D246CAE371B4}" dt="2020-01-30T17:10:02.047" v="6498" actId="478"/>
          <ac:cxnSpMkLst>
            <pc:docMk/>
            <pc:sldMk cId="1669770275" sldId="287"/>
            <ac:cxnSpMk id="105" creationId="{854CF708-B594-4DB2-9C00-0E9AE3CC1D40}"/>
          </ac:cxnSpMkLst>
        </pc:cxnChg>
        <pc:cxnChg chg="add del">
          <ac:chgData name="Scott DeLoach" userId="e5ffe5c9-f8d4-4681-b92f-ad7c997ba6a6" providerId="ADAL" clId="{FE25C7F7-9602-49BA-A9F0-D246CAE371B4}" dt="2020-01-30T17:11:35.080" v="6528"/>
          <ac:cxnSpMkLst>
            <pc:docMk/>
            <pc:sldMk cId="1669770275" sldId="287"/>
            <ac:cxnSpMk id="106" creationId="{4CCF7251-26F5-4C10-BD8B-77BE54975CA3}"/>
          </ac:cxnSpMkLst>
        </pc:cxnChg>
        <pc:cxnChg chg="add del">
          <ac:chgData name="Scott DeLoach" userId="e5ffe5c9-f8d4-4681-b92f-ad7c997ba6a6" providerId="ADAL" clId="{FE25C7F7-9602-49BA-A9F0-D246CAE371B4}" dt="2020-01-30T17:11:35.080" v="6528"/>
          <ac:cxnSpMkLst>
            <pc:docMk/>
            <pc:sldMk cId="1669770275" sldId="287"/>
            <ac:cxnSpMk id="107" creationId="{DB99C0A1-F78A-4430-90A3-5206A8EF8A8E}"/>
          </ac:cxnSpMkLst>
        </pc:cxnChg>
        <pc:cxnChg chg="add del">
          <ac:chgData name="Scott DeLoach" userId="e5ffe5c9-f8d4-4681-b92f-ad7c997ba6a6" providerId="ADAL" clId="{FE25C7F7-9602-49BA-A9F0-D246CAE371B4}" dt="2020-01-30T17:11:35.080" v="6528"/>
          <ac:cxnSpMkLst>
            <pc:docMk/>
            <pc:sldMk cId="1669770275" sldId="287"/>
            <ac:cxnSpMk id="116" creationId="{2F1DF4B0-E5B9-40FB-8042-6A67CF496A89}"/>
          </ac:cxnSpMkLst>
        </pc:cxnChg>
        <pc:cxnChg chg="add del">
          <ac:chgData name="Scott DeLoach" userId="e5ffe5c9-f8d4-4681-b92f-ad7c997ba6a6" providerId="ADAL" clId="{FE25C7F7-9602-49BA-A9F0-D246CAE371B4}" dt="2020-01-30T17:11:35.080" v="6528"/>
          <ac:cxnSpMkLst>
            <pc:docMk/>
            <pc:sldMk cId="1669770275" sldId="287"/>
            <ac:cxnSpMk id="119" creationId="{9CB274D3-D30B-4EB5-8840-A4ECBF9EC8A5}"/>
          </ac:cxnSpMkLst>
        </pc:cxnChg>
        <pc:cxnChg chg="add del">
          <ac:chgData name="Scott DeLoach" userId="e5ffe5c9-f8d4-4681-b92f-ad7c997ba6a6" providerId="ADAL" clId="{FE25C7F7-9602-49BA-A9F0-D246CAE371B4}" dt="2020-01-30T17:13:39.626" v="6575"/>
          <ac:cxnSpMkLst>
            <pc:docMk/>
            <pc:sldMk cId="1669770275" sldId="287"/>
            <ac:cxnSpMk id="123" creationId="{EC0B90A6-66FD-4E49-9562-C9C08E9F3EFD}"/>
          </ac:cxnSpMkLst>
        </pc:cxnChg>
        <pc:cxnChg chg="add del">
          <ac:chgData name="Scott DeLoach" userId="e5ffe5c9-f8d4-4681-b92f-ad7c997ba6a6" providerId="ADAL" clId="{FE25C7F7-9602-49BA-A9F0-D246CAE371B4}" dt="2020-01-30T17:13:39.626" v="6575"/>
          <ac:cxnSpMkLst>
            <pc:docMk/>
            <pc:sldMk cId="1669770275" sldId="287"/>
            <ac:cxnSpMk id="124" creationId="{81681445-E2D9-4EB8-B566-3F1D6DD5C30A}"/>
          </ac:cxnSpMkLst>
        </pc:cxnChg>
        <pc:cxnChg chg="add del">
          <ac:chgData name="Scott DeLoach" userId="e5ffe5c9-f8d4-4681-b92f-ad7c997ba6a6" providerId="ADAL" clId="{FE25C7F7-9602-49BA-A9F0-D246CAE371B4}" dt="2020-01-30T17:13:39.626" v="6575"/>
          <ac:cxnSpMkLst>
            <pc:docMk/>
            <pc:sldMk cId="1669770275" sldId="287"/>
            <ac:cxnSpMk id="125" creationId="{69C4D275-41E1-4867-ABB8-09D7F02E96D5}"/>
          </ac:cxnSpMkLst>
        </pc:cxnChg>
        <pc:cxnChg chg="add del">
          <ac:chgData name="Scott DeLoach" userId="e5ffe5c9-f8d4-4681-b92f-ad7c997ba6a6" providerId="ADAL" clId="{FE25C7F7-9602-49BA-A9F0-D246CAE371B4}" dt="2020-01-30T17:13:39.626" v="6575"/>
          <ac:cxnSpMkLst>
            <pc:docMk/>
            <pc:sldMk cId="1669770275" sldId="287"/>
            <ac:cxnSpMk id="126" creationId="{93CBE2A3-9512-451A-AA10-25A2BAA5CEC8}"/>
          </ac:cxnSpMkLst>
        </pc:cxnChg>
        <pc:cxnChg chg="add del">
          <ac:chgData name="Scott DeLoach" userId="e5ffe5c9-f8d4-4681-b92f-ad7c997ba6a6" providerId="ADAL" clId="{FE25C7F7-9602-49BA-A9F0-D246CAE371B4}" dt="2020-01-30T17:13:39.626" v="6575"/>
          <ac:cxnSpMkLst>
            <pc:docMk/>
            <pc:sldMk cId="1669770275" sldId="287"/>
            <ac:cxnSpMk id="129" creationId="{0A80D0D4-E078-482A-9D37-E9D9FBB2C5B2}"/>
          </ac:cxnSpMkLst>
        </pc:cxnChg>
        <pc:cxnChg chg="add del">
          <ac:chgData name="Scott DeLoach" userId="e5ffe5c9-f8d4-4681-b92f-ad7c997ba6a6" providerId="ADAL" clId="{FE25C7F7-9602-49BA-A9F0-D246CAE371B4}" dt="2020-01-30T17:13:39.626" v="6575"/>
          <ac:cxnSpMkLst>
            <pc:docMk/>
            <pc:sldMk cId="1669770275" sldId="287"/>
            <ac:cxnSpMk id="135" creationId="{13E4152F-26A2-4982-90AC-D33D818C8EE6}"/>
          </ac:cxnSpMkLst>
        </pc:cxnChg>
        <pc:cxnChg chg="add del">
          <ac:chgData name="Scott DeLoach" userId="e5ffe5c9-f8d4-4681-b92f-ad7c997ba6a6" providerId="ADAL" clId="{FE25C7F7-9602-49BA-A9F0-D246CAE371B4}" dt="2020-01-30T17:13:39.626" v="6575"/>
          <ac:cxnSpMkLst>
            <pc:docMk/>
            <pc:sldMk cId="1669770275" sldId="287"/>
            <ac:cxnSpMk id="136" creationId="{3D872986-9164-4BE0-9410-62931A8ABB0B}"/>
          </ac:cxnSpMkLst>
        </pc:cxnChg>
        <pc:cxnChg chg="add del">
          <ac:chgData name="Scott DeLoach" userId="e5ffe5c9-f8d4-4681-b92f-ad7c997ba6a6" providerId="ADAL" clId="{FE25C7F7-9602-49BA-A9F0-D246CAE371B4}" dt="2020-01-30T17:13:39.626" v="6575"/>
          <ac:cxnSpMkLst>
            <pc:docMk/>
            <pc:sldMk cId="1669770275" sldId="287"/>
            <ac:cxnSpMk id="137" creationId="{35AF6875-9109-4CD7-AB81-21A6163DD62C}"/>
          </ac:cxnSpMkLst>
        </pc:cxnChg>
        <pc:cxnChg chg="add del">
          <ac:chgData name="Scott DeLoach" userId="e5ffe5c9-f8d4-4681-b92f-ad7c997ba6a6" providerId="ADAL" clId="{FE25C7F7-9602-49BA-A9F0-D246CAE371B4}" dt="2020-01-30T17:13:39.626" v="6575"/>
          <ac:cxnSpMkLst>
            <pc:docMk/>
            <pc:sldMk cId="1669770275" sldId="287"/>
            <ac:cxnSpMk id="138" creationId="{AA286C71-9279-4DD3-AFB0-BFA9CCAE41D4}"/>
          </ac:cxnSpMkLst>
        </pc:cxnChg>
        <pc:cxnChg chg="add del">
          <ac:chgData name="Scott DeLoach" userId="e5ffe5c9-f8d4-4681-b92f-ad7c997ba6a6" providerId="ADAL" clId="{FE25C7F7-9602-49BA-A9F0-D246CAE371B4}" dt="2020-01-30T17:13:39.626" v="6575"/>
          <ac:cxnSpMkLst>
            <pc:docMk/>
            <pc:sldMk cId="1669770275" sldId="287"/>
            <ac:cxnSpMk id="139" creationId="{37AE87BC-3BDF-41B0-8936-E325EB00C2E8}"/>
          </ac:cxnSpMkLst>
        </pc:cxnChg>
        <pc:cxnChg chg="add del">
          <ac:chgData name="Scott DeLoach" userId="e5ffe5c9-f8d4-4681-b92f-ad7c997ba6a6" providerId="ADAL" clId="{FE25C7F7-9602-49BA-A9F0-D246CAE371B4}" dt="2020-01-30T17:13:39.626" v="6575"/>
          <ac:cxnSpMkLst>
            <pc:docMk/>
            <pc:sldMk cId="1669770275" sldId="287"/>
            <ac:cxnSpMk id="140" creationId="{85EC6DE1-5F3D-4DCF-9B4A-A080069CE97D}"/>
          </ac:cxnSpMkLst>
        </pc:cxnChg>
        <pc:cxnChg chg="add del">
          <ac:chgData name="Scott DeLoach" userId="e5ffe5c9-f8d4-4681-b92f-ad7c997ba6a6" providerId="ADAL" clId="{FE25C7F7-9602-49BA-A9F0-D246CAE371B4}" dt="2020-01-30T17:13:39.626" v="6575"/>
          <ac:cxnSpMkLst>
            <pc:docMk/>
            <pc:sldMk cId="1669770275" sldId="287"/>
            <ac:cxnSpMk id="142" creationId="{155E3065-CEA2-4775-AE90-1075B95E3165}"/>
          </ac:cxnSpMkLst>
        </pc:cxnChg>
        <pc:cxnChg chg="add del">
          <ac:chgData name="Scott DeLoach" userId="e5ffe5c9-f8d4-4681-b92f-ad7c997ba6a6" providerId="ADAL" clId="{FE25C7F7-9602-49BA-A9F0-D246CAE371B4}" dt="2020-01-30T17:13:39.626" v="6575"/>
          <ac:cxnSpMkLst>
            <pc:docMk/>
            <pc:sldMk cId="1669770275" sldId="287"/>
            <ac:cxnSpMk id="143" creationId="{9D7DEC41-DE6B-4D02-A5E9-6C71A247E022}"/>
          </ac:cxnSpMkLst>
        </pc:cxnChg>
        <pc:cxnChg chg="add del">
          <ac:chgData name="Scott DeLoach" userId="e5ffe5c9-f8d4-4681-b92f-ad7c997ba6a6" providerId="ADAL" clId="{FE25C7F7-9602-49BA-A9F0-D246CAE371B4}" dt="2020-01-30T17:13:39.626" v="6575"/>
          <ac:cxnSpMkLst>
            <pc:docMk/>
            <pc:sldMk cId="1669770275" sldId="287"/>
            <ac:cxnSpMk id="146" creationId="{063ED33F-5306-4954-9AA1-A246D00E197A}"/>
          </ac:cxnSpMkLst>
        </pc:cxnChg>
        <pc:cxnChg chg="add del">
          <ac:chgData name="Scott DeLoach" userId="e5ffe5c9-f8d4-4681-b92f-ad7c997ba6a6" providerId="ADAL" clId="{FE25C7F7-9602-49BA-A9F0-D246CAE371B4}" dt="2020-01-30T17:13:39.626" v="6575"/>
          <ac:cxnSpMkLst>
            <pc:docMk/>
            <pc:sldMk cId="1669770275" sldId="287"/>
            <ac:cxnSpMk id="149" creationId="{A67F055D-9C66-4046-9AA4-6F8ADFC47155}"/>
          </ac:cxnSpMkLst>
        </pc:cxnChg>
        <pc:cxnChg chg="add del">
          <ac:chgData name="Scott DeLoach" userId="e5ffe5c9-f8d4-4681-b92f-ad7c997ba6a6" providerId="ADAL" clId="{FE25C7F7-9602-49BA-A9F0-D246CAE371B4}" dt="2020-01-30T17:13:39.626" v="6575"/>
          <ac:cxnSpMkLst>
            <pc:docMk/>
            <pc:sldMk cId="1669770275" sldId="287"/>
            <ac:cxnSpMk id="150" creationId="{0638F72E-57A8-44A6-A3FD-65BB54E098DB}"/>
          </ac:cxnSpMkLst>
        </pc:cxnChg>
        <pc:cxnChg chg="add del">
          <ac:chgData name="Scott DeLoach" userId="e5ffe5c9-f8d4-4681-b92f-ad7c997ba6a6" providerId="ADAL" clId="{FE25C7F7-9602-49BA-A9F0-D246CAE371B4}" dt="2020-01-30T17:13:39.626" v="6575"/>
          <ac:cxnSpMkLst>
            <pc:docMk/>
            <pc:sldMk cId="1669770275" sldId="287"/>
            <ac:cxnSpMk id="151" creationId="{DE3F866D-A3BC-4FC2-AB6C-696B2341690A}"/>
          </ac:cxnSpMkLst>
        </pc:cxnChg>
        <pc:cxnChg chg="add del">
          <ac:chgData name="Scott DeLoach" userId="e5ffe5c9-f8d4-4681-b92f-ad7c997ba6a6" providerId="ADAL" clId="{FE25C7F7-9602-49BA-A9F0-D246CAE371B4}" dt="2020-01-30T17:13:39.626" v="6575"/>
          <ac:cxnSpMkLst>
            <pc:docMk/>
            <pc:sldMk cId="1669770275" sldId="287"/>
            <ac:cxnSpMk id="152" creationId="{F25F5BB0-68D4-4FB3-81F5-B8BA4F8E3306}"/>
          </ac:cxnSpMkLst>
        </pc:cxnChg>
        <pc:cxnChg chg="add del">
          <ac:chgData name="Scott DeLoach" userId="e5ffe5c9-f8d4-4681-b92f-ad7c997ba6a6" providerId="ADAL" clId="{FE25C7F7-9602-49BA-A9F0-D246CAE371B4}" dt="2020-01-30T17:13:39.626" v="6575"/>
          <ac:cxnSpMkLst>
            <pc:docMk/>
            <pc:sldMk cId="1669770275" sldId="287"/>
            <ac:cxnSpMk id="161" creationId="{445D7A75-5B0C-466B-8D31-7C1370C4B4AF}"/>
          </ac:cxnSpMkLst>
        </pc:cxnChg>
        <pc:cxnChg chg="add del">
          <ac:chgData name="Scott DeLoach" userId="e5ffe5c9-f8d4-4681-b92f-ad7c997ba6a6" providerId="ADAL" clId="{FE25C7F7-9602-49BA-A9F0-D246CAE371B4}" dt="2020-01-30T17:13:39.626" v="6575"/>
          <ac:cxnSpMkLst>
            <pc:docMk/>
            <pc:sldMk cId="1669770275" sldId="287"/>
            <ac:cxnSpMk id="164" creationId="{BD3D34D7-04B7-40EA-9117-3BF5B57F41D0}"/>
          </ac:cxnSpMkLst>
        </pc:cxnChg>
        <pc:cxnChg chg="add">
          <ac:chgData name="Scott DeLoach" userId="e5ffe5c9-f8d4-4681-b92f-ad7c997ba6a6" providerId="ADAL" clId="{FE25C7F7-9602-49BA-A9F0-D246CAE371B4}" dt="2020-01-30T17:14:10.441" v="6587"/>
          <ac:cxnSpMkLst>
            <pc:docMk/>
            <pc:sldMk cId="1669770275" sldId="287"/>
            <ac:cxnSpMk id="168" creationId="{643F697D-0245-479C-ACFD-FE5AE2273E0E}"/>
          </ac:cxnSpMkLst>
        </pc:cxnChg>
        <pc:cxnChg chg="add">
          <ac:chgData name="Scott DeLoach" userId="e5ffe5c9-f8d4-4681-b92f-ad7c997ba6a6" providerId="ADAL" clId="{FE25C7F7-9602-49BA-A9F0-D246CAE371B4}" dt="2020-01-30T17:14:10.441" v="6587"/>
          <ac:cxnSpMkLst>
            <pc:docMk/>
            <pc:sldMk cId="1669770275" sldId="287"/>
            <ac:cxnSpMk id="169" creationId="{B49C7F7E-D1D6-4764-BE22-02C648BFAA14}"/>
          </ac:cxnSpMkLst>
        </pc:cxnChg>
        <pc:cxnChg chg="add">
          <ac:chgData name="Scott DeLoach" userId="e5ffe5c9-f8d4-4681-b92f-ad7c997ba6a6" providerId="ADAL" clId="{FE25C7F7-9602-49BA-A9F0-D246CAE371B4}" dt="2020-01-30T17:14:10.441" v="6587"/>
          <ac:cxnSpMkLst>
            <pc:docMk/>
            <pc:sldMk cId="1669770275" sldId="287"/>
            <ac:cxnSpMk id="170" creationId="{D262C10E-B575-4947-BE21-800B8B0DCC0A}"/>
          </ac:cxnSpMkLst>
        </pc:cxnChg>
        <pc:cxnChg chg="add">
          <ac:chgData name="Scott DeLoach" userId="e5ffe5c9-f8d4-4681-b92f-ad7c997ba6a6" providerId="ADAL" clId="{FE25C7F7-9602-49BA-A9F0-D246CAE371B4}" dt="2020-01-30T17:14:10.441" v="6587"/>
          <ac:cxnSpMkLst>
            <pc:docMk/>
            <pc:sldMk cId="1669770275" sldId="287"/>
            <ac:cxnSpMk id="171" creationId="{0F653035-A3B7-4979-B22D-17C571F54C76}"/>
          </ac:cxnSpMkLst>
        </pc:cxnChg>
        <pc:cxnChg chg="add">
          <ac:chgData name="Scott DeLoach" userId="e5ffe5c9-f8d4-4681-b92f-ad7c997ba6a6" providerId="ADAL" clId="{FE25C7F7-9602-49BA-A9F0-D246CAE371B4}" dt="2020-01-30T17:14:10.441" v="6587"/>
          <ac:cxnSpMkLst>
            <pc:docMk/>
            <pc:sldMk cId="1669770275" sldId="287"/>
            <ac:cxnSpMk id="174" creationId="{5105E2A6-6844-48AD-9EAC-79ECF3707EC5}"/>
          </ac:cxnSpMkLst>
        </pc:cxnChg>
        <pc:cxnChg chg="add">
          <ac:chgData name="Scott DeLoach" userId="e5ffe5c9-f8d4-4681-b92f-ad7c997ba6a6" providerId="ADAL" clId="{FE25C7F7-9602-49BA-A9F0-D246CAE371B4}" dt="2020-01-30T17:14:10.441" v="6587"/>
          <ac:cxnSpMkLst>
            <pc:docMk/>
            <pc:sldMk cId="1669770275" sldId="287"/>
            <ac:cxnSpMk id="180" creationId="{D9F32FF8-320D-48FD-A3BB-F7421DE36671}"/>
          </ac:cxnSpMkLst>
        </pc:cxnChg>
        <pc:cxnChg chg="add">
          <ac:chgData name="Scott DeLoach" userId="e5ffe5c9-f8d4-4681-b92f-ad7c997ba6a6" providerId="ADAL" clId="{FE25C7F7-9602-49BA-A9F0-D246CAE371B4}" dt="2020-01-30T17:14:10.441" v="6587"/>
          <ac:cxnSpMkLst>
            <pc:docMk/>
            <pc:sldMk cId="1669770275" sldId="287"/>
            <ac:cxnSpMk id="181" creationId="{8C1EAE34-7682-4A3D-8B9B-D33B0E1A1635}"/>
          </ac:cxnSpMkLst>
        </pc:cxnChg>
        <pc:cxnChg chg="add">
          <ac:chgData name="Scott DeLoach" userId="e5ffe5c9-f8d4-4681-b92f-ad7c997ba6a6" providerId="ADAL" clId="{FE25C7F7-9602-49BA-A9F0-D246CAE371B4}" dt="2020-01-30T17:14:10.441" v="6587"/>
          <ac:cxnSpMkLst>
            <pc:docMk/>
            <pc:sldMk cId="1669770275" sldId="287"/>
            <ac:cxnSpMk id="182" creationId="{8CCE04DA-004C-4464-B674-BCCCF7D6E081}"/>
          </ac:cxnSpMkLst>
        </pc:cxnChg>
        <pc:cxnChg chg="add">
          <ac:chgData name="Scott DeLoach" userId="e5ffe5c9-f8d4-4681-b92f-ad7c997ba6a6" providerId="ADAL" clId="{FE25C7F7-9602-49BA-A9F0-D246CAE371B4}" dt="2020-01-30T17:14:10.441" v="6587"/>
          <ac:cxnSpMkLst>
            <pc:docMk/>
            <pc:sldMk cId="1669770275" sldId="287"/>
            <ac:cxnSpMk id="183" creationId="{A3BFAB24-2E25-4741-B33A-4C54D4FFEBEB}"/>
          </ac:cxnSpMkLst>
        </pc:cxnChg>
        <pc:cxnChg chg="add">
          <ac:chgData name="Scott DeLoach" userId="e5ffe5c9-f8d4-4681-b92f-ad7c997ba6a6" providerId="ADAL" clId="{FE25C7F7-9602-49BA-A9F0-D246CAE371B4}" dt="2020-01-30T17:14:10.441" v="6587"/>
          <ac:cxnSpMkLst>
            <pc:docMk/>
            <pc:sldMk cId="1669770275" sldId="287"/>
            <ac:cxnSpMk id="184" creationId="{6001948E-5B67-426B-80A8-1F3FF4649E89}"/>
          </ac:cxnSpMkLst>
        </pc:cxnChg>
        <pc:cxnChg chg="add">
          <ac:chgData name="Scott DeLoach" userId="e5ffe5c9-f8d4-4681-b92f-ad7c997ba6a6" providerId="ADAL" clId="{FE25C7F7-9602-49BA-A9F0-D246CAE371B4}" dt="2020-01-30T17:14:10.441" v="6587"/>
          <ac:cxnSpMkLst>
            <pc:docMk/>
            <pc:sldMk cId="1669770275" sldId="287"/>
            <ac:cxnSpMk id="185" creationId="{7636EB4A-BFCD-4D9C-84B2-2E2D3913C6F8}"/>
          </ac:cxnSpMkLst>
        </pc:cxnChg>
        <pc:cxnChg chg="add">
          <ac:chgData name="Scott DeLoach" userId="e5ffe5c9-f8d4-4681-b92f-ad7c997ba6a6" providerId="ADAL" clId="{FE25C7F7-9602-49BA-A9F0-D246CAE371B4}" dt="2020-01-30T17:14:10.441" v="6587"/>
          <ac:cxnSpMkLst>
            <pc:docMk/>
            <pc:sldMk cId="1669770275" sldId="287"/>
            <ac:cxnSpMk id="187" creationId="{C8F83077-B0AD-4780-8CF3-88B31C7B1098}"/>
          </ac:cxnSpMkLst>
        </pc:cxnChg>
        <pc:cxnChg chg="add">
          <ac:chgData name="Scott DeLoach" userId="e5ffe5c9-f8d4-4681-b92f-ad7c997ba6a6" providerId="ADAL" clId="{FE25C7F7-9602-49BA-A9F0-D246CAE371B4}" dt="2020-01-30T17:14:10.441" v="6587"/>
          <ac:cxnSpMkLst>
            <pc:docMk/>
            <pc:sldMk cId="1669770275" sldId="287"/>
            <ac:cxnSpMk id="188" creationId="{2C27FC18-EA9C-43C9-A1BF-A05A8BF9557A}"/>
          </ac:cxnSpMkLst>
        </pc:cxnChg>
        <pc:cxnChg chg="add">
          <ac:chgData name="Scott DeLoach" userId="e5ffe5c9-f8d4-4681-b92f-ad7c997ba6a6" providerId="ADAL" clId="{FE25C7F7-9602-49BA-A9F0-D246CAE371B4}" dt="2020-01-30T17:14:10.441" v="6587"/>
          <ac:cxnSpMkLst>
            <pc:docMk/>
            <pc:sldMk cId="1669770275" sldId="287"/>
            <ac:cxnSpMk id="191" creationId="{0620A068-D9CC-4DB2-B42F-6EE852F0CE8B}"/>
          </ac:cxnSpMkLst>
        </pc:cxnChg>
        <pc:cxnChg chg="add">
          <ac:chgData name="Scott DeLoach" userId="e5ffe5c9-f8d4-4681-b92f-ad7c997ba6a6" providerId="ADAL" clId="{FE25C7F7-9602-49BA-A9F0-D246CAE371B4}" dt="2020-01-30T17:14:10.441" v="6587"/>
          <ac:cxnSpMkLst>
            <pc:docMk/>
            <pc:sldMk cId="1669770275" sldId="287"/>
            <ac:cxnSpMk id="194" creationId="{F5CC2A01-4C05-4C64-AF03-C6167767DF69}"/>
          </ac:cxnSpMkLst>
        </pc:cxnChg>
        <pc:cxnChg chg="add">
          <ac:chgData name="Scott DeLoach" userId="e5ffe5c9-f8d4-4681-b92f-ad7c997ba6a6" providerId="ADAL" clId="{FE25C7F7-9602-49BA-A9F0-D246CAE371B4}" dt="2020-01-30T17:14:10.441" v="6587"/>
          <ac:cxnSpMkLst>
            <pc:docMk/>
            <pc:sldMk cId="1669770275" sldId="287"/>
            <ac:cxnSpMk id="195" creationId="{9E9EB026-FB2F-4DB3-B29D-56916EE4B66C}"/>
          </ac:cxnSpMkLst>
        </pc:cxnChg>
        <pc:cxnChg chg="add">
          <ac:chgData name="Scott DeLoach" userId="e5ffe5c9-f8d4-4681-b92f-ad7c997ba6a6" providerId="ADAL" clId="{FE25C7F7-9602-49BA-A9F0-D246CAE371B4}" dt="2020-01-30T17:14:10.441" v="6587"/>
          <ac:cxnSpMkLst>
            <pc:docMk/>
            <pc:sldMk cId="1669770275" sldId="287"/>
            <ac:cxnSpMk id="196" creationId="{4E82781F-F291-4EE4-8562-C409C6DC3594}"/>
          </ac:cxnSpMkLst>
        </pc:cxnChg>
        <pc:cxnChg chg="add">
          <ac:chgData name="Scott DeLoach" userId="e5ffe5c9-f8d4-4681-b92f-ad7c997ba6a6" providerId="ADAL" clId="{FE25C7F7-9602-49BA-A9F0-D246CAE371B4}" dt="2020-01-30T17:14:10.441" v="6587"/>
          <ac:cxnSpMkLst>
            <pc:docMk/>
            <pc:sldMk cId="1669770275" sldId="287"/>
            <ac:cxnSpMk id="197" creationId="{D3CF7D40-4EFF-4155-83CC-AA3A305C8582}"/>
          </ac:cxnSpMkLst>
        </pc:cxnChg>
        <pc:cxnChg chg="add">
          <ac:chgData name="Scott DeLoach" userId="e5ffe5c9-f8d4-4681-b92f-ad7c997ba6a6" providerId="ADAL" clId="{FE25C7F7-9602-49BA-A9F0-D246CAE371B4}" dt="2020-01-30T17:14:10.441" v="6587"/>
          <ac:cxnSpMkLst>
            <pc:docMk/>
            <pc:sldMk cId="1669770275" sldId="287"/>
            <ac:cxnSpMk id="206" creationId="{11051F8B-11FD-467B-B43D-16DFA2FC664D}"/>
          </ac:cxnSpMkLst>
        </pc:cxnChg>
        <pc:cxnChg chg="add">
          <ac:chgData name="Scott DeLoach" userId="e5ffe5c9-f8d4-4681-b92f-ad7c997ba6a6" providerId="ADAL" clId="{FE25C7F7-9602-49BA-A9F0-D246CAE371B4}" dt="2020-01-30T17:14:10.441" v="6587"/>
          <ac:cxnSpMkLst>
            <pc:docMk/>
            <pc:sldMk cId="1669770275" sldId="287"/>
            <ac:cxnSpMk id="209" creationId="{FE4DBE41-A8D7-4332-B4AE-030B6C506B21}"/>
          </ac:cxnSpMkLst>
        </pc:cxnChg>
      </pc:sldChg>
      <pc:sldChg chg="addSp delSp modSp del modNotes modNotesTx">
        <pc:chgData name="Scott DeLoach" userId="e5ffe5c9-f8d4-4681-b92f-ad7c997ba6a6" providerId="ADAL" clId="{FE25C7F7-9602-49BA-A9F0-D246CAE371B4}" dt="2020-01-30T17:09:37.536" v="6497" actId="47"/>
        <pc:sldMkLst>
          <pc:docMk/>
          <pc:sldMk cId="2915055152" sldId="288"/>
        </pc:sldMkLst>
        <pc:spChg chg="add del">
          <ac:chgData name="Scott DeLoach" userId="e5ffe5c9-f8d4-4681-b92f-ad7c997ba6a6" providerId="ADAL" clId="{FE25C7F7-9602-49BA-A9F0-D246CAE371B4}" dt="2020-01-30T17:09:05.910" v="6494" actId="478"/>
          <ac:spMkLst>
            <pc:docMk/>
            <pc:sldMk cId="2915055152" sldId="288"/>
            <ac:spMk id="23" creationId="{1FAD289D-071B-4333-B3C9-AFE3C6D51DA1}"/>
          </ac:spMkLst>
        </pc:spChg>
        <pc:spChg chg="add del">
          <ac:chgData name="Scott DeLoach" userId="e5ffe5c9-f8d4-4681-b92f-ad7c997ba6a6" providerId="ADAL" clId="{FE25C7F7-9602-49BA-A9F0-D246CAE371B4}" dt="2020-01-30T17:09:05.910" v="6494" actId="478"/>
          <ac:spMkLst>
            <pc:docMk/>
            <pc:sldMk cId="2915055152" sldId="288"/>
            <ac:spMk id="24" creationId="{11ED18AF-77DA-4C84-A4D6-39E49549AFFE}"/>
          </ac:spMkLst>
        </pc:spChg>
        <pc:spChg chg="del">
          <ac:chgData name="Scott DeLoach" userId="e5ffe5c9-f8d4-4681-b92f-ad7c997ba6a6" providerId="ADAL" clId="{FE25C7F7-9602-49BA-A9F0-D246CAE371B4}" dt="2020-01-30T17:09:05.910" v="6494" actId="478"/>
          <ac:spMkLst>
            <pc:docMk/>
            <pc:sldMk cId="2915055152" sldId="288"/>
            <ac:spMk id="36" creationId="{2EDE9EB5-61D4-4A39-939C-0AE8A520A6B0}"/>
          </ac:spMkLst>
        </pc:spChg>
        <pc:spChg chg="del">
          <ac:chgData name="Scott DeLoach" userId="e5ffe5c9-f8d4-4681-b92f-ad7c997ba6a6" providerId="ADAL" clId="{FE25C7F7-9602-49BA-A9F0-D246CAE371B4}" dt="2020-01-30T17:09:05.910" v="6494" actId="478"/>
          <ac:spMkLst>
            <pc:docMk/>
            <pc:sldMk cId="2915055152" sldId="288"/>
            <ac:spMk id="37" creationId="{198E45DA-BA10-4467-A680-0B40D98086EC}"/>
          </ac:spMkLst>
        </pc:spChg>
        <pc:spChg chg="del">
          <ac:chgData name="Scott DeLoach" userId="e5ffe5c9-f8d4-4681-b92f-ad7c997ba6a6" providerId="ADAL" clId="{FE25C7F7-9602-49BA-A9F0-D246CAE371B4}" dt="2020-01-30T17:09:05.910" v="6494" actId="478"/>
          <ac:spMkLst>
            <pc:docMk/>
            <pc:sldMk cId="2915055152" sldId="288"/>
            <ac:spMk id="40" creationId="{1D82AE6D-150E-4C33-98F0-F9D74DB6276C}"/>
          </ac:spMkLst>
        </pc:spChg>
        <pc:spChg chg="del mod">
          <ac:chgData name="Scott DeLoach" userId="e5ffe5c9-f8d4-4681-b92f-ad7c997ba6a6" providerId="ADAL" clId="{FE25C7F7-9602-49BA-A9F0-D246CAE371B4}" dt="2020-01-30T17:09:05.910" v="6494" actId="478"/>
          <ac:spMkLst>
            <pc:docMk/>
            <pc:sldMk cId="2915055152" sldId="288"/>
            <ac:spMk id="46" creationId="{330EC729-C02A-46FA-BD06-FC33DC15A572}"/>
          </ac:spMkLst>
        </pc:spChg>
        <pc:spChg chg="del mod">
          <ac:chgData name="Scott DeLoach" userId="e5ffe5c9-f8d4-4681-b92f-ad7c997ba6a6" providerId="ADAL" clId="{FE25C7F7-9602-49BA-A9F0-D246CAE371B4}" dt="2020-01-30T17:09:05.910" v="6494" actId="478"/>
          <ac:spMkLst>
            <pc:docMk/>
            <pc:sldMk cId="2915055152" sldId="288"/>
            <ac:spMk id="47" creationId="{7B69C315-F61B-4E67-B76D-E7FC448712E4}"/>
          </ac:spMkLst>
        </pc:spChg>
        <pc:spChg chg="del mod">
          <ac:chgData name="Scott DeLoach" userId="e5ffe5c9-f8d4-4681-b92f-ad7c997ba6a6" providerId="ADAL" clId="{FE25C7F7-9602-49BA-A9F0-D246CAE371B4}" dt="2020-01-30T17:09:05.910" v="6494" actId="478"/>
          <ac:spMkLst>
            <pc:docMk/>
            <pc:sldMk cId="2915055152" sldId="288"/>
            <ac:spMk id="57" creationId="{7A5E8D71-DE2C-4AA2-8076-F9DF4CD7CEC2}"/>
          </ac:spMkLst>
        </pc:spChg>
        <pc:spChg chg="mod">
          <ac:chgData name="Scott DeLoach" userId="e5ffe5c9-f8d4-4681-b92f-ad7c997ba6a6" providerId="ADAL" clId="{FE25C7F7-9602-49BA-A9F0-D246CAE371B4}" dt="2020-01-30T16:14:51.189" v="6290"/>
          <ac:spMkLst>
            <pc:docMk/>
            <pc:sldMk cId="2915055152" sldId="288"/>
            <ac:spMk id="70" creationId="{DD1DAB3E-FB58-4F12-90AA-9F07E95AD6E8}"/>
          </ac:spMkLst>
        </pc:spChg>
        <pc:spChg chg="mod">
          <ac:chgData name="Scott DeLoach" userId="e5ffe5c9-f8d4-4681-b92f-ad7c997ba6a6" providerId="ADAL" clId="{FE25C7F7-9602-49BA-A9F0-D246CAE371B4}" dt="2020-01-30T16:15:13.033" v="6292"/>
          <ac:spMkLst>
            <pc:docMk/>
            <pc:sldMk cId="2915055152" sldId="288"/>
            <ac:spMk id="71" creationId="{3F176678-5BD8-4E32-801B-A473294F34AE}"/>
          </ac:spMkLst>
        </pc:spChg>
        <pc:spChg chg="del">
          <ac:chgData name="Scott DeLoach" userId="e5ffe5c9-f8d4-4681-b92f-ad7c997ba6a6" providerId="ADAL" clId="{FE25C7F7-9602-49BA-A9F0-D246CAE371B4}" dt="2020-01-30T17:09:05.910" v="6494" actId="478"/>
          <ac:spMkLst>
            <pc:docMk/>
            <pc:sldMk cId="2915055152" sldId="288"/>
            <ac:spMk id="78" creationId="{B0EA2ED1-A9FA-4ECB-8B4E-ACF96B73486B}"/>
          </ac:spMkLst>
        </pc:spChg>
        <pc:spChg chg="del mod">
          <ac:chgData name="Scott DeLoach" userId="e5ffe5c9-f8d4-4681-b92f-ad7c997ba6a6" providerId="ADAL" clId="{FE25C7F7-9602-49BA-A9F0-D246CAE371B4}" dt="2020-01-30T17:09:05.910" v="6494" actId="478"/>
          <ac:spMkLst>
            <pc:docMk/>
            <pc:sldMk cId="2915055152" sldId="288"/>
            <ac:spMk id="100" creationId="{99F10BC9-3260-4DCF-AFE5-6C5FB8C30BF2}"/>
          </ac:spMkLst>
        </pc:spChg>
        <pc:grpChg chg="del">
          <ac:chgData name="Scott DeLoach" userId="e5ffe5c9-f8d4-4681-b92f-ad7c997ba6a6" providerId="ADAL" clId="{FE25C7F7-9602-49BA-A9F0-D246CAE371B4}" dt="2020-01-30T17:09:05.910" v="6494" actId="478"/>
          <ac:grpSpMkLst>
            <pc:docMk/>
            <pc:sldMk cId="2915055152" sldId="288"/>
            <ac:grpSpMk id="85" creationId="{3FBEB7DF-7AF3-495D-8EF7-4645621DB4A3}"/>
          </ac:grpSpMkLst>
        </pc:grpChg>
        <pc:cxnChg chg="del mod">
          <ac:chgData name="Scott DeLoach" userId="e5ffe5c9-f8d4-4681-b92f-ad7c997ba6a6" providerId="ADAL" clId="{FE25C7F7-9602-49BA-A9F0-D246CAE371B4}" dt="2020-01-30T17:09:05.910" v="6494" actId="478"/>
          <ac:cxnSpMkLst>
            <pc:docMk/>
            <pc:sldMk cId="2915055152" sldId="288"/>
            <ac:cxnSpMk id="41" creationId="{36FECEC0-0CF5-42CB-8045-8B0A7F4E47F8}"/>
          </ac:cxnSpMkLst>
        </pc:cxnChg>
        <pc:cxnChg chg="del mod">
          <ac:chgData name="Scott DeLoach" userId="e5ffe5c9-f8d4-4681-b92f-ad7c997ba6a6" providerId="ADAL" clId="{FE25C7F7-9602-49BA-A9F0-D246CAE371B4}" dt="2020-01-30T17:09:05.910" v="6494" actId="478"/>
          <ac:cxnSpMkLst>
            <pc:docMk/>
            <pc:sldMk cId="2915055152" sldId="288"/>
            <ac:cxnSpMk id="48" creationId="{BB8ECE9C-261E-466A-A9C7-895170320632}"/>
          </ac:cxnSpMkLst>
        </pc:cxnChg>
        <pc:cxnChg chg="del mod">
          <ac:chgData name="Scott DeLoach" userId="e5ffe5c9-f8d4-4681-b92f-ad7c997ba6a6" providerId="ADAL" clId="{FE25C7F7-9602-49BA-A9F0-D246CAE371B4}" dt="2020-01-30T17:09:05.910" v="6494" actId="478"/>
          <ac:cxnSpMkLst>
            <pc:docMk/>
            <pc:sldMk cId="2915055152" sldId="288"/>
            <ac:cxnSpMk id="51" creationId="{C133C6AF-707F-4510-B34A-63BF6D7372F7}"/>
          </ac:cxnSpMkLst>
        </pc:cxnChg>
        <pc:cxnChg chg="mod">
          <ac:chgData name="Scott DeLoach" userId="e5ffe5c9-f8d4-4681-b92f-ad7c997ba6a6" providerId="ADAL" clId="{FE25C7F7-9602-49BA-A9F0-D246CAE371B4}" dt="2020-01-30T17:09:05.910" v="6494" actId="478"/>
          <ac:cxnSpMkLst>
            <pc:docMk/>
            <pc:sldMk cId="2915055152" sldId="288"/>
            <ac:cxnSpMk id="73" creationId="{243AEBA9-21F4-4F4C-AB83-BA9B0E09EE05}"/>
          </ac:cxnSpMkLst>
        </pc:cxnChg>
        <pc:cxnChg chg="del mod">
          <ac:chgData name="Scott DeLoach" userId="e5ffe5c9-f8d4-4681-b92f-ad7c997ba6a6" providerId="ADAL" clId="{FE25C7F7-9602-49BA-A9F0-D246CAE371B4}" dt="2020-01-30T17:09:05.910" v="6494" actId="478"/>
          <ac:cxnSpMkLst>
            <pc:docMk/>
            <pc:sldMk cId="2915055152" sldId="288"/>
            <ac:cxnSpMk id="74" creationId="{EB7A9CF1-A687-4771-844E-119EE72F79CA}"/>
          </ac:cxnSpMkLst>
        </pc:cxnChg>
        <pc:cxnChg chg="del mod">
          <ac:chgData name="Scott DeLoach" userId="e5ffe5c9-f8d4-4681-b92f-ad7c997ba6a6" providerId="ADAL" clId="{FE25C7F7-9602-49BA-A9F0-D246CAE371B4}" dt="2020-01-30T17:09:05.910" v="6494" actId="478"/>
          <ac:cxnSpMkLst>
            <pc:docMk/>
            <pc:sldMk cId="2915055152" sldId="288"/>
            <ac:cxnSpMk id="84" creationId="{821C29DC-0FEE-446A-A13F-D1491FD8438D}"/>
          </ac:cxnSpMkLst>
        </pc:cxnChg>
        <pc:cxnChg chg="del mod">
          <ac:chgData name="Scott DeLoach" userId="e5ffe5c9-f8d4-4681-b92f-ad7c997ba6a6" providerId="ADAL" clId="{FE25C7F7-9602-49BA-A9F0-D246CAE371B4}" dt="2020-01-30T17:09:05.910" v="6494" actId="478"/>
          <ac:cxnSpMkLst>
            <pc:docMk/>
            <pc:sldMk cId="2915055152" sldId="288"/>
            <ac:cxnSpMk id="90" creationId="{1D8F92DA-2FCA-4756-BDBE-2FEA84EDC29E}"/>
          </ac:cxnSpMkLst>
        </pc:cxnChg>
        <pc:cxnChg chg="del mod">
          <ac:chgData name="Scott DeLoach" userId="e5ffe5c9-f8d4-4681-b92f-ad7c997ba6a6" providerId="ADAL" clId="{FE25C7F7-9602-49BA-A9F0-D246CAE371B4}" dt="2020-01-30T17:09:05.910" v="6494" actId="478"/>
          <ac:cxnSpMkLst>
            <pc:docMk/>
            <pc:sldMk cId="2915055152" sldId="288"/>
            <ac:cxnSpMk id="95" creationId="{466EF604-B031-48A7-8C1A-EF6A6082CC9F}"/>
          </ac:cxnSpMkLst>
        </pc:cxnChg>
        <pc:cxnChg chg="del mod">
          <ac:chgData name="Scott DeLoach" userId="e5ffe5c9-f8d4-4681-b92f-ad7c997ba6a6" providerId="ADAL" clId="{FE25C7F7-9602-49BA-A9F0-D246CAE371B4}" dt="2020-01-30T17:09:05.910" v="6494" actId="478"/>
          <ac:cxnSpMkLst>
            <pc:docMk/>
            <pc:sldMk cId="2915055152" sldId="288"/>
            <ac:cxnSpMk id="98" creationId="{99A28700-6F96-4D44-A424-D3A9B5182CF1}"/>
          </ac:cxnSpMkLst>
        </pc:cxnChg>
        <pc:cxnChg chg="del mod">
          <ac:chgData name="Scott DeLoach" userId="e5ffe5c9-f8d4-4681-b92f-ad7c997ba6a6" providerId="ADAL" clId="{FE25C7F7-9602-49BA-A9F0-D246CAE371B4}" dt="2020-01-30T17:09:05.910" v="6494" actId="478"/>
          <ac:cxnSpMkLst>
            <pc:docMk/>
            <pc:sldMk cId="2915055152" sldId="288"/>
            <ac:cxnSpMk id="105" creationId="{854CF708-B594-4DB2-9C00-0E9AE3CC1D40}"/>
          </ac:cxnSpMkLst>
        </pc:cxnChg>
      </pc:sldChg>
      <pc:sldChg chg="addSp delSp modSp del modNotes modNotesTx">
        <pc:chgData name="Scott DeLoach" userId="e5ffe5c9-f8d4-4681-b92f-ad7c997ba6a6" providerId="ADAL" clId="{FE25C7F7-9602-49BA-A9F0-D246CAE371B4}" dt="2020-01-30T17:09:37.536" v="6497" actId="47"/>
        <pc:sldMkLst>
          <pc:docMk/>
          <pc:sldMk cId="3090067325" sldId="289"/>
        </pc:sldMkLst>
        <pc:spChg chg="add del">
          <ac:chgData name="Scott DeLoach" userId="e5ffe5c9-f8d4-4681-b92f-ad7c997ba6a6" providerId="ADAL" clId="{FE25C7F7-9602-49BA-A9F0-D246CAE371B4}" dt="2020-01-30T17:09:10.674" v="6495" actId="478"/>
          <ac:spMkLst>
            <pc:docMk/>
            <pc:sldMk cId="3090067325" sldId="289"/>
            <ac:spMk id="22" creationId="{B2C0E571-2295-40B1-B028-643E8676A528}"/>
          </ac:spMkLst>
        </pc:spChg>
        <pc:spChg chg="add del">
          <ac:chgData name="Scott DeLoach" userId="e5ffe5c9-f8d4-4681-b92f-ad7c997ba6a6" providerId="ADAL" clId="{FE25C7F7-9602-49BA-A9F0-D246CAE371B4}" dt="2020-01-30T17:09:10.674" v="6495" actId="478"/>
          <ac:spMkLst>
            <pc:docMk/>
            <pc:sldMk cId="3090067325" sldId="289"/>
            <ac:spMk id="23" creationId="{671CF159-B3A8-484E-9AD7-D21C2ED68ED6}"/>
          </ac:spMkLst>
        </pc:spChg>
        <pc:spChg chg="del">
          <ac:chgData name="Scott DeLoach" userId="e5ffe5c9-f8d4-4681-b92f-ad7c997ba6a6" providerId="ADAL" clId="{FE25C7F7-9602-49BA-A9F0-D246CAE371B4}" dt="2020-01-30T17:09:10.674" v="6495" actId="478"/>
          <ac:spMkLst>
            <pc:docMk/>
            <pc:sldMk cId="3090067325" sldId="289"/>
            <ac:spMk id="36" creationId="{2EDE9EB5-61D4-4A39-939C-0AE8A520A6B0}"/>
          </ac:spMkLst>
        </pc:spChg>
        <pc:spChg chg="del">
          <ac:chgData name="Scott DeLoach" userId="e5ffe5c9-f8d4-4681-b92f-ad7c997ba6a6" providerId="ADAL" clId="{FE25C7F7-9602-49BA-A9F0-D246CAE371B4}" dt="2020-01-30T17:09:10.674" v="6495" actId="478"/>
          <ac:spMkLst>
            <pc:docMk/>
            <pc:sldMk cId="3090067325" sldId="289"/>
            <ac:spMk id="37" creationId="{198E45DA-BA10-4467-A680-0B40D98086EC}"/>
          </ac:spMkLst>
        </pc:spChg>
        <pc:spChg chg="del">
          <ac:chgData name="Scott DeLoach" userId="e5ffe5c9-f8d4-4681-b92f-ad7c997ba6a6" providerId="ADAL" clId="{FE25C7F7-9602-49BA-A9F0-D246CAE371B4}" dt="2020-01-30T17:09:10.674" v="6495" actId="478"/>
          <ac:spMkLst>
            <pc:docMk/>
            <pc:sldMk cId="3090067325" sldId="289"/>
            <ac:spMk id="40" creationId="{1D82AE6D-150E-4C33-98F0-F9D74DB6276C}"/>
          </ac:spMkLst>
        </pc:spChg>
        <pc:spChg chg="del mod">
          <ac:chgData name="Scott DeLoach" userId="e5ffe5c9-f8d4-4681-b92f-ad7c997ba6a6" providerId="ADAL" clId="{FE25C7F7-9602-49BA-A9F0-D246CAE371B4}" dt="2020-01-30T17:09:10.674" v="6495" actId="478"/>
          <ac:spMkLst>
            <pc:docMk/>
            <pc:sldMk cId="3090067325" sldId="289"/>
            <ac:spMk id="46" creationId="{330EC729-C02A-46FA-BD06-FC33DC15A572}"/>
          </ac:spMkLst>
        </pc:spChg>
        <pc:spChg chg="del mod">
          <ac:chgData name="Scott DeLoach" userId="e5ffe5c9-f8d4-4681-b92f-ad7c997ba6a6" providerId="ADAL" clId="{FE25C7F7-9602-49BA-A9F0-D246CAE371B4}" dt="2020-01-30T17:09:10.674" v="6495" actId="478"/>
          <ac:spMkLst>
            <pc:docMk/>
            <pc:sldMk cId="3090067325" sldId="289"/>
            <ac:spMk id="47" creationId="{7B69C315-F61B-4E67-B76D-E7FC448712E4}"/>
          </ac:spMkLst>
        </pc:spChg>
        <pc:spChg chg="del mod">
          <ac:chgData name="Scott DeLoach" userId="e5ffe5c9-f8d4-4681-b92f-ad7c997ba6a6" providerId="ADAL" clId="{FE25C7F7-9602-49BA-A9F0-D246CAE371B4}" dt="2020-01-30T17:09:10.674" v="6495" actId="478"/>
          <ac:spMkLst>
            <pc:docMk/>
            <pc:sldMk cId="3090067325" sldId="289"/>
            <ac:spMk id="57" creationId="{7A5E8D71-DE2C-4AA2-8076-F9DF4CD7CEC2}"/>
          </ac:spMkLst>
        </pc:spChg>
        <pc:spChg chg="del mod">
          <ac:chgData name="Scott DeLoach" userId="e5ffe5c9-f8d4-4681-b92f-ad7c997ba6a6" providerId="ADAL" clId="{FE25C7F7-9602-49BA-A9F0-D246CAE371B4}" dt="2020-01-30T17:09:10.674" v="6495" actId="478"/>
          <ac:spMkLst>
            <pc:docMk/>
            <pc:sldMk cId="3090067325" sldId="289"/>
            <ac:spMk id="70" creationId="{DD1DAB3E-FB58-4F12-90AA-9F07E95AD6E8}"/>
          </ac:spMkLst>
        </pc:spChg>
        <pc:spChg chg="del mod">
          <ac:chgData name="Scott DeLoach" userId="e5ffe5c9-f8d4-4681-b92f-ad7c997ba6a6" providerId="ADAL" clId="{FE25C7F7-9602-49BA-A9F0-D246CAE371B4}" dt="2020-01-30T17:09:10.674" v="6495" actId="478"/>
          <ac:spMkLst>
            <pc:docMk/>
            <pc:sldMk cId="3090067325" sldId="289"/>
            <ac:spMk id="71" creationId="{3F176678-5BD8-4E32-801B-A473294F34AE}"/>
          </ac:spMkLst>
        </pc:spChg>
        <pc:spChg chg="del">
          <ac:chgData name="Scott DeLoach" userId="e5ffe5c9-f8d4-4681-b92f-ad7c997ba6a6" providerId="ADAL" clId="{FE25C7F7-9602-49BA-A9F0-D246CAE371B4}" dt="2020-01-30T17:09:10.674" v="6495" actId="478"/>
          <ac:spMkLst>
            <pc:docMk/>
            <pc:sldMk cId="3090067325" sldId="289"/>
            <ac:spMk id="78" creationId="{B0EA2ED1-A9FA-4ECB-8B4E-ACF96B73486B}"/>
          </ac:spMkLst>
        </pc:spChg>
        <pc:spChg chg="del mod">
          <ac:chgData name="Scott DeLoach" userId="e5ffe5c9-f8d4-4681-b92f-ad7c997ba6a6" providerId="ADAL" clId="{FE25C7F7-9602-49BA-A9F0-D246CAE371B4}" dt="2020-01-30T17:09:10.674" v="6495" actId="478"/>
          <ac:spMkLst>
            <pc:docMk/>
            <pc:sldMk cId="3090067325" sldId="289"/>
            <ac:spMk id="100" creationId="{99F10BC9-3260-4DCF-AFE5-6C5FB8C30BF2}"/>
          </ac:spMkLst>
        </pc:spChg>
        <pc:cxnChg chg="del mod">
          <ac:chgData name="Scott DeLoach" userId="e5ffe5c9-f8d4-4681-b92f-ad7c997ba6a6" providerId="ADAL" clId="{FE25C7F7-9602-49BA-A9F0-D246CAE371B4}" dt="2020-01-30T17:09:10.674" v="6495" actId="478"/>
          <ac:cxnSpMkLst>
            <pc:docMk/>
            <pc:sldMk cId="3090067325" sldId="289"/>
            <ac:cxnSpMk id="41" creationId="{36FECEC0-0CF5-42CB-8045-8B0A7F4E47F8}"/>
          </ac:cxnSpMkLst>
        </pc:cxnChg>
        <pc:cxnChg chg="del mod">
          <ac:chgData name="Scott DeLoach" userId="e5ffe5c9-f8d4-4681-b92f-ad7c997ba6a6" providerId="ADAL" clId="{FE25C7F7-9602-49BA-A9F0-D246CAE371B4}" dt="2020-01-30T17:09:10.674" v="6495" actId="478"/>
          <ac:cxnSpMkLst>
            <pc:docMk/>
            <pc:sldMk cId="3090067325" sldId="289"/>
            <ac:cxnSpMk id="48" creationId="{BB8ECE9C-261E-466A-A9C7-895170320632}"/>
          </ac:cxnSpMkLst>
        </pc:cxnChg>
        <pc:cxnChg chg="del mod">
          <ac:chgData name="Scott DeLoach" userId="e5ffe5c9-f8d4-4681-b92f-ad7c997ba6a6" providerId="ADAL" clId="{FE25C7F7-9602-49BA-A9F0-D246CAE371B4}" dt="2020-01-30T17:09:10.674" v="6495" actId="478"/>
          <ac:cxnSpMkLst>
            <pc:docMk/>
            <pc:sldMk cId="3090067325" sldId="289"/>
            <ac:cxnSpMk id="51" creationId="{C133C6AF-707F-4510-B34A-63BF6D7372F7}"/>
          </ac:cxnSpMkLst>
        </pc:cxnChg>
        <pc:cxnChg chg="del mod">
          <ac:chgData name="Scott DeLoach" userId="e5ffe5c9-f8d4-4681-b92f-ad7c997ba6a6" providerId="ADAL" clId="{FE25C7F7-9602-49BA-A9F0-D246CAE371B4}" dt="2020-01-30T17:09:10.674" v="6495" actId="478"/>
          <ac:cxnSpMkLst>
            <pc:docMk/>
            <pc:sldMk cId="3090067325" sldId="289"/>
            <ac:cxnSpMk id="73" creationId="{243AEBA9-21F4-4F4C-AB83-BA9B0E09EE05}"/>
          </ac:cxnSpMkLst>
        </pc:cxnChg>
        <pc:cxnChg chg="del mod">
          <ac:chgData name="Scott DeLoach" userId="e5ffe5c9-f8d4-4681-b92f-ad7c997ba6a6" providerId="ADAL" clId="{FE25C7F7-9602-49BA-A9F0-D246CAE371B4}" dt="2020-01-30T17:09:10.674" v="6495" actId="478"/>
          <ac:cxnSpMkLst>
            <pc:docMk/>
            <pc:sldMk cId="3090067325" sldId="289"/>
            <ac:cxnSpMk id="74" creationId="{EB7A9CF1-A687-4771-844E-119EE72F79CA}"/>
          </ac:cxnSpMkLst>
        </pc:cxnChg>
        <pc:cxnChg chg="del mod">
          <ac:chgData name="Scott DeLoach" userId="e5ffe5c9-f8d4-4681-b92f-ad7c997ba6a6" providerId="ADAL" clId="{FE25C7F7-9602-49BA-A9F0-D246CAE371B4}" dt="2020-01-30T17:09:10.674" v="6495" actId="478"/>
          <ac:cxnSpMkLst>
            <pc:docMk/>
            <pc:sldMk cId="3090067325" sldId="289"/>
            <ac:cxnSpMk id="84" creationId="{821C29DC-0FEE-446A-A13F-D1491FD8438D}"/>
          </ac:cxnSpMkLst>
        </pc:cxnChg>
        <pc:cxnChg chg="del mod">
          <ac:chgData name="Scott DeLoach" userId="e5ffe5c9-f8d4-4681-b92f-ad7c997ba6a6" providerId="ADAL" clId="{FE25C7F7-9602-49BA-A9F0-D246CAE371B4}" dt="2020-01-30T17:09:10.674" v="6495" actId="478"/>
          <ac:cxnSpMkLst>
            <pc:docMk/>
            <pc:sldMk cId="3090067325" sldId="289"/>
            <ac:cxnSpMk id="90" creationId="{1D8F92DA-2FCA-4756-BDBE-2FEA84EDC29E}"/>
          </ac:cxnSpMkLst>
        </pc:cxnChg>
        <pc:cxnChg chg="del mod">
          <ac:chgData name="Scott DeLoach" userId="e5ffe5c9-f8d4-4681-b92f-ad7c997ba6a6" providerId="ADAL" clId="{FE25C7F7-9602-49BA-A9F0-D246CAE371B4}" dt="2020-01-30T17:09:10.674" v="6495" actId="478"/>
          <ac:cxnSpMkLst>
            <pc:docMk/>
            <pc:sldMk cId="3090067325" sldId="289"/>
            <ac:cxnSpMk id="95" creationId="{466EF604-B031-48A7-8C1A-EF6A6082CC9F}"/>
          </ac:cxnSpMkLst>
        </pc:cxnChg>
        <pc:cxnChg chg="del mod">
          <ac:chgData name="Scott DeLoach" userId="e5ffe5c9-f8d4-4681-b92f-ad7c997ba6a6" providerId="ADAL" clId="{FE25C7F7-9602-49BA-A9F0-D246CAE371B4}" dt="2020-01-30T17:09:10.674" v="6495" actId="478"/>
          <ac:cxnSpMkLst>
            <pc:docMk/>
            <pc:sldMk cId="3090067325" sldId="289"/>
            <ac:cxnSpMk id="98" creationId="{99A28700-6F96-4D44-A424-D3A9B5182CF1}"/>
          </ac:cxnSpMkLst>
        </pc:cxnChg>
        <pc:cxnChg chg="del mod">
          <ac:chgData name="Scott DeLoach" userId="e5ffe5c9-f8d4-4681-b92f-ad7c997ba6a6" providerId="ADAL" clId="{FE25C7F7-9602-49BA-A9F0-D246CAE371B4}" dt="2020-01-30T17:09:10.674" v="6495" actId="478"/>
          <ac:cxnSpMkLst>
            <pc:docMk/>
            <pc:sldMk cId="3090067325" sldId="289"/>
            <ac:cxnSpMk id="105" creationId="{854CF708-B594-4DB2-9C00-0E9AE3CC1D40}"/>
          </ac:cxnSpMkLst>
        </pc:cxnChg>
      </pc:sldChg>
      <pc:sldChg chg="addSp delSp modSp del modNotes modNotesTx">
        <pc:chgData name="Scott DeLoach" userId="e5ffe5c9-f8d4-4681-b92f-ad7c997ba6a6" providerId="ADAL" clId="{FE25C7F7-9602-49BA-A9F0-D246CAE371B4}" dt="2020-01-30T17:09:37.536" v="6497" actId="47"/>
        <pc:sldMkLst>
          <pc:docMk/>
          <pc:sldMk cId="3110055269" sldId="290"/>
        </pc:sldMkLst>
        <pc:spChg chg="add del">
          <ac:chgData name="Scott DeLoach" userId="e5ffe5c9-f8d4-4681-b92f-ad7c997ba6a6" providerId="ADAL" clId="{FE25C7F7-9602-49BA-A9F0-D246CAE371B4}" dt="2020-01-30T17:09:22.082" v="6496" actId="478"/>
          <ac:spMkLst>
            <pc:docMk/>
            <pc:sldMk cId="3110055269" sldId="290"/>
            <ac:spMk id="25" creationId="{88873E69-00B0-48D4-B835-B7C9902CDC2E}"/>
          </ac:spMkLst>
        </pc:spChg>
        <pc:spChg chg="add del">
          <ac:chgData name="Scott DeLoach" userId="e5ffe5c9-f8d4-4681-b92f-ad7c997ba6a6" providerId="ADAL" clId="{FE25C7F7-9602-49BA-A9F0-D246CAE371B4}" dt="2020-01-30T17:09:22.082" v="6496" actId="478"/>
          <ac:spMkLst>
            <pc:docMk/>
            <pc:sldMk cId="3110055269" sldId="290"/>
            <ac:spMk id="26" creationId="{445B6DAE-06C7-4E39-9754-7ECE01D3C4B8}"/>
          </ac:spMkLst>
        </pc:spChg>
        <pc:spChg chg="del">
          <ac:chgData name="Scott DeLoach" userId="e5ffe5c9-f8d4-4681-b92f-ad7c997ba6a6" providerId="ADAL" clId="{FE25C7F7-9602-49BA-A9F0-D246CAE371B4}" dt="2020-01-30T17:09:22.082" v="6496" actId="478"/>
          <ac:spMkLst>
            <pc:docMk/>
            <pc:sldMk cId="3110055269" sldId="290"/>
            <ac:spMk id="36" creationId="{2EDE9EB5-61D4-4A39-939C-0AE8A520A6B0}"/>
          </ac:spMkLst>
        </pc:spChg>
        <pc:spChg chg="del">
          <ac:chgData name="Scott DeLoach" userId="e5ffe5c9-f8d4-4681-b92f-ad7c997ba6a6" providerId="ADAL" clId="{FE25C7F7-9602-49BA-A9F0-D246CAE371B4}" dt="2020-01-30T17:09:22.082" v="6496" actId="478"/>
          <ac:spMkLst>
            <pc:docMk/>
            <pc:sldMk cId="3110055269" sldId="290"/>
            <ac:spMk id="37" creationId="{198E45DA-BA10-4467-A680-0B40D98086EC}"/>
          </ac:spMkLst>
        </pc:spChg>
        <pc:spChg chg="del">
          <ac:chgData name="Scott DeLoach" userId="e5ffe5c9-f8d4-4681-b92f-ad7c997ba6a6" providerId="ADAL" clId="{FE25C7F7-9602-49BA-A9F0-D246CAE371B4}" dt="2020-01-30T17:09:22.082" v="6496" actId="478"/>
          <ac:spMkLst>
            <pc:docMk/>
            <pc:sldMk cId="3110055269" sldId="290"/>
            <ac:spMk id="40" creationId="{1D82AE6D-150E-4C33-98F0-F9D74DB6276C}"/>
          </ac:spMkLst>
        </pc:spChg>
        <pc:spChg chg="mod">
          <ac:chgData name="Scott DeLoach" userId="e5ffe5c9-f8d4-4681-b92f-ad7c997ba6a6" providerId="ADAL" clId="{FE25C7F7-9602-49BA-A9F0-D246CAE371B4}" dt="2020-01-30T16:14:51.189" v="6290"/>
          <ac:spMkLst>
            <pc:docMk/>
            <pc:sldMk cId="3110055269" sldId="290"/>
            <ac:spMk id="46" creationId="{330EC729-C02A-46FA-BD06-FC33DC15A572}"/>
          </ac:spMkLst>
        </pc:spChg>
        <pc:spChg chg="mod">
          <ac:chgData name="Scott DeLoach" userId="e5ffe5c9-f8d4-4681-b92f-ad7c997ba6a6" providerId="ADAL" clId="{FE25C7F7-9602-49BA-A9F0-D246CAE371B4}" dt="2020-01-30T16:15:13.033" v="6292"/>
          <ac:spMkLst>
            <pc:docMk/>
            <pc:sldMk cId="3110055269" sldId="290"/>
            <ac:spMk id="47" creationId="{7B69C315-F61B-4E67-B76D-E7FC448712E4}"/>
          </ac:spMkLst>
        </pc:spChg>
        <pc:spChg chg="del mod">
          <ac:chgData name="Scott DeLoach" userId="e5ffe5c9-f8d4-4681-b92f-ad7c997ba6a6" providerId="ADAL" clId="{FE25C7F7-9602-49BA-A9F0-D246CAE371B4}" dt="2020-01-30T17:09:22.082" v="6496" actId="478"/>
          <ac:spMkLst>
            <pc:docMk/>
            <pc:sldMk cId="3110055269" sldId="290"/>
            <ac:spMk id="57" creationId="{7A5E8D71-DE2C-4AA2-8076-F9DF4CD7CEC2}"/>
          </ac:spMkLst>
        </pc:spChg>
        <pc:spChg chg="mod">
          <ac:chgData name="Scott DeLoach" userId="e5ffe5c9-f8d4-4681-b92f-ad7c997ba6a6" providerId="ADAL" clId="{FE25C7F7-9602-49BA-A9F0-D246CAE371B4}" dt="2020-01-30T16:14:51.189" v="6290"/>
          <ac:spMkLst>
            <pc:docMk/>
            <pc:sldMk cId="3110055269" sldId="290"/>
            <ac:spMk id="70" creationId="{DD1DAB3E-FB58-4F12-90AA-9F07E95AD6E8}"/>
          </ac:spMkLst>
        </pc:spChg>
        <pc:spChg chg="mod">
          <ac:chgData name="Scott DeLoach" userId="e5ffe5c9-f8d4-4681-b92f-ad7c997ba6a6" providerId="ADAL" clId="{FE25C7F7-9602-49BA-A9F0-D246CAE371B4}" dt="2020-01-30T16:15:13.033" v="6292"/>
          <ac:spMkLst>
            <pc:docMk/>
            <pc:sldMk cId="3110055269" sldId="290"/>
            <ac:spMk id="71" creationId="{3F176678-5BD8-4E32-801B-A473294F34AE}"/>
          </ac:spMkLst>
        </pc:spChg>
        <pc:spChg chg="del">
          <ac:chgData name="Scott DeLoach" userId="e5ffe5c9-f8d4-4681-b92f-ad7c997ba6a6" providerId="ADAL" clId="{FE25C7F7-9602-49BA-A9F0-D246CAE371B4}" dt="2020-01-30T17:09:22.082" v="6496" actId="478"/>
          <ac:spMkLst>
            <pc:docMk/>
            <pc:sldMk cId="3110055269" sldId="290"/>
            <ac:spMk id="78" creationId="{B0EA2ED1-A9FA-4ECB-8B4E-ACF96B73486B}"/>
          </ac:spMkLst>
        </pc:spChg>
        <pc:spChg chg="del mod">
          <ac:chgData name="Scott DeLoach" userId="e5ffe5c9-f8d4-4681-b92f-ad7c997ba6a6" providerId="ADAL" clId="{FE25C7F7-9602-49BA-A9F0-D246CAE371B4}" dt="2020-01-30T17:09:22.082" v="6496" actId="478"/>
          <ac:spMkLst>
            <pc:docMk/>
            <pc:sldMk cId="3110055269" sldId="290"/>
            <ac:spMk id="100" creationId="{99F10BC9-3260-4DCF-AFE5-6C5FB8C30BF2}"/>
          </ac:spMkLst>
        </pc:spChg>
        <pc:grpChg chg="del">
          <ac:chgData name="Scott DeLoach" userId="e5ffe5c9-f8d4-4681-b92f-ad7c997ba6a6" providerId="ADAL" clId="{FE25C7F7-9602-49BA-A9F0-D246CAE371B4}" dt="2020-01-30T17:09:22.082" v="6496" actId="478"/>
          <ac:grpSpMkLst>
            <pc:docMk/>
            <pc:sldMk cId="3110055269" sldId="290"/>
            <ac:grpSpMk id="121" creationId="{C0728A39-DF26-42FA-8B26-803B2454CC49}"/>
          </ac:grpSpMkLst>
        </pc:grpChg>
        <pc:cxnChg chg="del mod">
          <ac:chgData name="Scott DeLoach" userId="e5ffe5c9-f8d4-4681-b92f-ad7c997ba6a6" providerId="ADAL" clId="{FE25C7F7-9602-49BA-A9F0-D246CAE371B4}" dt="2020-01-30T17:09:22.082" v="6496" actId="478"/>
          <ac:cxnSpMkLst>
            <pc:docMk/>
            <pc:sldMk cId="3110055269" sldId="290"/>
            <ac:cxnSpMk id="41" creationId="{36FECEC0-0CF5-42CB-8045-8B0A7F4E47F8}"/>
          </ac:cxnSpMkLst>
        </pc:cxnChg>
        <pc:cxnChg chg="del mod">
          <ac:chgData name="Scott DeLoach" userId="e5ffe5c9-f8d4-4681-b92f-ad7c997ba6a6" providerId="ADAL" clId="{FE25C7F7-9602-49BA-A9F0-D246CAE371B4}" dt="2020-01-30T17:09:22.082" v="6496" actId="478"/>
          <ac:cxnSpMkLst>
            <pc:docMk/>
            <pc:sldMk cId="3110055269" sldId="290"/>
            <ac:cxnSpMk id="48" creationId="{BB8ECE9C-261E-466A-A9C7-895170320632}"/>
          </ac:cxnSpMkLst>
        </pc:cxnChg>
        <pc:cxnChg chg="mod">
          <ac:chgData name="Scott DeLoach" userId="e5ffe5c9-f8d4-4681-b92f-ad7c997ba6a6" providerId="ADAL" clId="{FE25C7F7-9602-49BA-A9F0-D246CAE371B4}" dt="2020-01-30T17:09:22.082" v="6496" actId="478"/>
          <ac:cxnSpMkLst>
            <pc:docMk/>
            <pc:sldMk cId="3110055269" sldId="290"/>
            <ac:cxnSpMk id="51" creationId="{C133C6AF-707F-4510-B34A-63BF6D7372F7}"/>
          </ac:cxnSpMkLst>
        </pc:cxnChg>
        <pc:cxnChg chg="mod">
          <ac:chgData name="Scott DeLoach" userId="e5ffe5c9-f8d4-4681-b92f-ad7c997ba6a6" providerId="ADAL" clId="{FE25C7F7-9602-49BA-A9F0-D246CAE371B4}" dt="2020-01-30T17:09:22.082" v="6496" actId="478"/>
          <ac:cxnSpMkLst>
            <pc:docMk/>
            <pc:sldMk cId="3110055269" sldId="290"/>
            <ac:cxnSpMk id="73" creationId="{243AEBA9-21F4-4F4C-AB83-BA9B0E09EE05}"/>
          </ac:cxnSpMkLst>
        </pc:cxnChg>
        <pc:cxnChg chg="del mod">
          <ac:chgData name="Scott DeLoach" userId="e5ffe5c9-f8d4-4681-b92f-ad7c997ba6a6" providerId="ADAL" clId="{FE25C7F7-9602-49BA-A9F0-D246CAE371B4}" dt="2020-01-30T17:09:22.082" v="6496" actId="478"/>
          <ac:cxnSpMkLst>
            <pc:docMk/>
            <pc:sldMk cId="3110055269" sldId="290"/>
            <ac:cxnSpMk id="74" creationId="{EB7A9CF1-A687-4771-844E-119EE72F79CA}"/>
          </ac:cxnSpMkLst>
        </pc:cxnChg>
        <pc:cxnChg chg="del mod">
          <ac:chgData name="Scott DeLoach" userId="e5ffe5c9-f8d4-4681-b92f-ad7c997ba6a6" providerId="ADAL" clId="{FE25C7F7-9602-49BA-A9F0-D246CAE371B4}" dt="2020-01-30T17:09:22.082" v="6496" actId="478"/>
          <ac:cxnSpMkLst>
            <pc:docMk/>
            <pc:sldMk cId="3110055269" sldId="290"/>
            <ac:cxnSpMk id="84" creationId="{821C29DC-0FEE-446A-A13F-D1491FD8438D}"/>
          </ac:cxnSpMkLst>
        </pc:cxnChg>
        <pc:cxnChg chg="del mod">
          <ac:chgData name="Scott DeLoach" userId="e5ffe5c9-f8d4-4681-b92f-ad7c997ba6a6" providerId="ADAL" clId="{FE25C7F7-9602-49BA-A9F0-D246CAE371B4}" dt="2020-01-30T17:09:22.082" v="6496" actId="478"/>
          <ac:cxnSpMkLst>
            <pc:docMk/>
            <pc:sldMk cId="3110055269" sldId="290"/>
            <ac:cxnSpMk id="90" creationId="{1D8F92DA-2FCA-4756-BDBE-2FEA84EDC29E}"/>
          </ac:cxnSpMkLst>
        </pc:cxnChg>
        <pc:cxnChg chg="del mod">
          <ac:chgData name="Scott DeLoach" userId="e5ffe5c9-f8d4-4681-b92f-ad7c997ba6a6" providerId="ADAL" clId="{FE25C7F7-9602-49BA-A9F0-D246CAE371B4}" dt="2020-01-30T17:09:22.082" v="6496" actId="478"/>
          <ac:cxnSpMkLst>
            <pc:docMk/>
            <pc:sldMk cId="3110055269" sldId="290"/>
            <ac:cxnSpMk id="95" creationId="{466EF604-B031-48A7-8C1A-EF6A6082CC9F}"/>
          </ac:cxnSpMkLst>
        </pc:cxnChg>
        <pc:cxnChg chg="del mod">
          <ac:chgData name="Scott DeLoach" userId="e5ffe5c9-f8d4-4681-b92f-ad7c997ba6a6" providerId="ADAL" clId="{FE25C7F7-9602-49BA-A9F0-D246CAE371B4}" dt="2020-01-30T17:09:22.082" v="6496" actId="478"/>
          <ac:cxnSpMkLst>
            <pc:docMk/>
            <pc:sldMk cId="3110055269" sldId="290"/>
            <ac:cxnSpMk id="98" creationId="{99A28700-6F96-4D44-A424-D3A9B5182CF1}"/>
          </ac:cxnSpMkLst>
        </pc:cxnChg>
        <pc:cxnChg chg="del mod">
          <ac:chgData name="Scott DeLoach" userId="e5ffe5c9-f8d4-4681-b92f-ad7c997ba6a6" providerId="ADAL" clId="{FE25C7F7-9602-49BA-A9F0-D246CAE371B4}" dt="2020-01-30T17:09:22.082" v="6496" actId="478"/>
          <ac:cxnSpMkLst>
            <pc:docMk/>
            <pc:sldMk cId="3110055269" sldId="290"/>
            <ac:cxnSpMk id="105" creationId="{854CF708-B594-4DB2-9C00-0E9AE3CC1D40}"/>
          </ac:cxnSpMkLst>
        </pc:cxnChg>
      </pc:sldChg>
      <pc:sldChg chg="addSp delSp modSp modNotesTx">
        <pc:chgData name="Scott DeLoach" userId="e5ffe5c9-f8d4-4681-b92f-ad7c997ba6a6" providerId="ADAL" clId="{FE25C7F7-9602-49BA-A9F0-D246CAE371B4}" dt="2020-01-30T17:19:33.328" v="6896" actId="166"/>
        <pc:sldMkLst>
          <pc:docMk/>
          <pc:sldMk cId="4173165653" sldId="291"/>
        </pc:sldMkLst>
        <pc:spChg chg="del">
          <ac:chgData name="Scott DeLoach" userId="e5ffe5c9-f8d4-4681-b92f-ad7c997ba6a6" providerId="ADAL" clId="{FE25C7F7-9602-49BA-A9F0-D246CAE371B4}" dt="2020-01-30T17:10:06.036" v="6499" actId="478"/>
          <ac:spMkLst>
            <pc:docMk/>
            <pc:sldMk cId="4173165653" sldId="291"/>
            <ac:spMk id="13" creationId="{E15566C7-0E74-4207-870E-07F307C1CB0C}"/>
          </ac:spMkLst>
        </pc:spChg>
        <pc:spChg chg="del">
          <ac:chgData name="Scott DeLoach" userId="e5ffe5c9-f8d4-4681-b92f-ad7c997ba6a6" providerId="ADAL" clId="{FE25C7F7-9602-49BA-A9F0-D246CAE371B4}" dt="2020-01-30T17:10:06.036" v="6499" actId="478"/>
          <ac:spMkLst>
            <pc:docMk/>
            <pc:sldMk cId="4173165653" sldId="291"/>
            <ac:spMk id="19" creationId="{F75E5258-1FF7-4145-A1D5-0B1A0804B4DA}"/>
          </ac:spMkLst>
        </pc:spChg>
        <pc:spChg chg="del">
          <ac:chgData name="Scott DeLoach" userId="e5ffe5c9-f8d4-4681-b92f-ad7c997ba6a6" providerId="ADAL" clId="{FE25C7F7-9602-49BA-A9F0-D246CAE371B4}" dt="2020-01-30T17:10:06.036" v="6499" actId="478"/>
          <ac:spMkLst>
            <pc:docMk/>
            <pc:sldMk cId="4173165653" sldId="291"/>
            <ac:spMk id="20" creationId="{45D3B39F-AC83-4837-9FE1-16B182A288D6}"/>
          </ac:spMkLst>
        </pc:spChg>
        <pc:spChg chg="del mod">
          <ac:chgData name="Scott DeLoach" userId="e5ffe5c9-f8d4-4681-b92f-ad7c997ba6a6" providerId="ADAL" clId="{FE25C7F7-9602-49BA-A9F0-D246CAE371B4}" dt="2020-01-30T17:10:06.036" v="6499" actId="478"/>
          <ac:spMkLst>
            <pc:docMk/>
            <pc:sldMk cId="4173165653" sldId="291"/>
            <ac:spMk id="22" creationId="{708DA9C5-1838-43FA-A7FB-17C29DAC7B55}"/>
          </ac:spMkLst>
        </pc:spChg>
        <pc:spChg chg="del">
          <ac:chgData name="Scott DeLoach" userId="e5ffe5c9-f8d4-4681-b92f-ad7c997ba6a6" providerId="ADAL" clId="{FE25C7F7-9602-49BA-A9F0-D246CAE371B4}" dt="2020-01-30T17:10:06.036" v="6499" actId="478"/>
          <ac:spMkLst>
            <pc:docMk/>
            <pc:sldMk cId="4173165653" sldId="291"/>
            <ac:spMk id="36" creationId="{2EDE9EB5-61D4-4A39-939C-0AE8A520A6B0}"/>
          </ac:spMkLst>
        </pc:spChg>
        <pc:spChg chg="del mod">
          <ac:chgData name="Scott DeLoach" userId="e5ffe5c9-f8d4-4681-b92f-ad7c997ba6a6" providerId="ADAL" clId="{FE25C7F7-9602-49BA-A9F0-D246CAE371B4}" dt="2020-01-30T17:10:06.036" v="6499" actId="478"/>
          <ac:spMkLst>
            <pc:docMk/>
            <pc:sldMk cId="4173165653" sldId="291"/>
            <ac:spMk id="37" creationId="{198E45DA-BA10-4467-A680-0B40D98086EC}"/>
          </ac:spMkLst>
        </pc:spChg>
        <pc:spChg chg="del">
          <ac:chgData name="Scott DeLoach" userId="e5ffe5c9-f8d4-4681-b92f-ad7c997ba6a6" providerId="ADAL" clId="{FE25C7F7-9602-49BA-A9F0-D246CAE371B4}" dt="2020-01-30T17:10:06.036" v="6499" actId="478"/>
          <ac:spMkLst>
            <pc:docMk/>
            <pc:sldMk cId="4173165653" sldId="291"/>
            <ac:spMk id="40" creationId="{1D82AE6D-150E-4C33-98F0-F9D74DB6276C}"/>
          </ac:spMkLst>
        </pc:spChg>
        <pc:spChg chg="del">
          <ac:chgData name="Scott DeLoach" userId="e5ffe5c9-f8d4-4681-b92f-ad7c997ba6a6" providerId="ADAL" clId="{FE25C7F7-9602-49BA-A9F0-D246CAE371B4}" dt="2020-01-30T17:10:06.036" v="6499" actId="478"/>
          <ac:spMkLst>
            <pc:docMk/>
            <pc:sldMk cId="4173165653" sldId="291"/>
            <ac:spMk id="42" creationId="{44C99971-466E-4D25-9A11-3E898DA59931}"/>
          </ac:spMkLst>
        </pc:spChg>
        <pc:spChg chg="del">
          <ac:chgData name="Scott DeLoach" userId="e5ffe5c9-f8d4-4681-b92f-ad7c997ba6a6" providerId="ADAL" clId="{FE25C7F7-9602-49BA-A9F0-D246CAE371B4}" dt="2020-01-30T17:10:06.036" v="6499" actId="478"/>
          <ac:spMkLst>
            <pc:docMk/>
            <pc:sldMk cId="4173165653" sldId="291"/>
            <ac:spMk id="43" creationId="{B5FB7342-171E-417F-88FB-CFE49CC52822}"/>
          </ac:spMkLst>
        </pc:spChg>
        <pc:spChg chg="del">
          <ac:chgData name="Scott DeLoach" userId="e5ffe5c9-f8d4-4681-b92f-ad7c997ba6a6" providerId="ADAL" clId="{FE25C7F7-9602-49BA-A9F0-D246CAE371B4}" dt="2020-01-30T17:10:06.036" v="6499" actId="478"/>
          <ac:spMkLst>
            <pc:docMk/>
            <pc:sldMk cId="4173165653" sldId="291"/>
            <ac:spMk id="44" creationId="{73339A70-5718-4262-9CB0-10F5FDE12599}"/>
          </ac:spMkLst>
        </pc:spChg>
        <pc:spChg chg="del">
          <ac:chgData name="Scott DeLoach" userId="e5ffe5c9-f8d4-4681-b92f-ad7c997ba6a6" providerId="ADAL" clId="{FE25C7F7-9602-49BA-A9F0-D246CAE371B4}" dt="2020-01-30T17:10:06.036" v="6499" actId="478"/>
          <ac:spMkLst>
            <pc:docMk/>
            <pc:sldMk cId="4173165653" sldId="291"/>
            <ac:spMk id="45" creationId="{52CDC52A-BBEA-41C5-8723-76B4B68AE4C0}"/>
          </ac:spMkLst>
        </pc:spChg>
        <pc:spChg chg="del mod">
          <ac:chgData name="Scott DeLoach" userId="e5ffe5c9-f8d4-4681-b92f-ad7c997ba6a6" providerId="ADAL" clId="{FE25C7F7-9602-49BA-A9F0-D246CAE371B4}" dt="2020-01-30T17:10:06.036" v="6499" actId="478"/>
          <ac:spMkLst>
            <pc:docMk/>
            <pc:sldMk cId="4173165653" sldId="291"/>
            <ac:spMk id="46" creationId="{330EC729-C02A-46FA-BD06-FC33DC15A572}"/>
          </ac:spMkLst>
        </pc:spChg>
        <pc:spChg chg="del mod">
          <ac:chgData name="Scott DeLoach" userId="e5ffe5c9-f8d4-4681-b92f-ad7c997ba6a6" providerId="ADAL" clId="{FE25C7F7-9602-49BA-A9F0-D246CAE371B4}" dt="2020-01-30T17:10:06.036" v="6499" actId="478"/>
          <ac:spMkLst>
            <pc:docMk/>
            <pc:sldMk cId="4173165653" sldId="291"/>
            <ac:spMk id="47" creationId="{7B69C315-F61B-4E67-B76D-E7FC448712E4}"/>
          </ac:spMkLst>
        </pc:spChg>
        <pc:spChg chg="del">
          <ac:chgData name="Scott DeLoach" userId="e5ffe5c9-f8d4-4681-b92f-ad7c997ba6a6" providerId="ADAL" clId="{FE25C7F7-9602-49BA-A9F0-D246CAE371B4}" dt="2020-01-30T17:10:06.036" v="6499" actId="478"/>
          <ac:spMkLst>
            <pc:docMk/>
            <pc:sldMk cId="4173165653" sldId="291"/>
            <ac:spMk id="49" creationId="{D34A8EA5-2CCE-4A39-BA46-6D0BDD8CCDFF}"/>
          </ac:spMkLst>
        </pc:spChg>
        <pc:spChg chg="del">
          <ac:chgData name="Scott DeLoach" userId="e5ffe5c9-f8d4-4681-b92f-ad7c997ba6a6" providerId="ADAL" clId="{FE25C7F7-9602-49BA-A9F0-D246CAE371B4}" dt="2020-01-30T17:10:06.036" v="6499" actId="478"/>
          <ac:spMkLst>
            <pc:docMk/>
            <pc:sldMk cId="4173165653" sldId="291"/>
            <ac:spMk id="50" creationId="{1C8CBC34-7462-4883-A0EB-07B1F1E57918}"/>
          </ac:spMkLst>
        </pc:spChg>
        <pc:spChg chg="add del">
          <ac:chgData name="Scott DeLoach" userId="e5ffe5c9-f8d4-4681-b92f-ad7c997ba6a6" providerId="ADAL" clId="{FE25C7F7-9602-49BA-A9F0-D246CAE371B4}" dt="2020-01-30T17:11:32.784" v="6527"/>
          <ac:spMkLst>
            <pc:docMk/>
            <pc:sldMk cId="4173165653" sldId="291"/>
            <ac:spMk id="52" creationId="{68185419-81C6-4F46-B6F9-63067A0ED589}"/>
          </ac:spMkLst>
        </pc:spChg>
        <pc:spChg chg="del">
          <ac:chgData name="Scott DeLoach" userId="e5ffe5c9-f8d4-4681-b92f-ad7c997ba6a6" providerId="ADAL" clId="{FE25C7F7-9602-49BA-A9F0-D246CAE371B4}" dt="2020-01-30T17:10:06.036" v="6499" actId="478"/>
          <ac:spMkLst>
            <pc:docMk/>
            <pc:sldMk cId="4173165653" sldId="291"/>
            <ac:spMk id="56" creationId="{4F41DBB2-63A7-408F-B983-3189F600CAD6}"/>
          </ac:spMkLst>
        </pc:spChg>
        <pc:spChg chg="del mod">
          <ac:chgData name="Scott DeLoach" userId="e5ffe5c9-f8d4-4681-b92f-ad7c997ba6a6" providerId="ADAL" clId="{FE25C7F7-9602-49BA-A9F0-D246CAE371B4}" dt="2020-01-30T17:10:06.036" v="6499" actId="478"/>
          <ac:spMkLst>
            <pc:docMk/>
            <pc:sldMk cId="4173165653" sldId="291"/>
            <ac:spMk id="57" creationId="{7A5E8D71-DE2C-4AA2-8076-F9DF4CD7CEC2}"/>
          </ac:spMkLst>
        </pc:spChg>
        <pc:spChg chg="del">
          <ac:chgData name="Scott DeLoach" userId="e5ffe5c9-f8d4-4681-b92f-ad7c997ba6a6" providerId="ADAL" clId="{FE25C7F7-9602-49BA-A9F0-D246CAE371B4}" dt="2020-01-30T17:10:06.036" v="6499" actId="478"/>
          <ac:spMkLst>
            <pc:docMk/>
            <pc:sldMk cId="4173165653" sldId="291"/>
            <ac:spMk id="58" creationId="{63FD2AE0-B598-4491-8F3F-37710CD56C1F}"/>
          </ac:spMkLst>
        </pc:spChg>
        <pc:spChg chg="add del">
          <ac:chgData name="Scott DeLoach" userId="e5ffe5c9-f8d4-4681-b92f-ad7c997ba6a6" providerId="ADAL" clId="{FE25C7F7-9602-49BA-A9F0-D246CAE371B4}" dt="2020-01-30T17:11:32.784" v="6527"/>
          <ac:spMkLst>
            <pc:docMk/>
            <pc:sldMk cId="4173165653" sldId="291"/>
            <ac:spMk id="60" creationId="{EFAE7702-75B5-4A95-A95B-9CAA4EDC0738}"/>
          </ac:spMkLst>
        </pc:spChg>
        <pc:spChg chg="del mod">
          <ac:chgData name="Scott DeLoach" userId="e5ffe5c9-f8d4-4681-b92f-ad7c997ba6a6" providerId="ADAL" clId="{FE25C7F7-9602-49BA-A9F0-D246CAE371B4}" dt="2020-01-30T17:10:06.036" v="6499" actId="478"/>
          <ac:spMkLst>
            <pc:docMk/>
            <pc:sldMk cId="4173165653" sldId="291"/>
            <ac:spMk id="61" creationId="{80E8FA81-D3C7-4F0C-A476-882058823CF7}"/>
          </ac:spMkLst>
        </pc:spChg>
        <pc:spChg chg="del mod">
          <ac:chgData name="Scott DeLoach" userId="e5ffe5c9-f8d4-4681-b92f-ad7c997ba6a6" providerId="ADAL" clId="{FE25C7F7-9602-49BA-A9F0-D246CAE371B4}" dt="2020-01-30T17:10:06.036" v="6499" actId="478"/>
          <ac:spMkLst>
            <pc:docMk/>
            <pc:sldMk cId="4173165653" sldId="291"/>
            <ac:spMk id="62" creationId="{911B2004-E1BD-4055-AB4B-703EBD524C7B}"/>
          </ac:spMkLst>
        </pc:spChg>
        <pc:spChg chg="add del">
          <ac:chgData name="Scott DeLoach" userId="e5ffe5c9-f8d4-4681-b92f-ad7c997ba6a6" providerId="ADAL" clId="{FE25C7F7-9602-49BA-A9F0-D246CAE371B4}" dt="2020-01-30T17:11:32.784" v="6527"/>
          <ac:spMkLst>
            <pc:docMk/>
            <pc:sldMk cId="4173165653" sldId="291"/>
            <ac:spMk id="63" creationId="{AFB7D6F7-0C4B-4374-9025-4E18D7325CCF}"/>
          </ac:spMkLst>
        </pc:spChg>
        <pc:spChg chg="add del">
          <ac:chgData name="Scott DeLoach" userId="e5ffe5c9-f8d4-4681-b92f-ad7c997ba6a6" providerId="ADAL" clId="{FE25C7F7-9602-49BA-A9F0-D246CAE371B4}" dt="2020-01-30T17:11:32.784" v="6527"/>
          <ac:spMkLst>
            <pc:docMk/>
            <pc:sldMk cId="4173165653" sldId="291"/>
            <ac:spMk id="65" creationId="{9DA5D1E4-AC9A-4BA6-9575-65F42777C8C8}"/>
          </ac:spMkLst>
        </pc:spChg>
        <pc:spChg chg="add del">
          <ac:chgData name="Scott DeLoach" userId="e5ffe5c9-f8d4-4681-b92f-ad7c997ba6a6" providerId="ADAL" clId="{FE25C7F7-9602-49BA-A9F0-D246CAE371B4}" dt="2020-01-30T17:11:32.784" v="6527"/>
          <ac:spMkLst>
            <pc:docMk/>
            <pc:sldMk cId="4173165653" sldId="291"/>
            <ac:spMk id="66" creationId="{CF4758FE-33E6-4BB9-A5B9-F3041BCDB6B4}"/>
          </ac:spMkLst>
        </pc:spChg>
        <pc:spChg chg="add del">
          <ac:chgData name="Scott DeLoach" userId="e5ffe5c9-f8d4-4681-b92f-ad7c997ba6a6" providerId="ADAL" clId="{FE25C7F7-9602-49BA-A9F0-D246CAE371B4}" dt="2020-01-30T17:11:32.784" v="6527"/>
          <ac:spMkLst>
            <pc:docMk/>
            <pc:sldMk cId="4173165653" sldId="291"/>
            <ac:spMk id="67" creationId="{CD8CBB3E-D8ED-4DCA-A5C3-49C332B82407}"/>
          </ac:spMkLst>
        </pc:spChg>
        <pc:spChg chg="add del">
          <ac:chgData name="Scott DeLoach" userId="e5ffe5c9-f8d4-4681-b92f-ad7c997ba6a6" providerId="ADAL" clId="{FE25C7F7-9602-49BA-A9F0-D246CAE371B4}" dt="2020-01-30T17:11:32.784" v="6527"/>
          <ac:spMkLst>
            <pc:docMk/>
            <pc:sldMk cId="4173165653" sldId="291"/>
            <ac:spMk id="68" creationId="{43AC1E61-DB1C-49F0-AC91-6978059FDEA2}"/>
          </ac:spMkLst>
        </pc:spChg>
        <pc:spChg chg="add del">
          <ac:chgData name="Scott DeLoach" userId="e5ffe5c9-f8d4-4681-b92f-ad7c997ba6a6" providerId="ADAL" clId="{FE25C7F7-9602-49BA-A9F0-D246CAE371B4}" dt="2020-01-30T17:11:32.784" v="6527"/>
          <ac:spMkLst>
            <pc:docMk/>
            <pc:sldMk cId="4173165653" sldId="291"/>
            <ac:spMk id="69" creationId="{E1C41F21-E52A-4D1B-B92F-73A29CB19F44}"/>
          </ac:spMkLst>
        </pc:spChg>
        <pc:spChg chg="del mod">
          <ac:chgData name="Scott DeLoach" userId="e5ffe5c9-f8d4-4681-b92f-ad7c997ba6a6" providerId="ADAL" clId="{FE25C7F7-9602-49BA-A9F0-D246CAE371B4}" dt="2020-01-30T17:10:06.036" v="6499" actId="478"/>
          <ac:spMkLst>
            <pc:docMk/>
            <pc:sldMk cId="4173165653" sldId="291"/>
            <ac:spMk id="70" creationId="{DD1DAB3E-FB58-4F12-90AA-9F07E95AD6E8}"/>
          </ac:spMkLst>
        </pc:spChg>
        <pc:spChg chg="del mod">
          <ac:chgData name="Scott DeLoach" userId="e5ffe5c9-f8d4-4681-b92f-ad7c997ba6a6" providerId="ADAL" clId="{FE25C7F7-9602-49BA-A9F0-D246CAE371B4}" dt="2020-01-30T17:10:06.036" v="6499" actId="478"/>
          <ac:spMkLst>
            <pc:docMk/>
            <pc:sldMk cId="4173165653" sldId="291"/>
            <ac:spMk id="71" creationId="{3F176678-5BD8-4E32-801B-A473294F34AE}"/>
          </ac:spMkLst>
        </pc:spChg>
        <pc:spChg chg="del">
          <ac:chgData name="Scott DeLoach" userId="e5ffe5c9-f8d4-4681-b92f-ad7c997ba6a6" providerId="ADAL" clId="{FE25C7F7-9602-49BA-A9F0-D246CAE371B4}" dt="2020-01-30T17:10:06.036" v="6499" actId="478"/>
          <ac:spMkLst>
            <pc:docMk/>
            <pc:sldMk cId="4173165653" sldId="291"/>
            <ac:spMk id="72" creationId="{4D39DEF4-D80E-488C-BA84-952BD69D3BC1}"/>
          </ac:spMkLst>
        </pc:spChg>
        <pc:spChg chg="del">
          <ac:chgData name="Scott DeLoach" userId="e5ffe5c9-f8d4-4681-b92f-ad7c997ba6a6" providerId="ADAL" clId="{FE25C7F7-9602-49BA-A9F0-D246CAE371B4}" dt="2020-01-30T17:10:06.036" v="6499" actId="478"/>
          <ac:spMkLst>
            <pc:docMk/>
            <pc:sldMk cId="4173165653" sldId="291"/>
            <ac:spMk id="78" creationId="{B0EA2ED1-A9FA-4ECB-8B4E-ACF96B73486B}"/>
          </ac:spMkLst>
        </pc:spChg>
        <pc:spChg chg="add del">
          <ac:chgData name="Scott DeLoach" userId="e5ffe5c9-f8d4-4681-b92f-ad7c997ba6a6" providerId="ADAL" clId="{FE25C7F7-9602-49BA-A9F0-D246CAE371B4}" dt="2020-01-30T17:11:32.784" v="6527"/>
          <ac:spMkLst>
            <pc:docMk/>
            <pc:sldMk cId="4173165653" sldId="291"/>
            <ac:spMk id="87" creationId="{8D293558-75BB-4021-83E3-CAD690C8B676}"/>
          </ac:spMkLst>
        </pc:spChg>
        <pc:spChg chg="add del">
          <ac:chgData name="Scott DeLoach" userId="e5ffe5c9-f8d4-4681-b92f-ad7c997ba6a6" providerId="ADAL" clId="{FE25C7F7-9602-49BA-A9F0-D246CAE371B4}" dt="2020-01-30T17:11:32.784" v="6527"/>
          <ac:spMkLst>
            <pc:docMk/>
            <pc:sldMk cId="4173165653" sldId="291"/>
            <ac:spMk id="92" creationId="{5F33A498-FA66-4A30-BAD2-7A19EE65316D}"/>
          </ac:spMkLst>
        </pc:spChg>
        <pc:spChg chg="add del">
          <ac:chgData name="Scott DeLoach" userId="e5ffe5c9-f8d4-4681-b92f-ad7c997ba6a6" providerId="ADAL" clId="{FE25C7F7-9602-49BA-A9F0-D246CAE371B4}" dt="2020-01-30T17:11:32.784" v="6527"/>
          <ac:spMkLst>
            <pc:docMk/>
            <pc:sldMk cId="4173165653" sldId="291"/>
            <ac:spMk id="93" creationId="{C68B8478-2160-4E05-944C-EF7A19505905}"/>
          </ac:spMkLst>
        </pc:spChg>
        <pc:spChg chg="del">
          <ac:chgData name="Scott DeLoach" userId="e5ffe5c9-f8d4-4681-b92f-ad7c997ba6a6" providerId="ADAL" clId="{FE25C7F7-9602-49BA-A9F0-D246CAE371B4}" dt="2020-01-30T17:10:06.036" v="6499" actId="478"/>
          <ac:spMkLst>
            <pc:docMk/>
            <pc:sldMk cId="4173165653" sldId="291"/>
            <ac:spMk id="94" creationId="{7917B01C-E881-4E7E-A5E2-7F5F50A922FF}"/>
          </ac:spMkLst>
        </pc:spChg>
        <pc:spChg chg="add del">
          <ac:chgData name="Scott DeLoach" userId="e5ffe5c9-f8d4-4681-b92f-ad7c997ba6a6" providerId="ADAL" clId="{FE25C7F7-9602-49BA-A9F0-D246CAE371B4}" dt="2020-01-30T17:11:32.784" v="6527"/>
          <ac:spMkLst>
            <pc:docMk/>
            <pc:sldMk cId="4173165653" sldId="291"/>
            <ac:spMk id="97" creationId="{880F0407-6D71-4CEA-8A0D-7AD95098F9A0}"/>
          </ac:spMkLst>
        </pc:spChg>
        <pc:spChg chg="add del">
          <ac:chgData name="Scott DeLoach" userId="e5ffe5c9-f8d4-4681-b92f-ad7c997ba6a6" providerId="ADAL" clId="{FE25C7F7-9602-49BA-A9F0-D246CAE371B4}" dt="2020-01-30T17:11:32.784" v="6527"/>
          <ac:spMkLst>
            <pc:docMk/>
            <pc:sldMk cId="4173165653" sldId="291"/>
            <ac:spMk id="99" creationId="{2B89851E-5E52-4A11-BE25-F0CBAA7E0649}"/>
          </ac:spMkLst>
        </pc:spChg>
        <pc:spChg chg="del mod">
          <ac:chgData name="Scott DeLoach" userId="e5ffe5c9-f8d4-4681-b92f-ad7c997ba6a6" providerId="ADAL" clId="{FE25C7F7-9602-49BA-A9F0-D246CAE371B4}" dt="2020-01-30T17:10:06.036" v="6499" actId="478"/>
          <ac:spMkLst>
            <pc:docMk/>
            <pc:sldMk cId="4173165653" sldId="291"/>
            <ac:spMk id="100" creationId="{99F10BC9-3260-4DCF-AFE5-6C5FB8C30BF2}"/>
          </ac:spMkLst>
        </pc:spChg>
        <pc:spChg chg="add del">
          <ac:chgData name="Scott DeLoach" userId="e5ffe5c9-f8d4-4681-b92f-ad7c997ba6a6" providerId="ADAL" clId="{FE25C7F7-9602-49BA-A9F0-D246CAE371B4}" dt="2020-01-30T17:11:32.784" v="6527"/>
          <ac:spMkLst>
            <pc:docMk/>
            <pc:sldMk cId="4173165653" sldId="291"/>
            <ac:spMk id="115" creationId="{79CB8118-2A66-4609-B51A-87395059F9FF}"/>
          </ac:spMkLst>
        </pc:spChg>
        <pc:spChg chg="add del">
          <ac:chgData name="Scott DeLoach" userId="e5ffe5c9-f8d4-4681-b92f-ad7c997ba6a6" providerId="ADAL" clId="{FE25C7F7-9602-49BA-A9F0-D246CAE371B4}" dt="2020-01-30T17:11:32.784" v="6527"/>
          <ac:spMkLst>
            <pc:docMk/>
            <pc:sldMk cId="4173165653" sldId="291"/>
            <ac:spMk id="116" creationId="{06E61771-521E-4CD8-946C-0B600E02F08F}"/>
          </ac:spMkLst>
        </pc:spChg>
        <pc:spChg chg="add del">
          <ac:chgData name="Scott DeLoach" userId="e5ffe5c9-f8d4-4681-b92f-ad7c997ba6a6" providerId="ADAL" clId="{FE25C7F7-9602-49BA-A9F0-D246CAE371B4}" dt="2020-01-30T17:11:32.784" v="6527"/>
          <ac:spMkLst>
            <pc:docMk/>
            <pc:sldMk cId="4173165653" sldId="291"/>
            <ac:spMk id="118" creationId="{A698AC2F-034B-4DDD-AFDE-B64B3FE27DAC}"/>
          </ac:spMkLst>
        </pc:spChg>
        <pc:spChg chg="add del">
          <ac:chgData name="Scott DeLoach" userId="e5ffe5c9-f8d4-4681-b92f-ad7c997ba6a6" providerId="ADAL" clId="{FE25C7F7-9602-49BA-A9F0-D246CAE371B4}" dt="2020-01-30T17:11:32.784" v="6527"/>
          <ac:spMkLst>
            <pc:docMk/>
            <pc:sldMk cId="4173165653" sldId="291"/>
            <ac:spMk id="119" creationId="{EDD949E3-C844-4B8D-BD9F-98070D9D6099}"/>
          </ac:spMkLst>
        </pc:spChg>
        <pc:spChg chg="add del">
          <ac:chgData name="Scott DeLoach" userId="e5ffe5c9-f8d4-4681-b92f-ad7c997ba6a6" providerId="ADAL" clId="{FE25C7F7-9602-49BA-A9F0-D246CAE371B4}" dt="2020-01-30T17:13:38.596" v="6574"/>
          <ac:spMkLst>
            <pc:docMk/>
            <pc:sldMk cId="4173165653" sldId="291"/>
            <ac:spMk id="120" creationId="{D3129E4F-1B35-4376-A06D-EB2E2BD2EB69}"/>
          </ac:spMkLst>
        </pc:spChg>
        <pc:spChg chg="add del">
          <ac:chgData name="Scott DeLoach" userId="e5ffe5c9-f8d4-4681-b92f-ad7c997ba6a6" providerId="ADAL" clId="{FE25C7F7-9602-49BA-A9F0-D246CAE371B4}" dt="2020-01-30T17:13:38.596" v="6574"/>
          <ac:spMkLst>
            <pc:docMk/>
            <pc:sldMk cId="4173165653" sldId="291"/>
            <ac:spMk id="125" creationId="{F16B2D1D-D85F-4EB8-AF90-28F173BFE8C9}"/>
          </ac:spMkLst>
        </pc:spChg>
        <pc:spChg chg="add del">
          <ac:chgData name="Scott DeLoach" userId="e5ffe5c9-f8d4-4681-b92f-ad7c997ba6a6" providerId="ADAL" clId="{FE25C7F7-9602-49BA-A9F0-D246CAE371B4}" dt="2020-01-30T17:13:38.596" v="6574"/>
          <ac:spMkLst>
            <pc:docMk/>
            <pc:sldMk cId="4173165653" sldId="291"/>
            <ac:spMk id="126" creationId="{2FD275E5-6E5C-4313-B6F7-A9464DC47AE4}"/>
          </ac:spMkLst>
        </pc:spChg>
        <pc:spChg chg="add del">
          <ac:chgData name="Scott DeLoach" userId="e5ffe5c9-f8d4-4681-b92f-ad7c997ba6a6" providerId="ADAL" clId="{FE25C7F7-9602-49BA-A9F0-D246CAE371B4}" dt="2020-01-30T17:13:38.596" v="6574"/>
          <ac:spMkLst>
            <pc:docMk/>
            <pc:sldMk cId="4173165653" sldId="291"/>
            <ac:spMk id="128" creationId="{73E3AA11-E35F-4DF7-92A4-C97905209958}"/>
          </ac:spMkLst>
        </pc:spChg>
        <pc:spChg chg="add del">
          <ac:chgData name="Scott DeLoach" userId="e5ffe5c9-f8d4-4681-b92f-ad7c997ba6a6" providerId="ADAL" clId="{FE25C7F7-9602-49BA-A9F0-D246CAE371B4}" dt="2020-01-30T17:13:38.596" v="6574"/>
          <ac:spMkLst>
            <pc:docMk/>
            <pc:sldMk cId="4173165653" sldId="291"/>
            <ac:spMk id="129" creationId="{9B15EA23-6804-43E3-BC6F-4E6FF76E02B3}"/>
          </ac:spMkLst>
        </pc:spChg>
        <pc:spChg chg="add del">
          <ac:chgData name="Scott DeLoach" userId="e5ffe5c9-f8d4-4681-b92f-ad7c997ba6a6" providerId="ADAL" clId="{FE25C7F7-9602-49BA-A9F0-D246CAE371B4}" dt="2020-01-30T17:13:38.596" v="6574"/>
          <ac:spMkLst>
            <pc:docMk/>
            <pc:sldMk cId="4173165653" sldId="291"/>
            <ac:spMk id="130" creationId="{9EF244AE-186E-4F79-AFA7-D12EE29125A8}"/>
          </ac:spMkLst>
        </pc:spChg>
        <pc:spChg chg="add del">
          <ac:chgData name="Scott DeLoach" userId="e5ffe5c9-f8d4-4681-b92f-ad7c997ba6a6" providerId="ADAL" clId="{FE25C7F7-9602-49BA-A9F0-D246CAE371B4}" dt="2020-01-30T17:13:38.596" v="6574"/>
          <ac:spMkLst>
            <pc:docMk/>
            <pc:sldMk cId="4173165653" sldId="291"/>
            <ac:spMk id="131" creationId="{4125847A-91C6-4758-B5F5-6EBBA3FD6794}"/>
          </ac:spMkLst>
        </pc:spChg>
        <pc:spChg chg="add del">
          <ac:chgData name="Scott DeLoach" userId="e5ffe5c9-f8d4-4681-b92f-ad7c997ba6a6" providerId="ADAL" clId="{FE25C7F7-9602-49BA-A9F0-D246CAE371B4}" dt="2020-01-30T17:13:38.596" v="6574"/>
          <ac:spMkLst>
            <pc:docMk/>
            <pc:sldMk cId="4173165653" sldId="291"/>
            <ac:spMk id="132" creationId="{48C93986-5541-40AA-B10D-C8C4EAFB9F5A}"/>
          </ac:spMkLst>
        </pc:spChg>
        <pc:spChg chg="add del">
          <ac:chgData name="Scott DeLoach" userId="e5ffe5c9-f8d4-4681-b92f-ad7c997ba6a6" providerId="ADAL" clId="{FE25C7F7-9602-49BA-A9F0-D246CAE371B4}" dt="2020-01-30T17:13:38.596" v="6574"/>
          <ac:spMkLst>
            <pc:docMk/>
            <pc:sldMk cId="4173165653" sldId="291"/>
            <ac:spMk id="139" creationId="{3EAB2074-1F6D-44D1-989D-3EC92315BB7C}"/>
          </ac:spMkLst>
        </pc:spChg>
        <pc:spChg chg="add del">
          <ac:chgData name="Scott DeLoach" userId="e5ffe5c9-f8d4-4681-b92f-ad7c997ba6a6" providerId="ADAL" clId="{FE25C7F7-9602-49BA-A9F0-D246CAE371B4}" dt="2020-01-30T17:13:38.596" v="6574"/>
          <ac:spMkLst>
            <pc:docMk/>
            <pc:sldMk cId="4173165653" sldId="291"/>
            <ac:spMk id="142" creationId="{662A53E9-0DB3-4B69-A730-28924BCB3A38}"/>
          </ac:spMkLst>
        </pc:spChg>
        <pc:spChg chg="add del">
          <ac:chgData name="Scott DeLoach" userId="e5ffe5c9-f8d4-4681-b92f-ad7c997ba6a6" providerId="ADAL" clId="{FE25C7F7-9602-49BA-A9F0-D246CAE371B4}" dt="2020-01-30T17:13:38.596" v="6574"/>
          <ac:spMkLst>
            <pc:docMk/>
            <pc:sldMk cId="4173165653" sldId="291"/>
            <ac:spMk id="143" creationId="{93BDB3E8-B288-4B31-B5B0-D45F33890599}"/>
          </ac:spMkLst>
        </pc:spChg>
        <pc:spChg chg="add del">
          <ac:chgData name="Scott DeLoach" userId="e5ffe5c9-f8d4-4681-b92f-ad7c997ba6a6" providerId="ADAL" clId="{FE25C7F7-9602-49BA-A9F0-D246CAE371B4}" dt="2020-01-30T17:13:38.596" v="6574"/>
          <ac:spMkLst>
            <pc:docMk/>
            <pc:sldMk cId="4173165653" sldId="291"/>
            <ac:spMk id="145" creationId="{BC4A52F1-7D37-4762-B910-3FE52020825E}"/>
          </ac:spMkLst>
        </pc:spChg>
        <pc:spChg chg="add del">
          <ac:chgData name="Scott DeLoach" userId="e5ffe5c9-f8d4-4681-b92f-ad7c997ba6a6" providerId="ADAL" clId="{FE25C7F7-9602-49BA-A9F0-D246CAE371B4}" dt="2020-01-30T17:13:38.596" v="6574"/>
          <ac:spMkLst>
            <pc:docMk/>
            <pc:sldMk cId="4173165653" sldId="291"/>
            <ac:spMk id="146" creationId="{F8F98FE1-1165-4F43-8CB6-9246F03F26C8}"/>
          </ac:spMkLst>
        </pc:spChg>
        <pc:spChg chg="add del">
          <ac:chgData name="Scott DeLoach" userId="e5ffe5c9-f8d4-4681-b92f-ad7c997ba6a6" providerId="ADAL" clId="{FE25C7F7-9602-49BA-A9F0-D246CAE371B4}" dt="2020-01-30T17:13:38.596" v="6574"/>
          <ac:spMkLst>
            <pc:docMk/>
            <pc:sldMk cId="4173165653" sldId="291"/>
            <ac:spMk id="160" creationId="{912923B9-6794-4AF0-9671-91919E986757}"/>
          </ac:spMkLst>
        </pc:spChg>
        <pc:spChg chg="add del">
          <ac:chgData name="Scott DeLoach" userId="e5ffe5c9-f8d4-4681-b92f-ad7c997ba6a6" providerId="ADAL" clId="{FE25C7F7-9602-49BA-A9F0-D246CAE371B4}" dt="2020-01-30T17:13:38.596" v="6574"/>
          <ac:spMkLst>
            <pc:docMk/>
            <pc:sldMk cId="4173165653" sldId="291"/>
            <ac:spMk id="161" creationId="{AD2DB4DD-2CEC-4144-95B8-1FD59CB4C64B}"/>
          </ac:spMkLst>
        </pc:spChg>
        <pc:spChg chg="add del">
          <ac:chgData name="Scott DeLoach" userId="e5ffe5c9-f8d4-4681-b92f-ad7c997ba6a6" providerId="ADAL" clId="{FE25C7F7-9602-49BA-A9F0-D246CAE371B4}" dt="2020-01-30T17:13:38.596" v="6574"/>
          <ac:spMkLst>
            <pc:docMk/>
            <pc:sldMk cId="4173165653" sldId="291"/>
            <ac:spMk id="163" creationId="{7BA1B981-F004-4E29-B59D-DA18F1DA9FEF}"/>
          </ac:spMkLst>
        </pc:spChg>
        <pc:spChg chg="add del">
          <ac:chgData name="Scott DeLoach" userId="e5ffe5c9-f8d4-4681-b92f-ad7c997ba6a6" providerId="ADAL" clId="{FE25C7F7-9602-49BA-A9F0-D246CAE371B4}" dt="2020-01-30T17:13:38.596" v="6574"/>
          <ac:spMkLst>
            <pc:docMk/>
            <pc:sldMk cId="4173165653" sldId="291"/>
            <ac:spMk id="164" creationId="{1EB2569B-2682-4933-8432-31505604FF6B}"/>
          </ac:spMkLst>
        </pc:spChg>
        <pc:spChg chg="add">
          <ac:chgData name="Scott DeLoach" userId="e5ffe5c9-f8d4-4681-b92f-ad7c997ba6a6" providerId="ADAL" clId="{FE25C7F7-9602-49BA-A9F0-D246CAE371B4}" dt="2020-01-30T17:14:12.149" v="6588"/>
          <ac:spMkLst>
            <pc:docMk/>
            <pc:sldMk cId="4173165653" sldId="291"/>
            <ac:spMk id="165" creationId="{320D5181-5A11-41E0-9086-A1BDDB495FD1}"/>
          </ac:spMkLst>
        </pc:spChg>
        <pc:spChg chg="add">
          <ac:chgData name="Scott DeLoach" userId="e5ffe5c9-f8d4-4681-b92f-ad7c997ba6a6" providerId="ADAL" clId="{FE25C7F7-9602-49BA-A9F0-D246CAE371B4}" dt="2020-01-30T17:14:12.149" v="6588"/>
          <ac:spMkLst>
            <pc:docMk/>
            <pc:sldMk cId="4173165653" sldId="291"/>
            <ac:spMk id="170" creationId="{4BC6B6FC-5D21-4B84-A7D4-711E4847F181}"/>
          </ac:spMkLst>
        </pc:spChg>
        <pc:spChg chg="add">
          <ac:chgData name="Scott DeLoach" userId="e5ffe5c9-f8d4-4681-b92f-ad7c997ba6a6" providerId="ADAL" clId="{FE25C7F7-9602-49BA-A9F0-D246CAE371B4}" dt="2020-01-30T17:14:12.149" v="6588"/>
          <ac:spMkLst>
            <pc:docMk/>
            <pc:sldMk cId="4173165653" sldId="291"/>
            <ac:spMk id="171" creationId="{4100C69D-FAB7-43B5-A822-B083089072CD}"/>
          </ac:spMkLst>
        </pc:spChg>
        <pc:spChg chg="add">
          <ac:chgData name="Scott DeLoach" userId="e5ffe5c9-f8d4-4681-b92f-ad7c997ba6a6" providerId="ADAL" clId="{FE25C7F7-9602-49BA-A9F0-D246CAE371B4}" dt="2020-01-30T17:14:12.149" v="6588"/>
          <ac:spMkLst>
            <pc:docMk/>
            <pc:sldMk cId="4173165653" sldId="291"/>
            <ac:spMk id="173" creationId="{61CE63CD-A3D4-4A79-91C1-6343D4D7BD10}"/>
          </ac:spMkLst>
        </pc:spChg>
        <pc:spChg chg="add">
          <ac:chgData name="Scott DeLoach" userId="e5ffe5c9-f8d4-4681-b92f-ad7c997ba6a6" providerId="ADAL" clId="{FE25C7F7-9602-49BA-A9F0-D246CAE371B4}" dt="2020-01-30T17:14:12.149" v="6588"/>
          <ac:spMkLst>
            <pc:docMk/>
            <pc:sldMk cId="4173165653" sldId="291"/>
            <ac:spMk id="174" creationId="{D5266AF9-8EEA-44ED-9EBA-E5EAAEB23BBD}"/>
          </ac:spMkLst>
        </pc:spChg>
        <pc:spChg chg="add">
          <ac:chgData name="Scott DeLoach" userId="e5ffe5c9-f8d4-4681-b92f-ad7c997ba6a6" providerId="ADAL" clId="{FE25C7F7-9602-49BA-A9F0-D246CAE371B4}" dt="2020-01-30T17:14:12.149" v="6588"/>
          <ac:spMkLst>
            <pc:docMk/>
            <pc:sldMk cId="4173165653" sldId="291"/>
            <ac:spMk id="175" creationId="{3F2E9FC9-1FE2-4DCD-AB43-FF6F864912B4}"/>
          </ac:spMkLst>
        </pc:spChg>
        <pc:spChg chg="add">
          <ac:chgData name="Scott DeLoach" userId="e5ffe5c9-f8d4-4681-b92f-ad7c997ba6a6" providerId="ADAL" clId="{FE25C7F7-9602-49BA-A9F0-D246CAE371B4}" dt="2020-01-30T17:14:12.149" v="6588"/>
          <ac:spMkLst>
            <pc:docMk/>
            <pc:sldMk cId="4173165653" sldId="291"/>
            <ac:spMk id="176" creationId="{DC13E5B0-076C-4DA3-8EDA-4C0C3A6075CE}"/>
          </ac:spMkLst>
        </pc:spChg>
        <pc:spChg chg="add">
          <ac:chgData name="Scott DeLoach" userId="e5ffe5c9-f8d4-4681-b92f-ad7c997ba6a6" providerId="ADAL" clId="{FE25C7F7-9602-49BA-A9F0-D246CAE371B4}" dt="2020-01-30T17:14:12.149" v="6588"/>
          <ac:spMkLst>
            <pc:docMk/>
            <pc:sldMk cId="4173165653" sldId="291"/>
            <ac:spMk id="177" creationId="{0D6AA11D-B695-4DC6-8514-9D469838EBEB}"/>
          </ac:spMkLst>
        </pc:spChg>
        <pc:spChg chg="add">
          <ac:chgData name="Scott DeLoach" userId="e5ffe5c9-f8d4-4681-b92f-ad7c997ba6a6" providerId="ADAL" clId="{FE25C7F7-9602-49BA-A9F0-D246CAE371B4}" dt="2020-01-30T17:14:12.149" v="6588"/>
          <ac:spMkLst>
            <pc:docMk/>
            <pc:sldMk cId="4173165653" sldId="291"/>
            <ac:spMk id="184" creationId="{47F36C29-D53D-47AD-9AB4-604047371677}"/>
          </ac:spMkLst>
        </pc:spChg>
        <pc:spChg chg="add mod ord">
          <ac:chgData name="Scott DeLoach" userId="e5ffe5c9-f8d4-4681-b92f-ad7c997ba6a6" providerId="ADAL" clId="{FE25C7F7-9602-49BA-A9F0-D246CAE371B4}" dt="2020-01-30T17:19:33.328" v="6896" actId="166"/>
          <ac:spMkLst>
            <pc:docMk/>
            <pc:sldMk cId="4173165653" sldId="291"/>
            <ac:spMk id="187" creationId="{417ECFFF-70F5-46DD-B62A-DE3FDABFA577}"/>
          </ac:spMkLst>
        </pc:spChg>
        <pc:spChg chg="add mod ord">
          <ac:chgData name="Scott DeLoach" userId="e5ffe5c9-f8d4-4681-b92f-ad7c997ba6a6" providerId="ADAL" clId="{FE25C7F7-9602-49BA-A9F0-D246CAE371B4}" dt="2020-01-30T17:19:33.328" v="6896" actId="166"/>
          <ac:spMkLst>
            <pc:docMk/>
            <pc:sldMk cId="4173165653" sldId="291"/>
            <ac:spMk id="188" creationId="{E58A4118-2C22-43DD-B3B6-69AF25F5385A}"/>
          </ac:spMkLst>
        </pc:spChg>
        <pc:spChg chg="add mod ord">
          <ac:chgData name="Scott DeLoach" userId="e5ffe5c9-f8d4-4681-b92f-ad7c997ba6a6" providerId="ADAL" clId="{FE25C7F7-9602-49BA-A9F0-D246CAE371B4}" dt="2020-01-30T17:19:33.328" v="6896" actId="166"/>
          <ac:spMkLst>
            <pc:docMk/>
            <pc:sldMk cId="4173165653" sldId="291"/>
            <ac:spMk id="190" creationId="{2DE5879E-0DFD-4BF3-B4CC-A093434572D6}"/>
          </ac:spMkLst>
        </pc:spChg>
        <pc:spChg chg="add mod ord">
          <ac:chgData name="Scott DeLoach" userId="e5ffe5c9-f8d4-4681-b92f-ad7c997ba6a6" providerId="ADAL" clId="{FE25C7F7-9602-49BA-A9F0-D246CAE371B4}" dt="2020-01-30T17:19:33.328" v="6896" actId="166"/>
          <ac:spMkLst>
            <pc:docMk/>
            <pc:sldMk cId="4173165653" sldId="291"/>
            <ac:spMk id="191" creationId="{73E1E3EF-1EAF-4662-A894-EA1FAA1915BD}"/>
          </ac:spMkLst>
        </pc:spChg>
        <pc:spChg chg="add mod">
          <ac:chgData name="Scott DeLoach" userId="e5ffe5c9-f8d4-4681-b92f-ad7c997ba6a6" providerId="ADAL" clId="{FE25C7F7-9602-49BA-A9F0-D246CAE371B4}" dt="2020-01-30T17:19:20.095" v="6895" actId="14861"/>
          <ac:spMkLst>
            <pc:docMk/>
            <pc:sldMk cId="4173165653" sldId="291"/>
            <ac:spMk id="205" creationId="{B3E18CA3-D70D-4E7A-BC25-285D53F39935}"/>
          </ac:spMkLst>
        </pc:spChg>
        <pc:spChg chg="add">
          <ac:chgData name="Scott DeLoach" userId="e5ffe5c9-f8d4-4681-b92f-ad7c997ba6a6" providerId="ADAL" clId="{FE25C7F7-9602-49BA-A9F0-D246CAE371B4}" dt="2020-01-30T17:14:12.149" v="6588"/>
          <ac:spMkLst>
            <pc:docMk/>
            <pc:sldMk cId="4173165653" sldId="291"/>
            <ac:spMk id="206" creationId="{6D35B0D0-3296-4CAE-A729-AB5BB76BFB5B}"/>
          </ac:spMkLst>
        </pc:spChg>
        <pc:spChg chg="add">
          <ac:chgData name="Scott DeLoach" userId="e5ffe5c9-f8d4-4681-b92f-ad7c997ba6a6" providerId="ADAL" clId="{FE25C7F7-9602-49BA-A9F0-D246CAE371B4}" dt="2020-01-30T17:14:12.149" v="6588"/>
          <ac:spMkLst>
            <pc:docMk/>
            <pc:sldMk cId="4173165653" sldId="291"/>
            <ac:spMk id="208" creationId="{7B5830F7-4D04-4B6A-9C15-A08E9A99CEB0}"/>
          </ac:spMkLst>
        </pc:spChg>
        <pc:spChg chg="add">
          <ac:chgData name="Scott DeLoach" userId="e5ffe5c9-f8d4-4681-b92f-ad7c997ba6a6" providerId="ADAL" clId="{FE25C7F7-9602-49BA-A9F0-D246CAE371B4}" dt="2020-01-30T17:14:12.149" v="6588"/>
          <ac:spMkLst>
            <pc:docMk/>
            <pc:sldMk cId="4173165653" sldId="291"/>
            <ac:spMk id="209" creationId="{C8BF81D5-D0D9-4C00-B0F0-E83C79B06DCD}"/>
          </ac:spMkLst>
        </pc:spChg>
        <pc:grpChg chg="add del">
          <ac:chgData name="Scott DeLoach" userId="e5ffe5c9-f8d4-4681-b92f-ad7c997ba6a6" providerId="ADAL" clId="{FE25C7F7-9602-49BA-A9F0-D246CAE371B4}" dt="2020-01-30T17:11:32.784" v="6527"/>
          <ac:grpSpMkLst>
            <pc:docMk/>
            <pc:sldMk cId="4173165653" sldId="291"/>
            <ac:grpSpMk id="106" creationId="{41424404-35FA-402B-8FF0-9B9090626875}"/>
          </ac:grpSpMkLst>
        </pc:grpChg>
        <pc:grpChg chg="add del">
          <ac:chgData name="Scott DeLoach" userId="e5ffe5c9-f8d4-4681-b92f-ad7c997ba6a6" providerId="ADAL" clId="{FE25C7F7-9602-49BA-A9F0-D246CAE371B4}" dt="2020-01-30T17:11:32.784" v="6527"/>
          <ac:grpSpMkLst>
            <pc:docMk/>
            <pc:sldMk cId="4173165653" sldId="291"/>
            <ac:grpSpMk id="110" creationId="{76B78F9D-5BFD-4A06-B4AA-71A912C93A98}"/>
          </ac:grpSpMkLst>
        </pc:grpChg>
        <pc:grpChg chg="add del">
          <ac:chgData name="Scott DeLoach" userId="e5ffe5c9-f8d4-4681-b92f-ad7c997ba6a6" providerId="ADAL" clId="{FE25C7F7-9602-49BA-A9F0-D246CAE371B4}" dt="2020-01-30T17:13:38.596" v="6574"/>
          <ac:grpSpMkLst>
            <pc:docMk/>
            <pc:sldMk cId="4173165653" sldId="291"/>
            <ac:grpSpMk id="151" creationId="{36E51F09-DE88-416A-9556-91D99B87EF5F}"/>
          </ac:grpSpMkLst>
        </pc:grpChg>
        <pc:grpChg chg="add del">
          <ac:chgData name="Scott DeLoach" userId="e5ffe5c9-f8d4-4681-b92f-ad7c997ba6a6" providerId="ADAL" clId="{FE25C7F7-9602-49BA-A9F0-D246CAE371B4}" dt="2020-01-30T17:13:38.596" v="6574"/>
          <ac:grpSpMkLst>
            <pc:docMk/>
            <pc:sldMk cId="4173165653" sldId="291"/>
            <ac:grpSpMk id="155" creationId="{163C95B6-ED1F-42D7-B225-7C12A27F1E9C}"/>
          </ac:grpSpMkLst>
        </pc:grpChg>
        <pc:grpChg chg="add">
          <ac:chgData name="Scott DeLoach" userId="e5ffe5c9-f8d4-4681-b92f-ad7c997ba6a6" providerId="ADAL" clId="{FE25C7F7-9602-49BA-A9F0-D246CAE371B4}" dt="2020-01-30T17:14:12.149" v="6588"/>
          <ac:grpSpMkLst>
            <pc:docMk/>
            <pc:sldMk cId="4173165653" sldId="291"/>
            <ac:grpSpMk id="196" creationId="{B4598CDE-A223-4959-8A88-B6C20500AB52}"/>
          </ac:grpSpMkLst>
        </pc:grpChg>
        <pc:grpChg chg="add">
          <ac:chgData name="Scott DeLoach" userId="e5ffe5c9-f8d4-4681-b92f-ad7c997ba6a6" providerId="ADAL" clId="{FE25C7F7-9602-49BA-A9F0-D246CAE371B4}" dt="2020-01-30T17:14:12.149" v="6588"/>
          <ac:grpSpMkLst>
            <pc:docMk/>
            <pc:sldMk cId="4173165653" sldId="291"/>
            <ac:grpSpMk id="200" creationId="{5BC78BF1-818E-4341-9F44-6ACF5FB90F0B}"/>
          </ac:grpSpMkLst>
        </pc:grpChg>
        <pc:cxnChg chg="del mod">
          <ac:chgData name="Scott DeLoach" userId="e5ffe5c9-f8d4-4681-b92f-ad7c997ba6a6" providerId="ADAL" clId="{FE25C7F7-9602-49BA-A9F0-D246CAE371B4}" dt="2020-01-30T17:10:06.036" v="6499" actId="478"/>
          <ac:cxnSpMkLst>
            <pc:docMk/>
            <pc:sldMk cId="4173165653" sldId="291"/>
            <ac:cxnSpMk id="15" creationId="{494D7C2B-D40A-4655-BF27-BC25FD503A9A}"/>
          </ac:cxnSpMkLst>
        </pc:cxnChg>
        <pc:cxnChg chg="del">
          <ac:chgData name="Scott DeLoach" userId="e5ffe5c9-f8d4-4681-b92f-ad7c997ba6a6" providerId="ADAL" clId="{FE25C7F7-9602-49BA-A9F0-D246CAE371B4}" dt="2020-01-30T17:10:06.036" v="6499" actId="478"/>
          <ac:cxnSpMkLst>
            <pc:docMk/>
            <pc:sldMk cId="4173165653" sldId="291"/>
            <ac:cxnSpMk id="16" creationId="{861C5DDF-B804-40EF-9838-138EB79487AD}"/>
          </ac:cxnSpMkLst>
        </pc:cxnChg>
        <pc:cxnChg chg="del mod">
          <ac:chgData name="Scott DeLoach" userId="e5ffe5c9-f8d4-4681-b92f-ad7c997ba6a6" providerId="ADAL" clId="{FE25C7F7-9602-49BA-A9F0-D246CAE371B4}" dt="2020-01-30T17:10:06.036" v="6499" actId="478"/>
          <ac:cxnSpMkLst>
            <pc:docMk/>
            <pc:sldMk cId="4173165653" sldId="291"/>
            <ac:cxnSpMk id="17" creationId="{698C8156-0E24-4F1E-B9FB-7B26E960B50F}"/>
          </ac:cxnSpMkLst>
        </pc:cxnChg>
        <pc:cxnChg chg="del mod">
          <ac:chgData name="Scott DeLoach" userId="e5ffe5c9-f8d4-4681-b92f-ad7c997ba6a6" providerId="ADAL" clId="{FE25C7F7-9602-49BA-A9F0-D246CAE371B4}" dt="2020-01-30T17:10:06.036" v="6499" actId="478"/>
          <ac:cxnSpMkLst>
            <pc:docMk/>
            <pc:sldMk cId="4173165653" sldId="291"/>
            <ac:cxnSpMk id="18" creationId="{46402E9F-FA36-4D7F-AD9E-454F5A55118A}"/>
          </ac:cxnSpMkLst>
        </pc:cxnChg>
        <pc:cxnChg chg="del mod">
          <ac:chgData name="Scott DeLoach" userId="e5ffe5c9-f8d4-4681-b92f-ad7c997ba6a6" providerId="ADAL" clId="{FE25C7F7-9602-49BA-A9F0-D246CAE371B4}" dt="2020-01-30T17:10:06.036" v="6499" actId="478"/>
          <ac:cxnSpMkLst>
            <pc:docMk/>
            <pc:sldMk cId="4173165653" sldId="291"/>
            <ac:cxnSpMk id="41" creationId="{36FECEC0-0CF5-42CB-8045-8B0A7F4E47F8}"/>
          </ac:cxnSpMkLst>
        </pc:cxnChg>
        <pc:cxnChg chg="del mod">
          <ac:chgData name="Scott DeLoach" userId="e5ffe5c9-f8d4-4681-b92f-ad7c997ba6a6" providerId="ADAL" clId="{FE25C7F7-9602-49BA-A9F0-D246CAE371B4}" dt="2020-01-30T17:10:06.036" v="6499" actId="478"/>
          <ac:cxnSpMkLst>
            <pc:docMk/>
            <pc:sldMk cId="4173165653" sldId="291"/>
            <ac:cxnSpMk id="48" creationId="{BB8ECE9C-261E-466A-A9C7-895170320632}"/>
          </ac:cxnSpMkLst>
        </pc:cxnChg>
        <pc:cxnChg chg="del mod">
          <ac:chgData name="Scott DeLoach" userId="e5ffe5c9-f8d4-4681-b92f-ad7c997ba6a6" providerId="ADAL" clId="{FE25C7F7-9602-49BA-A9F0-D246CAE371B4}" dt="2020-01-30T17:10:06.036" v="6499" actId="478"/>
          <ac:cxnSpMkLst>
            <pc:docMk/>
            <pc:sldMk cId="4173165653" sldId="291"/>
            <ac:cxnSpMk id="51" creationId="{C133C6AF-707F-4510-B34A-63BF6D7372F7}"/>
          </ac:cxnSpMkLst>
        </pc:cxnChg>
        <pc:cxnChg chg="add del">
          <ac:chgData name="Scott DeLoach" userId="e5ffe5c9-f8d4-4681-b92f-ad7c997ba6a6" providerId="ADAL" clId="{FE25C7F7-9602-49BA-A9F0-D246CAE371B4}" dt="2020-01-30T17:11:32.784" v="6527"/>
          <ac:cxnSpMkLst>
            <pc:docMk/>
            <pc:sldMk cId="4173165653" sldId="291"/>
            <ac:cxnSpMk id="53" creationId="{60D19620-CE14-49C6-AAC7-B76C505C9F5F}"/>
          </ac:cxnSpMkLst>
        </pc:cxnChg>
        <pc:cxnChg chg="add del">
          <ac:chgData name="Scott DeLoach" userId="e5ffe5c9-f8d4-4681-b92f-ad7c997ba6a6" providerId="ADAL" clId="{FE25C7F7-9602-49BA-A9F0-D246CAE371B4}" dt="2020-01-30T17:11:32.784" v="6527"/>
          <ac:cxnSpMkLst>
            <pc:docMk/>
            <pc:sldMk cId="4173165653" sldId="291"/>
            <ac:cxnSpMk id="54" creationId="{A66478A2-D39E-4563-9546-93F924B8728E}"/>
          </ac:cxnSpMkLst>
        </pc:cxnChg>
        <pc:cxnChg chg="add del">
          <ac:chgData name="Scott DeLoach" userId="e5ffe5c9-f8d4-4681-b92f-ad7c997ba6a6" providerId="ADAL" clId="{FE25C7F7-9602-49BA-A9F0-D246CAE371B4}" dt="2020-01-30T17:11:32.784" v="6527"/>
          <ac:cxnSpMkLst>
            <pc:docMk/>
            <pc:sldMk cId="4173165653" sldId="291"/>
            <ac:cxnSpMk id="55" creationId="{27807B70-F9F7-480D-ADD6-B65FE5D45FE8}"/>
          </ac:cxnSpMkLst>
        </pc:cxnChg>
        <pc:cxnChg chg="add del">
          <ac:chgData name="Scott DeLoach" userId="e5ffe5c9-f8d4-4681-b92f-ad7c997ba6a6" providerId="ADAL" clId="{FE25C7F7-9602-49BA-A9F0-D246CAE371B4}" dt="2020-01-30T17:11:32.784" v="6527"/>
          <ac:cxnSpMkLst>
            <pc:docMk/>
            <pc:sldMk cId="4173165653" sldId="291"/>
            <ac:cxnSpMk id="59" creationId="{8EEBCF00-6457-47CD-B44C-1212FDA9DCB3}"/>
          </ac:cxnSpMkLst>
        </pc:cxnChg>
        <pc:cxnChg chg="add del">
          <ac:chgData name="Scott DeLoach" userId="e5ffe5c9-f8d4-4681-b92f-ad7c997ba6a6" providerId="ADAL" clId="{FE25C7F7-9602-49BA-A9F0-D246CAE371B4}" dt="2020-01-30T17:11:32.784" v="6527"/>
          <ac:cxnSpMkLst>
            <pc:docMk/>
            <pc:sldMk cId="4173165653" sldId="291"/>
            <ac:cxnSpMk id="64" creationId="{0ADC3576-E60B-484A-9363-0F15273E5813}"/>
          </ac:cxnSpMkLst>
        </pc:cxnChg>
        <pc:cxnChg chg="del mod">
          <ac:chgData name="Scott DeLoach" userId="e5ffe5c9-f8d4-4681-b92f-ad7c997ba6a6" providerId="ADAL" clId="{FE25C7F7-9602-49BA-A9F0-D246CAE371B4}" dt="2020-01-30T17:10:06.036" v="6499" actId="478"/>
          <ac:cxnSpMkLst>
            <pc:docMk/>
            <pc:sldMk cId="4173165653" sldId="291"/>
            <ac:cxnSpMk id="73" creationId="{243AEBA9-21F4-4F4C-AB83-BA9B0E09EE05}"/>
          </ac:cxnSpMkLst>
        </pc:cxnChg>
        <pc:cxnChg chg="del mod">
          <ac:chgData name="Scott DeLoach" userId="e5ffe5c9-f8d4-4681-b92f-ad7c997ba6a6" providerId="ADAL" clId="{FE25C7F7-9602-49BA-A9F0-D246CAE371B4}" dt="2020-01-30T17:10:06.036" v="6499" actId="478"/>
          <ac:cxnSpMkLst>
            <pc:docMk/>
            <pc:sldMk cId="4173165653" sldId="291"/>
            <ac:cxnSpMk id="74" creationId="{EB7A9CF1-A687-4771-844E-119EE72F79CA}"/>
          </ac:cxnSpMkLst>
        </pc:cxnChg>
        <pc:cxnChg chg="add del">
          <ac:chgData name="Scott DeLoach" userId="e5ffe5c9-f8d4-4681-b92f-ad7c997ba6a6" providerId="ADAL" clId="{FE25C7F7-9602-49BA-A9F0-D246CAE371B4}" dt="2020-01-30T17:11:32.784" v="6527"/>
          <ac:cxnSpMkLst>
            <pc:docMk/>
            <pc:sldMk cId="4173165653" sldId="291"/>
            <ac:cxnSpMk id="75" creationId="{A5B48493-1F67-492F-BBBF-7305CEB5743C}"/>
          </ac:cxnSpMkLst>
        </pc:cxnChg>
        <pc:cxnChg chg="add del">
          <ac:chgData name="Scott DeLoach" userId="e5ffe5c9-f8d4-4681-b92f-ad7c997ba6a6" providerId="ADAL" clId="{FE25C7F7-9602-49BA-A9F0-D246CAE371B4}" dt="2020-01-30T17:11:32.784" v="6527"/>
          <ac:cxnSpMkLst>
            <pc:docMk/>
            <pc:sldMk cId="4173165653" sldId="291"/>
            <ac:cxnSpMk id="76" creationId="{1205E9F4-182C-45B9-9B15-2290700BD4D1}"/>
          </ac:cxnSpMkLst>
        </pc:cxnChg>
        <pc:cxnChg chg="del mod">
          <ac:chgData name="Scott DeLoach" userId="e5ffe5c9-f8d4-4681-b92f-ad7c997ba6a6" providerId="ADAL" clId="{FE25C7F7-9602-49BA-A9F0-D246CAE371B4}" dt="2020-01-30T17:10:06.036" v="6499" actId="478"/>
          <ac:cxnSpMkLst>
            <pc:docMk/>
            <pc:sldMk cId="4173165653" sldId="291"/>
            <ac:cxnSpMk id="77" creationId="{3CF9E892-0873-4AF0-B32B-8C4ECBD06BE5}"/>
          </ac:cxnSpMkLst>
        </pc:cxnChg>
        <pc:cxnChg chg="add del">
          <ac:chgData name="Scott DeLoach" userId="e5ffe5c9-f8d4-4681-b92f-ad7c997ba6a6" providerId="ADAL" clId="{FE25C7F7-9602-49BA-A9F0-D246CAE371B4}" dt="2020-01-30T17:11:32.784" v="6527"/>
          <ac:cxnSpMkLst>
            <pc:docMk/>
            <pc:sldMk cId="4173165653" sldId="291"/>
            <ac:cxnSpMk id="79" creationId="{B8A9FF93-950F-4836-BB4A-9728FEF39F14}"/>
          </ac:cxnSpMkLst>
        </pc:cxnChg>
        <pc:cxnChg chg="del mod">
          <ac:chgData name="Scott DeLoach" userId="e5ffe5c9-f8d4-4681-b92f-ad7c997ba6a6" providerId="ADAL" clId="{FE25C7F7-9602-49BA-A9F0-D246CAE371B4}" dt="2020-01-30T17:10:06.036" v="6499" actId="478"/>
          <ac:cxnSpMkLst>
            <pc:docMk/>
            <pc:sldMk cId="4173165653" sldId="291"/>
            <ac:cxnSpMk id="80" creationId="{067344E8-9E6D-4329-8A60-DA18132E019A}"/>
          </ac:cxnSpMkLst>
        </pc:cxnChg>
        <pc:cxnChg chg="add del">
          <ac:chgData name="Scott DeLoach" userId="e5ffe5c9-f8d4-4681-b92f-ad7c997ba6a6" providerId="ADAL" clId="{FE25C7F7-9602-49BA-A9F0-D246CAE371B4}" dt="2020-01-30T17:11:32.784" v="6527"/>
          <ac:cxnSpMkLst>
            <pc:docMk/>
            <pc:sldMk cId="4173165653" sldId="291"/>
            <ac:cxnSpMk id="81" creationId="{59D20905-CC93-4F6A-B63A-70DEAF710367}"/>
          </ac:cxnSpMkLst>
        </pc:cxnChg>
        <pc:cxnChg chg="add del">
          <ac:chgData name="Scott DeLoach" userId="e5ffe5c9-f8d4-4681-b92f-ad7c997ba6a6" providerId="ADAL" clId="{FE25C7F7-9602-49BA-A9F0-D246CAE371B4}" dt="2020-01-30T17:11:32.784" v="6527"/>
          <ac:cxnSpMkLst>
            <pc:docMk/>
            <pc:sldMk cId="4173165653" sldId="291"/>
            <ac:cxnSpMk id="82" creationId="{8A946BC3-B029-4417-A499-8B79A5976838}"/>
          </ac:cxnSpMkLst>
        </pc:cxnChg>
        <pc:cxnChg chg="del mod">
          <ac:chgData name="Scott DeLoach" userId="e5ffe5c9-f8d4-4681-b92f-ad7c997ba6a6" providerId="ADAL" clId="{FE25C7F7-9602-49BA-A9F0-D246CAE371B4}" dt="2020-01-30T17:10:06.036" v="6499" actId="478"/>
          <ac:cxnSpMkLst>
            <pc:docMk/>
            <pc:sldMk cId="4173165653" sldId="291"/>
            <ac:cxnSpMk id="83" creationId="{5AD84311-BF31-4CF9-BC12-44F425FECFD5}"/>
          </ac:cxnSpMkLst>
        </pc:cxnChg>
        <pc:cxnChg chg="del mod">
          <ac:chgData name="Scott DeLoach" userId="e5ffe5c9-f8d4-4681-b92f-ad7c997ba6a6" providerId="ADAL" clId="{FE25C7F7-9602-49BA-A9F0-D246CAE371B4}" dt="2020-01-30T17:10:06.036" v="6499" actId="478"/>
          <ac:cxnSpMkLst>
            <pc:docMk/>
            <pc:sldMk cId="4173165653" sldId="291"/>
            <ac:cxnSpMk id="84" creationId="{821C29DC-0FEE-446A-A13F-D1491FD8438D}"/>
          </ac:cxnSpMkLst>
        </pc:cxnChg>
        <pc:cxnChg chg="add del">
          <ac:chgData name="Scott DeLoach" userId="e5ffe5c9-f8d4-4681-b92f-ad7c997ba6a6" providerId="ADAL" clId="{FE25C7F7-9602-49BA-A9F0-D246CAE371B4}" dt="2020-01-30T17:11:32.784" v="6527"/>
          <ac:cxnSpMkLst>
            <pc:docMk/>
            <pc:sldMk cId="4173165653" sldId="291"/>
            <ac:cxnSpMk id="85" creationId="{DA53D4EC-A29B-476D-9D28-45A312E3B366}"/>
          </ac:cxnSpMkLst>
        </pc:cxnChg>
        <pc:cxnChg chg="del mod">
          <ac:chgData name="Scott DeLoach" userId="e5ffe5c9-f8d4-4681-b92f-ad7c997ba6a6" providerId="ADAL" clId="{FE25C7F7-9602-49BA-A9F0-D246CAE371B4}" dt="2020-01-30T17:10:06.036" v="6499" actId="478"/>
          <ac:cxnSpMkLst>
            <pc:docMk/>
            <pc:sldMk cId="4173165653" sldId="291"/>
            <ac:cxnSpMk id="86" creationId="{86B44169-AD55-47A2-9202-8727342C39C5}"/>
          </ac:cxnSpMkLst>
        </pc:cxnChg>
        <pc:cxnChg chg="add del">
          <ac:chgData name="Scott DeLoach" userId="e5ffe5c9-f8d4-4681-b92f-ad7c997ba6a6" providerId="ADAL" clId="{FE25C7F7-9602-49BA-A9F0-D246CAE371B4}" dt="2020-01-30T17:11:32.784" v="6527"/>
          <ac:cxnSpMkLst>
            <pc:docMk/>
            <pc:sldMk cId="4173165653" sldId="291"/>
            <ac:cxnSpMk id="88" creationId="{4F544FFA-D5FF-4EDF-9C46-AF6E57E777C0}"/>
          </ac:cxnSpMkLst>
        </pc:cxnChg>
        <pc:cxnChg chg="del mod">
          <ac:chgData name="Scott DeLoach" userId="e5ffe5c9-f8d4-4681-b92f-ad7c997ba6a6" providerId="ADAL" clId="{FE25C7F7-9602-49BA-A9F0-D246CAE371B4}" dt="2020-01-30T17:10:06.036" v="6499" actId="478"/>
          <ac:cxnSpMkLst>
            <pc:docMk/>
            <pc:sldMk cId="4173165653" sldId="291"/>
            <ac:cxnSpMk id="89" creationId="{F69A3A31-4A91-4D1E-9444-71777643F44A}"/>
          </ac:cxnSpMkLst>
        </pc:cxnChg>
        <pc:cxnChg chg="del mod">
          <ac:chgData name="Scott DeLoach" userId="e5ffe5c9-f8d4-4681-b92f-ad7c997ba6a6" providerId="ADAL" clId="{FE25C7F7-9602-49BA-A9F0-D246CAE371B4}" dt="2020-01-30T17:10:06.036" v="6499" actId="478"/>
          <ac:cxnSpMkLst>
            <pc:docMk/>
            <pc:sldMk cId="4173165653" sldId="291"/>
            <ac:cxnSpMk id="90" creationId="{1D8F92DA-2FCA-4756-BDBE-2FEA84EDC29E}"/>
          </ac:cxnSpMkLst>
        </pc:cxnChg>
        <pc:cxnChg chg="add del">
          <ac:chgData name="Scott DeLoach" userId="e5ffe5c9-f8d4-4681-b92f-ad7c997ba6a6" providerId="ADAL" clId="{FE25C7F7-9602-49BA-A9F0-D246CAE371B4}" dt="2020-01-30T17:11:32.784" v="6527"/>
          <ac:cxnSpMkLst>
            <pc:docMk/>
            <pc:sldMk cId="4173165653" sldId="291"/>
            <ac:cxnSpMk id="91" creationId="{AAAFB65E-03FC-4F35-80E7-A8128F00E99D}"/>
          </ac:cxnSpMkLst>
        </pc:cxnChg>
        <pc:cxnChg chg="del mod">
          <ac:chgData name="Scott DeLoach" userId="e5ffe5c9-f8d4-4681-b92f-ad7c997ba6a6" providerId="ADAL" clId="{FE25C7F7-9602-49BA-A9F0-D246CAE371B4}" dt="2020-01-30T17:10:06.036" v="6499" actId="478"/>
          <ac:cxnSpMkLst>
            <pc:docMk/>
            <pc:sldMk cId="4173165653" sldId="291"/>
            <ac:cxnSpMk id="95" creationId="{466EF604-B031-48A7-8C1A-EF6A6082CC9F}"/>
          </ac:cxnSpMkLst>
        </pc:cxnChg>
        <pc:cxnChg chg="add del">
          <ac:chgData name="Scott DeLoach" userId="e5ffe5c9-f8d4-4681-b92f-ad7c997ba6a6" providerId="ADAL" clId="{FE25C7F7-9602-49BA-A9F0-D246CAE371B4}" dt="2020-01-30T17:11:32.784" v="6527"/>
          <ac:cxnSpMkLst>
            <pc:docMk/>
            <pc:sldMk cId="4173165653" sldId="291"/>
            <ac:cxnSpMk id="96" creationId="{FD3BBE27-0358-4ECF-A7B4-5F81D5428E0B}"/>
          </ac:cxnSpMkLst>
        </pc:cxnChg>
        <pc:cxnChg chg="del mod">
          <ac:chgData name="Scott DeLoach" userId="e5ffe5c9-f8d4-4681-b92f-ad7c997ba6a6" providerId="ADAL" clId="{FE25C7F7-9602-49BA-A9F0-D246CAE371B4}" dt="2020-01-30T17:10:06.036" v="6499" actId="478"/>
          <ac:cxnSpMkLst>
            <pc:docMk/>
            <pc:sldMk cId="4173165653" sldId="291"/>
            <ac:cxnSpMk id="98" creationId="{99A28700-6F96-4D44-A424-D3A9B5182CF1}"/>
          </ac:cxnSpMkLst>
        </pc:cxnChg>
        <pc:cxnChg chg="add del">
          <ac:chgData name="Scott DeLoach" userId="e5ffe5c9-f8d4-4681-b92f-ad7c997ba6a6" providerId="ADAL" clId="{FE25C7F7-9602-49BA-A9F0-D246CAE371B4}" dt="2020-01-30T17:11:32.784" v="6527"/>
          <ac:cxnSpMkLst>
            <pc:docMk/>
            <pc:sldMk cId="4173165653" sldId="291"/>
            <ac:cxnSpMk id="101" creationId="{006CD77C-0524-4C4D-A89F-06483ADCB511}"/>
          </ac:cxnSpMkLst>
        </pc:cxnChg>
        <pc:cxnChg chg="add del">
          <ac:chgData name="Scott DeLoach" userId="e5ffe5c9-f8d4-4681-b92f-ad7c997ba6a6" providerId="ADAL" clId="{FE25C7F7-9602-49BA-A9F0-D246CAE371B4}" dt="2020-01-30T17:11:32.784" v="6527"/>
          <ac:cxnSpMkLst>
            <pc:docMk/>
            <pc:sldMk cId="4173165653" sldId="291"/>
            <ac:cxnSpMk id="102" creationId="{3DC3E01B-1A05-4629-82C6-07CECEA8A04B}"/>
          </ac:cxnSpMkLst>
        </pc:cxnChg>
        <pc:cxnChg chg="add del">
          <ac:chgData name="Scott DeLoach" userId="e5ffe5c9-f8d4-4681-b92f-ad7c997ba6a6" providerId="ADAL" clId="{FE25C7F7-9602-49BA-A9F0-D246CAE371B4}" dt="2020-01-30T17:11:32.784" v="6527"/>
          <ac:cxnSpMkLst>
            <pc:docMk/>
            <pc:sldMk cId="4173165653" sldId="291"/>
            <ac:cxnSpMk id="103" creationId="{92892DFE-A614-4F61-AE43-D29FF606E9E9}"/>
          </ac:cxnSpMkLst>
        </pc:cxnChg>
        <pc:cxnChg chg="add del">
          <ac:chgData name="Scott DeLoach" userId="e5ffe5c9-f8d4-4681-b92f-ad7c997ba6a6" providerId="ADAL" clId="{FE25C7F7-9602-49BA-A9F0-D246CAE371B4}" dt="2020-01-30T17:11:32.784" v="6527"/>
          <ac:cxnSpMkLst>
            <pc:docMk/>
            <pc:sldMk cId="4173165653" sldId="291"/>
            <ac:cxnSpMk id="104" creationId="{8AE2E86C-9F2F-4254-B7C0-3B8E1F83E428}"/>
          </ac:cxnSpMkLst>
        </pc:cxnChg>
        <pc:cxnChg chg="del mod">
          <ac:chgData name="Scott DeLoach" userId="e5ffe5c9-f8d4-4681-b92f-ad7c997ba6a6" providerId="ADAL" clId="{FE25C7F7-9602-49BA-A9F0-D246CAE371B4}" dt="2020-01-30T17:10:06.036" v="6499" actId="478"/>
          <ac:cxnSpMkLst>
            <pc:docMk/>
            <pc:sldMk cId="4173165653" sldId="291"/>
            <ac:cxnSpMk id="105" creationId="{854CF708-B594-4DB2-9C00-0E9AE3CC1D40}"/>
          </ac:cxnSpMkLst>
        </pc:cxnChg>
        <pc:cxnChg chg="add del">
          <ac:chgData name="Scott DeLoach" userId="e5ffe5c9-f8d4-4681-b92f-ad7c997ba6a6" providerId="ADAL" clId="{FE25C7F7-9602-49BA-A9F0-D246CAE371B4}" dt="2020-01-30T17:11:32.784" v="6527"/>
          <ac:cxnSpMkLst>
            <pc:docMk/>
            <pc:sldMk cId="4173165653" sldId="291"/>
            <ac:cxnSpMk id="114" creationId="{E12F762D-8B04-4155-98F3-88BDFD296E92}"/>
          </ac:cxnSpMkLst>
        </pc:cxnChg>
        <pc:cxnChg chg="add del">
          <ac:chgData name="Scott DeLoach" userId="e5ffe5c9-f8d4-4681-b92f-ad7c997ba6a6" providerId="ADAL" clId="{FE25C7F7-9602-49BA-A9F0-D246CAE371B4}" dt="2020-01-30T17:11:32.784" v="6527"/>
          <ac:cxnSpMkLst>
            <pc:docMk/>
            <pc:sldMk cId="4173165653" sldId="291"/>
            <ac:cxnSpMk id="117" creationId="{8BA9C8C9-4F50-4196-8F7F-8B3AAE2D8CD3}"/>
          </ac:cxnSpMkLst>
        </pc:cxnChg>
        <pc:cxnChg chg="add del">
          <ac:chgData name="Scott DeLoach" userId="e5ffe5c9-f8d4-4681-b92f-ad7c997ba6a6" providerId="ADAL" clId="{FE25C7F7-9602-49BA-A9F0-D246CAE371B4}" dt="2020-01-30T17:13:38.596" v="6574"/>
          <ac:cxnSpMkLst>
            <pc:docMk/>
            <pc:sldMk cId="4173165653" sldId="291"/>
            <ac:cxnSpMk id="121" creationId="{8596EF42-C2B1-4F56-B8F3-AB4F69335089}"/>
          </ac:cxnSpMkLst>
        </pc:cxnChg>
        <pc:cxnChg chg="add del">
          <ac:chgData name="Scott DeLoach" userId="e5ffe5c9-f8d4-4681-b92f-ad7c997ba6a6" providerId="ADAL" clId="{FE25C7F7-9602-49BA-A9F0-D246CAE371B4}" dt="2020-01-30T17:13:38.596" v="6574"/>
          <ac:cxnSpMkLst>
            <pc:docMk/>
            <pc:sldMk cId="4173165653" sldId="291"/>
            <ac:cxnSpMk id="122" creationId="{51EA5121-AD2B-4A36-ACA2-D8E2EFC85BC4}"/>
          </ac:cxnSpMkLst>
        </pc:cxnChg>
        <pc:cxnChg chg="add del">
          <ac:chgData name="Scott DeLoach" userId="e5ffe5c9-f8d4-4681-b92f-ad7c997ba6a6" providerId="ADAL" clId="{FE25C7F7-9602-49BA-A9F0-D246CAE371B4}" dt="2020-01-30T17:13:38.596" v="6574"/>
          <ac:cxnSpMkLst>
            <pc:docMk/>
            <pc:sldMk cId="4173165653" sldId="291"/>
            <ac:cxnSpMk id="123" creationId="{5B6AD5CF-25E6-4648-A2BD-0FD014FDA78A}"/>
          </ac:cxnSpMkLst>
        </pc:cxnChg>
        <pc:cxnChg chg="add del">
          <ac:chgData name="Scott DeLoach" userId="e5ffe5c9-f8d4-4681-b92f-ad7c997ba6a6" providerId="ADAL" clId="{FE25C7F7-9602-49BA-A9F0-D246CAE371B4}" dt="2020-01-30T17:13:38.596" v="6574"/>
          <ac:cxnSpMkLst>
            <pc:docMk/>
            <pc:sldMk cId="4173165653" sldId="291"/>
            <ac:cxnSpMk id="124" creationId="{CEBF1B13-1CD2-4671-93FD-880294B0290A}"/>
          </ac:cxnSpMkLst>
        </pc:cxnChg>
        <pc:cxnChg chg="add del">
          <ac:chgData name="Scott DeLoach" userId="e5ffe5c9-f8d4-4681-b92f-ad7c997ba6a6" providerId="ADAL" clId="{FE25C7F7-9602-49BA-A9F0-D246CAE371B4}" dt="2020-01-30T17:13:38.596" v="6574"/>
          <ac:cxnSpMkLst>
            <pc:docMk/>
            <pc:sldMk cId="4173165653" sldId="291"/>
            <ac:cxnSpMk id="127" creationId="{ADBA8272-15F5-4A4E-9DB6-1D4EC6B38967}"/>
          </ac:cxnSpMkLst>
        </pc:cxnChg>
        <pc:cxnChg chg="add del">
          <ac:chgData name="Scott DeLoach" userId="e5ffe5c9-f8d4-4681-b92f-ad7c997ba6a6" providerId="ADAL" clId="{FE25C7F7-9602-49BA-A9F0-D246CAE371B4}" dt="2020-01-30T17:13:38.596" v="6574"/>
          <ac:cxnSpMkLst>
            <pc:docMk/>
            <pc:sldMk cId="4173165653" sldId="291"/>
            <ac:cxnSpMk id="133" creationId="{310A0214-5CDC-404E-9094-8B1F85171B18}"/>
          </ac:cxnSpMkLst>
        </pc:cxnChg>
        <pc:cxnChg chg="add del">
          <ac:chgData name="Scott DeLoach" userId="e5ffe5c9-f8d4-4681-b92f-ad7c997ba6a6" providerId="ADAL" clId="{FE25C7F7-9602-49BA-A9F0-D246CAE371B4}" dt="2020-01-30T17:13:38.596" v="6574"/>
          <ac:cxnSpMkLst>
            <pc:docMk/>
            <pc:sldMk cId="4173165653" sldId="291"/>
            <ac:cxnSpMk id="134" creationId="{42353BB0-2939-4427-A1FC-8838830ACBBC}"/>
          </ac:cxnSpMkLst>
        </pc:cxnChg>
        <pc:cxnChg chg="add del">
          <ac:chgData name="Scott DeLoach" userId="e5ffe5c9-f8d4-4681-b92f-ad7c997ba6a6" providerId="ADAL" clId="{FE25C7F7-9602-49BA-A9F0-D246CAE371B4}" dt="2020-01-30T17:13:38.596" v="6574"/>
          <ac:cxnSpMkLst>
            <pc:docMk/>
            <pc:sldMk cId="4173165653" sldId="291"/>
            <ac:cxnSpMk id="135" creationId="{6B3EB4F1-2B4B-47D1-980F-3807DF12AB29}"/>
          </ac:cxnSpMkLst>
        </pc:cxnChg>
        <pc:cxnChg chg="add del">
          <ac:chgData name="Scott DeLoach" userId="e5ffe5c9-f8d4-4681-b92f-ad7c997ba6a6" providerId="ADAL" clId="{FE25C7F7-9602-49BA-A9F0-D246CAE371B4}" dt="2020-01-30T17:13:38.596" v="6574"/>
          <ac:cxnSpMkLst>
            <pc:docMk/>
            <pc:sldMk cId="4173165653" sldId="291"/>
            <ac:cxnSpMk id="136" creationId="{C1A4A393-BD03-4B9B-BBED-E2C235D2B6B8}"/>
          </ac:cxnSpMkLst>
        </pc:cxnChg>
        <pc:cxnChg chg="add del">
          <ac:chgData name="Scott DeLoach" userId="e5ffe5c9-f8d4-4681-b92f-ad7c997ba6a6" providerId="ADAL" clId="{FE25C7F7-9602-49BA-A9F0-D246CAE371B4}" dt="2020-01-30T17:13:38.596" v="6574"/>
          <ac:cxnSpMkLst>
            <pc:docMk/>
            <pc:sldMk cId="4173165653" sldId="291"/>
            <ac:cxnSpMk id="137" creationId="{97E0CF8A-2630-45AE-89EB-6FF7E71FD756}"/>
          </ac:cxnSpMkLst>
        </pc:cxnChg>
        <pc:cxnChg chg="add del">
          <ac:chgData name="Scott DeLoach" userId="e5ffe5c9-f8d4-4681-b92f-ad7c997ba6a6" providerId="ADAL" clId="{FE25C7F7-9602-49BA-A9F0-D246CAE371B4}" dt="2020-01-30T17:13:38.596" v="6574"/>
          <ac:cxnSpMkLst>
            <pc:docMk/>
            <pc:sldMk cId="4173165653" sldId="291"/>
            <ac:cxnSpMk id="138" creationId="{D0616B2B-0D91-4974-BD82-57B5A0881649}"/>
          </ac:cxnSpMkLst>
        </pc:cxnChg>
        <pc:cxnChg chg="add del">
          <ac:chgData name="Scott DeLoach" userId="e5ffe5c9-f8d4-4681-b92f-ad7c997ba6a6" providerId="ADAL" clId="{FE25C7F7-9602-49BA-A9F0-D246CAE371B4}" dt="2020-01-30T17:13:38.596" v="6574"/>
          <ac:cxnSpMkLst>
            <pc:docMk/>
            <pc:sldMk cId="4173165653" sldId="291"/>
            <ac:cxnSpMk id="140" creationId="{A327E980-28A1-4EF4-ADE3-5593091098F6}"/>
          </ac:cxnSpMkLst>
        </pc:cxnChg>
        <pc:cxnChg chg="add del">
          <ac:chgData name="Scott DeLoach" userId="e5ffe5c9-f8d4-4681-b92f-ad7c997ba6a6" providerId="ADAL" clId="{FE25C7F7-9602-49BA-A9F0-D246CAE371B4}" dt="2020-01-30T17:13:38.596" v="6574"/>
          <ac:cxnSpMkLst>
            <pc:docMk/>
            <pc:sldMk cId="4173165653" sldId="291"/>
            <ac:cxnSpMk id="141" creationId="{D9B1DDC0-C8C2-403C-A99B-13C31C10E33B}"/>
          </ac:cxnSpMkLst>
        </pc:cxnChg>
        <pc:cxnChg chg="add del">
          <ac:chgData name="Scott DeLoach" userId="e5ffe5c9-f8d4-4681-b92f-ad7c997ba6a6" providerId="ADAL" clId="{FE25C7F7-9602-49BA-A9F0-D246CAE371B4}" dt="2020-01-30T17:13:38.596" v="6574"/>
          <ac:cxnSpMkLst>
            <pc:docMk/>
            <pc:sldMk cId="4173165653" sldId="291"/>
            <ac:cxnSpMk id="144" creationId="{4B2045EF-2566-4E01-88AE-49BB11BCC650}"/>
          </ac:cxnSpMkLst>
        </pc:cxnChg>
        <pc:cxnChg chg="add del">
          <ac:chgData name="Scott DeLoach" userId="e5ffe5c9-f8d4-4681-b92f-ad7c997ba6a6" providerId="ADAL" clId="{FE25C7F7-9602-49BA-A9F0-D246CAE371B4}" dt="2020-01-30T17:13:38.596" v="6574"/>
          <ac:cxnSpMkLst>
            <pc:docMk/>
            <pc:sldMk cId="4173165653" sldId="291"/>
            <ac:cxnSpMk id="147" creationId="{C06EED7E-73B2-42FD-9047-8B0C4F94BFA2}"/>
          </ac:cxnSpMkLst>
        </pc:cxnChg>
        <pc:cxnChg chg="add del">
          <ac:chgData name="Scott DeLoach" userId="e5ffe5c9-f8d4-4681-b92f-ad7c997ba6a6" providerId="ADAL" clId="{FE25C7F7-9602-49BA-A9F0-D246CAE371B4}" dt="2020-01-30T17:13:38.596" v="6574"/>
          <ac:cxnSpMkLst>
            <pc:docMk/>
            <pc:sldMk cId="4173165653" sldId="291"/>
            <ac:cxnSpMk id="148" creationId="{74BA1D64-EBB2-4554-9BA8-72D1906FC7E8}"/>
          </ac:cxnSpMkLst>
        </pc:cxnChg>
        <pc:cxnChg chg="add del">
          <ac:chgData name="Scott DeLoach" userId="e5ffe5c9-f8d4-4681-b92f-ad7c997ba6a6" providerId="ADAL" clId="{FE25C7F7-9602-49BA-A9F0-D246CAE371B4}" dt="2020-01-30T17:13:38.596" v="6574"/>
          <ac:cxnSpMkLst>
            <pc:docMk/>
            <pc:sldMk cId="4173165653" sldId="291"/>
            <ac:cxnSpMk id="149" creationId="{FB2B0A91-E758-4695-BB9A-F1D6C25C8AEC}"/>
          </ac:cxnSpMkLst>
        </pc:cxnChg>
        <pc:cxnChg chg="add del">
          <ac:chgData name="Scott DeLoach" userId="e5ffe5c9-f8d4-4681-b92f-ad7c997ba6a6" providerId="ADAL" clId="{FE25C7F7-9602-49BA-A9F0-D246CAE371B4}" dt="2020-01-30T17:13:38.596" v="6574"/>
          <ac:cxnSpMkLst>
            <pc:docMk/>
            <pc:sldMk cId="4173165653" sldId="291"/>
            <ac:cxnSpMk id="150" creationId="{4C077C7B-8710-4FD6-8CA6-5B47A8CDB079}"/>
          </ac:cxnSpMkLst>
        </pc:cxnChg>
        <pc:cxnChg chg="add del">
          <ac:chgData name="Scott DeLoach" userId="e5ffe5c9-f8d4-4681-b92f-ad7c997ba6a6" providerId="ADAL" clId="{FE25C7F7-9602-49BA-A9F0-D246CAE371B4}" dt="2020-01-30T17:13:38.596" v="6574"/>
          <ac:cxnSpMkLst>
            <pc:docMk/>
            <pc:sldMk cId="4173165653" sldId="291"/>
            <ac:cxnSpMk id="159" creationId="{7CCF3401-695E-488E-9DFB-1B38EECCE40F}"/>
          </ac:cxnSpMkLst>
        </pc:cxnChg>
        <pc:cxnChg chg="add del">
          <ac:chgData name="Scott DeLoach" userId="e5ffe5c9-f8d4-4681-b92f-ad7c997ba6a6" providerId="ADAL" clId="{FE25C7F7-9602-49BA-A9F0-D246CAE371B4}" dt="2020-01-30T17:13:38.596" v="6574"/>
          <ac:cxnSpMkLst>
            <pc:docMk/>
            <pc:sldMk cId="4173165653" sldId="291"/>
            <ac:cxnSpMk id="162" creationId="{97C9D6E3-1844-49E4-A15C-0D6103EDF912}"/>
          </ac:cxnSpMkLst>
        </pc:cxnChg>
        <pc:cxnChg chg="add">
          <ac:chgData name="Scott DeLoach" userId="e5ffe5c9-f8d4-4681-b92f-ad7c997ba6a6" providerId="ADAL" clId="{FE25C7F7-9602-49BA-A9F0-D246CAE371B4}" dt="2020-01-30T17:14:12.149" v="6588"/>
          <ac:cxnSpMkLst>
            <pc:docMk/>
            <pc:sldMk cId="4173165653" sldId="291"/>
            <ac:cxnSpMk id="166" creationId="{31EAE92F-843A-4ACA-AA40-B334C3CA6576}"/>
          </ac:cxnSpMkLst>
        </pc:cxnChg>
        <pc:cxnChg chg="add">
          <ac:chgData name="Scott DeLoach" userId="e5ffe5c9-f8d4-4681-b92f-ad7c997ba6a6" providerId="ADAL" clId="{FE25C7F7-9602-49BA-A9F0-D246CAE371B4}" dt="2020-01-30T17:14:12.149" v="6588"/>
          <ac:cxnSpMkLst>
            <pc:docMk/>
            <pc:sldMk cId="4173165653" sldId="291"/>
            <ac:cxnSpMk id="167" creationId="{077F7BF3-D638-400D-8CA2-F3D6061A5931}"/>
          </ac:cxnSpMkLst>
        </pc:cxnChg>
        <pc:cxnChg chg="add">
          <ac:chgData name="Scott DeLoach" userId="e5ffe5c9-f8d4-4681-b92f-ad7c997ba6a6" providerId="ADAL" clId="{FE25C7F7-9602-49BA-A9F0-D246CAE371B4}" dt="2020-01-30T17:14:12.149" v="6588"/>
          <ac:cxnSpMkLst>
            <pc:docMk/>
            <pc:sldMk cId="4173165653" sldId="291"/>
            <ac:cxnSpMk id="168" creationId="{BB6F797A-61AD-449F-822F-119EE50E5F3D}"/>
          </ac:cxnSpMkLst>
        </pc:cxnChg>
        <pc:cxnChg chg="add">
          <ac:chgData name="Scott DeLoach" userId="e5ffe5c9-f8d4-4681-b92f-ad7c997ba6a6" providerId="ADAL" clId="{FE25C7F7-9602-49BA-A9F0-D246CAE371B4}" dt="2020-01-30T17:14:12.149" v="6588"/>
          <ac:cxnSpMkLst>
            <pc:docMk/>
            <pc:sldMk cId="4173165653" sldId="291"/>
            <ac:cxnSpMk id="169" creationId="{573AEAFD-61CE-442B-AB55-2F1AB684FA65}"/>
          </ac:cxnSpMkLst>
        </pc:cxnChg>
        <pc:cxnChg chg="add mod">
          <ac:chgData name="Scott DeLoach" userId="e5ffe5c9-f8d4-4681-b92f-ad7c997ba6a6" providerId="ADAL" clId="{FE25C7F7-9602-49BA-A9F0-D246CAE371B4}" dt="2020-01-30T17:19:20.095" v="6895" actId="14861"/>
          <ac:cxnSpMkLst>
            <pc:docMk/>
            <pc:sldMk cId="4173165653" sldId="291"/>
            <ac:cxnSpMk id="172" creationId="{002A0E23-8F73-4C89-8A75-20BF601553C8}"/>
          </ac:cxnSpMkLst>
        </pc:cxnChg>
        <pc:cxnChg chg="add mod">
          <ac:chgData name="Scott DeLoach" userId="e5ffe5c9-f8d4-4681-b92f-ad7c997ba6a6" providerId="ADAL" clId="{FE25C7F7-9602-49BA-A9F0-D246CAE371B4}" dt="2020-01-30T17:19:20.095" v="6895" actId="14861"/>
          <ac:cxnSpMkLst>
            <pc:docMk/>
            <pc:sldMk cId="4173165653" sldId="291"/>
            <ac:cxnSpMk id="178" creationId="{061BA4A1-9DF6-447B-9CD2-D282ABB89765}"/>
          </ac:cxnSpMkLst>
        </pc:cxnChg>
        <pc:cxnChg chg="add">
          <ac:chgData name="Scott DeLoach" userId="e5ffe5c9-f8d4-4681-b92f-ad7c997ba6a6" providerId="ADAL" clId="{FE25C7F7-9602-49BA-A9F0-D246CAE371B4}" dt="2020-01-30T17:14:12.149" v="6588"/>
          <ac:cxnSpMkLst>
            <pc:docMk/>
            <pc:sldMk cId="4173165653" sldId="291"/>
            <ac:cxnSpMk id="179" creationId="{25F9A227-ACAC-4782-90D9-B7688C49EAC5}"/>
          </ac:cxnSpMkLst>
        </pc:cxnChg>
        <pc:cxnChg chg="add">
          <ac:chgData name="Scott DeLoach" userId="e5ffe5c9-f8d4-4681-b92f-ad7c997ba6a6" providerId="ADAL" clId="{FE25C7F7-9602-49BA-A9F0-D246CAE371B4}" dt="2020-01-30T17:14:12.149" v="6588"/>
          <ac:cxnSpMkLst>
            <pc:docMk/>
            <pc:sldMk cId="4173165653" sldId="291"/>
            <ac:cxnSpMk id="180" creationId="{A53E387D-F37C-450F-9BB1-9578E9790849}"/>
          </ac:cxnSpMkLst>
        </pc:cxnChg>
        <pc:cxnChg chg="add">
          <ac:chgData name="Scott DeLoach" userId="e5ffe5c9-f8d4-4681-b92f-ad7c997ba6a6" providerId="ADAL" clId="{FE25C7F7-9602-49BA-A9F0-D246CAE371B4}" dt="2020-01-30T17:14:12.149" v="6588"/>
          <ac:cxnSpMkLst>
            <pc:docMk/>
            <pc:sldMk cId="4173165653" sldId="291"/>
            <ac:cxnSpMk id="181" creationId="{C672EF94-EC55-43DA-8CBC-E8F2D3D2B62F}"/>
          </ac:cxnSpMkLst>
        </pc:cxnChg>
        <pc:cxnChg chg="add">
          <ac:chgData name="Scott DeLoach" userId="e5ffe5c9-f8d4-4681-b92f-ad7c997ba6a6" providerId="ADAL" clId="{FE25C7F7-9602-49BA-A9F0-D246CAE371B4}" dt="2020-01-30T17:14:12.149" v="6588"/>
          <ac:cxnSpMkLst>
            <pc:docMk/>
            <pc:sldMk cId="4173165653" sldId="291"/>
            <ac:cxnSpMk id="182" creationId="{151AAC35-E02D-43F6-8AFF-429085326330}"/>
          </ac:cxnSpMkLst>
        </pc:cxnChg>
        <pc:cxnChg chg="add">
          <ac:chgData name="Scott DeLoach" userId="e5ffe5c9-f8d4-4681-b92f-ad7c997ba6a6" providerId="ADAL" clId="{FE25C7F7-9602-49BA-A9F0-D246CAE371B4}" dt="2020-01-30T17:14:12.149" v="6588"/>
          <ac:cxnSpMkLst>
            <pc:docMk/>
            <pc:sldMk cId="4173165653" sldId="291"/>
            <ac:cxnSpMk id="183" creationId="{3EFE476B-1B03-4229-989B-8FDD7BAA66C8}"/>
          </ac:cxnSpMkLst>
        </pc:cxnChg>
        <pc:cxnChg chg="add">
          <ac:chgData name="Scott DeLoach" userId="e5ffe5c9-f8d4-4681-b92f-ad7c997ba6a6" providerId="ADAL" clId="{FE25C7F7-9602-49BA-A9F0-D246CAE371B4}" dt="2020-01-30T17:14:12.149" v="6588"/>
          <ac:cxnSpMkLst>
            <pc:docMk/>
            <pc:sldMk cId="4173165653" sldId="291"/>
            <ac:cxnSpMk id="185" creationId="{A63464D8-F6FD-4400-8C9F-643D461006FD}"/>
          </ac:cxnSpMkLst>
        </pc:cxnChg>
        <pc:cxnChg chg="add">
          <ac:chgData name="Scott DeLoach" userId="e5ffe5c9-f8d4-4681-b92f-ad7c997ba6a6" providerId="ADAL" clId="{FE25C7F7-9602-49BA-A9F0-D246CAE371B4}" dt="2020-01-30T17:14:12.149" v="6588"/>
          <ac:cxnSpMkLst>
            <pc:docMk/>
            <pc:sldMk cId="4173165653" sldId="291"/>
            <ac:cxnSpMk id="186" creationId="{5181E9F5-17E4-40C0-923E-19C899584AC5}"/>
          </ac:cxnSpMkLst>
        </pc:cxnChg>
        <pc:cxnChg chg="add mod">
          <ac:chgData name="Scott DeLoach" userId="e5ffe5c9-f8d4-4681-b92f-ad7c997ba6a6" providerId="ADAL" clId="{FE25C7F7-9602-49BA-A9F0-D246CAE371B4}" dt="2020-01-30T17:19:20.095" v="6895" actId="14861"/>
          <ac:cxnSpMkLst>
            <pc:docMk/>
            <pc:sldMk cId="4173165653" sldId="291"/>
            <ac:cxnSpMk id="189" creationId="{1F6969FA-2442-4286-A57C-53477959387A}"/>
          </ac:cxnSpMkLst>
        </pc:cxnChg>
        <pc:cxnChg chg="add mod">
          <ac:chgData name="Scott DeLoach" userId="e5ffe5c9-f8d4-4681-b92f-ad7c997ba6a6" providerId="ADAL" clId="{FE25C7F7-9602-49BA-A9F0-D246CAE371B4}" dt="2020-01-30T17:19:20.095" v="6895" actId="14861"/>
          <ac:cxnSpMkLst>
            <pc:docMk/>
            <pc:sldMk cId="4173165653" sldId="291"/>
            <ac:cxnSpMk id="192" creationId="{0F6B7844-AA9F-474C-AE61-5CC267F4B395}"/>
          </ac:cxnSpMkLst>
        </pc:cxnChg>
        <pc:cxnChg chg="add">
          <ac:chgData name="Scott DeLoach" userId="e5ffe5c9-f8d4-4681-b92f-ad7c997ba6a6" providerId="ADAL" clId="{FE25C7F7-9602-49BA-A9F0-D246CAE371B4}" dt="2020-01-30T17:14:12.149" v="6588"/>
          <ac:cxnSpMkLst>
            <pc:docMk/>
            <pc:sldMk cId="4173165653" sldId="291"/>
            <ac:cxnSpMk id="193" creationId="{C229C0A9-BACD-4C8E-854B-7D668323564F}"/>
          </ac:cxnSpMkLst>
        </pc:cxnChg>
        <pc:cxnChg chg="add">
          <ac:chgData name="Scott DeLoach" userId="e5ffe5c9-f8d4-4681-b92f-ad7c997ba6a6" providerId="ADAL" clId="{FE25C7F7-9602-49BA-A9F0-D246CAE371B4}" dt="2020-01-30T17:14:12.149" v="6588"/>
          <ac:cxnSpMkLst>
            <pc:docMk/>
            <pc:sldMk cId="4173165653" sldId="291"/>
            <ac:cxnSpMk id="194" creationId="{55441128-C68F-419C-A16A-9A10908D5560}"/>
          </ac:cxnSpMkLst>
        </pc:cxnChg>
        <pc:cxnChg chg="add">
          <ac:chgData name="Scott DeLoach" userId="e5ffe5c9-f8d4-4681-b92f-ad7c997ba6a6" providerId="ADAL" clId="{FE25C7F7-9602-49BA-A9F0-D246CAE371B4}" dt="2020-01-30T17:14:12.149" v="6588"/>
          <ac:cxnSpMkLst>
            <pc:docMk/>
            <pc:sldMk cId="4173165653" sldId="291"/>
            <ac:cxnSpMk id="195" creationId="{96F594F3-364B-478F-9E40-FEA13535ECFA}"/>
          </ac:cxnSpMkLst>
        </pc:cxnChg>
        <pc:cxnChg chg="add">
          <ac:chgData name="Scott DeLoach" userId="e5ffe5c9-f8d4-4681-b92f-ad7c997ba6a6" providerId="ADAL" clId="{FE25C7F7-9602-49BA-A9F0-D246CAE371B4}" dt="2020-01-30T17:14:12.149" v="6588"/>
          <ac:cxnSpMkLst>
            <pc:docMk/>
            <pc:sldMk cId="4173165653" sldId="291"/>
            <ac:cxnSpMk id="204" creationId="{FED48013-BC95-442B-AB59-DAC81C8BF505}"/>
          </ac:cxnSpMkLst>
        </pc:cxnChg>
        <pc:cxnChg chg="add">
          <ac:chgData name="Scott DeLoach" userId="e5ffe5c9-f8d4-4681-b92f-ad7c997ba6a6" providerId="ADAL" clId="{FE25C7F7-9602-49BA-A9F0-D246CAE371B4}" dt="2020-01-30T17:14:12.149" v="6588"/>
          <ac:cxnSpMkLst>
            <pc:docMk/>
            <pc:sldMk cId="4173165653" sldId="291"/>
            <ac:cxnSpMk id="207" creationId="{47FC8C96-BAD5-4003-BEFC-7D40C5526DA7}"/>
          </ac:cxnSpMkLst>
        </pc:cxnChg>
      </pc:sldChg>
      <pc:sldChg chg="addSp delSp modSp modNotes modNotesTx">
        <pc:chgData name="Scott DeLoach" userId="e5ffe5c9-f8d4-4681-b92f-ad7c997ba6a6" providerId="ADAL" clId="{FE25C7F7-9602-49BA-A9F0-D246CAE371B4}" dt="2020-01-30T17:20:09.185" v="6899" actId="14861"/>
        <pc:sldMkLst>
          <pc:docMk/>
          <pc:sldMk cId="2557317885" sldId="292"/>
        </pc:sldMkLst>
        <pc:spChg chg="del">
          <ac:chgData name="Scott DeLoach" userId="e5ffe5c9-f8d4-4681-b92f-ad7c997ba6a6" providerId="ADAL" clId="{FE25C7F7-9602-49BA-A9F0-D246CAE371B4}" dt="2020-01-30T17:10:10.377" v="6500" actId="478"/>
          <ac:spMkLst>
            <pc:docMk/>
            <pc:sldMk cId="2557317885" sldId="292"/>
            <ac:spMk id="13" creationId="{E15566C7-0E74-4207-870E-07F307C1CB0C}"/>
          </ac:spMkLst>
        </pc:spChg>
        <pc:spChg chg="del">
          <ac:chgData name="Scott DeLoach" userId="e5ffe5c9-f8d4-4681-b92f-ad7c997ba6a6" providerId="ADAL" clId="{FE25C7F7-9602-49BA-A9F0-D246CAE371B4}" dt="2020-01-30T17:10:10.377" v="6500" actId="478"/>
          <ac:spMkLst>
            <pc:docMk/>
            <pc:sldMk cId="2557317885" sldId="292"/>
            <ac:spMk id="19" creationId="{F75E5258-1FF7-4145-A1D5-0B1A0804B4DA}"/>
          </ac:spMkLst>
        </pc:spChg>
        <pc:spChg chg="del">
          <ac:chgData name="Scott DeLoach" userId="e5ffe5c9-f8d4-4681-b92f-ad7c997ba6a6" providerId="ADAL" clId="{FE25C7F7-9602-49BA-A9F0-D246CAE371B4}" dt="2020-01-30T17:10:10.377" v="6500" actId="478"/>
          <ac:spMkLst>
            <pc:docMk/>
            <pc:sldMk cId="2557317885" sldId="292"/>
            <ac:spMk id="20" creationId="{45D3B39F-AC83-4837-9FE1-16B182A288D6}"/>
          </ac:spMkLst>
        </pc:spChg>
        <pc:spChg chg="del mod">
          <ac:chgData name="Scott DeLoach" userId="e5ffe5c9-f8d4-4681-b92f-ad7c997ba6a6" providerId="ADAL" clId="{FE25C7F7-9602-49BA-A9F0-D246CAE371B4}" dt="2020-01-30T17:10:10.377" v="6500" actId="478"/>
          <ac:spMkLst>
            <pc:docMk/>
            <pc:sldMk cId="2557317885" sldId="292"/>
            <ac:spMk id="22" creationId="{708DA9C5-1838-43FA-A7FB-17C29DAC7B55}"/>
          </ac:spMkLst>
        </pc:spChg>
        <pc:spChg chg="del">
          <ac:chgData name="Scott DeLoach" userId="e5ffe5c9-f8d4-4681-b92f-ad7c997ba6a6" providerId="ADAL" clId="{FE25C7F7-9602-49BA-A9F0-D246CAE371B4}" dt="2020-01-30T17:10:10.377" v="6500" actId="478"/>
          <ac:spMkLst>
            <pc:docMk/>
            <pc:sldMk cId="2557317885" sldId="292"/>
            <ac:spMk id="36" creationId="{2EDE9EB5-61D4-4A39-939C-0AE8A520A6B0}"/>
          </ac:spMkLst>
        </pc:spChg>
        <pc:spChg chg="del mod">
          <ac:chgData name="Scott DeLoach" userId="e5ffe5c9-f8d4-4681-b92f-ad7c997ba6a6" providerId="ADAL" clId="{FE25C7F7-9602-49BA-A9F0-D246CAE371B4}" dt="2020-01-30T17:10:10.377" v="6500" actId="478"/>
          <ac:spMkLst>
            <pc:docMk/>
            <pc:sldMk cId="2557317885" sldId="292"/>
            <ac:spMk id="37" creationId="{198E45DA-BA10-4467-A680-0B40D98086EC}"/>
          </ac:spMkLst>
        </pc:spChg>
        <pc:spChg chg="del">
          <ac:chgData name="Scott DeLoach" userId="e5ffe5c9-f8d4-4681-b92f-ad7c997ba6a6" providerId="ADAL" clId="{FE25C7F7-9602-49BA-A9F0-D246CAE371B4}" dt="2020-01-30T17:10:10.377" v="6500" actId="478"/>
          <ac:spMkLst>
            <pc:docMk/>
            <pc:sldMk cId="2557317885" sldId="292"/>
            <ac:spMk id="40" creationId="{1D82AE6D-150E-4C33-98F0-F9D74DB6276C}"/>
          </ac:spMkLst>
        </pc:spChg>
        <pc:spChg chg="del">
          <ac:chgData name="Scott DeLoach" userId="e5ffe5c9-f8d4-4681-b92f-ad7c997ba6a6" providerId="ADAL" clId="{FE25C7F7-9602-49BA-A9F0-D246CAE371B4}" dt="2020-01-30T17:10:10.377" v="6500" actId="478"/>
          <ac:spMkLst>
            <pc:docMk/>
            <pc:sldMk cId="2557317885" sldId="292"/>
            <ac:spMk id="42" creationId="{72B1F11D-4A72-450E-93A1-0B8EFFDCC28B}"/>
          </ac:spMkLst>
        </pc:spChg>
        <pc:spChg chg="del">
          <ac:chgData name="Scott DeLoach" userId="e5ffe5c9-f8d4-4681-b92f-ad7c997ba6a6" providerId="ADAL" clId="{FE25C7F7-9602-49BA-A9F0-D246CAE371B4}" dt="2020-01-30T17:10:10.377" v="6500" actId="478"/>
          <ac:spMkLst>
            <pc:docMk/>
            <pc:sldMk cId="2557317885" sldId="292"/>
            <ac:spMk id="43" creationId="{EB5D775F-CAD4-4D20-BEB8-0B17990137A4}"/>
          </ac:spMkLst>
        </pc:spChg>
        <pc:spChg chg="del">
          <ac:chgData name="Scott DeLoach" userId="e5ffe5c9-f8d4-4681-b92f-ad7c997ba6a6" providerId="ADAL" clId="{FE25C7F7-9602-49BA-A9F0-D246CAE371B4}" dt="2020-01-30T17:10:10.377" v="6500" actId="478"/>
          <ac:spMkLst>
            <pc:docMk/>
            <pc:sldMk cId="2557317885" sldId="292"/>
            <ac:spMk id="44" creationId="{548F955E-0127-4411-BF9E-1ECF8EE8EC33}"/>
          </ac:spMkLst>
        </pc:spChg>
        <pc:spChg chg="del">
          <ac:chgData name="Scott DeLoach" userId="e5ffe5c9-f8d4-4681-b92f-ad7c997ba6a6" providerId="ADAL" clId="{FE25C7F7-9602-49BA-A9F0-D246CAE371B4}" dt="2020-01-30T17:10:10.377" v="6500" actId="478"/>
          <ac:spMkLst>
            <pc:docMk/>
            <pc:sldMk cId="2557317885" sldId="292"/>
            <ac:spMk id="45" creationId="{CEBEA3AC-5C85-415D-B6EC-C32E35BC6280}"/>
          </ac:spMkLst>
        </pc:spChg>
        <pc:spChg chg="del mod">
          <ac:chgData name="Scott DeLoach" userId="e5ffe5c9-f8d4-4681-b92f-ad7c997ba6a6" providerId="ADAL" clId="{FE25C7F7-9602-49BA-A9F0-D246CAE371B4}" dt="2020-01-30T17:10:10.377" v="6500" actId="478"/>
          <ac:spMkLst>
            <pc:docMk/>
            <pc:sldMk cId="2557317885" sldId="292"/>
            <ac:spMk id="46" creationId="{330EC729-C02A-46FA-BD06-FC33DC15A572}"/>
          </ac:spMkLst>
        </pc:spChg>
        <pc:spChg chg="del mod">
          <ac:chgData name="Scott DeLoach" userId="e5ffe5c9-f8d4-4681-b92f-ad7c997ba6a6" providerId="ADAL" clId="{FE25C7F7-9602-49BA-A9F0-D246CAE371B4}" dt="2020-01-30T17:10:10.377" v="6500" actId="478"/>
          <ac:spMkLst>
            <pc:docMk/>
            <pc:sldMk cId="2557317885" sldId="292"/>
            <ac:spMk id="47" creationId="{7B69C315-F61B-4E67-B76D-E7FC448712E4}"/>
          </ac:spMkLst>
        </pc:spChg>
        <pc:spChg chg="del">
          <ac:chgData name="Scott DeLoach" userId="e5ffe5c9-f8d4-4681-b92f-ad7c997ba6a6" providerId="ADAL" clId="{FE25C7F7-9602-49BA-A9F0-D246CAE371B4}" dt="2020-01-30T17:10:10.377" v="6500" actId="478"/>
          <ac:spMkLst>
            <pc:docMk/>
            <pc:sldMk cId="2557317885" sldId="292"/>
            <ac:spMk id="49" creationId="{20C97323-2750-4100-AD1C-17601D47E7E6}"/>
          </ac:spMkLst>
        </pc:spChg>
        <pc:spChg chg="del">
          <ac:chgData name="Scott DeLoach" userId="e5ffe5c9-f8d4-4681-b92f-ad7c997ba6a6" providerId="ADAL" clId="{FE25C7F7-9602-49BA-A9F0-D246CAE371B4}" dt="2020-01-30T17:10:10.377" v="6500" actId="478"/>
          <ac:spMkLst>
            <pc:docMk/>
            <pc:sldMk cId="2557317885" sldId="292"/>
            <ac:spMk id="50" creationId="{3BFA0BD3-B25C-4072-A597-E339334570A7}"/>
          </ac:spMkLst>
        </pc:spChg>
        <pc:spChg chg="add del">
          <ac:chgData name="Scott DeLoach" userId="e5ffe5c9-f8d4-4681-b92f-ad7c997ba6a6" providerId="ADAL" clId="{FE25C7F7-9602-49BA-A9F0-D246CAE371B4}" dt="2020-01-30T17:11:32.555" v="6526"/>
          <ac:spMkLst>
            <pc:docMk/>
            <pc:sldMk cId="2557317885" sldId="292"/>
            <ac:spMk id="52" creationId="{A2B3A34A-9A3E-48F4-BA65-E71485E4FFBB}"/>
          </ac:spMkLst>
        </pc:spChg>
        <pc:spChg chg="del">
          <ac:chgData name="Scott DeLoach" userId="e5ffe5c9-f8d4-4681-b92f-ad7c997ba6a6" providerId="ADAL" clId="{FE25C7F7-9602-49BA-A9F0-D246CAE371B4}" dt="2020-01-30T17:10:10.377" v="6500" actId="478"/>
          <ac:spMkLst>
            <pc:docMk/>
            <pc:sldMk cId="2557317885" sldId="292"/>
            <ac:spMk id="56" creationId="{4F41DBB2-63A7-408F-B983-3189F600CAD6}"/>
          </ac:spMkLst>
        </pc:spChg>
        <pc:spChg chg="del mod">
          <ac:chgData name="Scott DeLoach" userId="e5ffe5c9-f8d4-4681-b92f-ad7c997ba6a6" providerId="ADAL" clId="{FE25C7F7-9602-49BA-A9F0-D246CAE371B4}" dt="2020-01-30T17:10:10.377" v="6500" actId="478"/>
          <ac:spMkLst>
            <pc:docMk/>
            <pc:sldMk cId="2557317885" sldId="292"/>
            <ac:spMk id="57" creationId="{7A5E8D71-DE2C-4AA2-8076-F9DF4CD7CEC2}"/>
          </ac:spMkLst>
        </pc:spChg>
        <pc:spChg chg="del">
          <ac:chgData name="Scott DeLoach" userId="e5ffe5c9-f8d4-4681-b92f-ad7c997ba6a6" providerId="ADAL" clId="{FE25C7F7-9602-49BA-A9F0-D246CAE371B4}" dt="2020-01-30T17:10:10.377" v="6500" actId="478"/>
          <ac:spMkLst>
            <pc:docMk/>
            <pc:sldMk cId="2557317885" sldId="292"/>
            <ac:spMk id="58" creationId="{63FD2AE0-B598-4491-8F3F-37710CD56C1F}"/>
          </ac:spMkLst>
        </pc:spChg>
        <pc:spChg chg="add del">
          <ac:chgData name="Scott DeLoach" userId="e5ffe5c9-f8d4-4681-b92f-ad7c997ba6a6" providerId="ADAL" clId="{FE25C7F7-9602-49BA-A9F0-D246CAE371B4}" dt="2020-01-30T17:11:32.555" v="6526"/>
          <ac:spMkLst>
            <pc:docMk/>
            <pc:sldMk cId="2557317885" sldId="292"/>
            <ac:spMk id="60" creationId="{6599919B-A21A-4BE0-BF36-17F271BF65BD}"/>
          </ac:spMkLst>
        </pc:spChg>
        <pc:spChg chg="del mod">
          <ac:chgData name="Scott DeLoach" userId="e5ffe5c9-f8d4-4681-b92f-ad7c997ba6a6" providerId="ADAL" clId="{FE25C7F7-9602-49BA-A9F0-D246CAE371B4}" dt="2020-01-30T17:10:10.377" v="6500" actId="478"/>
          <ac:spMkLst>
            <pc:docMk/>
            <pc:sldMk cId="2557317885" sldId="292"/>
            <ac:spMk id="61" creationId="{80E8FA81-D3C7-4F0C-A476-882058823CF7}"/>
          </ac:spMkLst>
        </pc:spChg>
        <pc:spChg chg="del mod">
          <ac:chgData name="Scott DeLoach" userId="e5ffe5c9-f8d4-4681-b92f-ad7c997ba6a6" providerId="ADAL" clId="{FE25C7F7-9602-49BA-A9F0-D246CAE371B4}" dt="2020-01-30T17:10:10.377" v="6500" actId="478"/>
          <ac:spMkLst>
            <pc:docMk/>
            <pc:sldMk cId="2557317885" sldId="292"/>
            <ac:spMk id="62" creationId="{911B2004-E1BD-4055-AB4B-703EBD524C7B}"/>
          </ac:spMkLst>
        </pc:spChg>
        <pc:spChg chg="add del">
          <ac:chgData name="Scott DeLoach" userId="e5ffe5c9-f8d4-4681-b92f-ad7c997ba6a6" providerId="ADAL" clId="{FE25C7F7-9602-49BA-A9F0-D246CAE371B4}" dt="2020-01-30T17:11:32.555" v="6526"/>
          <ac:spMkLst>
            <pc:docMk/>
            <pc:sldMk cId="2557317885" sldId="292"/>
            <ac:spMk id="63" creationId="{0851B6CE-F2EE-42D3-AA19-240B1EC7431B}"/>
          </ac:spMkLst>
        </pc:spChg>
        <pc:spChg chg="add del">
          <ac:chgData name="Scott DeLoach" userId="e5ffe5c9-f8d4-4681-b92f-ad7c997ba6a6" providerId="ADAL" clId="{FE25C7F7-9602-49BA-A9F0-D246CAE371B4}" dt="2020-01-30T17:11:32.555" v="6526"/>
          <ac:spMkLst>
            <pc:docMk/>
            <pc:sldMk cId="2557317885" sldId="292"/>
            <ac:spMk id="65" creationId="{C9D0DA86-DF44-4A3B-8315-5517F04B20AE}"/>
          </ac:spMkLst>
        </pc:spChg>
        <pc:spChg chg="add del">
          <ac:chgData name="Scott DeLoach" userId="e5ffe5c9-f8d4-4681-b92f-ad7c997ba6a6" providerId="ADAL" clId="{FE25C7F7-9602-49BA-A9F0-D246CAE371B4}" dt="2020-01-30T17:11:32.555" v="6526"/>
          <ac:spMkLst>
            <pc:docMk/>
            <pc:sldMk cId="2557317885" sldId="292"/>
            <ac:spMk id="66" creationId="{5A2C5042-E036-4FF6-8F70-C0AB96316039}"/>
          </ac:spMkLst>
        </pc:spChg>
        <pc:spChg chg="add del">
          <ac:chgData name="Scott DeLoach" userId="e5ffe5c9-f8d4-4681-b92f-ad7c997ba6a6" providerId="ADAL" clId="{FE25C7F7-9602-49BA-A9F0-D246CAE371B4}" dt="2020-01-30T17:11:32.555" v="6526"/>
          <ac:spMkLst>
            <pc:docMk/>
            <pc:sldMk cId="2557317885" sldId="292"/>
            <ac:spMk id="67" creationId="{4A652CF7-C4A0-4B08-A2CD-22FB46AC1888}"/>
          </ac:spMkLst>
        </pc:spChg>
        <pc:spChg chg="add del">
          <ac:chgData name="Scott DeLoach" userId="e5ffe5c9-f8d4-4681-b92f-ad7c997ba6a6" providerId="ADAL" clId="{FE25C7F7-9602-49BA-A9F0-D246CAE371B4}" dt="2020-01-30T17:11:32.555" v="6526"/>
          <ac:spMkLst>
            <pc:docMk/>
            <pc:sldMk cId="2557317885" sldId="292"/>
            <ac:spMk id="68" creationId="{F5DCD825-2058-4489-A179-EAA4DBEABDA5}"/>
          </ac:spMkLst>
        </pc:spChg>
        <pc:spChg chg="add del">
          <ac:chgData name="Scott DeLoach" userId="e5ffe5c9-f8d4-4681-b92f-ad7c997ba6a6" providerId="ADAL" clId="{FE25C7F7-9602-49BA-A9F0-D246CAE371B4}" dt="2020-01-30T17:11:32.555" v="6526"/>
          <ac:spMkLst>
            <pc:docMk/>
            <pc:sldMk cId="2557317885" sldId="292"/>
            <ac:spMk id="69" creationId="{E7D5A1B4-2E3B-4792-B66A-AAC46854FD31}"/>
          </ac:spMkLst>
        </pc:spChg>
        <pc:spChg chg="del mod">
          <ac:chgData name="Scott DeLoach" userId="e5ffe5c9-f8d4-4681-b92f-ad7c997ba6a6" providerId="ADAL" clId="{FE25C7F7-9602-49BA-A9F0-D246CAE371B4}" dt="2020-01-30T17:10:10.377" v="6500" actId="478"/>
          <ac:spMkLst>
            <pc:docMk/>
            <pc:sldMk cId="2557317885" sldId="292"/>
            <ac:spMk id="70" creationId="{DD1DAB3E-FB58-4F12-90AA-9F07E95AD6E8}"/>
          </ac:spMkLst>
        </pc:spChg>
        <pc:spChg chg="del mod">
          <ac:chgData name="Scott DeLoach" userId="e5ffe5c9-f8d4-4681-b92f-ad7c997ba6a6" providerId="ADAL" clId="{FE25C7F7-9602-49BA-A9F0-D246CAE371B4}" dt="2020-01-30T17:10:10.377" v="6500" actId="478"/>
          <ac:spMkLst>
            <pc:docMk/>
            <pc:sldMk cId="2557317885" sldId="292"/>
            <ac:spMk id="71" creationId="{3F176678-5BD8-4E32-801B-A473294F34AE}"/>
          </ac:spMkLst>
        </pc:spChg>
        <pc:spChg chg="del">
          <ac:chgData name="Scott DeLoach" userId="e5ffe5c9-f8d4-4681-b92f-ad7c997ba6a6" providerId="ADAL" clId="{FE25C7F7-9602-49BA-A9F0-D246CAE371B4}" dt="2020-01-30T17:10:10.377" v="6500" actId="478"/>
          <ac:spMkLst>
            <pc:docMk/>
            <pc:sldMk cId="2557317885" sldId="292"/>
            <ac:spMk id="72" creationId="{4D39DEF4-D80E-488C-BA84-952BD69D3BC1}"/>
          </ac:spMkLst>
        </pc:spChg>
        <pc:spChg chg="del">
          <ac:chgData name="Scott DeLoach" userId="e5ffe5c9-f8d4-4681-b92f-ad7c997ba6a6" providerId="ADAL" clId="{FE25C7F7-9602-49BA-A9F0-D246CAE371B4}" dt="2020-01-30T17:10:10.377" v="6500" actId="478"/>
          <ac:spMkLst>
            <pc:docMk/>
            <pc:sldMk cId="2557317885" sldId="292"/>
            <ac:spMk id="78" creationId="{B0EA2ED1-A9FA-4ECB-8B4E-ACF96B73486B}"/>
          </ac:spMkLst>
        </pc:spChg>
        <pc:spChg chg="add del">
          <ac:chgData name="Scott DeLoach" userId="e5ffe5c9-f8d4-4681-b92f-ad7c997ba6a6" providerId="ADAL" clId="{FE25C7F7-9602-49BA-A9F0-D246CAE371B4}" dt="2020-01-30T17:11:32.555" v="6526"/>
          <ac:spMkLst>
            <pc:docMk/>
            <pc:sldMk cId="2557317885" sldId="292"/>
            <ac:spMk id="87" creationId="{DC68A0E7-BB35-4D6A-872E-64CFD6BE198A}"/>
          </ac:spMkLst>
        </pc:spChg>
        <pc:spChg chg="add del">
          <ac:chgData name="Scott DeLoach" userId="e5ffe5c9-f8d4-4681-b92f-ad7c997ba6a6" providerId="ADAL" clId="{FE25C7F7-9602-49BA-A9F0-D246CAE371B4}" dt="2020-01-30T17:11:32.555" v="6526"/>
          <ac:spMkLst>
            <pc:docMk/>
            <pc:sldMk cId="2557317885" sldId="292"/>
            <ac:spMk id="92" creationId="{AB03CA8A-6C81-4B77-B3FD-1B4A7C40C6DC}"/>
          </ac:spMkLst>
        </pc:spChg>
        <pc:spChg chg="add del">
          <ac:chgData name="Scott DeLoach" userId="e5ffe5c9-f8d4-4681-b92f-ad7c997ba6a6" providerId="ADAL" clId="{FE25C7F7-9602-49BA-A9F0-D246CAE371B4}" dt="2020-01-30T17:11:32.555" v="6526"/>
          <ac:spMkLst>
            <pc:docMk/>
            <pc:sldMk cId="2557317885" sldId="292"/>
            <ac:spMk id="93" creationId="{6CF1A035-C282-41F6-A500-083C1FED3378}"/>
          </ac:spMkLst>
        </pc:spChg>
        <pc:spChg chg="del">
          <ac:chgData name="Scott DeLoach" userId="e5ffe5c9-f8d4-4681-b92f-ad7c997ba6a6" providerId="ADAL" clId="{FE25C7F7-9602-49BA-A9F0-D246CAE371B4}" dt="2020-01-30T17:10:10.377" v="6500" actId="478"/>
          <ac:spMkLst>
            <pc:docMk/>
            <pc:sldMk cId="2557317885" sldId="292"/>
            <ac:spMk id="94" creationId="{7917B01C-E881-4E7E-A5E2-7F5F50A922FF}"/>
          </ac:spMkLst>
        </pc:spChg>
        <pc:spChg chg="add del">
          <ac:chgData name="Scott DeLoach" userId="e5ffe5c9-f8d4-4681-b92f-ad7c997ba6a6" providerId="ADAL" clId="{FE25C7F7-9602-49BA-A9F0-D246CAE371B4}" dt="2020-01-30T17:11:32.555" v="6526"/>
          <ac:spMkLst>
            <pc:docMk/>
            <pc:sldMk cId="2557317885" sldId="292"/>
            <ac:spMk id="97" creationId="{710F09CD-7637-4778-8B21-AD5B77D4BDE8}"/>
          </ac:spMkLst>
        </pc:spChg>
        <pc:spChg chg="add del">
          <ac:chgData name="Scott DeLoach" userId="e5ffe5c9-f8d4-4681-b92f-ad7c997ba6a6" providerId="ADAL" clId="{FE25C7F7-9602-49BA-A9F0-D246CAE371B4}" dt="2020-01-30T17:11:32.555" v="6526"/>
          <ac:spMkLst>
            <pc:docMk/>
            <pc:sldMk cId="2557317885" sldId="292"/>
            <ac:spMk id="99" creationId="{5859E424-A64D-4ED0-82A3-87C83EB5DBDF}"/>
          </ac:spMkLst>
        </pc:spChg>
        <pc:spChg chg="del mod">
          <ac:chgData name="Scott DeLoach" userId="e5ffe5c9-f8d4-4681-b92f-ad7c997ba6a6" providerId="ADAL" clId="{FE25C7F7-9602-49BA-A9F0-D246CAE371B4}" dt="2020-01-30T17:10:10.377" v="6500" actId="478"/>
          <ac:spMkLst>
            <pc:docMk/>
            <pc:sldMk cId="2557317885" sldId="292"/>
            <ac:spMk id="100" creationId="{99F10BC9-3260-4DCF-AFE5-6C5FB8C30BF2}"/>
          </ac:spMkLst>
        </pc:spChg>
        <pc:spChg chg="add del">
          <ac:chgData name="Scott DeLoach" userId="e5ffe5c9-f8d4-4681-b92f-ad7c997ba6a6" providerId="ADAL" clId="{FE25C7F7-9602-49BA-A9F0-D246CAE371B4}" dt="2020-01-30T17:11:32.555" v="6526"/>
          <ac:spMkLst>
            <pc:docMk/>
            <pc:sldMk cId="2557317885" sldId="292"/>
            <ac:spMk id="115" creationId="{40FB52FC-1CB7-41A4-A83D-ED683025EDE3}"/>
          </ac:spMkLst>
        </pc:spChg>
        <pc:spChg chg="add del">
          <ac:chgData name="Scott DeLoach" userId="e5ffe5c9-f8d4-4681-b92f-ad7c997ba6a6" providerId="ADAL" clId="{FE25C7F7-9602-49BA-A9F0-D246CAE371B4}" dt="2020-01-30T17:11:32.555" v="6526"/>
          <ac:spMkLst>
            <pc:docMk/>
            <pc:sldMk cId="2557317885" sldId="292"/>
            <ac:spMk id="116" creationId="{A55D0588-466D-44C4-98DF-56875DBF46BD}"/>
          </ac:spMkLst>
        </pc:spChg>
        <pc:spChg chg="add del">
          <ac:chgData name="Scott DeLoach" userId="e5ffe5c9-f8d4-4681-b92f-ad7c997ba6a6" providerId="ADAL" clId="{FE25C7F7-9602-49BA-A9F0-D246CAE371B4}" dt="2020-01-30T17:11:32.555" v="6526"/>
          <ac:spMkLst>
            <pc:docMk/>
            <pc:sldMk cId="2557317885" sldId="292"/>
            <ac:spMk id="118" creationId="{8553548C-6FD8-4D10-8C62-44F253782786}"/>
          </ac:spMkLst>
        </pc:spChg>
        <pc:spChg chg="add del">
          <ac:chgData name="Scott DeLoach" userId="e5ffe5c9-f8d4-4681-b92f-ad7c997ba6a6" providerId="ADAL" clId="{FE25C7F7-9602-49BA-A9F0-D246CAE371B4}" dt="2020-01-30T17:11:32.555" v="6526"/>
          <ac:spMkLst>
            <pc:docMk/>
            <pc:sldMk cId="2557317885" sldId="292"/>
            <ac:spMk id="119" creationId="{8C71068F-02F0-4043-A3E2-8C20AC17B49E}"/>
          </ac:spMkLst>
        </pc:spChg>
        <pc:spChg chg="add del">
          <ac:chgData name="Scott DeLoach" userId="e5ffe5c9-f8d4-4681-b92f-ad7c997ba6a6" providerId="ADAL" clId="{FE25C7F7-9602-49BA-A9F0-D246CAE371B4}" dt="2020-01-30T17:13:33.789" v="6573"/>
          <ac:spMkLst>
            <pc:docMk/>
            <pc:sldMk cId="2557317885" sldId="292"/>
            <ac:spMk id="120" creationId="{3E98DDE2-E8FD-48B3-A38C-5CDF6766FAC9}"/>
          </ac:spMkLst>
        </pc:spChg>
        <pc:spChg chg="add del">
          <ac:chgData name="Scott DeLoach" userId="e5ffe5c9-f8d4-4681-b92f-ad7c997ba6a6" providerId="ADAL" clId="{FE25C7F7-9602-49BA-A9F0-D246CAE371B4}" dt="2020-01-30T17:13:33.789" v="6573"/>
          <ac:spMkLst>
            <pc:docMk/>
            <pc:sldMk cId="2557317885" sldId="292"/>
            <ac:spMk id="125" creationId="{3AB82746-FBA7-43F5-BECF-9C090AC36159}"/>
          </ac:spMkLst>
        </pc:spChg>
        <pc:spChg chg="add del">
          <ac:chgData name="Scott DeLoach" userId="e5ffe5c9-f8d4-4681-b92f-ad7c997ba6a6" providerId="ADAL" clId="{FE25C7F7-9602-49BA-A9F0-D246CAE371B4}" dt="2020-01-30T17:13:33.789" v="6573"/>
          <ac:spMkLst>
            <pc:docMk/>
            <pc:sldMk cId="2557317885" sldId="292"/>
            <ac:spMk id="126" creationId="{D7144830-8414-42AC-8183-71D982028D6C}"/>
          </ac:spMkLst>
        </pc:spChg>
        <pc:spChg chg="add del">
          <ac:chgData name="Scott DeLoach" userId="e5ffe5c9-f8d4-4681-b92f-ad7c997ba6a6" providerId="ADAL" clId="{FE25C7F7-9602-49BA-A9F0-D246CAE371B4}" dt="2020-01-30T17:13:33.789" v="6573"/>
          <ac:spMkLst>
            <pc:docMk/>
            <pc:sldMk cId="2557317885" sldId="292"/>
            <ac:spMk id="128" creationId="{E1F562A2-D059-4EBA-A3EA-38FC08BFA08A}"/>
          </ac:spMkLst>
        </pc:spChg>
        <pc:spChg chg="add del">
          <ac:chgData name="Scott DeLoach" userId="e5ffe5c9-f8d4-4681-b92f-ad7c997ba6a6" providerId="ADAL" clId="{FE25C7F7-9602-49BA-A9F0-D246CAE371B4}" dt="2020-01-30T17:13:33.789" v="6573"/>
          <ac:spMkLst>
            <pc:docMk/>
            <pc:sldMk cId="2557317885" sldId="292"/>
            <ac:spMk id="129" creationId="{F42E276A-2110-4AEC-972E-24DF35035AD5}"/>
          </ac:spMkLst>
        </pc:spChg>
        <pc:spChg chg="add del">
          <ac:chgData name="Scott DeLoach" userId="e5ffe5c9-f8d4-4681-b92f-ad7c997ba6a6" providerId="ADAL" clId="{FE25C7F7-9602-49BA-A9F0-D246CAE371B4}" dt="2020-01-30T17:13:33.789" v="6573"/>
          <ac:spMkLst>
            <pc:docMk/>
            <pc:sldMk cId="2557317885" sldId="292"/>
            <ac:spMk id="130" creationId="{0A36C7E0-92B3-4DFF-8343-ED581373C92C}"/>
          </ac:spMkLst>
        </pc:spChg>
        <pc:spChg chg="add del">
          <ac:chgData name="Scott DeLoach" userId="e5ffe5c9-f8d4-4681-b92f-ad7c997ba6a6" providerId="ADAL" clId="{FE25C7F7-9602-49BA-A9F0-D246CAE371B4}" dt="2020-01-30T17:13:33.789" v="6573"/>
          <ac:spMkLst>
            <pc:docMk/>
            <pc:sldMk cId="2557317885" sldId="292"/>
            <ac:spMk id="131" creationId="{23183757-9944-4290-A864-7BD9413C338A}"/>
          </ac:spMkLst>
        </pc:spChg>
        <pc:spChg chg="add del">
          <ac:chgData name="Scott DeLoach" userId="e5ffe5c9-f8d4-4681-b92f-ad7c997ba6a6" providerId="ADAL" clId="{FE25C7F7-9602-49BA-A9F0-D246CAE371B4}" dt="2020-01-30T17:13:33.789" v="6573"/>
          <ac:spMkLst>
            <pc:docMk/>
            <pc:sldMk cId="2557317885" sldId="292"/>
            <ac:spMk id="132" creationId="{AAD757C3-3A2C-4A35-BD5B-0EED6B86779A}"/>
          </ac:spMkLst>
        </pc:spChg>
        <pc:spChg chg="add del">
          <ac:chgData name="Scott DeLoach" userId="e5ffe5c9-f8d4-4681-b92f-ad7c997ba6a6" providerId="ADAL" clId="{FE25C7F7-9602-49BA-A9F0-D246CAE371B4}" dt="2020-01-30T17:13:33.789" v="6573"/>
          <ac:spMkLst>
            <pc:docMk/>
            <pc:sldMk cId="2557317885" sldId="292"/>
            <ac:spMk id="139" creationId="{C58FDD3B-DCA6-4561-9114-4F06AA6E81EC}"/>
          </ac:spMkLst>
        </pc:spChg>
        <pc:spChg chg="add del">
          <ac:chgData name="Scott DeLoach" userId="e5ffe5c9-f8d4-4681-b92f-ad7c997ba6a6" providerId="ADAL" clId="{FE25C7F7-9602-49BA-A9F0-D246CAE371B4}" dt="2020-01-30T17:13:33.789" v="6573"/>
          <ac:spMkLst>
            <pc:docMk/>
            <pc:sldMk cId="2557317885" sldId="292"/>
            <ac:spMk id="142" creationId="{1D6EC0E9-91B5-4C8F-A5F6-D00B6E8A07F5}"/>
          </ac:spMkLst>
        </pc:spChg>
        <pc:spChg chg="add del">
          <ac:chgData name="Scott DeLoach" userId="e5ffe5c9-f8d4-4681-b92f-ad7c997ba6a6" providerId="ADAL" clId="{FE25C7F7-9602-49BA-A9F0-D246CAE371B4}" dt="2020-01-30T17:13:33.789" v="6573"/>
          <ac:spMkLst>
            <pc:docMk/>
            <pc:sldMk cId="2557317885" sldId="292"/>
            <ac:spMk id="143" creationId="{201E4EF4-4335-4AF5-B30F-5A1967B05F3D}"/>
          </ac:spMkLst>
        </pc:spChg>
        <pc:spChg chg="add del">
          <ac:chgData name="Scott DeLoach" userId="e5ffe5c9-f8d4-4681-b92f-ad7c997ba6a6" providerId="ADAL" clId="{FE25C7F7-9602-49BA-A9F0-D246CAE371B4}" dt="2020-01-30T17:13:33.789" v="6573"/>
          <ac:spMkLst>
            <pc:docMk/>
            <pc:sldMk cId="2557317885" sldId="292"/>
            <ac:spMk id="145" creationId="{D6FD023B-186E-4224-A674-42619C9822BC}"/>
          </ac:spMkLst>
        </pc:spChg>
        <pc:spChg chg="add del">
          <ac:chgData name="Scott DeLoach" userId="e5ffe5c9-f8d4-4681-b92f-ad7c997ba6a6" providerId="ADAL" clId="{FE25C7F7-9602-49BA-A9F0-D246CAE371B4}" dt="2020-01-30T17:13:33.789" v="6573"/>
          <ac:spMkLst>
            <pc:docMk/>
            <pc:sldMk cId="2557317885" sldId="292"/>
            <ac:spMk id="146" creationId="{CBE010B9-CD77-4D47-9294-69391033377E}"/>
          </ac:spMkLst>
        </pc:spChg>
        <pc:spChg chg="add del">
          <ac:chgData name="Scott DeLoach" userId="e5ffe5c9-f8d4-4681-b92f-ad7c997ba6a6" providerId="ADAL" clId="{FE25C7F7-9602-49BA-A9F0-D246CAE371B4}" dt="2020-01-30T17:13:33.789" v="6573"/>
          <ac:spMkLst>
            <pc:docMk/>
            <pc:sldMk cId="2557317885" sldId="292"/>
            <ac:spMk id="160" creationId="{0A948ADB-93FD-4050-9D2C-79245375479A}"/>
          </ac:spMkLst>
        </pc:spChg>
        <pc:spChg chg="add del">
          <ac:chgData name="Scott DeLoach" userId="e5ffe5c9-f8d4-4681-b92f-ad7c997ba6a6" providerId="ADAL" clId="{FE25C7F7-9602-49BA-A9F0-D246CAE371B4}" dt="2020-01-30T17:13:33.789" v="6573"/>
          <ac:spMkLst>
            <pc:docMk/>
            <pc:sldMk cId="2557317885" sldId="292"/>
            <ac:spMk id="161" creationId="{376FF1CD-A259-42FA-A46F-353BD3190CD2}"/>
          </ac:spMkLst>
        </pc:spChg>
        <pc:spChg chg="add del">
          <ac:chgData name="Scott DeLoach" userId="e5ffe5c9-f8d4-4681-b92f-ad7c997ba6a6" providerId="ADAL" clId="{FE25C7F7-9602-49BA-A9F0-D246CAE371B4}" dt="2020-01-30T17:13:33.789" v="6573"/>
          <ac:spMkLst>
            <pc:docMk/>
            <pc:sldMk cId="2557317885" sldId="292"/>
            <ac:spMk id="163" creationId="{A2DC1821-3D72-47BD-A142-0E45F8179772}"/>
          </ac:spMkLst>
        </pc:spChg>
        <pc:spChg chg="add del">
          <ac:chgData name="Scott DeLoach" userId="e5ffe5c9-f8d4-4681-b92f-ad7c997ba6a6" providerId="ADAL" clId="{FE25C7F7-9602-49BA-A9F0-D246CAE371B4}" dt="2020-01-30T17:13:33.789" v="6573"/>
          <ac:spMkLst>
            <pc:docMk/>
            <pc:sldMk cId="2557317885" sldId="292"/>
            <ac:spMk id="164" creationId="{EC3FB3BD-5B1C-454D-8CCE-EB68ACBE5780}"/>
          </ac:spMkLst>
        </pc:spChg>
        <pc:spChg chg="add">
          <ac:chgData name="Scott DeLoach" userId="e5ffe5c9-f8d4-4681-b92f-ad7c997ba6a6" providerId="ADAL" clId="{FE25C7F7-9602-49BA-A9F0-D246CAE371B4}" dt="2020-01-30T17:14:12.701" v="6589"/>
          <ac:spMkLst>
            <pc:docMk/>
            <pc:sldMk cId="2557317885" sldId="292"/>
            <ac:spMk id="165" creationId="{D6553979-5E13-40DD-8F91-EC7ADA45E90A}"/>
          </ac:spMkLst>
        </pc:spChg>
        <pc:spChg chg="add">
          <ac:chgData name="Scott DeLoach" userId="e5ffe5c9-f8d4-4681-b92f-ad7c997ba6a6" providerId="ADAL" clId="{FE25C7F7-9602-49BA-A9F0-D246CAE371B4}" dt="2020-01-30T17:14:12.701" v="6589"/>
          <ac:spMkLst>
            <pc:docMk/>
            <pc:sldMk cId="2557317885" sldId="292"/>
            <ac:spMk id="170" creationId="{39901AE1-F286-4FB6-8CD7-A808A97E11C9}"/>
          </ac:spMkLst>
        </pc:spChg>
        <pc:spChg chg="add">
          <ac:chgData name="Scott DeLoach" userId="e5ffe5c9-f8d4-4681-b92f-ad7c997ba6a6" providerId="ADAL" clId="{FE25C7F7-9602-49BA-A9F0-D246CAE371B4}" dt="2020-01-30T17:14:12.701" v="6589"/>
          <ac:spMkLst>
            <pc:docMk/>
            <pc:sldMk cId="2557317885" sldId="292"/>
            <ac:spMk id="171" creationId="{BFDBF789-A55E-49EB-A949-809A2D7BD2FC}"/>
          </ac:spMkLst>
        </pc:spChg>
        <pc:spChg chg="add">
          <ac:chgData name="Scott DeLoach" userId="e5ffe5c9-f8d4-4681-b92f-ad7c997ba6a6" providerId="ADAL" clId="{FE25C7F7-9602-49BA-A9F0-D246CAE371B4}" dt="2020-01-30T17:14:12.701" v="6589"/>
          <ac:spMkLst>
            <pc:docMk/>
            <pc:sldMk cId="2557317885" sldId="292"/>
            <ac:spMk id="173" creationId="{D05227A6-27A6-412B-809D-B30F374B665D}"/>
          </ac:spMkLst>
        </pc:spChg>
        <pc:spChg chg="add">
          <ac:chgData name="Scott DeLoach" userId="e5ffe5c9-f8d4-4681-b92f-ad7c997ba6a6" providerId="ADAL" clId="{FE25C7F7-9602-49BA-A9F0-D246CAE371B4}" dt="2020-01-30T17:14:12.701" v="6589"/>
          <ac:spMkLst>
            <pc:docMk/>
            <pc:sldMk cId="2557317885" sldId="292"/>
            <ac:spMk id="174" creationId="{64C63288-83B7-4171-8BEC-671366125052}"/>
          </ac:spMkLst>
        </pc:spChg>
        <pc:spChg chg="add">
          <ac:chgData name="Scott DeLoach" userId="e5ffe5c9-f8d4-4681-b92f-ad7c997ba6a6" providerId="ADAL" clId="{FE25C7F7-9602-49BA-A9F0-D246CAE371B4}" dt="2020-01-30T17:14:12.701" v="6589"/>
          <ac:spMkLst>
            <pc:docMk/>
            <pc:sldMk cId="2557317885" sldId="292"/>
            <ac:spMk id="175" creationId="{4BA5DAD2-8D46-48FF-A677-8FC8A4B51393}"/>
          </ac:spMkLst>
        </pc:spChg>
        <pc:spChg chg="add">
          <ac:chgData name="Scott DeLoach" userId="e5ffe5c9-f8d4-4681-b92f-ad7c997ba6a6" providerId="ADAL" clId="{FE25C7F7-9602-49BA-A9F0-D246CAE371B4}" dt="2020-01-30T17:14:12.701" v="6589"/>
          <ac:spMkLst>
            <pc:docMk/>
            <pc:sldMk cId="2557317885" sldId="292"/>
            <ac:spMk id="176" creationId="{545DA171-4592-4DDE-9D61-777FE2F31BC3}"/>
          </ac:spMkLst>
        </pc:spChg>
        <pc:spChg chg="add">
          <ac:chgData name="Scott DeLoach" userId="e5ffe5c9-f8d4-4681-b92f-ad7c997ba6a6" providerId="ADAL" clId="{FE25C7F7-9602-49BA-A9F0-D246CAE371B4}" dt="2020-01-30T17:14:12.701" v="6589"/>
          <ac:spMkLst>
            <pc:docMk/>
            <pc:sldMk cId="2557317885" sldId="292"/>
            <ac:spMk id="177" creationId="{3BED5135-EF4F-4F42-B007-72D4978E0789}"/>
          </ac:spMkLst>
        </pc:spChg>
        <pc:spChg chg="add">
          <ac:chgData name="Scott DeLoach" userId="e5ffe5c9-f8d4-4681-b92f-ad7c997ba6a6" providerId="ADAL" clId="{FE25C7F7-9602-49BA-A9F0-D246CAE371B4}" dt="2020-01-30T17:14:12.701" v="6589"/>
          <ac:spMkLst>
            <pc:docMk/>
            <pc:sldMk cId="2557317885" sldId="292"/>
            <ac:spMk id="184" creationId="{DFADFABE-36A1-4BE0-8931-6FC4925D3D62}"/>
          </ac:spMkLst>
        </pc:spChg>
        <pc:spChg chg="add">
          <ac:chgData name="Scott DeLoach" userId="e5ffe5c9-f8d4-4681-b92f-ad7c997ba6a6" providerId="ADAL" clId="{FE25C7F7-9602-49BA-A9F0-D246CAE371B4}" dt="2020-01-30T17:14:12.701" v="6589"/>
          <ac:spMkLst>
            <pc:docMk/>
            <pc:sldMk cId="2557317885" sldId="292"/>
            <ac:spMk id="187" creationId="{1E38EAB5-B902-4DFB-847D-D2FE13D2C1CF}"/>
          </ac:spMkLst>
        </pc:spChg>
        <pc:spChg chg="add">
          <ac:chgData name="Scott DeLoach" userId="e5ffe5c9-f8d4-4681-b92f-ad7c997ba6a6" providerId="ADAL" clId="{FE25C7F7-9602-49BA-A9F0-D246CAE371B4}" dt="2020-01-30T17:14:12.701" v="6589"/>
          <ac:spMkLst>
            <pc:docMk/>
            <pc:sldMk cId="2557317885" sldId="292"/>
            <ac:spMk id="188" creationId="{625C71FD-067C-4885-A4A1-9315A78F12C5}"/>
          </ac:spMkLst>
        </pc:spChg>
        <pc:spChg chg="add">
          <ac:chgData name="Scott DeLoach" userId="e5ffe5c9-f8d4-4681-b92f-ad7c997ba6a6" providerId="ADAL" clId="{FE25C7F7-9602-49BA-A9F0-D246CAE371B4}" dt="2020-01-30T17:14:12.701" v="6589"/>
          <ac:spMkLst>
            <pc:docMk/>
            <pc:sldMk cId="2557317885" sldId="292"/>
            <ac:spMk id="190" creationId="{52D6F2AE-43AA-4E45-890F-A6C0416C9CA9}"/>
          </ac:spMkLst>
        </pc:spChg>
        <pc:spChg chg="add">
          <ac:chgData name="Scott DeLoach" userId="e5ffe5c9-f8d4-4681-b92f-ad7c997ba6a6" providerId="ADAL" clId="{FE25C7F7-9602-49BA-A9F0-D246CAE371B4}" dt="2020-01-30T17:14:12.701" v="6589"/>
          <ac:spMkLst>
            <pc:docMk/>
            <pc:sldMk cId="2557317885" sldId="292"/>
            <ac:spMk id="191" creationId="{737EA0A7-C959-458B-B805-69D7C9C2D077}"/>
          </ac:spMkLst>
        </pc:spChg>
        <pc:spChg chg="mod topLvl">
          <ac:chgData name="Scott DeLoach" userId="e5ffe5c9-f8d4-4681-b92f-ad7c997ba6a6" providerId="ADAL" clId="{FE25C7F7-9602-49BA-A9F0-D246CAE371B4}" dt="2020-01-30T17:20:00.572" v="6898" actId="14861"/>
          <ac:spMkLst>
            <pc:docMk/>
            <pc:sldMk cId="2557317885" sldId="292"/>
            <ac:spMk id="197" creationId="{F26568FE-C597-4CDE-B264-64E0AD062437}"/>
          </ac:spMkLst>
        </pc:spChg>
        <pc:spChg chg="mod topLvl">
          <ac:chgData name="Scott DeLoach" userId="e5ffe5c9-f8d4-4681-b92f-ad7c997ba6a6" providerId="ADAL" clId="{FE25C7F7-9602-49BA-A9F0-D246CAE371B4}" dt="2020-01-30T17:20:00.572" v="6898" actId="14861"/>
          <ac:spMkLst>
            <pc:docMk/>
            <pc:sldMk cId="2557317885" sldId="292"/>
            <ac:spMk id="198" creationId="{7AF682D7-DB92-4621-8C89-517E3D02560B}"/>
          </ac:spMkLst>
        </pc:spChg>
        <pc:spChg chg="add">
          <ac:chgData name="Scott DeLoach" userId="e5ffe5c9-f8d4-4681-b92f-ad7c997ba6a6" providerId="ADAL" clId="{FE25C7F7-9602-49BA-A9F0-D246CAE371B4}" dt="2020-01-30T17:14:12.701" v="6589"/>
          <ac:spMkLst>
            <pc:docMk/>
            <pc:sldMk cId="2557317885" sldId="292"/>
            <ac:spMk id="205" creationId="{0250E297-CC98-4065-B45D-EEF3310C8EC4}"/>
          </ac:spMkLst>
        </pc:spChg>
        <pc:spChg chg="add">
          <ac:chgData name="Scott DeLoach" userId="e5ffe5c9-f8d4-4681-b92f-ad7c997ba6a6" providerId="ADAL" clId="{FE25C7F7-9602-49BA-A9F0-D246CAE371B4}" dt="2020-01-30T17:14:12.701" v="6589"/>
          <ac:spMkLst>
            <pc:docMk/>
            <pc:sldMk cId="2557317885" sldId="292"/>
            <ac:spMk id="206" creationId="{7FF8DC54-B4A9-45A3-AB0D-F9274E0AB7ED}"/>
          </ac:spMkLst>
        </pc:spChg>
        <pc:spChg chg="add">
          <ac:chgData name="Scott DeLoach" userId="e5ffe5c9-f8d4-4681-b92f-ad7c997ba6a6" providerId="ADAL" clId="{FE25C7F7-9602-49BA-A9F0-D246CAE371B4}" dt="2020-01-30T17:14:12.701" v="6589"/>
          <ac:spMkLst>
            <pc:docMk/>
            <pc:sldMk cId="2557317885" sldId="292"/>
            <ac:spMk id="208" creationId="{B8C5A521-0B9B-4F35-AD6F-777588BCE727}"/>
          </ac:spMkLst>
        </pc:spChg>
        <pc:spChg chg="add">
          <ac:chgData name="Scott DeLoach" userId="e5ffe5c9-f8d4-4681-b92f-ad7c997ba6a6" providerId="ADAL" clId="{FE25C7F7-9602-49BA-A9F0-D246CAE371B4}" dt="2020-01-30T17:14:12.701" v="6589"/>
          <ac:spMkLst>
            <pc:docMk/>
            <pc:sldMk cId="2557317885" sldId="292"/>
            <ac:spMk id="209" creationId="{D3001A92-990D-4286-804E-1AFCA894C5A5}"/>
          </ac:spMkLst>
        </pc:spChg>
        <pc:grpChg chg="add del">
          <ac:chgData name="Scott DeLoach" userId="e5ffe5c9-f8d4-4681-b92f-ad7c997ba6a6" providerId="ADAL" clId="{FE25C7F7-9602-49BA-A9F0-D246CAE371B4}" dt="2020-01-30T17:11:32.555" v="6526"/>
          <ac:grpSpMkLst>
            <pc:docMk/>
            <pc:sldMk cId="2557317885" sldId="292"/>
            <ac:grpSpMk id="106" creationId="{48EF7BFD-B528-4938-A549-981E3C83B6B5}"/>
          </ac:grpSpMkLst>
        </pc:grpChg>
        <pc:grpChg chg="add del">
          <ac:chgData name="Scott DeLoach" userId="e5ffe5c9-f8d4-4681-b92f-ad7c997ba6a6" providerId="ADAL" clId="{FE25C7F7-9602-49BA-A9F0-D246CAE371B4}" dt="2020-01-30T17:11:32.555" v="6526"/>
          <ac:grpSpMkLst>
            <pc:docMk/>
            <pc:sldMk cId="2557317885" sldId="292"/>
            <ac:grpSpMk id="110" creationId="{819719A3-D3C8-4B31-A4EA-2FEB40FD5075}"/>
          </ac:grpSpMkLst>
        </pc:grpChg>
        <pc:grpChg chg="add del">
          <ac:chgData name="Scott DeLoach" userId="e5ffe5c9-f8d4-4681-b92f-ad7c997ba6a6" providerId="ADAL" clId="{FE25C7F7-9602-49BA-A9F0-D246CAE371B4}" dt="2020-01-30T17:13:33.789" v="6573"/>
          <ac:grpSpMkLst>
            <pc:docMk/>
            <pc:sldMk cId="2557317885" sldId="292"/>
            <ac:grpSpMk id="151" creationId="{ABA1B9E7-A81B-46A2-8DDF-C7A55DCF5DA1}"/>
          </ac:grpSpMkLst>
        </pc:grpChg>
        <pc:grpChg chg="add del">
          <ac:chgData name="Scott DeLoach" userId="e5ffe5c9-f8d4-4681-b92f-ad7c997ba6a6" providerId="ADAL" clId="{FE25C7F7-9602-49BA-A9F0-D246CAE371B4}" dt="2020-01-30T17:13:33.789" v="6573"/>
          <ac:grpSpMkLst>
            <pc:docMk/>
            <pc:sldMk cId="2557317885" sldId="292"/>
            <ac:grpSpMk id="155" creationId="{2158ED59-1967-4144-AD3D-10313691DAA2}"/>
          </ac:grpSpMkLst>
        </pc:grpChg>
        <pc:grpChg chg="add del">
          <ac:chgData name="Scott DeLoach" userId="e5ffe5c9-f8d4-4681-b92f-ad7c997ba6a6" providerId="ADAL" clId="{FE25C7F7-9602-49BA-A9F0-D246CAE371B4}" dt="2020-01-30T17:19:57.066" v="6897" actId="165"/>
          <ac:grpSpMkLst>
            <pc:docMk/>
            <pc:sldMk cId="2557317885" sldId="292"/>
            <ac:grpSpMk id="196" creationId="{5C027633-1E58-4439-9D04-7BA665AB80C3}"/>
          </ac:grpSpMkLst>
        </pc:grpChg>
        <pc:grpChg chg="add">
          <ac:chgData name="Scott DeLoach" userId="e5ffe5c9-f8d4-4681-b92f-ad7c997ba6a6" providerId="ADAL" clId="{FE25C7F7-9602-49BA-A9F0-D246CAE371B4}" dt="2020-01-30T17:14:12.701" v="6589"/>
          <ac:grpSpMkLst>
            <pc:docMk/>
            <pc:sldMk cId="2557317885" sldId="292"/>
            <ac:grpSpMk id="200" creationId="{714B8FB0-F0FF-4828-8643-DCFE65505258}"/>
          </ac:grpSpMkLst>
        </pc:grpChg>
        <pc:cxnChg chg="del mod">
          <ac:chgData name="Scott DeLoach" userId="e5ffe5c9-f8d4-4681-b92f-ad7c997ba6a6" providerId="ADAL" clId="{FE25C7F7-9602-49BA-A9F0-D246CAE371B4}" dt="2020-01-30T17:10:10.377" v="6500" actId="478"/>
          <ac:cxnSpMkLst>
            <pc:docMk/>
            <pc:sldMk cId="2557317885" sldId="292"/>
            <ac:cxnSpMk id="15" creationId="{494D7C2B-D40A-4655-BF27-BC25FD503A9A}"/>
          </ac:cxnSpMkLst>
        </pc:cxnChg>
        <pc:cxnChg chg="del">
          <ac:chgData name="Scott DeLoach" userId="e5ffe5c9-f8d4-4681-b92f-ad7c997ba6a6" providerId="ADAL" clId="{FE25C7F7-9602-49BA-A9F0-D246CAE371B4}" dt="2020-01-30T17:10:10.377" v="6500" actId="478"/>
          <ac:cxnSpMkLst>
            <pc:docMk/>
            <pc:sldMk cId="2557317885" sldId="292"/>
            <ac:cxnSpMk id="16" creationId="{861C5DDF-B804-40EF-9838-138EB79487AD}"/>
          </ac:cxnSpMkLst>
        </pc:cxnChg>
        <pc:cxnChg chg="del mod">
          <ac:chgData name="Scott DeLoach" userId="e5ffe5c9-f8d4-4681-b92f-ad7c997ba6a6" providerId="ADAL" clId="{FE25C7F7-9602-49BA-A9F0-D246CAE371B4}" dt="2020-01-30T17:10:10.377" v="6500" actId="478"/>
          <ac:cxnSpMkLst>
            <pc:docMk/>
            <pc:sldMk cId="2557317885" sldId="292"/>
            <ac:cxnSpMk id="17" creationId="{698C8156-0E24-4F1E-B9FB-7B26E960B50F}"/>
          </ac:cxnSpMkLst>
        </pc:cxnChg>
        <pc:cxnChg chg="del mod">
          <ac:chgData name="Scott DeLoach" userId="e5ffe5c9-f8d4-4681-b92f-ad7c997ba6a6" providerId="ADAL" clId="{FE25C7F7-9602-49BA-A9F0-D246CAE371B4}" dt="2020-01-30T17:10:10.377" v="6500" actId="478"/>
          <ac:cxnSpMkLst>
            <pc:docMk/>
            <pc:sldMk cId="2557317885" sldId="292"/>
            <ac:cxnSpMk id="18" creationId="{46402E9F-FA36-4D7F-AD9E-454F5A55118A}"/>
          </ac:cxnSpMkLst>
        </pc:cxnChg>
        <pc:cxnChg chg="del mod">
          <ac:chgData name="Scott DeLoach" userId="e5ffe5c9-f8d4-4681-b92f-ad7c997ba6a6" providerId="ADAL" clId="{FE25C7F7-9602-49BA-A9F0-D246CAE371B4}" dt="2020-01-30T17:10:10.377" v="6500" actId="478"/>
          <ac:cxnSpMkLst>
            <pc:docMk/>
            <pc:sldMk cId="2557317885" sldId="292"/>
            <ac:cxnSpMk id="41" creationId="{36FECEC0-0CF5-42CB-8045-8B0A7F4E47F8}"/>
          </ac:cxnSpMkLst>
        </pc:cxnChg>
        <pc:cxnChg chg="del mod">
          <ac:chgData name="Scott DeLoach" userId="e5ffe5c9-f8d4-4681-b92f-ad7c997ba6a6" providerId="ADAL" clId="{FE25C7F7-9602-49BA-A9F0-D246CAE371B4}" dt="2020-01-30T17:10:10.377" v="6500" actId="478"/>
          <ac:cxnSpMkLst>
            <pc:docMk/>
            <pc:sldMk cId="2557317885" sldId="292"/>
            <ac:cxnSpMk id="48" creationId="{BB8ECE9C-261E-466A-A9C7-895170320632}"/>
          </ac:cxnSpMkLst>
        </pc:cxnChg>
        <pc:cxnChg chg="del mod">
          <ac:chgData name="Scott DeLoach" userId="e5ffe5c9-f8d4-4681-b92f-ad7c997ba6a6" providerId="ADAL" clId="{FE25C7F7-9602-49BA-A9F0-D246CAE371B4}" dt="2020-01-30T17:10:10.377" v="6500" actId="478"/>
          <ac:cxnSpMkLst>
            <pc:docMk/>
            <pc:sldMk cId="2557317885" sldId="292"/>
            <ac:cxnSpMk id="51" creationId="{C133C6AF-707F-4510-B34A-63BF6D7372F7}"/>
          </ac:cxnSpMkLst>
        </pc:cxnChg>
        <pc:cxnChg chg="add del">
          <ac:chgData name="Scott DeLoach" userId="e5ffe5c9-f8d4-4681-b92f-ad7c997ba6a6" providerId="ADAL" clId="{FE25C7F7-9602-49BA-A9F0-D246CAE371B4}" dt="2020-01-30T17:11:32.555" v="6526"/>
          <ac:cxnSpMkLst>
            <pc:docMk/>
            <pc:sldMk cId="2557317885" sldId="292"/>
            <ac:cxnSpMk id="53" creationId="{D2A5E985-7643-446B-AB36-45BCD618E711}"/>
          </ac:cxnSpMkLst>
        </pc:cxnChg>
        <pc:cxnChg chg="add del">
          <ac:chgData name="Scott DeLoach" userId="e5ffe5c9-f8d4-4681-b92f-ad7c997ba6a6" providerId="ADAL" clId="{FE25C7F7-9602-49BA-A9F0-D246CAE371B4}" dt="2020-01-30T17:11:32.555" v="6526"/>
          <ac:cxnSpMkLst>
            <pc:docMk/>
            <pc:sldMk cId="2557317885" sldId="292"/>
            <ac:cxnSpMk id="54" creationId="{B636A78D-C95A-44ED-857D-7A9E1A41017D}"/>
          </ac:cxnSpMkLst>
        </pc:cxnChg>
        <pc:cxnChg chg="add del">
          <ac:chgData name="Scott DeLoach" userId="e5ffe5c9-f8d4-4681-b92f-ad7c997ba6a6" providerId="ADAL" clId="{FE25C7F7-9602-49BA-A9F0-D246CAE371B4}" dt="2020-01-30T17:11:32.555" v="6526"/>
          <ac:cxnSpMkLst>
            <pc:docMk/>
            <pc:sldMk cId="2557317885" sldId="292"/>
            <ac:cxnSpMk id="55" creationId="{530EF095-FEEA-4AF8-8E08-B7322F073F1D}"/>
          </ac:cxnSpMkLst>
        </pc:cxnChg>
        <pc:cxnChg chg="add del">
          <ac:chgData name="Scott DeLoach" userId="e5ffe5c9-f8d4-4681-b92f-ad7c997ba6a6" providerId="ADAL" clId="{FE25C7F7-9602-49BA-A9F0-D246CAE371B4}" dt="2020-01-30T17:11:32.555" v="6526"/>
          <ac:cxnSpMkLst>
            <pc:docMk/>
            <pc:sldMk cId="2557317885" sldId="292"/>
            <ac:cxnSpMk id="59" creationId="{BC35EC90-8B7C-4504-8F05-30E4B7C5B143}"/>
          </ac:cxnSpMkLst>
        </pc:cxnChg>
        <pc:cxnChg chg="add del">
          <ac:chgData name="Scott DeLoach" userId="e5ffe5c9-f8d4-4681-b92f-ad7c997ba6a6" providerId="ADAL" clId="{FE25C7F7-9602-49BA-A9F0-D246CAE371B4}" dt="2020-01-30T17:11:32.555" v="6526"/>
          <ac:cxnSpMkLst>
            <pc:docMk/>
            <pc:sldMk cId="2557317885" sldId="292"/>
            <ac:cxnSpMk id="64" creationId="{A5974F06-698A-4242-8C41-42A2E76FE178}"/>
          </ac:cxnSpMkLst>
        </pc:cxnChg>
        <pc:cxnChg chg="del mod">
          <ac:chgData name="Scott DeLoach" userId="e5ffe5c9-f8d4-4681-b92f-ad7c997ba6a6" providerId="ADAL" clId="{FE25C7F7-9602-49BA-A9F0-D246CAE371B4}" dt="2020-01-30T17:10:10.377" v="6500" actId="478"/>
          <ac:cxnSpMkLst>
            <pc:docMk/>
            <pc:sldMk cId="2557317885" sldId="292"/>
            <ac:cxnSpMk id="73" creationId="{243AEBA9-21F4-4F4C-AB83-BA9B0E09EE05}"/>
          </ac:cxnSpMkLst>
        </pc:cxnChg>
        <pc:cxnChg chg="del mod">
          <ac:chgData name="Scott DeLoach" userId="e5ffe5c9-f8d4-4681-b92f-ad7c997ba6a6" providerId="ADAL" clId="{FE25C7F7-9602-49BA-A9F0-D246CAE371B4}" dt="2020-01-30T17:10:10.377" v="6500" actId="478"/>
          <ac:cxnSpMkLst>
            <pc:docMk/>
            <pc:sldMk cId="2557317885" sldId="292"/>
            <ac:cxnSpMk id="74" creationId="{EB7A9CF1-A687-4771-844E-119EE72F79CA}"/>
          </ac:cxnSpMkLst>
        </pc:cxnChg>
        <pc:cxnChg chg="add del">
          <ac:chgData name="Scott DeLoach" userId="e5ffe5c9-f8d4-4681-b92f-ad7c997ba6a6" providerId="ADAL" clId="{FE25C7F7-9602-49BA-A9F0-D246CAE371B4}" dt="2020-01-30T17:11:32.555" v="6526"/>
          <ac:cxnSpMkLst>
            <pc:docMk/>
            <pc:sldMk cId="2557317885" sldId="292"/>
            <ac:cxnSpMk id="75" creationId="{1D84965B-E859-4993-848C-900387DC3F97}"/>
          </ac:cxnSpMkLst>
        </pc:cxnChg>
        <pc:cxnChg chg="add del">
          <ac:chgData name="Scott DeLoach" userId="e5ffe5c9-f8d4-4681-b92f-ad7c997ba6a6" providerId="ADAL" clId="{FE25C7F7-9602-49BA-A9F0-D246CAE371B4}" dt="2020-01-30T17:11:32.555" v="6526"/>
          <ac:cxnSpMkLst>
            <pc:docMk/>
            <pc:sldMk cId="2557317885" sldId="292"/>
            <ac:cxnSpMk id="76" creationId="{6CABF679-7510-4DF9-9CF4-352E855A43B6}"/>
          </ac:cxnSpMkLst>
        </pc:cxnChg>
        <pc:cxnChg chg="del mod">
          <ac:chgData name="Scott DeLoach" userId="e5ffe5c9-f8d4-4681-b92f-ad7c997ba6a6" providerId="ADAL" clId="{FE25C7F7-9602-49BA-A9F0-D246CAE371B4}" dt="2020-01-30T17:10:10.377" v="6500" actId="478"/>
          <ac:cxnSpMkLst>
            <pc:docMk/>
            <pc:sldMk cId="2557317885" sldId="292"/>
            <ac:cxnSpMk id="77" creationId="{3CF9E892-0873-4AF0-B32B-8C4ECBD06BE5}"/>
          </ac:cxnSpMkLst>
        </pc:cxnChg>
        <pc:cxnChg chg="add del">
          <ac:chgData name="Scott DeLoach" userId="e5ffe5c9-f8d4-4681-b92f-ad7c997ba6a6" providerId="ADAL" clId="{FE25C7F7-9602-49BA-A9F0-D246CAE371B4}" dt="2020-01-30T17:11:32.555" v="6526"/>
          <ac:cxnSpMkLst>
            <pc:docMk/>
            <pc:sldMk cId="2557317885" sldId="292"/>
            <ac:cxnSpMk id="79" creationId="{E1E77947-EC3D-4C8F-83EC-F90176CDCB63}"/>
          </ac:cxnSpMkLst>
        </pc:cxnChg>
        <pc:cxnChg chg="del mod">
          <ac:chgData name="Scott DeLoach" userId="e5ffe5c9-f8d4-4681-b92f-ad7c997ba6a6" providerId="ADAL" clId="{FE25C7F7-9602-49BA-A9F0-D246CAE371B4}" dt="2020-01-30T17:10:10.377" v="6500" actId="478"/>
          <ac:cxnSpMkLst>
            <pc:docMk/>
            <pc:sldMk cId="2557317885" sldId="292"/>
            <ac:cxnSpMk id="80" creationId="{067344E8-9E6D-4329-8A60-DA18132E019A}"/>
          </ac:cxnSpMkLst>
        </pc:cxnChg>
        <pc:cxnChg chg="add del">
          <ac:chgData name="Scott DeLoach" userId="e5ffe5c9-f8d4-4681-b92f-ad7c997ba6a6" providerId="ADAL" clId="{FE25C7F7-9602-49BA-A9F0-D246CAE371B4}" dt="2020-01-30T17:11:32.555" v="6526"/>
          <ac:cxnSpMkLst>
            <pc:docMk/>
            <pc:sldMk cId="2557317885" sldId="292"/>
            <ac:cxnSpMk id="81" creationId="{44F137D3-7957-4CFF-8BE0-BAB29C22BB61}"/>
          </ac:cxnSpMkLst>
        </pc:cxnChg>
        <pc:cxnChg chg="add del">
          <ac:chgData name="Scott DeLoach" userId="e5ffe5c9-f8d4-4681-b92f-ad7c997ba6a6" providerId="ADAL" clId="{FE25C7F7-9602-49BA-A9F0-D246CAE371B4}" dt="2020-01-30T17:11:32.555" v="6526"/>
          <ac:cxnSpMkLst>
            <pc:docMk/>
            <pc:sldMk cId="2557317885" sldId="292"/>
            <ac:cxnSpMk id="82" creationId="{6F5FCFE3-9607-480B-BD9C-BF14CA2F8BEA}"/>
          </ac:cxnSpMkLst>
        </pc:cxnChg>
        <pc:cxnChg chg="del mod">
          <ac:chgData name="Scott DeLoach" userId="e5ffe5c9-f8d4-4681-b92f-ad7c997ba6a6" providerId="ADAL" clId="{FE25C7F7-9602-49BA-A9F0-D246CAE371B4}" dt="2020-01-30T17:10:10.377" v="6500" actId="478"/>
          <ac:cxnSpMkLst>
            <pc:docMk/>
            <pc:sldMk cId="2557317885" sldId="292"/>
            <ac:cxnSpMk id="83" creationId="{5AD84311-BF31-4CF9-BC12-44F425FECFD5}"/>
          </ac:cxnSpMkLst>
        </pc:cxnChg>
        <pc:cxnChg chg="del mod">
          <ac:chgData name="Scott DeLoach" userId="e5ffe5c9-f8d4-4681-b92f-ad7c997ba6a6" providerId="ADAL" clId="{FE25C7F7-9602-49BA-A9F0-D246CAE371B4}" dt="2020-01-30T17:10:10.377" v="6500" actId="478"/>
          <ac:cxnSpMkLst>
            <pc:docMk/>
            <pc:sldMk cId="2557317885" sldId="292"/>
            <ac:cxnSpMk id="84" creationId="{821C29DC-0FEE-446A-A13F-D1491FD8438D}"/>
          </ac:cxnSpMkLst>
        </pc:cxnChg>
        <pc:cxnChg chg="add del">
          <ac:chgData name="Scott DeLoach" userId="e5ffe5c9-f8d4-4681-b92f-ad7c997ba6a6" providerId="ADAL" clId="{FE25C7F7-9602-49BA-A9F0-D246CAE371B4}" dt="2020-01-30T17:11:32.555" v="6526"/>
          <ac:cxnSpMkLst>
            <pc:docMk/>
            <pc:sldMk cId="2557317885" sldId="292"/>
            <ac:cxnSpMk id="85" creationId="{FDC5E85D-27F3-42EF-8328-3548810AB343}"/>
          </ac:cxnSpMkLst>
        </pc:cxnChg>
        <pc:cxnChg chg="del mod">
          <ac:chgData name="Scott DeLoach" userId="e5ffe5c9-f8d4-4681-b92f-ad7c997ba6a6" providerId="ADAL" clId="{FE25C7F7-9602-49BA-A9F0-D246CAE371B4}" dt="2020-01-30T17:10:10.377" v="6500" actId="478"/>
          <ac:cxnSpMkLst>
            <pc:docMk/>
            <pc:sldMk cId="2557317885" sldId="292"/>
            <ac:cxnSpMk id="86" creationId="{86B44169-AD55-47A2-9202-8727342C39C5}"/>
          </ac:cxnSpMkLst>
        </pc:cxnChg>
        <pc:cxnChg chg="add del">
          <ac:chgData name="Scott DeLoach" userId="e5ffe5c9-f8d4-4681-b92f-ad7c997ba6a6" providerId="ADAL" clId="{FE25C7F7-9602-49BA-A9F0-D246CAE371B4}" dt="2020-01-30T17:11:32.555" v="6526"/>
          <ac:cxnSpMkLst>
            <pc:docMk/>
            <pc:sldMk cId="2557317885" sldId="292"/>
            <ac:cxnSpMk id="88" creationId="{44C40FE6-16DA-4B81-8FF1-10BC6E9B808C}"/>
          </ac:cxnSpMkLst>
        </pc:cxnChg>
        <pc:cxnChg chg="del mod">
          <ac:chgData name="Scott DeLoach" userId="e5ffe5c9-f8d4-4681-b92f-ad7c997ba6a6" providerId="ADAL" clId="{FE25C7F7-9602-49BA-A9F0-D246CAE371B4}" dt="2020-01-30T17:10:10.377" v="6500" actId="478"/>
          <ac:cxnSpMkLst>
            <pc:docMk/>
            <pc:sldMk cId="2557317885" sldId="292"/>
            <ac:cxnSpMk id="89" creationId="{F69A3A31-4A91-4D1E-9444-71777643F44A}"/>
          </ac:cxnSpMkLst>
        </pc:cxnChg>
        <pc:cxnChg chg="del mod">
          <ac:chgData name="Scott DeLoach" userId="e5ffe5c9-f8d4-4681-b92f-ad7c997ba6a6" providerId="ADAL" clId="{FE25C7F7-9602-49BA-A9F0-D246CAE371B4}" dt="2020-01-30T17:10:10.377" v="6500" actId="478"/>
          <ac:cxnSpMkLst>
            <pc:docMk/>
            <pc:sldMk cId="2557317885" sldId="292"/>
            <ac:cxnSpMk id="90" creationId="{1D8F92DA-2FCA-4756-BDBE-2FEA84EDC29E}"/>
          </ac:cxnSpMkLst>
        </pc:cxnChg>
        <pc:cxnChg chg="add del">
          <ac:chgData name="Scott DeLoach" userId="e5ffe5c9-f8d4-4681-b92f-ad7c997ba6a6" providerId="ADAL" clId="{FE25C7F7-9602-49BA-A9F0-D246CAE371B4}" dt="2020-01-30T17:11:32.555" v="6526"/>
          <ac:cxnSpMkLst>
            <pc:docMk/>
            <pc:sldMk cId="2557317885" sldId="292"/>
            <ac:cxnSpMk id="91" creationId="{9BE2134D-EDAE-4D54-8AFA-49B4DB853D16}"/>
          </ac:cxnSpMkLst>
        </pc:cxnChg>
        <pc:cxnChg chg="del mod">
          <ac:chgData name="Scott DeLoach" userId="e5ffe5c9-f8d4-4681-b92f-ad7c997ba6a6" providerId="ADAL" clId="{FE25C7F7-9602-49BA-A9F0-D246CAE371B4}" dt="2020-01-30T17:10:10.377" v="6500" actId="478"/>
          <ac:cxnSpMkLst>
            <pc:docMk/>
            <pc:sldMk cId="2557317885" sldId="292"/>
            <ac:cxnSpMk id="95" creationId="{466EF604-B031-48A7-8C1A-EF6A6082CC9F}"/>
          </ac:cxnSpMkLst>
        </pc:cxnChg>
        <pc:cxnChg chg="add del">
          <ac:chgData name="Scott DeLoach" userId="e5ffe5c9-f8d4-4681-b92f-ad7c997ba6a6" providerId="ADAL" clId="{FE25C7F7-9602-49BA-A9F0-D246CAE371B4}" dt="2020-01-30T17:11:32.555" v="6526"/>
          <ac:cxnSpMkLst>
            <pc:docMk/>
            <pc:sldMk cId="2557317885" sldId="292"/>
            <ac:cxnSpMk id="96" creationId="{E74839E2-8755-476D-AE4D-81058F34B16D}"/>
          </ac:cxnSpMkLst>
        </pc:cxnChg>
        <pc:cxnChg chg="del mod">
          <ac:chgData name="Scott DeLoach" userId="e5ffe5c9-f8d4-4681-b92f-ad7c997ba6a6" providerId="ADAL" clId="{FE25C7F7-9602-49BA-A9F0-D246CAE371B4}" dt="2020-01-30T17:10:10.377" v="6500" actId="478"/>
          <ac:cxnSpMkLst>
            <pc:docMk/>
            <pc:sldMk cId="2557317885" sldId="292"/>
            <ac:cxnSpMk id="98" creationId="{99A28700-6F96-4D44-A424-D3A9B5182CF1}"/>
          </ac:cxnSpMkLst>
        </pc:cxnChg>
        <pc:cxnChg chg="add del">
          <ac:chgData name="Scott DeLoach" userId="e5ffe5c9-f8d4-4681-b92f-ad7c997ba6a6" providerId="ADAL" clId="{FE25C7F7-9602-49BA-A9F0-D246CAE371B4}" dt="2020-01-30T17:11:32.555" v="6526"/>
          <ac:cxnSpMkLst>
            <pc:docMk/>
            <pc:sldMk cId="2557317885" sldId="292"/>
            <ac:cxnSpMk id="101" creationId="{8C15DB85-D90F-4BD9-81A6-5E597893393A}"/>
          </ac:cxnSpMkLst>
        </pc:cxnChg>
        <pc:cxnChg chg="add del">
          <ac:chgData name="Scott DeLoach" userId="e5ffe5c9-f8d4-4681-b92f-ad7c997ba6a6" providerId="ADAL" clId="{FE25C7F7-9602-49BA-A9F0-D246CAE371B4}" dt="2020-01-30T17:11:32.555" v="6526"/>
          <ac:cxnSpMkLst>
            <pc:docMk/>
            <pc:sldMk cId="2557317885" sldId="292"/>
            <ac:cxnSpMk id="102" creationId="{83C339EB-C710-4F14-841D-EC77503B205C}"/>
          </ac:cxnSpMkLst>
        </pc:cxnChg>
        <pc:cxnChg chg="add del">
          <ac:chgData name="Scott DeLoach" userId="e5ffe5c9-f8d4-4681-b92f-ad7c997ba6a6" providerId="ADAL" clId="{FE25C7F7-9602-49BA-A9F0-D246CAE371B4}" dt="2020-01-30T17:11:32.555" v="6526"/>
          <ac:cxnSpMkLst>
            <pc:docMk/>
            <pc:sldMk cId="2557317885" sldId="292"/>
            <ac:cxnSpMk id="103" creationId="{2E062C35-5FE2-47C1-967F-C95DA311312C}"/>
          </ac:cxnSpMkLst>
        </pc:cxnChg>
        <pc:cxnChg chg="add del">
          <ac:chgData name="Scott DeLoach" userId="e5ffe5c9-f8d4-4681-b92f-ad7c997ba6a6" providerId="ADAL" clId="{FE25C7F7-9602-49BA-A9F0-D246CAE371B4}" dt="2020-01-30T17:11:32.555" v="6526"/>
          <ac:cxnSpMkLst>
            <pc:docMk/>
            <pc:sldMk cId="2557317885" sldId="292"/>
            <ac:cxnSpMk id="104" creationId="{D7E6653F-E3F4-4F76-8FF7-F04B72AA7EE1}"/>
          </ac:cxnSpMkLst>
        </pc:cxnChg>
        <pc:cxnChg chg="del mod">
          <ac:chgData name="Scott DeLoach" userId="e5ffe5c9-f8d4-4681-b92f-ad7c997ba6a6" providerId="ADAL" clId="{FE25C7F7-9602-49BA-A9F0-D246CAE371B4}" dt="2020-01-30T17:10:10.377" v="6500" actId="478"/>
          <ac:cxnSpMkLst>
            <pc:docMk/>
            <pc:sldMk cId="2557317885" sldId="292"/>
            <ac:cxnSpMk id="105" creationId="{854CF708-B594-4DB2-9C00-0E9AE3CC1D40}"/>
          </ac:cxnSpMkLst>
        </pc:cxnChg>
        <pc:cxnChg chg="add del">
          <ac:chgData name="Scott DeLoach" userId="e5ffe5c9-f8d4-4681-b92f-ad7c997ba6a6" providerId="ADAL" clId="{FE25C7F7-9602-49BA-A9F0-D246CAE371B4}" dt="2020-01-30T17:11:32.555" v="6526"/>
          <ac:cxnSpMkLst>
            <pc:docMk/>
            <pc:sldMk cId="2557317885" sldId="292"/>
            <ac:cxnSpMk id="114" creationId="{92521D36-84A2-455A-BE3C-6BE76DE54266}"/>
          </ac:cxnSpMkLst>
        </pc:cxnChg>
        <pc:cxnChg chg="add del">
          <ac:chgData name="Scott DeLoach" userId="e5ffe5c9-f8d4-4681-b92f-ad7c997ba6a6" providerId="ADAL" clId="{FE25C7F7-9602-49BA-A9F0-D246CAE371B4}" dt="2020-01-30T17:11:32.555" v="6526"/>
          <ac:cxnSpMkLst>
            <pc:docMk/>
            <pc:sldMk cId="2557317885" sldId="292"/>
            <ac:cxnSpMk id="117" creationId="{4A9632C8-9474-4953-8FEE-DFEC4991100D}"/>
          </ac:cxnSpMkLst>
        </pc:cxnChg>
        <pc:cxnChg chg="add del">
          <ac:chgData name="Scott DeLoach" userId="e5ffe5c9-f8d4-4681-b92f-ad7c997ba6a6" providerId="ADAL" clId="{FE25C7F7-9602-49BA-A9F0-D246CAE371B4}" dt="2020-01-30T17:13:33.789" v="6573"/>
          <ac:cxnSpMkLst>
            <pc:docMk/>
            <pc:sldMk cId="2557317885" sldId="292"/>
            <ac:cxnSpMk id="121" creationId="{1C21F3A7-04C0-4270-A5F5-51ECAA35B6B1}"/>
          </ac:cxnSpMkLst>
        </pc:cxnChg>
        <pc:cxnChg chg="add del">
          <ac:chgData name="Scott DeLoach" userId="e5ffe5c9-f8d4-4681-b92f-ad7c997ba6a6" providerId="ADAL" clId="{FE25C7F7-9602-49BA-A9F0-D246CAE371B4}" dt="2020-01-30T17:13:33.789" v="6573"/>
          <ac:cxnSpMkLst>
            <pc:docMk/>
            <pc:sldMk cId="2557317885" sldId="292"/>
            <ac:cxnSpMk id="122" creationId="{40E0E63B-87A5-4D00-A587-A1D232A2443F}"/>
          </ac:cxnSpMkLst>
        </pc:cxnChg>
        <pc:cxnChg chg="add del">
          <ac:chgData name="Scott DeLoach" userId="e5ffe5c9-f8d4-4681-b92f-ad7c997ba6a6" providerId="ADAL" clId="{FE25C7F7-9602-49BA-A9F0-D246CAE371B4}" dt="2020-01-30T17:13:33.789" v="6573"/>
          <ac:cxnSpMkLst>
            <pc:docMk/>
            <pc:sldMk cId="2557317885" sldId="292"/>
            <ac:cxnSpMk id="123" creationId="{8FA7F01A-5682-4397-AAEE-D532A4F62494}"/>
          </ac:cxnSpMkLst>
        </pc:cxnChg>
        <pc:cxnChg chg="add del">
          <ac:chgData name="Scott DeLoach" userId="e5ffe5c9-f8d4-4681-b92f-ad7c997ba6a6" providerId="ADAL" clId="{FE25C7F7-9602-49BA-A9F0-D246CAE371B4}" dt="2020-01-30T17:13:33.789" v="6573"/>
          <ac:cxnSpMkLst>
            <pc:docMk/>
            <pc:sldMk cId="2557317885" sldId="292"/>
            <ac:cxnSpMk id="124" creationId="{F8CDCD93-F6ED-42BE-BAFF-4A6AF1A3D6CA}"/>
          </ac:cxnSpMkLst>
        </pc:cxnChg>
        <pc:cxnChg chg="add del">
          <ac:chgData name="Scott DeLoach" userId="e5ffe5c9-f8d4-4681-b92f-ad7c997ba6a6" providerId="ADAL" clId="{FE25C7F7-9602-49BA-A9F0-D246CAE371B4}" dt="2020-01-30T17:13:33.789" v="6573"/>
          <ac:cxnSpMkLst>
            <pc:docMk/>
            <pc:sldMk cId="2557317885" sldId="292"/>
            <ac:cxnSpMk id="127" creationId="{FD597328-C366-43CE-9508-6C82EEEBC4D7}"/>
          </ac:cxnSpMkLst>
        </pc:cxnChg>
        <pc:cxnChg chg="add del">
          <ac:chgData name="Scott DeLoach" userId="e5ffe5c9-f8d4-4681-b92f-ad7c997ba6a6" providerId="ADAL" clId="{FE25C7F7-9602-49BA-A9F0-D246CAE371B4}" dt="2020-01-30T17:13:33.789" v="6573"/>
          <ac:cxnSpMkLst>
            <pc:docMk/>
            <pc:sldMk cId="2557317885" sldId="292"/>
            <ac:cxnSpMk id="133" creationId="{D54740FE-552F-40FD-A6E6-C5C219C12DD2}"/>
          </ac:cxnSpMkLst>
        </pc:cxnChg>
        <pc:cxnChg chg="add del">
          <ac:chgData name="Scott DeLoach" userId="e5ffe5c9-f8d4-4681-b92f-ad7c997ba6a6" providerId="ADAL" clId="{FE25C7F7-9602-49BA-A9F0-D246CAE371B4}" dt="2020-01-30T17:13:33.789" v="6573"/>
          <ac:cxnSpMkLst>
            <pc:docMk/>
            <pc:sldMk cId="2557317885" sldId="292"/>
            <ac:cxnSpMk id="134" creationId="{E0C6AD36-ABF4-43A6-B300-7BE24B4EA97A}"/>
          </ac:cxnSpMkLst>
        </pc:cxnChg>
        <pc:cxnChg chg="add del">
          <ac:chgData name="Scott DeLoach" userId="e5ffe5c9-f8d4-4681-b92f-ad7c997ba6a6" providerId="ADAL" clId="{FE25C7F7-9602-49BA-A9F0-D246CAE371B4}" dt="2020-01-30T17:13:33.789" v="6573"/>
          <ac:cxnSpMkLst>
            <pc:docMk/>
            <pc:sldMk cId="2557317885" sldId="292"/>
            <ac:cxnSpMk id="135" creationId="{EB370834-8FEB-4173-BB64-79324F81132C}"/>
          </ac:cxnSpMkLst>
        </pc:cxnChg>
        <pc:cxnChg chg="add del">
          <ac:chgData name="Scott DeLoach" userId="e5ffe5c9-f8d4-4681-b92f-ad7c997ba6a6" providerId="ADAL" clId="{FE25C7F7-9602-49BA-A9F0-D246CAE371B4}" dt="2020-01-30T17:13:33.789" v="6573"/>
          <ac:cxnSpMkLst>
            <pc:docMk/>
            <pc:sldMk cId="2557317885" sldId="292"/>
            <ac:cxnSpMk id="136" creationId="{B1F907DA-A94C-44B1-B31D-942040399A8A}"/>
          </ac:cxnSpMkLst>
        </pc:cxnChg>
        <pc:cxnChg chg="add del">
          <ac:chgData name="Scott DeLoach" userId="e5ffe5c9-f8d4-4681-b92f-ad7c997ba6a6" providerId="ADAL" clId="{FE25C7F7-9602-49BA-A9F0-D246CAE371B4}" dt="2020-01-30T17:13:33.789" v="6573"/>
          <ac:cxnSpMkLst>
            <pc:docMk/>
            <pc:sldMk cId="2557317885" sldId="292"/>
            <ac:cxnSpMk id="137" creationId="{5756F379-553A-4EC1-B561-FA1082DED88E}"/>
          </ac:cxnSpMkLst>
        </pc:cxnChg>
        <pc:cxnChg chg="add del">
          <ac:chgData name="Scott DeLoach" userId="e5ffe5c9-f8d4-4681-b92f-ad7c997ba6a6" providerId="ADAL" clId="{FE25C7F7-9602-49BA-A9F0-D246CAE371B4}" dt="2020-01-30T17:13:33.789" v="6573"/>
          <ac:cxnSpMkLst>
            <pc:docMk/>
            <pc:sldMk cId="2557317885" sldId="292"/>
            <ac:cxnSpMk id="138" creationId="{483733BF-7AB4-45B5-8309-4EF36B5B674C}"/>
          </ac:cxnSpMkLst>
        </pc:cxnChg>
        <pc:cxnChg chg="add del">
          <ac:chgData name="Scott DeLoach" userId="e5ffe5c9-f8d4-4681-b92f-ad7c997ba6a6" providerId="ADAL" clId="{FE25C7F7-9602-49BA-A9F0-D246CAE371B4}" dt="2020-01-30T17:13:33.789" v="6573"/>
          <ac:cxnSpMkLst>
            <pc:docMk/>
            <pc:sldMk cId="2557317885" sldId="292"/>
            <ac:cxnSpMk id="140" creationId="{39DD1D46-6429-4A2E-833C-1723B58E94B2}"/>
          </ac:cxnSpMkLst>
        </pc:cxnChg>
        <pc:cxnChg chg="add del">
          <ac:chgData name="Scott DeLoach" userId="e5ffe5c9-f8d4-4681-b92f-ad7c997ba6a6" providerId="ADAL" clId="{FE25C7F7-9602-49BA-A9F0-D246CAE371B4}" dt="2020-01-30T17:13:33.789" v="6573"/>
          <ac:cxnSpMkLst>
            <pc:docMk/>
            <pc:sldMk cId="2557317885" sldId="292"/>
            <ac:cxnSpMk id="141" creationId="{26A40FB8-06FF-4D6A-B359-2DD19CC8AB39}"/>
          </ac:cxnSpMkLst>
        </pc:cxnChg>
        <pc:cxnChg chg="add del">
          <ac:chgData name="Scott DeLoach" userId="e5ffe5c9-f8d4-4681-b92f-ad7c997ba6a6" providerId="ADAL" clId="{FE25C7F7-9602-49BA-A9F0-D246CAE371B4}" dt="2020-01-30T17:13:33.789" v="6573"/>
          <ac:cxnSpMkLst>
            <pc:docMk/>
            <pc:sldMk cId="2557317885" sldId="292"/>
            <ac:cxnSpMk id="144" creationId="{120DD698-9276-4F88-A3EE-FF8C3D7120F3}"/>
          </ac:cxnSpMkLst>
        </pc:cxnChg>
        <pc:cxnChg chg="add del">
          <ac:chgData name="Scott DeLoach" userId="e5ffe5c9-f8d4-4681-b92f-ad7c997ba6a6" providerId="ADAL" clId="{FE25C7F7-9602-49BA-A9F0-D246CAE371B4}" dt="2020-01-30T17:13:33.789" v="6573"/>
          <ac:cxnSpMkLst>
            <pc:docMk/>
            <pc:sldMk cId="2557317885" sldId="292"/>
            <ac:cxnSpMk id="147" creationId="{C6B8E42E-65C2-4D2E-88DF-E62FAE364892}"/>
          </ac:cxnSpMkLst>
        </pc:cxnChg>
        <pc:cxnChg chg="add del">
          <ac:chgData name="Scott DeLoach" userId="e5ffe5c9-f8d4-4681-b92f-ad7c997ba6a6" providerId="ADAL" clId="{FE25C7F7-9602-49BA-A9F0-D246CAE371B4}" dt="2020-01-30T17:13:33.789" v="6573"/>
          <ac:cxnSpMkLst>
            <pc:docMk/>
            <pc:sldMk cId="2557317885" sldId="292"/>
            <ac:cxnSpMk id="148" creationId="{5E9AE03A-E9BD-4B6F-9A52-2F5244174589}"/>
          </ac:cxnSpMkLst>
        </pc:cxnChg>
        <pc:cxnChg chg="add del">
          <ac:chgData name="Scott DeLoach" userId="e5ffe5c9-f8d4-4681-b92f-ad7c997ba6a6" providerId="ADAL" clId="{FE25C7F7-9602-49BA-A9F0-D246CAE371B4}" dt="2020-01-30T17:13:33.789" v="6573"/>
          <ac:cxnSpMkLst>
            <pc:docMk/>
            <pc:sldMk cId="2557317885" sldId="292"/>
            <ac:cxnSpMk id="149" creationId="{BE33CFBF-B86A-4FBD-9A1A-98350EDED059}"/>
          </ac:cxnSpMkLst>
        </pc:cxnChg>
        <pc:cxnChg chg="add del">
          <ac:chgData name="Scott DeLoach" userId="e5ffe5c9-f8d4-4681-b92f-ad7c997ba6a6" providerId="ADAL" clId="{FE25C7F7-9602-49BA-A9F0-D246CAE371B4}" dt="2020-01-30T17:13:33.789" v="6573"/>
          <ac:cxnSpMkLst>
            <pc:docMk/>
            <pc:sldMk cId="2557317885" sldId="292"/>
            <ac:cxnSpMk id="150" creationId="{607423D4-7704-4736-B106-408490E27F49}"/>
          </ac:cxnSpMkLst>
        </pc:cxnChg>
        <pc:cxnChg chg="add del">
          <ac:chgData name="Scott DeLoach" userId="e5ffe5c9-f8d4-4681-b92f-ad7c997ba6a6" providerId="ADAL" clId="{FE25C7F7-9602-49BA-A9F0-D246CAE371B4}" dt="2020-01-30T17:13:33.789" v="6573"/>
          <ac:cxnSpMkLst>
            <pc:docMk/>
            <pc:sldMk cId="2557317885" sldId="292"/>
            <ac:cxnSpMk id="159" creationId="{88736B84-AED4-4E1B-BABB-166B22811AEF}"/>
          </ac:cxnSpMkLst>
        </pc:cxnChg>
        <pc:cxnChg chg="add del">
          <ac:chgData name="Scott DeLoach" userId="e5ffe5c9-f8d4-4681-b92f-ad7c997ba6a6" providerId="ADAL" clId="{FE25C7F7-9602-49BA-A9F0-D246CAE371B4}" dt="2020-01-30T17:13:33.789" v="6573"/>
          <ac:cxnSpMkLst>
            <pc:docMk/>
            <pc:sldMk cId="2557317885" sldId="292"/>
            <ac:cxnSpMk id="162" creationId="{A825BB0C-2DC9-48C2-ABE8-CCF773A98AFF}"/>
          </ac:cxnSpMkLst>
        </pc:cxnChg>
        <pc:cxnChg chg="add">
          <ac:chgData name="Scott DeLoach" userId="e5ffe5c9-f8d4-4681-b92f-ad7c997ba6a6" providerId="ADAL" clId="{FE25C7F7-9602-49BA-A9F0-D246CAE371B4}" dt="2020-01-30T17:14:12.701" v="6589"/>
          <ac:cxnSpMkLst>
            <pc:docMk/>
            <pc:sldMk cId="2557317885" sldId="292"/>
            <ac:cxnSpMk id="166" creationId="{7DB1B0D1-104F-4C0C-AD14-98A0585B12FB}"/>
          </ac:cxnSpMkLst>
        </pc:cxnChg>
        <pc:cxnChg chg="add">
          <ac:chgData name="Scott DeLoach" userId="e5ffe5c9-f8d4-4681-b92f-ad7c997ba6a6" providerId="ADAL" clId="{FE25C7F7-9602-49BA-A9F0-D246CAE371B4}" dt="2020-01-30T17:14:12.701" v="6589"/>
          <ac:cxnSpMkLst>
            <pc:docMk/>
            <pc:sldMk cId="2557317885" sldId="292"/>
            <ac:cxnSpMk id="167" creationId="{87A6B4BE-37F3-4F40-B04A-01B9FDB96127}"/>
          </ac:cxnSpMkLst>
        </pc:cxnChg>
        <pc:cxnChg chg="add">
          <ac:chgData name="Scott DeLoach" userId="e5ffe5c9-f8d4-4681-b92f-ad7c997ba6a6" providerId="ADAL" clId="{FE25C7F7-9602-49BA-A9F0-D246CAE371B4}" dt="2020-01-30T17:14:12.701" v="6589"/>
          <ac:cxnSpMkLst>
            <pc:docMk/>
            <pc:sldMk cId="2557317885" sldId="292"/>
            <ac:cxnSpMk id="168" creationId="{A502E072-E71B-4955-B6D1-4D1C736F37FC}"/>
          </ac:cxnSpMkLst>
        </pc:cxnChg>
        <pc:cxnChg chg="add">
          <ac:chgData name="Scott DeLoach" userId="e5ffe5c9-f8d4-4681-b92f-ad7c997ba6a6" providerId="ADAL" clId="{FE25C7F7-9602-49BA-A9F0-D246CAE371B4}" dt="2020-01-30T17:14:12.701" v="6589"/>
          <ac:cxnSpMkLst>
            <pc:docMk/>
            <pc:sldMk cId="2557317885" sldId="292"/>
            <ac:cxnSpMk id="169" creationId="{C8580BDD-5E3E-45EA-8806-39C717B02C14}"/>
          </ac:cxnSpMkLst>
        </pc:cxnChg>
        <pc:cxnChg chg="add">
          <ac:chgData name="Scott DeLoach" userId="e5ffe5c9-f8d4-4681-b92f-ad7c997ba6a6" providerId="ADAL" clId="{FE25C7F7-9602-49BA-A9F0-D246CAE371B4}" dt="2020-01-30T17:14:12.701" v="6589"/>
          <ac:cxnSpMkLst>
            <pc:docMk/>
            <pc:sldMk cId="2557317885" sldId="292"/>
            <ac:cxnSpMk id="172" creationId="{2BF1B9D8-3D86-4A41-AA48-365A27C529A4}"/>
          </ac:cxnSpMkLst>
        </pc:cxnChg>
        <pc:cxnChg chg="add">
          <ac:chgData name="Scott DeLoach" userId="e5ffe5c9-f8d4-4681-b92f-ad7c997ba6a6" providerId="ADAL" clId="{FE25C7F7-9602-49BA-A9F0-D246CAE371B4}" dt="2020-01-30T17:14:12.701" v="6589"/>
          <ac:cxnSpMkLst>
            <pc:docMk/>
            <pc:sldMk cId="2557317885" sldId="292"/>
            <ac:cxnSpMk id="178" creationId="{A6D525A7-F55C-40D9-A604-B501613B8780}"/>
          </ac:cxnSpMkLst>
        </pc:cxnChg>
        <pc:cxnChg chg="add">
          <ac:chgData name="Scott DeLoach" userId="e5ffe5c9-f8d4-4681-b92f-ad7c997ba6a6" providerId="ADAL" clId="{FE25C7F7-9602-49BA-A9F0-D246CAE371B4}" dt="2020-01-30T17:14:12.701" v="6589"/>
          <ac:cxnSpMkLst>
            <pc:docMk/>
            <pc:sldMk cId="2557317885" sldId="292"/>
            <ac:cxnSpMk id="179" creationId="{BF198937-4ADC-4C61-901D-B85D4C44E218}"/>
          </ac:cxnSpMkLst>
        </pc:cxnChg>
        <pc:cxnChg chg="add">
          <ac:chgData name="Scott DeLoach" userId="e5ffe5c9-f8d4-4681-b92f-ad7c997ba6a6" providerId="ADAL" clId="{FE25C7F7-9602-49BA-A9F0-D246CAE371B4}" dt="2020-01-30T17:14:12.701" v="6589"/>
          <ac:cxnSpMkLst>
            <pc:docMk/>
            <pc:sldMk cId="2557317885" sldId="292"/>
            <ac:cxnSpMk id="180" creationId="{73C08062-0C6B-47F9-8439-71E843CDF878}"/>
          </ac:cxnSpMkLst>
        </pc:cxnChg>
        <pc:cxnChg chg="add">
          <ac:chgData name="Scott DeLoach" userId="e5ffe5c9-f8d4-4681-b92f-ad7c997ba6a6" providerId="ADAL" clId="{FE25C7F7-9602-49BA-A9F0-D246CAE371B4}" dt="2020-01-30T17:14:12.701" v="6589"/>
          <ac:cxnSpMkLst>
            <pc:docMk/>
            <pc:sldMk cId="2557317885" sldId="292"/>
            <ac:cxnSpMk id="181" creationId="{E2148027-1869-41A0-95FE-2B1B2A5911A4}"/>
          </ac:cxnSpMkLst>
        </pc:cxnChg>
        <pc:cxnChg chg="add">
          <ac:chgData name="Scott DeLoach" userId="e5ffe5c9-f8d4-4681-b92f-ad7c997ba6a6" providerId="ADAL" clId="{FE25C7F7-9602-49BA-A9F0-D246CAE371B4}" dt="2020-01-30T17:14:12.701" v="6589"/>
          <ac:cxnSpMkLst>
            <pc:docMk/>
            <pc:sldMk cId="2557317885" sldId="292"/>
            <ac:cxnSpMk id="182" creationId="{9A30EE5F-AA78-4E8C-A9DC-3B8C6FAC735C}"/>
          </ac:cxnSpMkLst>
        </pc:cxnChg>
        <pc:cxnChg chg="add">
          <ac:chgData name="Scott DeLoach" userId="e5ffe5c9-f8d4-4681-b92f-ad7c997ba6a6" providerId="ADAL" clId="{FE25C7F7-9602-49BA-A9F0-D246CAE371B4}" dt="2020-01-30T17:14:12.701" v="6589"/>
          <ac:cxnSpMkLst>
            <pc:docMk/>
            <pc:sldMk cId="2557317885" sldId="292"/>
            <ac:cxnSpMk id="183" creationId="{C26B684A-97A9-43D4-90C8-FC61F15F4BCF}"/>
          </ac:cxnSpMkLst>
        </pc:cxnChg>
        <pc:cxnChg chg="add">
          <ac:chgData name="Scott DeLoach" userId="e5ffe5c9-f8d4-4681-b92f-ad7c997ba6a6" providerId="ADAL" clId="{FE25C7F7-9602-49BA-A9F0-D246CAE371B4}" dt="2020-01-30T17:14:12.701" v="6589"/>
          <ac:cxnSpMkLst>
            <pc:docMk/>
            <pc:sldMk cId="2557317885" sldId="292"/>
            <ac:cxnSpMk id="185" creationId="{B4CB6F7D-9497-4EB1-81C7-120A32C30F2F}"/>
          </ac:cxnSpMkLst>
        </pc:cxnChg>
        <pc:cxnChg chg="add">
          <ac:chgData name="Scott DeLoach" userId="e5ffe5c9-f8d4-4681-b92f-ad7c997ba6a6" providerId="ADAL" clId="{FE25C7F7-9602-49BA-A9F0-D246CAE371B4}" dt="2020-01-30T17:14:12.701" v="6589"/>
          <ac:cxnSpMkLst>
            <pc:docMk/>
            <pc:sldMk cId="2557317885" sldId="292"/>
            <ac:cxnSpMk id="186" creationId="{44BD5051-4114-418F-9C54-2D82E5978D06}"/>
          </ac:cxnSpMkLst>
        </pc:cxnChg>
        <pc:cxnChg chg="add">
          <ac:chgData name="Scott DeLoach" userId="e5ffe5c9-f8d4-4681-b92f-ad7c997ba6a6" providerId="ADAL" clId="{FE25C7F7-9602-49BA-A9F0-D246CAE371B4}" dt="2020-01-30T17:14:12.701" v="6589"/>
          <ac:cxnSpMkLst>
            <pc:docMk/>
            <pc:sldMk cId="2557317885" sldId="292"/>
            <ac:cxnSpMk id="189" creationId="{0B1FB0CB-633A-4FBC-BA97-767595101CB7}"/>
          </ac:cxnSpMkLst>
        </pc:cxnChg>
        <pc:cxnChg chg="add">
          <ac:chgData name="Scott DeLoach" userId="e5ffe5c9-f8d4-4681-b92f-ad7c997ba6a6" providerId="ADAL" clId="{FE25C7F7-9602-49BA-A9F0-D246CAE371B4}" dt="2020-01-30T17:14:12.701" v="6589"/>
          <ac:cxnSpMkLst>
            <pc:docMk/>
            <pc:sldMk cId="2557317885" sldId="292"/>
            <ac:cxnSpMk id="192" creationId="{59C1D91B-903D-4DCA-A551-E4D928F0ED70}"/>
          </ac:cxnSpMkLst>
        </pc:cxnChg>
        <pc:cxnChg chg="add mod">
          <ac:chgData name="Scott DeLoach" userId="e5ffe5c9-f8d4-4681-b92f-ad7c997ba6a6" providerId="ADAL" clId="{FE25C7F7-9602-49BA-A9F0-D246CAE371B4}" dt="2020-01-30T17:20:09.185" v="6899" actId="14861"/>
          <ac:cxnSpMkLst>
            <pc:docMk/>
            <pc:sldMk cId="2557317885" sldId="292"/>
            <ac:cxnSpMk id="193" creationId="{0D87A43C-B4B4-472B-87F5-53AE9685154F}"/>
          </ac:cxnSpMkLst>
        </pc:cxnChg>
        <pc:cxnChg chg="add mod">
          <ac:chgData name="Scott DeLoach" userId="e5ffe5c9-f8d4-4681-b92f-ad7c997ba6a6" providerId="ADAL" clId="{FE25C7F7-9602-49BA-A9F0-D246CAE371B4}" dt="2020-01-30T17:20:09.185" v="6899" actId="14861"/>
          <ac:cxnSpMkLst>
            <pc:docMk/>
            <pc:sldMk cId="2557317885" sldId="292"/>
            <ac:cxnSpMk id="194" creationId="{8632190D-06F1-464A-B0E1-D42BEB3C2A70}"/>
          </ac:cxnSpMkLst>
        </pc:cxnChg>
        <pc:cxnChg chg="add">
          <ac:chgData name="Scott DeLoach" userId="e5ffe5c9-f8d4-4681-b92f-ad7c997ba6a6" providerId="ADAL" clId="{FE25C7F7-9602-49BA-A9F0-D246CAE371B4}" dt="2020-01-30T17:14:12.701" v="6589"/>
          <ac:cxnSpMkLst>
            <pc:docMk/>
            <pc:sldMk cId="2557317885" sldId="292"/>
            <ac:cxnSpMk id="195" creationId="{F7E9178E-750A-463A-9549-68C62A057CC0}"/>
          </ac:cxnSpMkLst>
        </pc:cxnChg>
        <pc:cxnChg chg="mod topLvl">
          <ac:chgData name="Scott DeLoach" userId="e5ffe5c9-f8d4-4681-b92f-ad7c997ba6a6" providerId="ADAL" clId="{FE25C7F7-9602-49BA-A9F0-D246CAE371B4}" dt="2020-01-30T17:20:00.572" v="6898" actId="14861"/>
          <ac:cxnSpMkLst>
            <pc:docMk/>
            <pc:sldMk cId="2557317885" sldId="292"/>
            <ac:cxnSpMk id="199" creationId="{58575592-7016-40DE-AF6A-CEBD6F28DB26}"/>
          </ac:cxnSpMkLst>
        </pc:cxnChg>
        <pc:cxnChg chg="add">
          <ac:chgData name="Scott DeLoach" userId="e5ffe5c9-f8d4-4681-b92f-ad7c997ba6a6" providerId="ADAL" clId="{FE25C7F7-9602-49BA-A9F0-D246CAE371B4}" dt="2020-01-30T17:14:12.701" v="6589"/>
          <ac:cxnSpMkLst>
            <pc:docMk/>
            <pc:sldMk cId="2557317885" sldId="292"/>
            <ac:cxnSpMk id="204" creationId="{78F73408-C3A2-49A1-BACD-35359B1A29A6}"/>
          </ac:cxnSpMkLst>
        </pc:cxnChg>
        <pc:cxnChg chg="add">
          <ac:chgData name="Scott DeLoach" userId="e5ffe5c9-f8d4-4681-b92f-ad7c997ba6a6" providerId="ADAL" clId="{FE25C7F7-9602-49BA-A9F0-D246CAE371B4}" dt="2020-01-30T17:14:12.701" v="6589"/>
          <ac:cxnSpMkLst>
            <pc:docMk/>
            <pc:sldMk cId="2557317885" sldId="292"/>
            <ac:cxnSpMk id="207" creationId="{6F91BA02-C162-405D-9753-FAF4F1C1DFFD}"/>
          </ac:cxnSpMkLst>
        </pc:cxnChg>
      </pc:sldChg>
      <pc:sldChg chg="addSp delSp modSp modNotes modNotesTx">
        <pc:chgData name="Scott DeLoach" userId="e5ffe5c9-f8d4-4681-b92f-ad7c997ba6a6" providerId="ADAL" clId="{FE25C7F7-9602-49BA-A9F0-D246CAE371B4}" dt="2020-01-30T17:20:35.987" v="6901" actId="14861"/>
        <pc:sldMkLst>
          <pc:docMk/>
          <pc:sldMk cId="878997671" sldId="293"/>
        </pc:sldMkLst>
        <pc:spChg chg="del">
          <ac:chgData name="Scott DeLoach" userId="e5ffe5c9-f8d4-4681-b92f-ad7c997ba6a6" providerId="ADAL" clId="{FE25C7F7-9602-49BA-A9F0-D246CAE371B4}" dt="2020-01-30T17:10:15.386" v="6501" actId="478"/>
          <ac:spMkLst>
            <pc:docMk/>
            <pc:sldMk cId="878997671" sldId="293"/>
            <ac:spMk id="13" creationId="{E15566C7-0E74-4207-870E-07F307C1CB0C}"/>
          </ac:spMkLst>
        </pc:spChg>
        <pc:spChg chg="del">
          <ac:chgData name="Scott DeLoach" userId="e5ffe5c9-f8d4-4681-b92f-ad7c997ba6a6" providerId="ADAL" clId="{FE25C7F7-9602-49BA-A9F0-D246CAE371B4}" dt="2020-01-30T17:10:15.386" v="6501" actId="478"/>
          <ac:spMkLst>
            <pc:docMk/>
            <pc:sldMk cId="878997671" sldId="293"/>
            <ac:spMk id="19" creationId="{F75E5258-1FF7-4145-A1D5-0B1A0804B4DA}"/>
          </ac:spMkLst>
        </pc:spChg>
        <pc:spChg chg="del">
          <ac:chgData name="Scott DeLoach" userId="e5ffe5c9-f8d4-4681-b92f-ad7c997ba6a6" providerId="ADAL" clId="{FE25C7F7-9602-49BA-A9F0-D246CAE371B4}" dt="2020-01-30T17:10:15.386" v="6501" actId="478"/>
          <ac:spMkLst>
            <pc:docMk/>
            <pc:sldMk cId="878997671" sldId="293"/>
            <ac:spMk id="20" creationId="{45D3B39F-AC83-4837-9FE1-16B182A288D6}"/>
          </ac:spMkLst>
        </pc:spChg>
        <pc:spChg chg="del mod">
          <ac:chgData name="Scott DeLoach" userId="e5ffe5c9-f8d4-4681-b92f-ad7c997ba6a6" providerId="ADAL" clId="{FE25C7F7-9602-49BA-A9F0-D246CAE371B4}" dt="2020-01-30T17:10:15.386" v="6501" actId="478"/>
          <ac:spMkLst>
            <pc:docMk/>
            <pc:sldMk cId="878997671" sldId="293"/>
            <ac:spMk id="22" creationId="{708DA9C5-1838-43FA-A7FB-17C29DAC7B55}"/>
          </ac:spMkLst>
        </pc:spChg>
        <pc:spChg chg="del">
          <ac:chgData name="Scott DeLoach" userId="e5ffe5c9-f8d4-4681-b92f-ad7c997ba6a6" providerId="ADAL" clId="{FE25C7F7-9602-49BA-A9F0-D246CAE371B4}" dt="2020-01-30T17:10:15.386" v="6501" actId="478"/>
          <ac:spMkLst>
            <pc:docMk/>
            <pc:sldMk cId="878997671" sldId="293"/>
            <ac:spMk id="36" creationId="{2EDE9EB5-61D4-4A39-939C-0AE8A520A6B0}"/>
          </ac:spMkLst>
        </pc:spChg>
        <pc:spChg chg="del mod">
          <ac:chgData name="Scott DeLoach" userId="e5ffe5c9-f8d4-4681-b92f-ad7c997ba6a6" providerId="ADAL" clId="{FE25C7F7-9602-49BA-A9F0-D246CAE371B4}" dt="2020-01-30T17:10:15.386" v="6501" actId="478"/>
          <ac:spMkLst>
            <pc:docMk/>
            <pc:sldMk cId="878997671" sldId="293"/>
            <ac:spMk id="37" creationId="{198E45DA-BA10-4467-A680-0B40D98086EC}"/>
          </ac:spMkLst>
        </pc:spChg>
        <pc:spChg chg="del">
          <ac:chgData name="Scott DeLoach" userId="e5ffe5c9-f8d4-4681-b92f-ad7c997ba6a6" providerId="ADAL" clId="{FE25C7F7-9602-49BA-A9F0-D246CAE371B4}" dt="2020-01-30T17:10:15.386" v="6501" actId="478"/>
          <ac:spMkLst>
            <pc:docMk/>
            <pc:sldMk cId="878997671" sldId="293"/>
            <ac:spMk id="40" creationId="{1D82AE6D-150E-4C33-98F0-F9D74DB6276C}"/>
          </ac:spMkLst>
        </pc:spChg>
        <pc:spChg chg="del">
          <ac:chgData name="Scott DeLoach" userId="e5ffe5c9-f8d4-4681-b92f-ad7c997ba6a6" providerId="ADAL" clId="{FE25C7F7-9602-49BA-A9F0-D246CAE371B4}" dt="2020-01-30T17:10:15.386" v="6501" actId="478"/>
          <ac:spMkLst>
            <pc:docMk/>
            <pc:sldMk cId="878997671" sldId="293"/>
            <ac:spMk id="42" creationId="{C8BD142E-3728-4E3F-99AF-13768D1B59CE}"/>
          </ac:spMkLst>
        </pc:spChg>
        <pc:spChg chg="del">
          <ac:chgData name="Scott DeLoach" userId="e5ffe5c9-f8d4-4681-b92f-ad7c997ba6a6" providerId="ADAL" clId="{FE25C7F7-9602-49BA-A9F0-D246CAE371B4}" dt="2020-01-30T17:10:15.386" v="6501" actId="478"/>
          <ac:spMkLst>
            <pc:docMk/>
            <pc:sldMk cId="878997671" sldId="293"/>
            <ac:spMk id="43" creationId="{81B98582-D22A-49AE-9EA7-D9F5A6C3FA12}"/>
          </ac:spMkLst>
        </pc:spChg>
        <pc:spChg chg="del">
          <ac:chgData name="Scott DeLoach" userId="e5ffe5c9-f8d4-4681-b92f-ad7c997ba6a6" providerId="ADAL" clId="{FE25C7F7-9602-49BA-A9F0-D246CAE371B4}" dt="2020-01-30T17:10:15.386" v="6501" actId="478"/>
          <ac:spMkLst>
            <pc:docMk/>
            <pc:sldMk cId="878997671" sldId="293"/>
            <ac:spMk id="44" creationId="{CDC5D13D-3FE2-4187-A580-8DD3F1B6BC04}"/>
          </ac:spMkLst>
        </pc:spChg>
        <pc:spChg chg="del">
          <ac:chgData name="Scott DeLoach" userId="e5ffe5c9-f8d4-4681-b92f-ad7c997ba6a6" providerId="ADAL" clId="{FE25C7F7-9602-49BA-A9F0-D246CAE371B4}" dt="2020-01-30T17:10:15.386" v="6501" actId="478"/>
          <ac:spMkLst>
            <pc:docMk/>
            <pc:sldMk cId="878997671" sldId="293"/>
            <ac:spMk id="45" creationId="{F6A4CB08-3D83-4742-AD3D-0F63888FCA21}"/>
          </ac:spMkLst>
        </pc:spChg>
        <pc:spChg chg="del mod">
          <ac:chgData name="Scott DeLoach" userId="e5ffe5c9-f8d4-4681-b92f-ad7c997ba6a6" providerId="ADAL" clId="{FE25C7F7-9602-49BA-A9F0-D246CAE371B4}" dt="2020-01-30T17:10:15.386" v="6501" actId="478"/>
          <ac:spMkLst>
            <pc:docMk/>
            <pc:sldMk cId="878997671" sldId="293"/>
            <ac:spMk id="46" creationId="{330EC729-C02A-46FA-BD06-FC33DC15A572}"/>
          </ac:spMkLst>
        </pc:spChg>
        <pc:spChg chg="del mod">
          <ac:chgData name="Scott DeLoach" userId="e5ffe5c9-f8d4-4681-b92f-ad7c997ba6a6" providerId="ADAL" clId="{FE25C7F7-9602-49BA-A9F0-D246CAE371B4}" dt="2020-01-30T17:10:15.386" v="6501" actId="478"/>
          <ac:spMkLst>
            <pc:docMk/>
            <pc:sldMk cId="878997671" sldId="293"/>
            <ac:spMk id="47" creationId="{7B69C315-F61B-4E67-B76D-E7FC448712E4}"/>
          </ac:spMkLst>
        </pc:spChg>
        <pc:spChg chg="del">
          <ac:chgData name="Scott DeLoach" userId="e5ffe5c9-f8d4-4681-b92f-ad7c997ba6a6" providerId="ADAL" clId="{FE25C7F7-9602-49BA-A9F0-D246CAE371B4}" dt="2020-01-30T17:10:15.386" v="6501" actId="478"/>
          <ac:spMkLst>
            <pc:docMk/>
            <pc:sldMk cId="878997671" sldId="293"/>
            <ac:spMk id="49" creationId="{DD8BBC6D-C16C-4580-A456-55BD398AD8DA}"/>
          </ac:spMkLst>
        </pc:spChg>
        <pc:spChg chg="del">
          <ac:chgData name="Scott DeLoach" userId="e5ffe5c9-f8d4-4681-b92f-ad7c997ba6a6" providerId="ADAL" clId="{FE25C7F7-9602-49BA-A9F0-D246CAE371B4}" dt="2020-01-30T17:10:15.386" v="6501" actId="478"/>
          <ac:spMkLst>
            <pc:docMk/>
            <pc:sldMk cId="878997671" sldId="293"/>
            <ac:spMk id="50" creationId="{DA8F2521-2236-4631-ABF2-2B7EECCA5715}"/>
          </ac:spMkLst>
        </pc:spChg>
        <pc:spChg chg="add del">
          <ac:chgData name="Scott DeLoach" userId="e5ffe5c9-f8d4-4681-b92f-ad7c997ba6a6" providerId="ADAL" clId="{FE25C7F7-9602-49BA-A9F0-D246CAE371B4}" dt="2020-01-30T17:11:32.338" v="6525"/>
          <ac:spMkLst>
            <pc:docMk/>
            <pc:sldMk cId="878997671" sldId="293"/>
            <ac:spMk id="52" creationId="{EE68902F-A043-4120-8108-E5E0D5C0C8D3}"/>
          </ac:spMkLst>
        </pc:spChg>
        <pc:spChg chg="del">
          <ac:chgData name="Scott DeLoach" userId="e5ffe5c9-f8d4-4681-b92f-ad7c997ba6a6" providerId="ADAL" clId="{FE25C7F7-9602-49BA-A9F0-D246CAE371B4}" dt="2020-01-30T17:10:15.386" v="6501" actId="478"/>
          <ac:spMkLst>
            <pc:docMk/>
            <pc:sldMk cId="878997671" sldId="293"/>
            <ac:spMk id="56" creationId="{4F41DBB2-63A7-408F-B983-3189F600CAD6}"/>
          </ac:spMkLst>
        </pc:spChg>
        <pc:spChg chg="del mod">
          <ac:chgData name="Scott DeLoach" userId="e5ffe5c9-f8d4-4681-b92f-ad7c997ba6a6" providerId="ADAL" clId="{FE25C7F7-9602-49BA-A9F0-D246CAE371B4}" dt="2020-01-30T17:10:15.386" v="6501" actId="478"/>
          <ac:spMkLst>
            <pc:docMk/>
            <pc:sldMk cId="878997671" sldId="293"/>
            <ac:spMk id="57" creationId="{7A5E8D71-DE2C-4AA2-8076-F9DF4CD7CEC2}"/>
          </ac:spMkLst>
        </pc:spChg>
        <pc:spChg chg="del">
          <ac:chgData name="Scott DeLoach" userId="e5ffe5c9-f8d4-4681-b92f-ad7c997ba6a6" providerId="ADAL" clId="{FE25C7F7-9602-49BA-A9F0-D246CAE371B4}" dt="2020-01-30T17:10:15.386" v="6501" actId="478"/>
          <ac:spMkLst>
            <pc:docMk/>
            <pc:sldMk cId="878997671" sldId="293"/>
            <ac:spMk id="58" creationId="{63FD2AE0-B598-4491-8F3F-37710CD56C1F}"/>
          </ac:spMkLst>
        </pc:spChg>
        <pc:spChg chg="add del">
          <ac:chgData name="Scott DeLoach" userId="e5ffe5c9-f8d4-4681-b92f-ad7c997ba6a6" providerId="ADAL" clId="{FE25C7F7-9602-49BA-A9F0-D246CAE371B4}" dt="2020-01-30T17:11:32.338" v="6525"/>
          <ac:spMkLst>
            <pc:docMk/>
            <pc:sldMk cId="878997671" sldId="293"/>
            <ac:spMk id="60" creationId="{415430E2-29FD-4C71-89ED-45BC26499F0A}"/>
          </ac:spMkLst>
        </pc:spChg>
        <pc:spChg chg="del mod">
          <ac:chgData name="Scott DeLoach" userId="e5ffe5c9-f8d4-4681-b92f-ad7c997ba6a6" providerId="ADAL" clId="{FE25C7F7-9602-49BA-A9F0-D246CAE371B4}" dt="2020-01-30T17:10:15.386" v="6501" actId="478"/>
          <ac:spMkLst>
            <pc:docMk/>
            <pc:sldMk cId="878997671" sldId="293"/>
            <ac:spMk id="61" creationId="{80E8FA81-D3C7-4F0C-A476-882058823CF7}"/>
          </ac:spMkLst>
        </pc:spChg>
        <pc:spChg chg="del mod">
          <ac:chgData name="Scott DeLoach" userId="e5ffe5c9-f8d4-4681-b92f-ad7c997ba6a6" providerId="ADAL" clId="{FE25C7F7-9602-49BA-A9F0-D246CAE371B4}" dt="2020-01-30T17:10:15.386" v="6501" actId="478"/>
          <ac:spMkLst>
            <pc:docMk/>
            <pc:sldMk cId="878997671" sldId="293"/>
            <ac:spMk id="62" creationId="{911B2004-E1BD-4055-AB4B-703EBD524C7B}"/>
          </ac:spMkLst>
        </pc:spChg>
        <pc:spChg chg="add del">
          <ac:chgData name="Scott DeLoach" userId="e5ffe5c9-f8d4-4681-b92f-ad7c997ba6a6" providerId="ADAL" clId="{FE25C7F7-9602-49BA-A9F0-D246CAE371B4}" dt="2020-01-30T17:11:32.338" v="6525"/>
          <ac:spMkLst>
            <pc:docMk/>
            <pc:sldMk cId="878997671" sldId="293"/>
            <ac:spMk id="63" creationId="{B4C451D6-2993-401F-B815-374F38C57628}"/>
          </ac:spMkLst>
        </pc:spChg>
        <pc:spChg chg="add del">
          <ac:chgData name="Scott DeLoach" userId="e5ffe5c9-f8d4-4681-b92f-ad7c997ba6a6" providerId="ADAL" clId="{FE25C7F7-9602-49BA-A9F0-D246CAE371B4}" dt="2020-01-30T17:11:32.338" v="6525"/>
          <ac:spMkLst>
            <pc:docMk/>
            <pc:sldMk cId="878997671" sldId="293"/>
            <ac:spMk id="65" creationId="{4B010475-8649-44CA-8081-0A5DA82C3266}"/>
          </ac:spMkLst>
        </pc:spChg>
        <pc:spChg chg="add del">
          <ac:chgData name="Scott DeLoach" userId="e5ffe5c9-f8d4-4681-b92f-ad7c997ba6a6" providerId="ADAL" clId="{FE25C7F7-9602-49BA-A9F0-D246CAE371B4}" dt="2020-01-30T17:11:32.338" v="6525"/>
          <ac:spMkLst>
            <pc:docMk/>
            <pc:sldMk cId="878997671" sldId="293"/>
            <ac:spMk id="66" creationId="{3E6511C6-F54F-449A-B9AD-837A6194E113}"/>
          </ac:spMkLst>
        </pc:spChg>
        <pc:spChg chg="add del">
          <ac:chgData name="Scott DeLoach" userId="e5ffe5c9-f8d4-4681-b92f-ad7c997ba6a6" providerId="ADAL" clId="{FE25C7F7-9602-49BA-A9F0-D246CAE371B4}" dt="2020-01-30T17:11:32.338" v="6525"/>
          <ac:spMkLst>
            <pc:docMk/>
            <pc:sldMk cId="878997671" sldId="293"/>
            <ac:spMk id="67" creationId="{575A25CE-DD66-4E2C-B76A-1E2808C1FB62}"/>
          </ac:spMkLst>
        </pc:spChg>
        <pc:spChg chg="add del">
          <ac:chgData name="Scott DeLoach" userId="e5ffe5c9-f8d4-4681-b92f-ad7c997ba6a6" providerId="ADAL" clId="{FE25C7F7-9602-49BA-A9F0-D246CAE371B4}" dt="2020-01-30T17:11:32.338" v="6525"/>
          <ac:spMkLst>
            <pc:docMk/>
            <pc:sldMk cId="878997671" sldId="293"/>
            <ac:spMk id="68" creationId="{4730A617-060A-476B-9949-6E38D56068E5}"/>
          </ac:spMkLst>
        </pc:spChg>
        <pc:spChg chg="add del">
          <ac:chgData name="Scott DeLoach" userId="e5ffe5c9-f8d4-4681-b92f-ad7c997ba6a6" providerId="ADAL" clId="{FE25C7F7-9602-49BA-A9F0-D246CAE371B4}" dt="2020-01-30T17:11:32.338" v="6525"/>
          <ac:spMkLst>
            <pc:docMk/>
            <pc:sldMk cId="878997671" sldId="293"/>
            <ac:spMk id="69" creationId="{C6C73C5E-1CE7-464E-8FFF-E66835BE96D6}"/>
          </ac:spMkLst>
        </pc:spChg>
        <pc:spChg chg="del mod">
          <ac:chgData name="Scott DeLoach" userId="e5ffe5c9-f8d4-4681-b92f-ad7c997ba6a6" providerId="ADAL" clId="{FE25C7F7-9602-49BA-A9F0-D246CAE371B4}" dt="2020-01-30T17:10:15.386" v="6501" actId="478"/>
          <ac:spMkLst>
            <pc:docMk/>
            <pc:sldMk cId="878997671" sldId="293"/>
            <ac:spMk id="70" creationId="{DD1DAB3E-FB58-4F12-90AA-9F07E95AD6E8}"/>
          </ac:spMkLst>
        </pc:spChg>
        <pc:spChg chg="del mod">
          <ac:chgData name="Scott DeLoach" userId="e5ffe5c9-f8d4-4681-b92f-ad7c997ba6a6" providerId="ADAL" clId="{FE25C7F7-9602-49BA-A9F0-D246CAE371B4}" dt="2020-01-30T17:10:15.386" v="6501" actId="478"/>
          <ac:spMkLst>
            <pc:docMk/>
            <pc:sldMk cId="878997671" sldId="293"/>
            <ac:spMk id="71" creationId="{3F176678-5BD8-4E32-801B-A473294F34AE}"/>
          </ac:spMkLst>
        </pc:spChg>
        <pc:spChg chg="del">
          <ac:chgData name="Scott DeLoach" userId="e5ffe5c9-f8d4-4681-b92f-ad7c997ba6a6" providerId="ADAL" clId="{FE25C7F7-9602-49BA-A9F0-D246CAE371B4}" dt="2020-01-30T17:10:15.386" v="6501" actId="478"/>
          <ac:spMkLst>
            <pc:docMk/>
            <pc:sldMk cId="878997671" sldId="293"/>
            <ac:spMk id="72" creationId="{4D39DEF4-D80E-488C-BA84-952BD69D3BC1}"/>
          </ac:spMkLst>
        </pc:spChg>
        <pc:spChg chg="del">
          <ac:chgData name="Scott DeLoach" userId="e5ffe5c9-f8d4-4681-b92f-ad7c997ba6a6" providerId="ADAL" clId="{FE25C7F7-9602-49BA-A9F0-D246CAE371B4}" dt="2020-01-30T17:10:15.386" v="6501" actId="478"/>
          <ac:spMkLst>
            <pc:docMk/>
            <pc:sldMk cId="878997671" sldId="293"/>
            <ac:spMk id="78" creationId="{B0EA2ED1-A9FA-4ECB-8B4E-ACF96B73486B}"/>
          </ac:spMkLst>
        </pc:spChg>
        <pc:spChg chg="add del">
          <ac:chgData name="Scott DeLoach" userId="e5ffe5c9-f8d4-4681-b92f-ad7c997ba6a6" providerId="ADAL" clId="{FE25C7F7-9602-49BA-A9F0-D246CAE371B4}" dt="2020-01-30T17:11:32.338" v="6525"/>
          <ac:spMkLst>
            <pc:docMk/>
            <pc:sldMk cId="878997671" sldId="293"/>
            <ac:spMk id="87" creationId="{EE709F22-58F5-4A0E-8089-84387EB24B99}"/>
          </ac:spMkLst>
        </pc:spChg>
        <pc:spChg chg="add del">
          <ac:chgData name="Scott DeLoach" userId="e5ffe5c9-f8d4-4681-b92f-ad7c997ba6a6" providerId="ADAL" clId="{FE25C7F7-9602-49BA-A9F0-D246CAE371B4}" dt="2020-01-30T17:11:32.338" v="6525"/>
          <ac:spMkLst>
            <pc:docMk/>
            <pc:sldMk cId="878997671" sldId="293"/>
            <ac:spMk id="92" creationId="{0179B00D-DBE4-4F34-A828-A283246FD4ED}"/>
          </ac:spMkLst>
        </pc:spChg>
        <pc:spChg chg="add del">
          <ac:chgData name="Scott DeLoach" userId="e5ffe5c9-f8d4-4681-b92f-ad7c997ba6a6" providerId="ADAL" clId="{FE25C7F7-9602-49BA-A9F0-D246CAE371B4}" dt="2020-01-30T17:11:32.338" v="6525"/>
          <ac:spMkLst>
            <pc:docMk/>
            <pc:sldMk cId="878997671" sldId="293"/>
            <ac:spMk id="93" creationId="{9830E8AE-1833-4675-8AFD-C318B87BB4EF}"/>
          </ac:spMkLst>
        </pc:spChg>
        <pc:spChg chg="del">
          <ac:chgData name="Scott DeLoach" userId="e5ffe5c9-f8d4-4681-b92f-ad7c997ba6a6" providerId="ADAL" clId="{FE25C7F7-9602-49BA-A9F0-D246CAE371B4}" dt="2020-01-30T17:10:15.386" v="6501" actId="478"/>
          <ac:spMkLst>
            <pc:docMk/>
            <pc:sldMk cId="878997671" sldId="293"/>
            <ac:spMk id="94" creationId="{7917B01C-E881-4E7E-A5E2-7F5F50A922FF}"/>
          </ac:spMkLst>
        </pc:spChg>
        <pc:spChg chg="add del">
          <ac:chgData name="Scott DeLoach" userId="e5ffe5c9-f8d4-4681-b92f-ad7c997ba6a6" providerId="ADAL" clId="{FE25C7F7-9602-49BA-A9F0-D246CAE371B4}" dt="2020-01-30T17:11:32.338" v="6525"/>
          <ac:spMkLst>
            <pc:docMk/>
            <pc:sldMk cId="878997671" sldId="293"/>
            <ac:spMk id="97" creationId="{22E6780F-20C3-4D04-B0D9-026C9AA687FA}"/>
          </ac:spMkLst>
        </pc:spChg>
        <pc:spChg chg="add del">
          <ac:chgData name="Scott DeLoach" userId="e5ffe5c9-f8d4-4681-b92f-ad7c997ba6a6" providerId="ADAL" clId="{FE25C7F7-9602-49BA-A9F0-D246CAE371B4}" dt="2020-01-30T17:11:32.338" v="6525"/>
          <ac:spMkLst>
            <pc:docMk/>
            <pc:sldMk cId="878997671" sldId="293"/>
            <ac:spMk id="99" creationId="{D5933DD1-AF69-4156-A2C9-6FDD62048436}"/>
          </ac:spMkLst>
        </pc:spChg>
        <pc:spChg chg="del mod">
          <ac:chgData name="Scott DeLoach" userId="e5ffe5c9-f8d4-4681-b92f-ad7c997ba6a6" providerId="ADAL" clId="{FE25C7F7-9602-49BA-A9F0-D246CAE371B4}" dt="2020-01-30T17:10:15.386" v="6501" actId="478"/>
          <ac:spMkLst>
            <pc:docMk/>
            <pc:sldMk cId="878997671" sldId="293"/>
            <ac:spMk id="100" creationId="{99F10BC9-3260-4DCF-AFE5-6C5FB8C30BF2}"/>
          </ac:spMkLst>
        </pc:spChg>
        <pc:spChg chg="add del">
          <ac:chgData name="Scott DeLoach" userId="e5ffe5c9-f8d4-4681-b92f-ad7c997ba6a6" providerId="ADAL" clId="{FE25C7F7-9602-49BA-A9F0-D246CAE371B4}" dt="2020-01-30T17:11:32.338" v="6525"/>
          <ac:spMkLst>
            <pc:docMk/>
            <pc:sldMk cId="878997671" sldId="293"/>
            <ac:spMk id="115" creationId="{D31B3971-45C0-4B21-90B2-1A5C2D217A18}"/>
          </ac:spMkLst>
        </pc:spChg>
        <pc:spChg chg="add del">
          <ac:chgData name="Scott DeLoach" userId="e5ffe5c9-f8d4-4681-b92f-ad7c997ba6a6" providerId="ADAL" clId="{FE25C7F7-9602-49BA-A9F0-D246CAE371B4}" dt="2020-01-30T17:11:32.338" v="6525"/>
          <ac:spMkLst>
            <pc:docMk/>
            <pc:sldMk cId="878997671" sldId="293"/>
            <ac:spMk id="116" creationId="{380409DC-DC2F-4819-AB88-605BB530F1FD}"/>
          </ac:spMkLst>
        </pc:spChg>
        <pc:spChg chg="add del">
          <ac:chgData name="Scott DeLoach" userId="e5ffe5c9-f8d4-4681-b92f-ad7c997ba6a6" providerId="ADAL" clId="{FE25C7F7-9602-49BA-A9F0-D246CAE371B4}" dt="2020-01-30T17:11:32.338" v="6525"/>
          <ac:spMkLst>
            <pc:docMk/>
            <pc:sldMk cId="878997671" sldId="293"/>
            <ac:spMk id="118" creationId="{E7EC8BEE-F8AC-4F3C-BD20-B3935DBFE689}"/>
          </ac:spMkLst>
        </pc:spChg>
        <pc:spChg chg="add del">
          <ac:chgData name="Scott DeLoach" userId="e5ffe5c9-f8d4-4681-b92f-ad7c997ba6a6" providerId="ADAL" clId="{FE25C7F7-9602-49BA-A9F0-D246CAE371B4}" dt="2020-01-30T17:11:32.338" v="6525"/>
          <ac:spMkLst>
            <pc:docMk/>
            <pc:sldMk cId="878997671" sldId="293"/>
            <ac:spMk id="119" creationId="{D71FD7C0-2816-40AE-8CAA-41C6C7B66038}"/>
          </ac:spMkLst>
        </pc:spChg>
        <pc:spChg chg="add del">
          <ac:chgData name="Scott DeLoach" userId="e5ffe5c9-f8d4-4681-b92f-ad7c997ba6a6" providerId="ADAL" clId="{FE25C7F7-9602-49BA-A9F0-D246CAE371B4}" dt="2020-01-30T17:13:33.598" v="6572"/>
          <ac:spMkLst>
            <pc:docMk/>
            <pc:sldMk cId="878997671" sldId="293"/>
            <ac:spMk id="120" creationId="{9CC8CA67-8109-40AC-BCF6-37E3458D31F2}"/>
          </ac:spMkLst>
        </pc:spChg>
        <pc:spChg chg="add del">
          <ac:chgData name="Scott DeLoach" userId="e5ffe5c9-f8d4-4681-b92f-ad7c997ba6a6" providerId="ADAL" clId="{FE25C7F7-9602-49BA-A9F0-D246CAE371B4}" dt="2020-01-30T17:13:33.598" v="6572"/>
          <ac:spMkLst>
            <pc:docMk/>
            <pc:sldMk cId="878997671" sldId="293"/>
            <ac:spMk id="125" creationId="{8E3AED0D-5ECE-4DDE-BBB0-A17113529919}"/>
          </ac:spMkLst>
        </pc:spChg>
        <pc:spChg chg="add del">
          <ac:chgData name="Scott DeLoach" userId="e5ffe5c9-f8d4-4681-b92f-ad7c997ba6a6" providerId="ADAL" clId="{FE25C7F7-9602-49BA-A9F0-D246CAE371B4}" dt="2020-01-30T17:13:33.598" v="6572"/>
          <ac:spMkLst>
            <pc:docMk/>
            <pc:sldMk cId="878997671" sldId="293"/>
            <ac:spMk id="126" creationId="{D1105E77-F3AA-4A6B-816C-2CC28B1BD0BD}"/>
          </ac:spMkLst>
        </pc:spChg>
        <pc:spChg chg="add del">
          <ac:chgData name="Scott DeLoach" userId="e5ffe5c9-f8d4-4681-b92f-ad7c997ba6a6" providerId="ADAL" clId="{FE25C7F7-9602-49BA-A9F0-D246CAE371B4}" dt="2020-01-30T17:13:33.598" v="6572"/>
          <ac:spMkLst>
            <pc:docMk/>
            <pc:sldMk cId="878997671" sldId="293"/>
            <ac:spMk id="128" creationId="{A411559F-5481-4711-8645-A63689711D03}"/>
          </ac:spMkLst>
        </pc:spChg>
        <pc:spChg chg="add del">
          <ac:chgData name="Scott DeLoach" userId="e5ffe5c9-f8d4-4681-b92f-ad7c997ba6a6" providerId="ADAL" clId="{FE25C7F7-9602-49BA-A9F0-D246CAE371B4}" dt="2020-01-30T17:13:33.598" v="6572"/>
          <ac:spMkLst>
            <pc:docMk/>
            <pc:sldMk cId="878997671" sldId="293"/>
            <ac:spMk id="129" creationId="{A3786500-B79B-4A3C-86EB-EB905306EF2F}"/>
          </ac:spMkLst>
        </pc:spChg>
        <pc:spChg chg="add del">
          <ac:chgData name="Scott DeLoach" userId="e5ffe5c9-f8d4-4681-b92f-ad7c997ba6a6" providerId="ADAL" clId="{FE25C7F7-9602-49BA-A9F0-D246CAE371B4}" dt="2020-01-30T17:13:33.598" v="6572"/>
          <ac:spMkLst>
            <pc:docMk/>
            <pc:sldMk cId="878997671" sldId="293"/>
            <ac:spMk id="130" creationId="{366A8E2B-AD1E-4F49-A91B-3567463BAC7B}"/>
          </ac:spMkLst>
        </pc:spChg>
        <pc:spChg chg="add del">
          <ac:chgData name="Scott DeLoach" userId="e5ffe5c9-f8d4-4681-b92f-ad7c997ba6a6" providerId="ADAL" clId="{FE25C7F7-9602-49BA-A9F0-D246CAE371B4}" dt="2020-01-30T17:13:33.598" v="6572"/>
          <ac:spMkLst>
            <pc:docMk/>
            <pc:sldMk cId="878997671" sldId="293"/>
            <ac:spMk id="131" creationId="{112099BC-B881-40CF-82D9-8B78DB268C43}"/>
          </ac:spMkLst>
        </pc:spChg>
        <pc:spChg chg="add del">
          <ac:chgData name="Scott DeLoach" userId="e5ffe5c9-f8d4-4681-b92f-ad7c997ba6a6" providerId="ADAL" clId="{FE25C7F7-9602-49BA-A9F0-D246CAE371B4}" dt="2020-01-30T17:13:33.598" v="6572"/>
          <ac:spMkLst>
            <pc:docMk/>
            <pc:sldMk cId="878997671" sldId="293"/>
            <ac:spMk id="132" creationId="{5BCE8AA9-F291-479D-AA36-C11B6EDD51EE}"/>
          </ac:spMkLst>
        </pc:spChg>
        <pc:spChg chg="add del">
          <ac:chgData name="Scott DeLoach" userId="e5ffe5c9-f8d4-4681-b92f-ad7c997ba6a6" providerId="ADAL" clId="{FE25C7F7-9602-49BA-A9F0-D246CAE371B4}" dt="2020-01-30T17:13:33.598" v="6572"/>
          <ac:spMkLst>
            <pc:docMk/>
            <pc:sldMk cId="878997671" sldId="293"/>
            <ac:spMk id="139" creationId="{78CA58DF-F2DC-4361-BC40-49D0DD40211F}"/>
          </ac:spMkLst>
        </pc:spChg>
        <pc:spChg chg="add del">
          <ac:chgData name="Scott DeLoach" userId="e5ffe5c9-f8d4-4681-b92f-ad7c997ba6a6" providerId="ADAL" clId="{FE25C7F7-9602-49BA-A9F0-D246CAE371B4}" dt="2020-01-30T17:13:33.598" v="6572"/>
          <ac:spMkLst>
            <pc:docMk/>
            <pc:sldMk cId="878997671" sldId="293"/>
            <ac:spMk id="142" creationId="{CD6A55AA-85A4-4637-A60F-0FC01ECD03DB}"/>
          </ac:spMkLst>
        </pc:spChg>
        <pc:spChg chg="add del">
          <ac:chgData name="Scott DeLoach" userId="e5ffe5c9-f8d4-4681-b92f-ad7c997ba6a6" providerId="ADAL" clId="{FE25C7F7-9602-49BA-A9F0-D246CAE371B4}" dt="2020-01-30T17:13:33.598" v="6572"/>
          <ac:spMkLst>
            <pc:docMk/>
            <pc:sldMk cId="878997671" sldId="293"/>
            <ac:spMk id="143" creationId="{1106C7D5-324F-4251-AD28-8DD9BBA746BE}"/>
          </ac:spMkLst>
        </pc:spChg>
        <pc:spChg chg="add del">
          <ac:chgData name="Scott DeLoach" userId="e5ffe5c9-f8d4-4681-b92f-ad7c997ba6a6" providerId="ADAL" clId="{FE25C7F7-9602-49BA-A9F0-D246CAE371B4}" dt="2020-01-30T17:13:33.598" v="6572"/>
          <ac:spMkLst>
            <pc:docMk/>
            <pc:sldMk cId="878997671" sldId="293"/>
            <ac:spMk id="145" creationId="{07BE704E-818B-44B7-8402-3544700AD3FF}"/>
          </ac:spMkLst>
        </pc:spChg>
        <pc:spChg chg="add del">
          <ac:chgData name="Scott DeLoach" userId="e5ffe5c9-f8d4-4681-b92f-ad7c997ba6a6" providerId="ADAL" clId="{FE25C7F7-9602-49BA-A9F0-D246CAE371B4}" dt="2020-01-30T17:13:33.598" v="6572"/>
          <ac:spMkLst>
            <pc:docMk/>
            <pc:sldMk cId="878997671" sldId="293"/>
            <ac:spMk id="146" creationId="{B3B9F32F-B6AA-420E-8311-CAE814B8E193}"/>
          </ac:spMkLst>
        </pc:spChg>
        <pc:spChg chg="add del">
          <ac:chgData name="Scott DeLoach" userId="e5ffe5c9-f8d4-4681-b92f-ad7c997ba6a6" providerId="ADAL" clId="{FE25C7F7-9602-49BA-A9F0-D246CAE371B4}" dt="2020-01-30T17:13:33.598" v="6572"/>
          <ac:spMkLst>
            <pc:docMk/>
            <pc:sldMk cId="878997671" sldId="293"/>
            <ac:spMk id="160" creationId="{5484C09E-3A27-427F-A2B1-A0E015978E6C}"/>
          </ac:spMkLst>
        </pc:spChg>
        <pc:spChg chg="add del">
          <ac:chgData name="Scott DeLoach" userId="e5ffe5c9-f8d4-4681-b92f-ad7c997ba6a6" providerId="ADAL" clId="{FE25C7F7-9602-49BA-A9F0-D246CAE371B4}" dt="2020-01-30T17:13:33.598" v="6572"/>
          <ac:spMkLst>
            <pc:docMk/>
            <pc:sldMk cId="878997671" sldId="293"/>
            <ac:spMk id="161" creationId="{F05BECD3-BDFE-4533-ABC5-168BDBE2C38A}"/>
          </ac:spMkLst>
        </pc:spChg>
        <pc:spChg chg="add del">
          <ac:chgData name="Scott DeLoach" userId="e5ffe5c9-f8d4-4681-b92f-ad7c997ba6a6" providerId="ADAL" clId="{FE25C7F7-9602-49BA-A9F0-D246CAE371B4}" dt="2020-01-30T17:13:33.598" v="6572"/>
          <ac:spMkLst>
            <pc:docMk/>
            <pc:sldMk cId="878997671" sldId="293"/>
            <ac:spMk id="163" creationId="{FC7B5F38-7991-4F5E-8DFB-83DAEA67C966}"/>
          </ac:spMkLst>
        </pc:spChg>
        <pc:spChg chg="add del">
          <ac:chgData name="Scott DeLoach" userId="e5ffe5c9-f8d4-4681-b92f-ad7c997ba6a6" providerId="ADAL" clId="{FE25C7F7-9602-49BA-A9F0-D246CAE371B4}" dt="2020-01-30T17:13:33.598" v="6572"/>
          <ac:spMkLst>
            <pc:docMk/>
            <pc:sldMk cId="878997671" sldId="293"/>
            <ac:spMk id="164" creationId="{088636A8-BF64-41A8-82E7-3991ABFE0E03}"/>
          </ac:spMkLst>
        </pc:spChg>
        <pc:spChg chg="add">
          <ac:chgData name="Scott DeLoach" userId="e5ffe5c9-f8d4-4681-b92f-ad7c997ba6a6" providerId="ADAL" clId="{FE25C7F7-9602-49BA-A9F0-D246CAE371B4}" dt="2020-01-30T17:14:17.252" v="6590"/>
          <ac:spMkLst>
            <pc:docMk/>
            <pc:sldMk cId="878997671" sldId="293"/>
            <ac:spMk id="165" creationId="{0229997C-AE79-4D1F-ABB2-313262871CD9}"/>
          </ac:spMkLst>
        </pc:spChg>
        <pc:spChg chg="add">
          <ac:chgData name="Scott DeLoach" userId="e5ffe5c9-f8d4-4681-b92f-ad7c997ba6a6" providerId="ADAL" clId="{FE25C7F7-9602-49BA-A9F0-D246CAE371B4}" dt="2020-01-30T17:14:17.252" v="6590"/>
          <ac:spMkLst>
            <pc:docMk/>
            <pc:sldMk cId="878997671" sldId="293"/>
            <ac:spMk id="170" creationId="{C252295B-96E1-45EC-B6A9-6D32BA012653}"/>
          </ac:spMkLst>
        </pc:spChg>
        <pc:spChg chg="add">
          <ac:chgData name="Scott DeLoach" userId="e5ffe5c9-f8d4-4681-b92f-ad7c997ba6a6" providerId="ADAL" clId="{FE25C7F7-9602-49BA-A9F0-D246CAE371B4}" dt="2020-01-30T17:14:17.252" v="6590"/>
          <ac:spMkLst>
            <pc:docMk/>
            <pc:sldMk cId="878997671" sldId="293"/>
            <ac:spMk id="171" creationId="{38812829-99E8-48C8-BF07-678602149227}"/>
          </ac:spMkLst>
        </pc:spChg>
        <pc:spChg chg="add">
          <ac:chgData name="Scott DeLoach" userId="e5ffe5c9-f8d4-4681-b92f-ad7c997ba6a6" providerId="ADAL" clId="{FE25C7F7-9602-49BA-A9F0-D246CAE371B4}" dt="2020-01-30T17:14:17.252" v="6590"/>
          <ac:spMkLst>
            <pc:docMk/>
            <pc:sldMk cId="878997671" sldId="293"/>
            <ac:spMk id="173" creationId="{177A972D-4970-4913-B7DA-7C007B4DD30A}"/>
          </ac:spMkLst>
        </pc:spChg>
        <pc:spChg chg="add">
          <ac:chgData name="Scott DeLoach" userId="e5ffe5c9-f8d4-4681-b92f-ad7c997ba6a6" providerId="ADAL" clId="{FE25C7F7-9602-49BA-A9F0-D246CAE371B4}" dt="2020-01-30T17:14:17.252" v="6590"/>
          <ac:spMkLst>
            <pc:docMk/>
            <pc:sldMk cId="878997671" sldId="293"/>
            <ac:spMk id="174" creationId="{C8B6231A-8215-4A7D-B1C3-4C8328508528}"/>
          </ac:spMkLst>
        </pc:spChg>
        <pc:spChg chg="add">
          <ac:chgData name="Scott DeLoach" userId="e5ffe5c9-f8d4-4681-b92f-ad7c997ba6a6" providerId="ADAL" clId="{FE25C7F7-9602-49BA-A9F0-D246CAE371B4}" dt="2020-01-30T17:14:17.252" v="6590"/>
          <ac:spMkLst>
            <pc:docMk/>
            <pc:sldMk cId="878997671" sldId="293"/>
            <ac:spMk id="175" creationId="{01AEDBF8-8D0D-41F5-8E71-215DCE42A213}"/>
          </ac:spMkLst>
        </pc:spChg>
        <pc:spChg chg="add">
          <ac:chgData name="Scott DeLoach" userId="e5ffe5c9-f8d4-4681-b92f-ad7c997ba6a6" providerId="ADAL" clId="{FE25C7F7-9602-49BA-A9F0-D246CAE371B4}" dt="2020-01-30T17:14:17.252" v="6590"/>
          <ac:spMkLst>
            <pc:docMk/>
            <pc:sldMk cId="878997671" sldId="293"/>
            <ac:spMk id="176" creationId="{9CE7A39C-A33E-456F-A266-5808A1A14085}"/>
          </ac:spMkLst>
        </pc:spChg>
        <pc:spChg chg="add">
          <ac:chgData name="Scott DeLoach" userId="e5ffe5c9-f8d4-4681-b92f-ad7c997ba6a6" providerId="ADAL" clId="{FE25C7F7-9602-49BA-A9F0-D246CAE371B4}" dt="2020-01-30T17:14:17.252" v="6590"/>
          <ac:spMkLst>
            <pc:docMk/>
            <pc:sldMk cId="878997671" sldId="293"/>
            <ac:spMk id="177" creationId="{B084D546-CBD0-4C29-83C5-B0ACEBBA834D}"/>
          </ac:spMkLst>
        </pc:spChg>
        <pc:spChg chg="add">
          <ac:chgData name="Scott DeLoach" userId="e5ffe5c9-f8d4-4681-b92f-ad7c997ba6a6" providerId="ADAL" clId="{FE25C7F7-9602-49BA-A9F0-D246CAE371B4}" dt="2020-01-30T17:14:17.252" v="6590"/>
          <ac:spMkLst>
            <pc:docMk/>
            <pc:sldMk cId="878997671" sldId="293"/>
            <ac:spMk id="184" creationId="{79E9A772-8CB4-4386-B376-CE0CBEF65212}"/>
          </ac:spMkLst>
        </pc:spChg>
        <pc:spChg chg="add">
          <ac:chgData name="Scott DeLoach" userId="e5ffe5c9-f8d4-4681-b92f-ad7c997ba6a6" providerId="ADAL" clId="{FE25C7F7-9602-49BA-A9F0-D246CAE371B4}" dt="2020-01-30T17:14:17.252" v="6590"/>
          <ac:spMkLst>
            <pc:docMk/>
            <pc:sldMk cId="878997671" sldId="293"/>
            <ac:spMk id="187" creationId="{68AC94DB-BAD8-4290-9D03-490022E85F60}"/>
          </ac:spMkLst>
        </pc:spChg>
        <pc:spChg chg="add">
          <ac:chgData name="Scott DeLoach" userId="e5ffe5c9-f8d4-4681-b92f-ad7c997ba6a6" providerId="ADAL" clId="{FE25C7F7-9602-49BA-A9F0-D246CAE371B4}" dt="2020-01-30T17:14:17.252" v="6590"/>
          <ac:spMkLst>
            <pc:docMk/>
            <pc:sldMk cId="878997671" sldId="293"/>
            <ac:spMk id="188" creationId="{F95216CB-F834-4514-AAB4-23A72FFF209A}"/>
          </ac:spMkLst>
        </pc:spChg>
        <pc:spChg chg="add">
          <ac:chgData name="Scott DeLoach" userId="e5ffe5c9-f8d4-4681-b92f-ad7c997ba6a6" providerId="ADAL" clId="{FE25C7F7-9602-49BA-A9F0-D246CAE371B4}" dt="2020-01-30T17:14:17.252" v="6590"/>
          <ac:spMkLst>
            <pc:docMk/>
            <pc:sldMk cId="878997671" sldId="293"/>
            <ac:spMk id="190" creationId="{5A5765D8-0B35-4400-A4F4-77F0DA3E18E1}"/>
          </ac:spMkLst>
        </pc:spChg>
        <pc:spChg chg="add">
          <ac:chgData name="Scott DeLoach" userId="e5ffe5c9-f8d4-4681-b92f-ad7c997ba6a6" providerId="ADAL" clId="{FE25C7F7-9602-49BA-A9F0-D246CAE371B4}" dt="2020-01-30T17:14:17.252" v="6590"/>
          <ac:spMkLst>
            <pc:docMk/>
            <pc:sldMk cId="878997671" sldId="293"/>
            <ac:spMk id="191" creationId="{0B6694C3-C3E0-4677-95A4-DD0C4191DBEE}"/>
          </ac:spMkLst>
        </pc:spChg>
        <pc:spChg chg="mod topLvl">
          <ac:chgData name="Scott DeLoach" userId="e5ffe5c9-f8d4-4681-b92f-ad7c997ba6a6" providerId="ADAL" clId="{FE25C7F7-9602-49BA-A9F0-D246CAE371B4}" dt="2020-01-30T17:20:35.987" v="6901" actId="14861"/>
          <ac:spMkLst>
            <pc:docMk/>
            <pc:sldMk cId="878997671" sldId="293"/>
            <ac:spMk id="201" creationId="{56135CA4-C4E8-4348-9EB1-73F4A251B239}"/>
          </ac:spMkLst>
        </pc:spChg>
        <pc:spChg chg="mod topLvl">
          <ac:chgData name="Scott DeLoach" userId="e5ffe5c9-f8d4-4681-b92f-ad7c997ba6a6" providerId="ADAL" clId="{FE25C7F7-9602-49BA-A9F0-D246CAE371B4}" dt="2020-01-30T17:20:35.987" v="6901" actId="14861"/>
          <ac:spMkLst>
            <pc:docMk/>
            <pc:sldMk cId="878997671" sldId="293"/>
            <ac:spMk id="202" creationId="{A092BF5F-A903-4BA1-82A7-0A6D67444E75}"/>
          </ac:spMkLst>
        </pc:spChg>
        <pc:spChg chg="add">
          <ac:chgData name="Scott DeLoach" userId="e5ffe5c9-f8d4-4681-b92f-ad7c997ba6a6" providerId="ADAL" clId="{FE25C7F7-9602-49BA-A9F0-D246CAE371B4}" dt="2020-01-30T17:14:17.252" v="6590"/>
          <ac:spMkLst>
            <pc:docMk/>
            <pc:sldMk cId="878997671" sldId="293"/>
            <ac:spMk id="205" creationId="{8CED3BC7-BD91-4932-8358-40FD391DDEF3}"/>
          </ac:spMkLst>
        </pc:spChg>
        <pc:spChg chg="add">
          <ac:chgData name="Scott DeLoach" userId="e5ffe5c9-f8d4-4681-b92f-ad7c997ba6a6" providerId="ADAL" clId="{FE25C7F7-9602-49BA-A9F0-D246CAE371B4}" dt="2020-01-30T17:14:17.252" v="6590"/>
          <ac:spMkLst>
            <pc:docMk/>
            <pc:sldMk cId="878997671" sldId="293"/>
            <ac:spMk id="206" creationId="{CB1FFA53-CB9B-4D77-AE02-377025F366EC}"/>
          </ac:spMkLst>
        </pc:spChg>
        <pc:spChg chg="add">
          <ac:chgData name="Scott DeLoach" userId="e5ffe5c9-f8d4-4681-b92f-ad7c997ba6a6" providerId="ADAL" clId="{FE25C7F7-9602-49BA-A9F0-D246CAE371B4}" dt="2020-01-30T17:14:17.252" v="6590"/>
          <ac:spMkLst>
            <pc:docMk/>
            <pc:sldMk cId="878997671" sldId="293"/>
            <ac:spMk id="208" creationId="{9DCA440C-F53C-4345-961C-E0573E69643B}"/>
          </ac:spMkLst>
        </pc:spChg>
        <pc:spChg chg="add">
          <ac:chgData name="Scott DeLoach" userId="e5ffe5c9-f8d4-4681-b92f-ad7c997ba6a6" providerId="ADAL" clId="{FE25C7F7-9602-49BA-A9F0-D246CAE371B4}" dt="2020-01-30T17:14:17.252" v="6590"/>
          <ac:spMkLst>
            <pc:docMk/>
            <pc:sldMk cId="878997671" sldId="293"/>
            <ac:spMk id="209" creationId="{743CAF0B-B13C-42B1-9C53-3D01D405247F}"/>
          </ac:spMkLst>
        </pc:spChg>
        <pc:grpChg chg="add del">
          <ac:chgData name="Scott DeLoach" userId="e5ffe5c9-f8d4-4681-b92f-ad7c997ba6a6" providerId="ADAL" clId="{FE25C7F7-9602-49BA-A9F0-D246CAE371B4}" dt="2020-01-30T17:11:32.338" v="6525"/>
          <ac:grpSpMkLst>
            <pc:docMk/>
            <pc:sldMk cId="878997671" sldId="293"/>
            <ac:grpSpMk id="106" creationId="{E6F69081-E4D3-4E67-88D4-B00A1A7F5C0D}"/>
          </ac:grpSpMkLst>
        </pc:grpChg>
        <pc:grpChg chg="add del">
          <ac:chgData name="Scott DeLoach" userId="e5ffe5c9-f8d4-4681-b92f-ad7c997ba6a6" providerId="ADAL" clId="{FE25C7F7-9602-49BA-A9F0-D246CAE371B4}" dt="2020-01-30T17:11:32.338" v="6525"/>
          <ac:grpSpMkLst>
            <pc:docMk/>
            <pc:sldMk cId="878997671" sldId="293"/>
            <ac:grpSpMk id="110" creationId="{D6F0FCAE-E8CB-4721-88EB-4052F78330A3}"/>
          </ac:grpSpMkLst>
        </pc:grpChg>
        <pc:grpChg chg="add del">
          <ac:chgData name="Scott DeLoach" userId="e5ffe5c9-f8d4-4681-b92f-ad7c997ba6a6" providerId="ADAL" clId="{FE25C7F7-9602-49BA-A9F0-D246CAE371B4}" dt="2020-01-30T17:13:33.598" v="6572"/>
          <ac:grpSpMkLst>
            <pc:docMk/>
            <pc:sldMk cId="878997671" sldId="293"/>
            <ac:grpSpMk id="151" creationId="{B7E969DF-0E24-49EA-91FD-1EF9970FC4FC}"/>
          </ac:grpSpMkLst>
        </pc:grpChg>
        <pc:grpChg chg="add del">
          <ac:chgData name="Scott DeLoach" userId="e5ffe5c9-f8d4-4681-b92f-ad7c997ba6a6" providerId="ADAL" clId="{FE25C7F7-9602-49BA-A9F0-D246CAE371B4}" dt="2020-01-30T17:13:33.598" v="6572"/>
          <ac:grpSpMkLst>
            <pc:docMk/>
            <pc:sldMk cId="878997671" sldId="293"/>
            <ac:grpSpMk id="155" creationId="{12EEB001-DFE8-4149-A778-A5107E2261AF}"/>
          </ac:grpSpMkLst>
        </pc:grpChg>
        <pc:grpChg chg="add">
          <ac:chgData name="Scott DeLoach" userId="e5ffe5c9-f8d4-4681-b92f-ad7c997ba6a6" providerId="ADAL" clId="{FE25C7F7-9602-49BA-A9F0-D246CAE371B4}" dt="2020-01-30T17:14:17.252" v="6590"/>
          <ac:grpSpMkLst>
            <pc:docMk/>
            <pc:sldMk cId="878997671" sldId="293"/>
            <ac:grpSpMk id="196" creationId="{46AE3A79-D8E6-4042-9753-C2E53763A3F5}"/>
          </ac:grpSpMkLst>
        </pc:grpChg>
        <pc:grpChg chg="add del">
          <ac:chgData name="Scott DeLoach" userId="e5ffe5c9-f8d4-4681-b92f-ad7c997ba6a6" providerId="ADAL" clId="{FE25C7F7-9602-49BA-A9F0-D246CAE371B4}" dt="2020-01-30T17:20:27.905" v="6900" actId="165"/>
          <ac:grpSpMkLst>
            <pc:docMk/>
            <pc:sldMk cId="878997671" sldId="293"/>
            <ac:grpSpMk id="200" creationId="{76299C6C-1296-433E-A688-92DFE3E5CF88}"/>
          </ac:grpSpMkLst>
        </pc:grpChg>
        <pc:cxnChg chg="del mod">
          <ac:chgData name="Scott DeLoach" userId="e5ffe5c9-f8d4-4681-b92f-ad7c997ba6a6" providerId="ADAL" clId="{FE25C7F7-9602-49BA-A9F0-D246CAE371B4}" dt="2020-01-30T17:10:15.386" v="6501" actId="478"/>
          <ac:cxnSpMkLst>
            <pc:docMk/>
            <pc:sldMk cId="878997671" sldId="293"/>
            <ac:cxnSpMk id="15" creationId="{494D7C2B-D40A-4655-BF27-BC25FD503A9A}"/>
          </ac:cxnSpMkLst>
        </pc:cxnChg>
        <pc:cxnChg chg="del">
          <ac:chgData name="Scott DeLoach" userId="e5ffe5c9-f8d4-4681-b92f-ad7c997ba6a6" providerId="ADAL" clId="{FE25C7F7-9602-49BA-A9F0-D246CAE371B4}" dt="2020-01-30T17:10:15.386" v="6501" actId="478"/>
          <ac:cxnSpMkLst>
            <pc:docMk/>
            <pc:sldMk cId="878997671" sldId="293"/>
            <ac:cxnSpMk id="16" creationId="{861C5DDF-B804-40EF-9838-138EB79487AD}"/>
          </ac:cxnSpMkLst>
        </pc:cxnChg>
        <pc:cxnChg chg="del mod">
          <ac:chgData name="Scott DeLoach" userId="e5ffe5c9-f8d4-4681-b92f-ad7c997ba6a6" providerId="ADAL" clId="{FE25C7F7-9602-49BA-A9F0-D246CAE371B4}" dt="2020-01-30T17:10:15.386" v="6501" actId="478"/>
          <ac:cxnSpMkLst>
            <pc:docMk/>
            <pc:sldMk cId="878997671" sldId="293"/>
            <ac:cxnSpMk id="17" creationId="{698C8156-0E24-4F1E-B9FB-7B26E960B50F}"/>
          </ac:cxnSpMkLst>
        </pc:cxnChg>
        <pc:cxnChg chg="del mod">
          <ac:chgData name="Scott DeLoach" userId="e5ffe5c9-f8d4-4681-b92f-ad7c997ba6a6" providerId="ADAL" clId="{FE25C7F7-9602-49BA-A9F0-D246CAE371B4}" dt="2020-01-30T17:10:15.386" v="6501" actId="478"/>
          <ac:cxnSpMkLst>
            <pc:docMk/>
            <pc:sldMk cId="878997671" sldId="293"/>
            <ac:cxnSpMk id="18" creationId="{46402E9F-FA36-4D7F-AD9E-454F5A55118A}"/>
          </ac:cxnSpMkLst>
        </pc:cxnChg>
        <pc:cxnChg chg="del mod">
          <ac:chgData name="Scott DeLoach" userId="e5ffe5c9-f8d4-4681-b92f-ad7c997ba6a6" providerId="ADAL" clId="{FE25C7F7-9602-49BA-A9F0-D246CAE371B4}" dt="2020-01-30T17:10:15.386" v="6501" actId="478"/>
          <ac:cxnSpMkLst>
            <pc:docMk/>
            <pc:sldMk cId="878997671" sldId="293"/>
            <ac:cxnSpMk id="41" creationId="{36FECEC0-0CF5-42CB-8045-8B0A7F4E47F8}"/>
          </ac:cxnSpMkLst>
        </pc:cxnChg>
        <pc:cxnChg chg="del mod">
          <ac:chgData name="Scott DeLoach" userId="e5ffe5c9-f8d4-4681-b92f-ad7c997ba6a6" providerId="ADAL" clId="{FE25C7F7-9602-49BA-A9F0-D246CAE371B4}" dt="2020-01-30T17:10:15.386" v="6501" actId="478"/>
          <ac:cxnSpMkLst>
            <pc:docMk/>
            <pc:sldMk cId="878997671" sldId="293"/>
            <ac:cxnSpMk id="48" creationId="{BB8ECE9C-261E-466A-A9C7-895170320632}"/>
          </ac:cxnSpMkLst>
        </pc:cxnChg>
        <pc:cxnChg chg="del mod">
          <ac:chgData name="Scott DeLoach" userId="e5ffe5c9-f8d4-4681-b92f-ad7c997ba6a6" providerId="ADAL" clId="{FE25C7F7-9602-49BA-A9F0-D246CAE371B4}" dt="2020-01-30T17:10:15.386" v="6501" actId="478"/>
          <ac:cxnSpMkLst>
            <pc:docMk/>
            <pc:sldMk cId="878997671" sldId="293"/>
            <ac:cxnSpMk id="51" creationId="{C133C6AF-707F-4510-B34A-63BF6D7372F7}"/>
          </ac:cxnSpMkLst>
        </pc:cxnChg>
        <pc:cxnChg chg="add del">
          <ac:chgData name="Scott DeLoach" userId="e5ffe5c9-f8d4-4681-b92f-ad7c997ba6a6" providerId="ADAL" clId="{FE25C7F7-9602-49BA-A9F0-D246CAE371B4}" dt="2020-01-30T17:11:32.338" v="6525"/>
          <ac:cxnSpMkLst>
            <pc:docMk/>
            <pc:sldMk cId="878997671" sldId="293"/>
            <ac:cxnSpMk id="53" creationId="{4EF3C6BE-9663-4635-AA50-38406334F6E4}"/>
          </ac:cxnSpMkLst>
        </pc:cxnChg>
        <pc:cxnChg chg="add del">
          <ac:chgData name="Scott DeLoach" userId="e5ffe5c9-f8d4-4681-b92f-ad7c997ba6a6" providerId="ADAL" clId="{FE25C7F7-9602-49BA-A9F0-D246CAE371B4}" dt="2020-01-30T17:11:32.338" v="6525"/>
          <ac:cxnSpMkLst>
            <pc:docMk/>
            <pc:sldMk cId="878997671" sldId="293"/>
            <ac:cxnSpMk id="54" creationId="{EAC3F70E-2C46-4FAA-9CD9-468D12DA41AF}"/>
          </ac:cxnSpMkLst>
        </pc:cxnChg>
        <pc:cxnChg chg="add del">
          <ac:chgData name="Scott DeLoach" userId="e5ffe5c9-f8d4-4681-b92f-ad7c997ba6a6" providerId="ADAL" clId="{FE25C7F7-9602-49BA-A9F0-D246CAE371B4}" dt="2020-01-30T17:11:32.338" v="6525"/>
          <ac:cxnSpMkLst>
            <pc:docMk/>
            <pc:sldMk cId="878997671" sldId="293"/>
            <ac:cxnSpMk id="55" creationId="{5AD2F914-5ED1-4984-B25E-7ACEA00CF3E5}"/>
          </ac:cxnSpMkLst>
        </pc:cxnChg>
        <pc:cxnChg chg="add del">
          <ac:chgData name="Scott DeLoach" userId="e5ffe5c9-f8d4-4681-b92f-ad7c997ba6a6" providerId="ADAL" clId="{FE25C7F7-9602-49BA-A9F0-D246CAE371B4}" dt="2020-01-30T17:11:32.338" v="6525"/>
          <ac:cxnSpMkLst>
            <pc:docMk/>
            <pc:sldMk cId="878997671" sldId="293"/>
            <ac:cxnSpMk id="59" creationId="{AE4A77DC-4367-468A-9C74-80E44C862CF8}"/>
          </ac:cxnSpMkLst>
        </pc:cxnChg>
        <pc:cxnChg chg="add del">
          <ac:chgData name="Scott DeLoach" userId="e5ffe5c9-f8d4-4681-b92f-ad7c997ba6a6" providerId="ADAL" clId="{FE25C7F7-9602-49BA-A9F0-D246CAE371B4}" dt="2020-01-30T17:11:32.338" v="6525"/>
          <ac:cxnSpMkLst>
            <pc:docMk/>
            <pc:sldMk cId="878997671" sldId="293"/>
            <ac:cxnSpMk id="64" creationId="{AD89F8E6-D085-4A6F-8414-FBD92342547D}"/>
          </ac:cxnSpMkLst>
        </pc:cxnChg>
        <pc:cxnChg chg="del mod">
          <ac:chgData name="Scott DeLoach" userId="e5ffe5c9-f8d4-4681-b92f-ad7c997ba6a6" providerId="ADAL" clId="{FE25C7F7-9602-49BA-A9F0-D246CAE371B4}" dt="2020-01-30T17:10:15.386" v="6501" actId="478"/>
          <ac:cxnSpMkLst>
            <pc:docMk/>
            <pc:sldMk cId="878997671" sldId="293"/>
            <ac:cxnSpMk id="73" creationId="{243AEBA9-21F4-4F4C-AB83-BA9B0E09EE05}"/>
          </ac:cxnSpMkLst>
        </pc:cxnChg>
        <pc:cxnChg chg="del mod">
          <ac:chgData name="Scott DeLoach" userId="e5ffe5c9-f8d4-4681-b92f-ad7c997ba6a6" providerId="ADAL" clId="{FE25C7F7-9602-49BA-A9F0-D246CAE371B4}" dt="2020-01-30T17:10:15.386" v="6501" actId="478"/>
          <ac:cxnSpMkLst>
            <pc:docMk/>
            <pc:sldMk cId="878997671" sldId="293"/>
            <ac:cxnSpMk id="74" creationId="{EB7A9CF1-A687-4771-844E-119EE72F79CA}"/>
          </ac:cxnSpMkLst>
        </pc:cxnChg>
        <pc:cxnChg chg="add del">
          <ac:chgData name="Scott DeLoach" userId="e5ffe5c9-f8d4-4681-b92f-ad7c997ba6a6" providerId="ADAL" clId="{FE25C7F7-9602-49BA-A9F0-D246CAE371B4}" dt="2020-01-30T17:11:32.338" v="6525"/>
          <ac:cxnSpMkLst>
            <pc:docMk/>
            <pc:sldMk cId="878997671" sldId="293"/>
            <ac:cxnSpMk id="75" creationId="{9A5DB76C-0675-4474-8E79-C5E8F776E026}"/>
          </ac:cxnSpMkLst>
        </pc:cxnChg>
        <pc:cxnChg chg="add del">
          <ac:chgData name="Scott DeLoach" userId="e5ffe5c9-f8d4-4681-b92f-ad7c997ba6a6" providerId="ADAL" clId="{FE25C7F7-9602-49BA-A9F0-D246CAE371B4}" dt="2020-01-30T17:11:32.338" v="6525"/>
          <ac:cxnSpMkLst>
            <pc:docMk/>
            <pc:sldMk cId="878997671" sldId="293"/>
            <ac:cxnSpMk id="76" creationId="{66C018B3-8629-4EE4-B0C3-6D6C6038FF80}"/>
          </ac:cxnSpMkLst>
        </pc:cxnChg>
        <pc:cxnChg chg="del mod">
          <ac:chgData name="Scott DeLoach" userId="e5ffe5c9-f8d4-4681-b92f-ad7c997ba6a6" providerId="ADAL" clId="{FE25C7F7-9602-49BA-A9F0-D246CAE371B4}" dt="2020-01-30T17:10:15.386" v="6501" actId="478"/>
          <ac:cxnSpMkLst>
            <pc:docMk/>
            <pc:sldMk cId="878997671" sldId="293"/>
            <ac:cxnSpMk id="77" creationId="{3CF9E892-0873-4AF0-B32B-8C4ECBD06BE5}"/>
          </ac:cxnSpMkLst>
        </pc:cxnChg>
        <pc:cxnChg chg="add del">
          <ac:chgData name="Scott DeLoach" userId="e5ffe5c9-f8d4-4681-b92f-ad7c997ba6a6" providerId="ADAL" clId="{FE25C7F7-9602-49BA-A9F0-D246CAE371B4}" dt="2020-01-30T17:11:32.338" v="6525"/>
          <ac:cxnSpMkLst>
            <pc:docMk/>
            <pc:sldMk cId="878997671" sldId="293"/>
            <ac:cxnSpMk id="79" creationId="{3E971D64-4B30-4074-A6F0-AD401C13E7FE}"/>
          </ac:cxnSpMkLst>
        </pc:cxnChg>
        <pc:cxnChg chg="del mod">
          <ac:chgData name="Scott DeLoach" userId="e5ffe5c9-f8d4-4681-b92f-ad7c997ba6a6" providerId="ADAL" clId="{FE25C7F7-9602-49BA-A9F0-D246CAE371B4}" dt="2020-01-30T17:10:15.386" v="6501" actId="478"/>
          <ac:cxnSpMkLst>
            <pc:docMk/>
            <pc:sldMk cId="878997671" sldId="293"/>
            <ac:cxnSpMk id="80" creationId="{067344E8-9E6D-4329-8A60-DA18132E019A}"/>
          </ac:cxnSpMkLst>
        </pc:cxnChg>
        <pc:cxnChg chg="add del">
          <ac:chgData name="Scott DeLoach" userId="e5ffe5c9-f8d4-4681-b92f-ad7c997ba6a6" providerId="ADAL" clId="{FE25C7F7-9602-49BA-A9F0-D246CAE371B4}" dt="2020-01-30T17:11:32.338" v="6525"/>
          <ac:cxnSpMkLst>
            <pc:docMk/>
            <pc:sldMk cId="878997671" sldId="293"/>
            <ac:cxnSpMk id="81" creationId="{83C2FC6D-948B-4473-9BA6-C453FD7D7F50}"/>
          </ac:cxnSpMkLst>
        </pc:cxnChg>
        <pc:cxnChg chg="add del">
          <ac:chgData name="Scott DeLoach" userId="e5ffe5c9-f8d4-4681-b92f-ad7c997ba6a6" providerId="ADAL" clId="{FE25C7F7-9602-49BA-A9F0-D246CAE371B4}" dt="2020-01-30T17:11:32.338" v="6525"/>
          <ac:cxnSpMkLst>
            <pc:docMk/>
            <pc:sldMk cId="878997671" sldId="293"/>
            <ac:cxnSpMk id="82" creationId="{8950D3EC-2410-44F2-BBA0-B63349990756}"/>
          </ac:cxnSpMkLst>
        </pc:cxnChg>
        <pc:cxnChg chg="del mod">
          <ac:chgData name="Scott DeLoach" userId="e5ffe5c9-f8d4-4681-b92f-ad7c997ba6a6" providerId="ADAL" clId="{FE25C7F7-9602-49BA-A9F0-D246CAE371B4}" dt="2020-01-30T17:10:15.386" v="6501" actId="478"/>
          <ac:cxnSpMkLst>
            <pc:docMk/>
            <pc:sldMk cId="878997671" sldId="293"/>
            <ac:cxnSpMk id="83" creationId="{5AD84311-BF31-4CF9-BC12-44F425FECFD5}"/>
          </ac:cxnSpMkLst>
        </pc:cxnChg>
        <pc:cxnChg chg="del mod">
          <ac:chgData name="Scott DeLoach" userId="e5ffe5c9-f8d4-4681-b92f-ad7c997ba6a6" providerId="ADAL" clId="{FE25C7F7-9602-49BA-A9F0-D246CAE371B4}" dt="2020-01-30T17:10:15.386" v="6501" actId="478"/>
          <ac:cxnSpMkLst>
            <pc:docMk/>
            <pc:sldMk cId="878997671" sldId="293"/>
            <ac:cxnSpMk id="84" creationId="{821C29DC-0FEE-446A-A13F-D1491FD8438D}"/>
          </ac:cxnSpMkLst>
        </pc:cxnChg>
        <pc:cxnChg chg="add del">
          <ac:chgData name="Scott DeLoach" userId="e5ffe5c9-f8d4-4681-b92f-ad7c997ba6a6" providerId="ADAL" clId="{FE25C7F7-9602-49BA-A9F0-D246CAE371B4}" dt="2020-01-30T17:11:32.338" v="6525"/>
          <ac:cxnSpMkLst>
            <pc:docMk/>
            <pc:sldMk cId="878997671" sldId="293"/>
            <ac:cxnSpMk id="85" creationId="{FB136BB8-D27A-448B-899C-01147A736271}"/>
          </ac:cxnSpMkLst>
        </pc:cxnChg>
        <pc:cxnChg chg="del mod">
          <ac:chgData name="Scott DeLoach" userId="e5ffe5c9-f8d4-4681-b92f-ad7c997ba6a6" providerId="ADAL" clId="{FE25C7F7-9602-49BA-A9F0-D246CAE371B4}" dt="2020-01-30T17:10:15.386" v="6501" actId="478"/>
          <ac:cxnSpMkLst>
            <pc:docMk/>
            <pc:sldMk cId="878997671" sldId="293"/>
            <ac:cxnSpMk id="86" creationId="{86B44169-AD55-47A2-9202-8727342C39C5}"/>
          </ac:cxnSpMkLst>
        </pc:cxnChg>
        <pc:cxnChg chg="add del">
          <ac:chgData name="Scott DeLoach" userId="e5ffe5c9-f8d4-4681-b92f-ad7c997ba6a6" providerId="ADAL" clId="{FE25C7F7-9602-49BA-A9F0-D246CAE371B4}" dt="2020-01-30T17:11:32.338" v="6525"/>
          <ac:cxnSpMkLst>
            <pc:docMk/>
            <pc:sldMk cId="878997671" sldId="293"/>
            <ac:cxnSpMk id="88" creationId="{163933FC-C520-4E2A-A895-2CEB55AF8E2F}"/>
          </ac:cxnSpMkLst>
        </pc:cxnChg>
        <pc:cxnChg chg="del mod">
          <ac:chgData name="Scott DeLoach" userId="e5ffe5c9-f8d4-4681-b92f-ad7c997ba6a6" providerId="ADAL" clId="{FE25C7F7-9602-49BA-A9F0-D246CAE371B4}" dt="2020-01-30T17:10:15.386" v="6501" actId="478"/>
          <ac:cxnSpMkLst>
            <pc:docMk/>
            <pc:sldMk cId="878997671" sldId="293"/>
            <ac:cxnSpMk id="89" creationId="{F69A3A31-4A91-4D1E-9444-71777643F44A}"/>
          </ac:cxnSpMkLst>
        </pc:cxnChg>
        <pc:cxnChg chg="del mod">
          <ac:chgData name="Scott DeLoach" userId="e5ffe5c9-f8d4-4681-b92f-ad7c997ba6a6" providerId="ADAL" clId="{FE25C7F7-9602-49BA-A9F0-D246CAE371B4}" dt="2020-01-30T17:10:15.386" v="6501" actId="478"/>
          <ac:cxnSpMkLst>
            <pc:docMk/>
            <pc:sldMk cId="878997671" sldId="293"/>
            <ac:cxnSpMk id="90" creationId="{1D8F92DA-2FCA-4756-BDBE-2FEA84EDC29E}"/>
          </ac:cxnSpMkLst>
        </pc:cxnChg>
        <pc:cxnChg chg="add del">
          <ac:chgData name="Scott DeLoach" userId="e5ffe5c9-f8d4-4681-b92f-ad7c997ba6a6" providerId="ADAL" clId="{FE25C7F7-9602-49BA-A9F0-D246CAE371B4}" dt="2020-01-30T17:11:32.338" v="6525"/>
          <ac:cxnSpMkLst>
            <pc:docMk/>
            <pc:sldMk cId="878997671" sldId="293"/>
            <ac:cxnSpMk id="91" creationId="{48F4894A-CBB8-4ACB-9C08-44E269CC554C}"/>
          </ac:cxnSpMkLst>
        </pc:cxnChg>
        <pc:cxnChg chg="del mod">
          <ac:chgData name="Scott DeLoach" userId="e5ffe5c9-f8d4-4681-b92f-ad7c997ba6a6" providerId="ADAL" clId="{FE25C7F7-9602-49BA-A9F0-D246CAE371B4}" dt="2020-01-30T17:10:15.386" v="6501" actId="478"/>
          <ac:cxnSpMkLst>
            <pc:docMk/>
            <pc:sldMk cId="878997671" sldId="293"/>
            <ac:cxnSpMk id="95" creationId="{466EF604-B031-48A7-8C1A-EF6A6082CC9F}"/>
          </ac:cxnSpMkLst>
        </pc:cxnChg>
        <pc:cxnChg chg="add del">
          <ac:chgData name="Scott DeLoach" userId="e5ffe5c9-f8d4-4681-b92f-ad7c997ba6a6" providerId="ADAL" clId="{FE25C7F7-9602-49BA-A9F0-D246CAE371B4}" dt="2020-01-30T17:11:32.338" v="6525"/>
          <ac:cxnSpMkLst>
            <pc:docMk/>
            <pc:sldMk cId="878997671" sldId="293"/>
            <ac:cxnSpMk id="96" creationId="{1EE32A47-49D9-4A29-9D77-DCE85D69572D}"/>
          </ac:cxnSpMkLst>
        </pc:cxnChg>
        <pc:cxnChg chg="del mod">
          <ac:chgData name="Scott DeLoach" userId="e5ffe5c9-f8d4-4681-b92f-ad7c997ba6a6" providerId="ADAL" clId="{FE25C7F7-9602-49BA-A9F0-D246CAE371B4}" dt="2020-01-30T17:10:15.386" v="6501" actId="478"/>
          <ac:cxnSpMkLst>
            <pc:docMk/>
            <pc:sldMk cId="878997671" sldId="293"/>
            <ac:cxnSpMk id="98" creationId="{99A28700-6F96-4D44-A424-D3A9B5182CF1}"/>
          </ac:cxnSpMkLst>
        </pc:cxnChg>
        <pc:cxnChg chg="add del">
          <ac:chgData name="Scott DeLoach" userId="e5ffe5c9-f8d4-4681-b92f-ad7c997ba6a6" providerId="ADAL" clId="{FE25C7F7-9602-49BA-A9F0-D246CAE371B4}" dt="2020-01-30T17:11:32.338" v="6525"/>
          <ac:cxnSpMkLst>
            <pc:docMk/>
            <pc:sldMk cId="878997671" sldId="293"/>
            <ac:cxnSpMk id="101" creationId="{3CC18163-CD39-49BE-B658-26EE3531A59B}"/>
          </ac:cxnSpMkLst>
        </pc:cxnChg>
        <pc:cxnChg chg="add del">
          <ac:chgData name="Scott DeLoach" userId="e5ffe5c9-f8d4-4681-b92f-ad7c997ba6a6" providerId="ADAL" clId="{FE25C7F7-9602-49BA-A9F0-D246CAE371B4}" dt="2020-01-30T17:11:32.338" v="6525"/>
          <ac:cxnSpMkLst>
            <pc:docMk/>
            <pc:sldMk cId="878997671" sldId="293"/>
            <ac:cxnSpMk id="102" creationId="{500FE500-9499-4F4D-9522-DB5D4F3EE9B1}"/>
          </ac:cxnSpMkLst>
        </pc:cxnChg>
        <pc:cxnChg chg="add del">
          <ac:chgData name="Scott DeLoach" userId="e5ffe5c9-f8d4-4681-b92f-ad7c997ba6a6" providerId="ADAL" clId="{FE25C7F7-9602-49BA-A9F0-D246CAE371B4}" dt="2020-01-30T17:11:32.338" v="6525"/>
          <ac:cxnSpMkLst>
            <pc:docMk/>
            <pc:sldMk cId="878997671" sldId="293"/>
            <ac:cxnSpMk id="103" creationId="{64A0C3BD-E5A7-478C-BA35-B018F2E2D4E9}"/>
          </ac:cxnSpMkLst>
        </pc:cxnChg>
        <pc:cxnChg chg="add del">
          <ac:chgData name="Scott DeLoach" userId="e5ffe5c9-f8d4-4681-b92f-ad7c997ba6a6" providerId="ADAL" clId="{FE25C7F7-9602-49BA-A9F0-D246CAE371B4}" dt="2020-01-30T17:11:32.338" v="6525"/>
          <ac:cxnSpMkLst>
            <pc:docMk/>
            <pc:sldMk cId="878997671" sldId="293"/>
            <ac:cxnSpMk id="104" creationId="{2181C38A-5587-43BA-84D5-D2EA4A00E01D}"/>
          </ac:cxnSpMkLst>
        </pc:cxnChg>
        <pc:cxnChg chg="del mod">
          <ac:chgData name="Scott DeLoach" userId="e5ffe5c9-f8d4-4681-b92f-ad7c997ba6a6" providerId="ADAL" clId="{FE25C7F7-9602-49BA-A9F0-D246CAE371B4}" dt="2020-01-30T17:10:15.386" v="6501" actId="478"/>
          <ac:cxnSpMkLst>
            <pc:docMk/>
            <pc:sldMk cId="878997671" sldId="293"/>
            <ac:cxnSpMk id="105" creationId="{854CF708-B594-4DB2-9C00-0E9AE3CC1D40}"/>
          </ac:cxnSpMkLst>
        </pc:cxnChg>
        <pc:cxnChg chg="add del">
          <ac:chgData name="Scott DeLoach" userId="e5ffe5c9-f8d4-4681-b92f-ad7c997ba6a6" providerId="ADAL" clId="{FE25C7F7-9602-49BA-A9F0-D246CAE371B4}" dt="2020-01-30T17:11:32.338" v="6525"/>
          <ac:cxnSpMkLst>
            <pc:docMk/>
            <pc:sldMk cId="878997671" sldId="293"/>
            <ac:cxnSpMk id="114" creationId="{7C303B86-64F2-4006-B2B5-3C8ED1B2448F}"/>
          </ac:cxnSpMkLst>
        </pc:cxnChg>
        <pc:cxnChg chg="add del">
          <ac:chgData name="Scott DeLoach" userId="e5ffe5c9-f8d4-4681-b92f-ad7c997ba6a6" providerId="ADAL" clId="{FE25C7F7-9602-49BA-A9F0-D246CAE371B4}" dt="2020-01-30T17:11:32.338" v="6525"/>
          <ac:cxnSpMkLst>
            <pc:docMk/>
            <pc:sldMk cId="878997671" sldId="293"/>
            <ac:cxnSpMk id="117" creationId="{64ED0D3E-E6E7-4B95-8789-33F27DF6BF24}"/>
          </ac:cxnSpMkLst>
        </pc:cxnChg>
        <pc:cxnChg chg="add del">
          <ac:chgData name="Scott DeLoach" userId="e5ffe5c9-f8d4-4681-b92f-ad7c997ba6a6" providerId="ADAL" clId="{FE25C7F7-9602-49BA-A9F0-D246CAE371B4}" dt="2020-01-30T17:13:33.598" v="6572"/>
          <ac:cxnSpMkLst>
            <pc:docMk/>
            <pc:sldMk cId="878997671" sldId="293"/>
            <ac:cxnSpMk id="121" creationId="{D28E45F1-8C70-49C5-B91F-8C7D8A554F90}"/>
          </ac:cxnSpMkLst>
        </pc:cxnChg>
        <pc:cxnChg chg="add del">
          <ac:chgData name="Scott DeLoach" userId="e5ffe5c9-f8d4-4681-b92f-ad7c997ba6a6" providerId="ADAL" clId="{FE25C7F7-9602-49BA-A9F0-D246CAE371B4}" dt="2020-01-30T17:13:33.598" v="6572"/>
          <ac:cxnSpMkLst>
            <pc:docMk/>
            <pc:sldMk cId="878997671" sldId="293"/>
            <ac:cxnSpMk id="122" creationId="{2F6B49CA-CCD6-463E-8D9E-6FC113556388}"/>
          </ac:cxnSpMkLst>
        </pc:cxnChg>
        <pc:cxnChg chg="add del">
          <ac:chgData name="Scott DeLoach" userId="e5ffe5c9-f8d4-4681-b92f-ad7c997ba6a6" providerId="ADAL" clId="{FE25C7F7-9602-49BA-A9F0-D246CAE371B4}" dt="2020-01-30T17:13:33.598" v="6572"/>
          <ac:cxnSpMkLst>
            <pc:docMk/>
            <pc:sldMk cId="878997671" sldId="293"/>
            <ac:cxnSpMk id="123" creationId="{0FEAE502-B918-4D79-9DBD-DECE87F086BF}"/>
          </ac:cxnSpMkLst>
        </pc:cxnChg>
        <pc:cxnChg chg="add del">
          <ac:chgData name="Scott DeLoach" userId="e5ffe5c9-f8d4-4681-b92f-ad7c997ba6a6" providerId="ADAL" clId="{FE25C7F7-9602-49BA-A9F0-D246CAE371B4}" dt="2020-01-30T17:13:33.598" v="6572"/>
          <ac:cxnSpMkLst>
            <pc:docMk/>
            <pc:sldMk cId="878997671" sldId="293"/>
            <ac:cxnSpMk id="124" creationId="{319C0786-D6E3-4EB4-A93E-029DD352DEBB}"/>
          </ac:cxnSpMkLst>
        </pc:cxnChg>
        <pc:cxnChg chg="add del">
          <ac:chgData name="Scott DeLoach" userId="e5ffe5c9-f8d4-4681-b92f-ad7c997ba6a6" providerId="ADAL" clId="{FE25C7F7-9602-49BA-A9F0-D246CAE371B4}" dt="2020-01-30T17:13:33.598" v="6572"/>
          <ac:cxnSpMkLst>
            <pc:docMk/>
            <pc:sldMk cId="878997671" sldId="293"/>
            <ac:cxnSpMk id="127" creationId="{76151C30-0BC9-455F-8BA8-1576369581B0}"/>
          </ac:cxnSpMkLst>
        </pc:cxnChg>
        <pc:cxnChg chg="add del">
          <ac:chgData name="Scott DeLoach" userId="e5ffe5c9-f8d4-4681-b92f-ad7c997ba6a6" providerId="ADAL" clId="{FE25C7F7-9602-49BA-A9F0-D246CAE371B4}" dt="2020-01-30T17:13:33.598" v="6572"/>
          <ac:cxnSpMkLst>
            <pc:docMk/>
            <pc:sldMk cId="878997671" sldId="293"/>
            <ac:cxnSpMk id="133" creationId="{4E1407B6-E0E4-480C-94CB-186BFE3D6F87}"/>
          </ac:cxnSpMkLst>
        </pc:cxnChg>
        <pc:cxnChg chg="add del">
          <ac:chgData name="Scott DeLoach" userId="e5ffe5c9-f8d4-4681-b92f-ad7c997ba6a6" providerId="ADAL" clId="{FE25C7F7-9602-49BA-A9F0-D246CAE371B4}" dt="2020-01-30T17:13:33.598" v="6572"/>
          <ac:cxnSpMkLst>
            <pc:docMk/>
            <pc:sldMk cId="878997671" sldId="293"/>
            <ac:cxnSpMk id="134" creationId="{2E86E9A0-54FF-4BBF-8B22-54B29E01599F}"/>
          </ac:cxnSpMkLst>
        </pc:cxnChg>
        <pc:cxnChg chg="add del">
          <ac:chgData name="Scott DeLoach" userId="e5ffe5c9-f8d4-4681-b92f-ad7c997ba6a6" providerId="ADAL" clId="{FE25C7F7-9602-49BA-A9F0-D246CAE371B4}" dt="2020-01-30T17:13:33.598" v="6572"/>
          <ac:cxnSpMkLst>
            <pc:docMk/>
            <pc:sldMk cId="878997671" sldId="293"/>
            <ac:cxnSpMk id="135" creationId="{586B833F-05A1-4135-93FF-A700C4A122BE}"/>
          </ac:cxnSpMkLst>
        </pc:cxnChg>
        <pc:cxnChg chg="add del">
          <ac:chgData name="Scott DeLoach" userId="e5ffe5c9-f8d4-4681-b92f-ad7c997ba6a6" providerId="ADAL" clId="{FE25C7F7-9602-49BA-A9F0-D246CAE371B4}" dt="2020-01-30T17:13:33.598" v="6572"/>
          <ac:cxnSpMkLst>
            <pc:docMk/>
            <pc:sldMk cId="878997671" sldId="293"/>
            <ac:cxnSpMk id="136" creationId="{F21AF3EA-B735-47D2-A9DC-02438546CB5E}"/>
          </ac:cxnSpMkLst>
        </pc:cxnChg>
        <pc:cxnChg chg="add del">
          <ac:chgData name="Scott DeLoach" userId="e5ffe5c9-f8d4-4681-b92f-ad7c997ba6a6" providerId="ADAL" clId="{FE25C7F7-9602-49BA-A9F0-D246CAE371B4}" dt="2020-01-30T17:13:33.598" v="6572"/>
          <ac:cxnSpMkLst>
            <pc:docMk/>
            <pc:sldMk cId="878997671" sldId="293"/>
            <ac:cxnSpMk id="137" creationId="{D175015F-9075-42B6-9EF2-10C180D32D8A}"/>
          </ac:cxnSpMkLst>
        </pc:cxnChg>
        <pc:cxnChg chg="add del">
          <ac:chgData name="Scott DeLoach" userId="e5ffe5c9-f8d4-4681-b92f-ad7c997ba6a6" providerId="ADAL" clId="{FE25C7F7-9602-49BA-A9F0-D246CAE371B4}" dt="2020-01-30T17:13:33.598" v="6572"/>
          <ac:cxnSpMkLst>
            <pc:docMk/>
            <pc:sldMk cId="878997671" sldId="293"/>
            <ac:cxnSpMk id="138" creationId="{085F8C30-8B22-4502-BE6D-4D239786F63F}"/>
          </ac:cxnSpMkLst>
        </pc:cxnChg>
        <pc:cxnChg chg="add del">
          <ac:chgData name="Scott DeLoach" userId="e5ffe5c9-f8d4-4681-b92f-ad7c997ba6a6" providerId="ADAL" clId="{FE25C7F7-9602-49BA-A9F0-D246CAE371B4}" dt="2020-01-30T17:13:33.598" v="6572"/>
          <ac:cxnSpMkLst>
            <pc:docMk/>
            <pc:sldMk cId="878997671" sldId="293"/>
            <ac:cxnSpMk id="140" creationId="{DDC45627-01DC-450C-B413-241DB0A58230}"/>
          </ac:cxnSpMkLst>
        </pc:cxnChg>
        <pc:cxnChg chg="add del">
          <ac:chgData name="Scott DeLoach" userId="e5ffe5c9-f8d4-4681-b92f-ad7c997ba6a6" providerId="ADAL" clId="{FE25C7F7-9602-49BA-A9F0-D246CAE371B4}" dt="2020-01-30T17:13:33.598" v="6572"/>
          <ac:cxnSpMkLst>
            <pc:docMk/>
            <pc:sldMk cId="878997671" sldId="293"/>
            <ac:cxnSpMk id="141" creationId="{18D4DB6E-BD10-403C-9C21-7613ADC0322E}"/>
          </ac:cxnSpMkLst>
        </pc:cxnChg>
        <pc:cxnChg chg="add del">
          <ac:chgData name="Scott DeLoach" userId="e5ffe5c9-f8d4-4681-b92f-ad7c997ba6a6" providerId="ADAL" clId="{FE25C7F7-9602-49BA-A9F0-D246CAE371B4}" dt="2020-01-30T17:13:33.598" v="6572"/>
          <ac:cxnSpMkLst>
            <pc:docMk/>
            <pc:sldMk cId="878997671" sldId="293"/>
            <ac:cxnSpMk id="144" creationId="{3450EF50-CE96-49D0-B075-487158E4AD7C}"/>
          </ac:cxnSpMkLst>
        </pc:cxnChg>
        <pc:cxnChg chg="add del">
          <ac:chgData name="Scott DeLoach" userId="e5ffe5c9-f8d4-4681-b92f-ad7c997ba6a6" providerId="ADAL" clId="{FE25C7F7-9602-49BA-A9F0-D246CAE371B4}" dt="2020-01-30T17:13:33.598" v="6572"/>
          <ac:cxnSpMkLst>
            <pc:docMk/>
            <pc:sldMk cId="878997671" sldId="293"/>
            <ac:cxnSpMk id="147" creationId="{5D5FDE30-A445-43F0-B311-77D1E0E6EA4D}"/>
          </ac:cxnSpMkLst>
        </pc:cxnChg>
        <pc:cxnChg chg="add del">
          <ac:chgData name="Scott DeLoach" userId="e5ffe5c9-f8d4-4681-b92f-ad7c997ba6a6" providerId="ADAL" clId="{FE25C7F7-9602-49BA-A9F0-D246CAE371B4}" dt="2020-01-30T17:13:33.598" v="6572"/>
          <ac:cxnSpMkLst>
            <pc:docMk/>
            <pc:sldMk cId="878997671" sldId="293"/>
            <ac:cxnSpMk id="148" creationId="{B56E1C8B-BDBB-4229-B5D8-CBDD9D74E457}"/>
          </ac:cxnSpMkLst>
        </pc:cxnChg>
        <pc:cxnChg chg="add del">
          <ac:chgData name="Scott DeLoach" userId="e5ffe5c9-f8d4-4681-b92f-ad7c997ba6a6" providerId="ADAL" clId="{FE25C7F7-9602-49BA-A9F0-D246CAE371B4}" dt="2020-01-30T17:13:33.598" v="6572"/>
          <ac:cxnSpMkLst>
            <pc:docMk/>
            <pc:sldMk cId="878997671" sldId="293"/>
            <ac:cxnSpMk id="149" creationId="{3495A99B-F5AE-4088-8A1B-5C5DEF5FF900}"/>
          </ac:cxnSpMkLst>
        </pc:cxnChg>
        <pc:cxnChg chg="add del">
          <ac:chgData name="Scott DeLoach" userId="e5ffe5c9-f8d4-4681-b92f-ad7c997ba6a6" providerId="ADAL" clId="{FE25C7F7-9602-49BA-A9F0-D246CAE371B4}" dt="2020-01-30T17:13:33.598" v="6572"/>
          <ac:cxnSpMkLst>
            <pc:docMk/>
            <pc:sldMk cId="878997671" sldId="293"/>
            <ac:cxnSpMk id="150" creationId="{84661D55-04AC-443D-ACC6-85BC71C3BF3B}"/>
          </ac:cxnSpMkLst>
        </pc:cxnChg>
        <pc:cxnChg chg="add del">
          <ac:chgData name="Scott DeLoach" userId="e5ffe5c9-f8d4-4681-b92f-ad7c997ba6a6" providerId="ADAL" clId="{FE25C7F7-9602-49BA-A9F0-D246CAE371B4}" dt="2020-01-30T17:13:33.598" v="6572"/>
          <ac:cxnSpMkLst>
            <pc:docMk/>
            <pc:sldMk cId="878997671" sldId="293"/>
            <ac:cxnSpMk id="159" creationId="{85B9CFC8-DE11-47EA-83FD-44631ABDB0E5}"/>
          </ac:cxnSpMkLst>
        </pc:cxnChg>
        <pc:cxnChg chg="add del">
          <ac:chgData name="Scott DeLoach" userId="e5ffe5c9-f8d4-4681-b92f-ad7c997ba6a6" providerId="ADAL" clId="{FE25C7F7-9602-49BA-A9F0-D246CAE371B4}" dt="2020-01-30T17:13:33.598" v="6572"/>
          <ac:cxnSpMkLst>
            <pc:docMk/>
            <pc:sldMk cId="878997671" sldId="293"/>
            <ac:cxnSpMk id="162" creationId="{5D975372-F8AD-4852-BA0C-5BEDA0A31ED2}"/>
          </ac:cxnSpMkLst>
        </pc:cxnChg>
        <pc:cxnChg chg="add">
          <ac:chgData name="Scott DeLoach" userId="e5ffe5c9-f8d4-4681-b92f-ad7c997ba6a6" providerId="ADAL" clId="{FE25C7F7-9602-49BA-A9F0-D246CAE371B4}" dt="2020-01-30T17:14:17.252" v="6590"/>
          <ac:cxnSpMkLst>
            <pc:docMk/>
            <pc:sldMk cId="878997671" sldId="293"/>
            <ac:cxnSpMk id="166" creationId="{1F3251FB-CE50-478A-9464-03E854BA8AF1}"/>
          </ac:cxnSpMkLst>
        </pc:cxnChg>
        <pc:cxnChg chg="add">
          <ac:chgData name="Scott DeLoach" userId="e5ffe5c9-f8d4-4681-b92f-ad7c997ba6a6" providerId="ADAL" clId="{FE25C7F7-9602-49BA-A9F0-D246CAE371B4}" dt="2020-01-30T17:14:17.252" v="6590"/>
          <ac:cxnSpMkLst>
            <pc:docMk/>
            <pc:sldMk cId="878997671" sldId="293"/>
            <ac:cxnSpMk id="167" creationId="{5C50F834-8946-4F82-B915-7FFA3724F47C}"/>
          </ac:cxnSpMkLst>
        </pc:cxnChg>
        <pc:cxnChg chg="add">
          <ac:chgData name="Scott DeLoach" userId="e5ffe5c9-f8d4-4681-b92f-ad7c997ba6a6" providerId="ADAL" clId="{FE25C7F7-9602-49BA-A9F0-D246CAE371B4}" dt="2020-01-30T17:14:17.252" v="6590"/>
          <ac:cxnSpMkLst>
            <pc:docMk/>
            <pc:sldMk cId="878997671" sldId="293"/>
            <ac:cxnSpMk id="168" creationId="{45C215E6-DC36-4DF5-B783-68F32AC2C109}"/>
          </ac:cxnSpMkLst>
        </pc:cxnChg>
        <pc:cxnChg chg="add">
          <ac:chgData name="Scott DeLoach" userId="e5ffe5c9-f8d4-4681-b92f-ad7c997ba6a6" providerId="ADAL" clId="{FE25C7F7-9602-49BA-A9F0-D246CAE371B4}" dt="2020-01-30T17:14:17.252" v="6590"/>
          <ac:cxnSpMkLst>
            <pc:docMk/>
            <pc:sldMk cId="878997671" sldId="293"/>
            <ac:cxnSpMk id="169" creationId="{989FF871-940B-4854-9F72-3D2F0465B4BB}"/>
          </ac:cxnSpMkLst>
        </pc:cxnChg>
        <pc:cxnChg chg="add">
          <ac:chgData name="Scott DeLoach" userId="e5ffe5c9-f8d4-4681-b92f-ad7c997ba6a6" providerId="ADAL" clId="{FE25C7F7-9602-49BA-A9F0-D246CAE371B4}" dt="2020-01-30T17:14:17.252" v="6590"/>
          <ac:cxnSpMkLst>
            <pc:docMk/>
            <pc:sldMk cId="878997671" sldId="293"/>
            <ac:cxnSpMk id="172" creationId="{FBBA5E42-B9FC-4F2D-98CB-6C18E21BB585}"/>
          </ac:cxnSpMkLst>
        </pc:cxnChg>
        <pc:cxnChg chg="add">
          <ac:chgData name="Scott DeLoach" userId="e5ffe5c9-f8d4-4681-b92f-ad7c997ba6a6" providerId="ADAL" clId="{FE25C7F7-9602-49BA-A9F0-D246CAE371B4}" dt="2020-01-30T17:14:17.252" v="6590"/>
          <ac:cxnSpMkLst>
            <pc:docMk/>
            <pc:sldMk cId="878997671" sldId="293"/>
            <ac:cxnSpMk id="178" creationId="{88EEDDCA-B995-4D9F-A593-697B97F0DCFF}"/>
          </ac:cxnSpMkLst>
        </pc:cxnChg>
        <pc:cxnChg chg="add">
          <ac:chgData name="Scott DeLoach" userId="e5ffe5c9-f8d4-4681-b92f-ad7c997ba6a6" providerId="ADAL" clId="{FE25C7F7-9602-49BA-A9F0-D246CAE371B4}" dt="2020-01-30T17:14:17.252" v="6590"/>
          <ac:cxnSpMkLst>
            <pc:docMk/>
            <pc:sldMk cId="878997671" sldId="293"/>
            <ac:cxnSpMk id="179" creationId="{D285076C-89E7-44E5-ABD5-16512FFB50CA}"/>
          </ac:cxnSpMkLst>
        </pc:cxnChg>
        <pc:cxnChg chg="add">
          <ac:chgData name="Scott DeLoach" userId="e5ffe5c9-f8d4-4681-b92f-ad7c997ba6a6" providerId="ADAL" clId="{FE25C7F7-9602-49BA-A9F0-D246CAE371B4}" dt="2020-01-30T17:14:17.252" v="6590"/>
          <ac:cxnSpMkLst>
            <pc:docMk/>
            <pc:sldMk cId="878997671" sldId="293"/>
            <ac:cxnSpMk id="180" creationId="{21DD968A-8D68-4885-AB95-DC4A6D5B33F8}"/>
          </ac:cxnSpMkLst>
        </pc:cxnChg>
        <pc:cxnChg chg="add">
          <ac:chgData name="Scott DeLoach" userId="e5ffe5c9-f8d4-4681-b92f-ad7c997ba6a6" providerId="ADAL" clId="{FE25C7F7-9602-49BA-A9F0-D246CAE371B4}" dt="2020-01-30T17:14:17.252" v="6590"/>
          <ac:cxnSpMkLst>
            <pc:docMk/>
            <pc:sldMk cId="878997671" sldId="293"/>
            <ac:cxnSpMk id="181" creationId="{91A0EFD4-5DD7-41A0-9937-CBE41DED4AA4}"/>
          </ac:cxnSpMkLst>
        </pc:cxnChg>
        <pc:cxnChg chg="add">
          <ac:chgData name="Scott DeLoach" userId="e5ffe5c9-f8d4-4681-b92f-ad7c997ba6a6" providerId="ADAL" clId="{FE25C7F7-9602-49BA-A9F0-D246CAE371B4}" dt="2020-01-30T17:14:17.252" v="6590"/>
          <ac:cxnSpMkLst>
            <pc:docMk/>
            <pc:sldMk cId="878997671" sldId="293"/>
            <ac:cxnSpMk id="182" creationId="{92829350-CD58-43FB-8241-8A82187CF0AA}"/>
          </ac:cxnSpMkLst>
        </pc:cxnChg>
        <pc:cxnChg chg="add">
          <ac:chgData name="Scott DeLoach" userId="e5ffe5c9-f8d4-4681-b92f-ad7c997ba6a6" providerId="ADAL" clId="{FE25C7F7-9602-49BA-A9F0-D246CAE371B4}" dt="2020-01-30T17:14:17.252" v="6590"/>
          <ac:cxnSpMkLst>
            <pc:docMk/>
            <pc:sldMk cId="878997671" sldId="293"/>
            <ac:cxnSpMk id="183" creationId="{7E3D0DDB-54F9-454C-8013-9EB7CEA1113D}"/>
          </ac:cxnSpMkLst>
        </pc:cxnChg>
        <pc:cxnChg chg="add">
          <ac:chgData name="Scott DeLoach" userId="e5ffe5c9-f8d4-4681-b92f-ad7c997ba6a6" providerId="ADAL" clId="{FE25C7F7-9602-49BA-A9F0-D246CAE371B4}" dt="2020-01-30T17:14:17.252" v="6590"/>
          <ac:cxnSpMkLst>
            <pc:docMk/>
            <pc:sldMk cId="878997671" sldId="293"/>
            <ac:cxnSpMk id="185" creationId="{CE72A849-1B1B-4FD9-BCC8-AB2DFABCF30C}"/>
          </ac:cxnSpMkLst>
        </pc:cxnChg>
        <pc:cxnChg chg="add">
          <ac:chgData name="Scott DeLoach" userId="e5ffe5c9-f8d4-4681-b92f-ad7c997ba6a6" providerId="ADAL" clId="{FE25C7F7-9602-49BA-A9F0-D246CAE371B4}" dt="2020-01-30T17:14:17.252" v="6590"/>
          <ac:cxnSpMkLst>
            <pc:docMk/>
            <pc:sldMk cId="878997671" sldId="293"/>
            <ac:cxnSpMk id="186" creationId="{57D7A8EC-465E-4A80-985A-11623C4042B9}"/>
          </ac:cxnSpMkLst>
        </pc:cxnChg>
        <pc:cxnChg chg="add">
          <ac:chgData name="Scott DeLoach" userId="e5ffe5c9-f8d4-4681-b92f-ad7c997ba6a6" providerId="ADAL" clId="{FE25C7F7-9602-49BA-A9F0-D246CAE371B4}" dt="2020-01-30T17:14:17.252" v="6590"/>
          <ac:cxnSpMkLst>
            <pc:docMk/>
            <pc:sldMk cId="878997671" sldId="293"/>
            <ac:cxnSpMk id="189" creationId="{E008F69B-440C-46EA-9A78-465F036DE11D}"/>
          </ac:cxnSpMkLst>
        </pc:cxnChg>
        <pc:cxnChg chg="add">
          <ac:chgData name="Scott DeLoach" userId="e5ffe5c9-f8d4-4681-b92f-ad7c997ba6a6" providerId="ADAL" clId="{FE25C7F7-9602-49BA-A9F0-D246CAE371B4}" dt="2020-01-30T17:14:17.252" v="6590"/>
          <ac:cxnSpMkLst>
            <pc:docMk/>
            <pc:sldMk cId="878997671" sldId="293"/>
            <ac:cxnSpMk id="192" creationId="{952D8029-4851-49F2-95F3-269C9CC1340A}"/>
          </ac:cxnSpMkLst>
        </pc:cxnChg>
        <pc:cxnChg chg="add">
          <ac:chgData name="Scott DeLoach" userId="e5ffe5c9-f8d4-4681-b92f-ad7c997ba6a6" providerId="ADAL" clId="{FE25C7F7-9602-49BA-A9F0-D246CAE371B4}" dt="2020-01-30T17:14:17.252" v="6590"/>
          <ac:cxnSpMkLst>
            <pc:docMk/>
            <pc:sldMk cId="878997671" sldId="293"/>
            <ac:cxnSpMk id="193" creationId="{3BA28D07-1F8C-43B8-84BB-5560CD81E2F7}"/>
          </ac:cxnSpMkLst>
        </pc:cxnChg>
        <pc:cxnChg chg="add">
          <ac:chgData name="Scott DeLoach" userId="e5ffe5c9-f8d4-4681-b92f-ad7c997ba6a6" providerId="ADAL" clId="{FE25C7F7-9602-49BA-A9F0-D246CAE371B4}" dt="2020-01-30T17:14:17.252" v="6590"/>
          <ac:cxnSpMkLst>
            <pc:docMk/>
            <pc:sldMk cId="878997671" sldId="293"/>
            <ac:cxnSpMk id="194" creationId="{CCFBC208-75A2-4F19-825C-261388D97BD8}"/>
          </ac:cxnSpMkLst>
        </pc:cxnChg>
        <pc:cxnChg chg="add mod">
          <ac:chgData name="Scott DeLoach" userId="e5ffe5c9-f8d4-4681-b92f-ad7c997ba6a6" providerId="ADAL" clId="{FE25C7F7-9602-49BA-A9F0-D246CAE371B4}" dt="2020-01-30T17:20:35.987" v="6901" actId="14861"/>
          <ac:cxnSpMkLst>
            <pc:docMk/>
            <pc:sldMk cId="878997671" sldId="293"/>
            <ac:cxnSpMk id="195" creationId="{2BC34BFB-2982-4153-904B-CD2DBF3B3035}"/>
          </ac:cxnSpMkLst>
        </pc:cxnChg>
        <pc:cxnChg chg="mod topLvl">
          <ac:chgData name="Scott DeLoach" userId="e5ffe5c9-f8d4-4681-b92f-ad7c997ba6a6" providerId="ADAL" clId="{FE25C7F7-9602-49BA-A9F0-D246CAE371B4}" dt="2020-01-30T17:20:35.987" v="6901" actId="14861"/>
          <ac:cxnSpMkLst>
            <pc:docMk/>
            <pc:sldMk cId="878997671" sldId="293"/>
            <ac:cxnSpMk id="203" creationId="{D208B288-28AB-4298-9319-840FD82A5EE3}"/>
          </ac:cxnSpMkLst>
        </pc:cxnChg>
        <pc:cxnChg chg="add mod">
          <ac:chgData name="Scott DeLoach" userId="e5ffe5c9-f8d4-4681-b92f-ad7c997ba6a6" providerId="ADAL" clId="{FE25C7F7-9602-49BA-A9F0-D246CAE371B4}" dt="2020-01-30T17:20:35.987" v="6901" actId="14861"/>
          <ac:cxnSpMkLst>
            <pc:docMk/>
            <pc:sldMk cId="878997671" sldId="293"/>
            <ac:cxnSpMk id="204" creationId="{83AD0962-D7B1-4CD4-BADD-BED892FAFB6F}"/>
          </ac:cxnSpMkLst>
        </pc:cxnChg>
        <pc:cxnChg chg="add">
          <ac:chgData name="Scott DeLoach" userId="e5ffe5c9-f8d4-4681-b92f-ad7c997ba6a6" providerId="ADAL" clId="{FE25C7F7-9602-49BA-A9F0-D246CAE371B4}" dt="2020-01-30T17:14:17.252" v="6590"/>
          <ac:cxnSpMkLst>
            <pc:docMk/>
            <pc:sldMk cId="878997671" sldId="293"/>
            <ac:cxnSpMk id="207" creationId="{16606AE0-2582-4CD9-B2C2-6F048878D8E3}"/>
          </ac:cxnSpMkLst>
        </pc:cxnChg>
      </pc:sldChg>
      <pc:sldChg chg="addSp delSp modSp modNotes modNotesTx">
        <pc:chgData name="Scott DeLoach" userId="e5ffe5c9-f8d4-4681-b92f-ad7c997ba6a6" providerId="ADAL" clId="{FE25C7F7-9602-49BA-A9F0-D246CAE371B4}" dt="2020-01-30T17:23:49.750" v="7077" actId="20577"/>
        <pc:sldMkLst>
          <pc:docMk/>
          <pc:sldMk cId="1026879101" sldId="294"/>
        </pc:sldMkLst>
        <pc:spChg chg="del">
          <ac:chgData name="Scott DeLoach" userId="e5ffe5c9-f8d4-4681-b92f-ad7c997ba6a6" providerId="ADAL" clId="{FE25C7F7-9602-49BA-A9F0-D246CAE371B4}" dt="2020-01-30T17:10:19.623" v="6502" actId="478"/>
          <ac:spMkLst>
            <pc:docMk/>
            <pc:sldMk cId="1026879101" sldId="294"/>
            <ac:spMk id="13" creationId="{E15566C7-0E74-4207-870E-07F307C1CB0C}"/>
          </ac:spMkLst>
        </pc:spChg>
        <pc:spChg chg="del">
          <ac:chgData name="Scott DeLoach" userId="e5ffe5c9-f8d4-4681-b92f-ad7c997ba6a6" providerId="ADAL" clId="{FE25C7F7-9602-49BA-A9F0-D246CAE371B4}" dt="2020-01-30T17:10:19.623" v="6502" actId="478"/>
          <ac:spMkLst>
            <pc:docMk/>
            <pc:sldMk cId="1026879101" sldId="294"/>
            <ac:spMk id="19" creationId="{F75E5258-1FF7-4145-A1D5-0B1A0804B4DA}"/>
          </ac:spMkLst>
        </pc:spChg>
        <pc:spChg chg="del">
          <ac:chgData name="Scott DeLoach" userId="e5ffe5c9-f8d4-4681-b92f-ad7c997ba6a6" providerId="ADAL" clId="{FE25C7F7-9602-49BA-A9F0-D246CAE371B4}" dt="2020-01-30T17:10:19.623" v="6502" actId="478"/>
          <ac:spMkLst>
            <pc:docMk/>
            <pc:sldMk cId="1026879101" sldId="294"/>
            <ac:spMk id="20" creationId="{45D3B39F-AC83-4837-9FE1-16B182A288D6}"/>
          </ac:spMkLst>
        </pc:spChg>
        <pc:spChg chg="del mod">
          <ac:chgData name="Scott DeLoach" userId="e5ffe5c9-f8d4-4681-b92f-ad7c997ba6a6" providerId="ADAL" clId="{FE25C7F7-9602-49BA-A9F0-D246CAE371B4}" dt="2020-01-30T17:10:19.623" v="6502" actId="478"/>
          <ac:spMkLst>
            <pc:docMk/>
            <pc:sldMk cId="1026879101" sldId="294"/>
            <ac:spMk id="22" creationId="{708DA9C5-1838-43FA-A7FB-17C29DAC7B55}"/>
          </ac:spMkLst>
        </pc:spChg>
        <pc:spChg chg="del">
          <ac:chgData name="Scott DeLoach" userId="e5ffe5c9-f8d4-4681-b92f-ad7c997ba6a6" providerId="ADAL" clId="{FE25C7F7-9602-49BA-A9F0-D246CAE371B4}" dt="2020-01-30T17:10:19.623" v="6502" actId="478"/>
          <ac:spMkLst>
            <pc:docMk/>
            <pc:sldMk cId="1026879101" sldId="294"/>
            <ac:spMk id="36" creationId="{2EDE9EB5-61D4-4A39-939C-0AE8A520A6B0}"/>
          </ac:spMkLst>
        </pc:spChg>
        <pc:spChg chg="del mod">
          <ac:chgData name="Scott DeLoach" userId="e5ffe5c9-f8d4-4681-b92f-ad7c997ba6a6" providerId="ADAL" clId="{FE25C7F7-9602-49BA-A9F0-D246CAE371B4}" dt="2020-01-30T17:10:19.623" v="6502" actId="478"/>
          <ac:spMkLst>
            <pc:docMk/>
            <pc:sldMk cId="1026879101" sldId="294"/>
            <ac:spMk id="37" creationId="{198E45DA-BA10-4467-A680-0B40D98086EC}"/>
          </ac:spMkLst>
        </pc:spChg>
        <pc:spChg chg="del">
          <ac:chgData name="Scott DeLoach" userId="e5ffe5c9-f8d4-4681-b92f-ad7c997ba6a6" providerId="ADAL" clId="{FE25C7F7-9602-49BA-A9F0-D246CAE371B4}" dt="2020-01-30T17:10:19.623" v="6502" actId="478"/>
          <ac:spMkLst>
            <pc:docMk/>
            <pc:sldMk cId="1026879101" sldId="294"/>
            <ac:spMk id="40" creationId="{1D82AE6D-150E-4C33-98F0-F9D74DB6276C}"/>
          </ac:spMkLst>
        </pc:spChg>
        <pc:spChg chg="del">
          <ac:chgData name="Scott DeLoach" userId="e5ffe5c9-f8d4-4681-b92f-ad7c997ba6a6" providerId="ADAL" clId="{FE25C7F7-9602-49BA-A9F0-D246CAE371B4}" dt="2020-01-30T17:10:19.623" v="6502" actId="478"/>
          <ac:spMkLst>
            <pc:docMk/>
            <pc:sldMk cId="1026879101" sldId="294"/>
            <ac:spMk id="42" creationId="{C0D9C3DF-E292-4263-BE47-53A28679AEE0}"/>
          </ac:spMkLst>
        </pc:spChg>
        <pc:spChg chg="del">
          <ac:chgData name="Scott DeLoach" userId="e5ffe5c9-f8d4-4681-b92f-ad7c997ba6a6" providerId="ADAL" clId="{FE25C7F7-9602-49BA-A9F0-D246CAE371B4}" dt="2020-01-30T17:10:19.623" v="6502" actId="478"/>
          <ac:spMkLst>
            <pc:docMk/>
            <pc:sldMk cId="1026879101" sldId="294"/>
            <ac:spMk id="43" creationId="{17A43588-4809-476D-B650-06762227CC78}"/>
          </ac:spMkLst>
        </pc:spChg>
        <pc:spChg chg="del">
          <ac:chgData name="Scott DeLoach" userId="e5ffe5c9-f8d4-4681-b92f-ad7c997ba6a6" providerId="ADAL" clId="{FE25C7F7-9602-49BA-A9F0-D246CAE371B4}" dt="2020-01-30T17:10:19.623" v="6502" actId="478"/>
          <ac:spMkLst>
            <pc:docMk/>
            <pc:sldMk cId="1026879101" sldId="294"/>
            <ac:spMk id="44" creationId="{0CAF44A6-C9E6-42EE-9A2A-FB231985C6AC}"/>
          </ac:spMkLst>
        </pc:spChg>
        <pc:spChg chg="del">
          <ac:chgData name="Scott DeLoach" userId="e5ffe5c9-f8d4-4681-b92f-ad7c997ba6a6" providerId="ADAL" clId="{FE25C7F7-9602-49BA-A9F0-D246CAE371B4}" dt="2020-01-30T17:10:19.623" v="6502" actId="478"/>
          <ac:spMkLst>
            <pc:docMk/>
            <pc:sldMk cId="1026879101" sldId="294"/>
            <ac:spMk id="45" creationId="{22548D23-A02E-4254-9E95-94D70C311274}"/>
          </ac:spMkLst>
        </pc:spChg>
        <pc:spChg chg="del mod">
          <ac:chgData name="Scott DeLoach" userId="e5ffe5c9-f8d4-4681-b92f-ad7c997ba6a6" providerId="ADAL" clId="{FE25C7F7-9602-49BA-A9F0-D246CAE371B4}" dt="2020-01-30T17:10:19.623" v="6502" actId="478"/>
          <ac:spMkLst>
            <pc:docMk/>
            <pc:sldMk cId="1026879101" sldId="294"/>
            <ac:spMk id="46" creationId="{330EC729-C02A-46FA-BD06-FC33DC15A572}"/>
          </ac:spMkLst>
        </pc:spChg>
        <pc:spChg chg="del mod">
          <ac:chgData name="Scott DeLoach" userId="e5ffe5c9-f8d4-4681-b92f-ad7c997ba6a6" providerId="ADAL" clId="{FE25C7F7-9602-49BA-A9F0-D246CAE371B4}" dt="2020-01-30T17:10:19.623" v="6502" actId="478"/>
          <ac:spMkLst>
            <pc:docMk/>
            <pc:sldMk cId="1026879101" sldId="294"/>
            <ac:spMk id="47" creationId="{7B69C315-F61B-4E67-B76D-E7FC448712E4}"/>
          </ac:spMkLst>
        </pc:spChg>
        <pc:spChg chg="del">
          <ac:chgData name="Scott DeLoach" userId="e5ffe5c9-f8d4-4681-b92f-ad7c997ba6a6" providerId="ADAL" clId="{FE25C7F7-9602-49BA-A9F0-D246CAE371B4}" dt="2020-01-30T17:10:19.623" v="6502" actId="478"/>
          <ac:spMkLst>
            <pc:docMk/>
            <pc:sldMk cId="1026879101" sldId="294"/>
            <ac:spMk id="49" creationId="{D8186EDF-595F-4320-8735-50AB2ECF7957}"/>
          </ac:spMkLst>
        </pc:spChg>
        <pc:spChg chg="del">
          <ac:chgData name="Scott DeLoach" userId="e5ffe5c9-f8d4-4681-b92f-ad7c997ba6a6" providerId="ADAL" clId="{FE25C7F7-9602-49BA-A9F0-D246CAE371B4}" dt="2020-01-30T17:10:19.623" v="6502" actId="478"/>
          <ac:spMkLst>
            <pc:docMk/>
            <pc:sldMk cId="1026879101" sldId="294"/>
            <ac:spMk id="50" creationId="{3E1F111D-255F-4B74-8528-1298611AE676}"/>
          </ac:spMkLst>
        </pc:spChg>
        <pc:spChg chg="add del">
          <ac:chgData name="Scott DeLoach" userId="e5ffe5c9-f8d4-4681-b92f-ad7c997ba6a6" providerId="ADAL" clId="{FE25C7F7-9602-49BA-A9F0-D246CAE371B4}" dt="2020-01-30T17:11:30.227" v="6524"/>
          <ac:spMkLst>
            <pc:docMk/>
            <pc:sldMk cId="1026879101" sldId="294"/>
            <ac:spMk id="52" creationId="{308F0E2A-30D8-4398-80EF-3BDDAE51D022}"/>
          </ac:spMkLst>
        </pc:spChg>
        <pc:spChg chg="del">
          <ac:chgData name="Scott DeLoach" userId="e5ffe5c9-f8d4-4681-b92f-ad7c997ba6a6" providerId="ADAL" clId="{FE25C7F7-9602-49BA-A9F0-D246CAE371B4}" dt="2020-01-30T17:10:19.623" v="6502" actId="478"/>
          <ac:spMkLst>
            <pc:docMk/>
            <pc:sldMk cId="1026879101" sldId="294"/>
            <ac:spMk id="56" creationId="{4F41DBB2-63A7-408F-B983-3189F600CAD6}"/>
          </ac:spMkLst>
        </pc:spChg>
        <pc:spChg chg="del mod">
          <ac:chgData name="Scott DeLoach" userId="e5ffe5c9-f8d4-4681-b92f-ad7c997ba6a6" providerId="ADAL" clId="{FE25C7F7-9602-49BA-A9F0-D246CAE371B4}" dt="2020-01-30T17:10:19.623" v="6502" actId="478"/>
          <ac:spMkLst>
            <pc:docMk/>
            <pc:sldMk cId="1026879101" sldId="294"/>
            <ac:spMk id="57" creationId="{7A5E8D71-DE2C-4AA2-8076-F9DF4CD7CEC2}"/>
          </ac:spMkLst>
        </pc:spChg>
        <pc:spChg chg="del">
          <ac:chgData name="Scott DeLoach" userId="e5ffe5c9-f8d4-4681-b92f-ad7c997ba6a6" providerId="ADAL" clId="{FE25C7F7-9602-49BA-A9F0-D246CAE371B4}" dt="2020-01-30T17:10:19.623" v="6502" actId="478"/>
          <ac:spMkLst>
            <pc:docMk/>
            <pc:sldMk cId="1026879101" sldId="294"/>
            <ac:spMk id="58" creationId="{63FD2AE0-B598-4491-8F3F-37710CD56C1F}"/>
          </ac:spMkLst>
        </pc:spChg>
        <pc:spChg chg="add del">
          <ac:chgData name="Scott DeLoach" userId="e5ffe5c9-f8d4-4681-b92f-ad7c997ba6a6" providerId="ADAL" clId="{FE25C7F7-9602-49BA-A9F0-D246CAE371B4}" dt="2020-01-30T17:11:30.227" v="6524"/>
          <ac:spMkLst>
            <pc:docMk/>
            <pc:sldMk cId="1026879101" sldId="294"/>
            <ac:spMk id="60" creationId="{BFD05B7C-BB81-49F9-BFC2-B46A9981AAB1}"/>
          </ac:spMkLst>
        </pc:spChg>
        <pc:spChg chg="del mod">
          <ac:chgData name="Scott DeLoach" userId="e5ffe5c9-f8d4-4681-b92f-ad7c997ba6a6" providerId="ADAL" clId="{FE25C7F7-9602-49BA-A9F0-D246CAE371B4}" dt="2020-01-30T17:10:19.623" v="6502" actId="478"/>
          <ac:spMkLst>
            <pc:docMk/>
            <pc:sldMk cId="1026879101" sldId="294"/>
            <ac:spMk id="61" creationId="{80E8FA81-D3C7-4F0C-A476-882058823CF7}"/>
          </ac:spMkLst>
        </pc:spChg>
        <pc:spChg chg="del mod">
          <ac:chgData name="Scott DeLoach" userId="e5ffe5c9-f8d4-4681-b92f-ad7c997ba6a6" providerId="ADAL" clId="{FE25C7F7-9602-49BA-A9F0-D246CAE371B4}" dt="2020-01-30T17:10:19.623" v="6502" actId="478"/>
          <ac:spMkLst>
            <pc:docMk/>
            <pc:sldMk cId="1026879101" sldId="294"/>
            <ac:spMk id="62" creationId="{911B2004-E1BD-4055-AB4B-703EBD524C7B}"/>
          </ac:spMkLst>
        </pc:spChg>
        <pc:spChg chg="add del">
          <ac:chgData name="Scott DeLoach" userId="e5ffe5c9-f8d4-4681-b92f-ad7c997ba6a6" providerId="ADAL" clId="{FE25C7F7-9602-49BA-A9F0-D246CAE371B4}" dt="2020-01-30T17:11:30.227" v="6524"/>
          <ac:spMkLst>
            <pc:docMk/>
            <pc:sldMk cId="1026879101" sldId="294"/>
            <ac:spMk id="63" creationId="{6CFFC523-11B2-47C8-BD77-4F46D021F3FE}"/>
          </ac:spMkLst>
        </pc:spChg>
        <pc:spChg chg="add del">
          <ac:chgData name="Scott DeLoach" userId="e5ffe5c9-f8d4-4681-b92f-ad7c997ba6a6" providerId="ADAL" clId="{FE25C7F7-9602-49BA-A9F0-D246CAE371B4}" dt="2020-01-30T17:11:30.227" v="6524"/>
          <ac:spMkLst>
            <pc:docMk/>
            <pc:sldMk cId="1026879101" sldId="294"/>
            <ac:spMk id="65" creationId="{F1526479-62D1-4135-A017-64DCEDDE7022}"/>
          </ac:spMkLst>
        </pc:spChg>
        <pc:spChg chg="add del">
          <ac:chgData name="Scott DeLoach" userId="e5ffe5c9-f8d4-4681-b92f-ad7c997ba6a6" providerId="ADAL" clId="{FE25C7F7-9602-49BA-A9F0-D246CAE371B4}" dt="2020-01-30T17:11:30.227" v="6524"/>
          <ac:spMkLst>
            <pc:docMk/>
            <pc:sldMk cId="1026879101" sldId="294"/>
            <ac:spMk id="66" creationId="{71AE0512-5700-42EE-A3E9-5A0F376CBE87}"/>
          </ac:spMkLst>
        </pc:spChg>
        <pc:spChg chg="add del">
          <ac:chgData name="Scott DeLoach" userId="e5ffe5c9-f8d4-4681-b92f-ad7c997ba6a6" providerId="ADAL" clId="{FE25C7F7-9602-49BA-A9F0-D246CAE371B4}" dt="2020-01-30T17:11:30.227" v="6524"/>
          <ac:spMkLst>
            <pc:docMk/>
            <pc:sldMk cId="1026879101" sldId="294"/>
            <ac:spMk id="67" creationId="{CA782F10-FB3C-4AEB-B383-B962BAE4A2FA}"/>
          </ac:spMkLst>
        </pc:spChg>
        <pc:spChg chg="add del">
          <ac:chgData name="Scott DeLoach" userId="e5ffe5c9-f8d4-4681-b92f-ad7c997ba6a6" providerId="ADAL" clId="{FE25C7F7-9602-49BA-A9F0-D246CAE371B4}" dt="2020-01-30T17:11:30.227" v="6524"/>
          <ac:spMkLst>
            <pc:docMk/>
            <pc:sldMk cId="1026879101" sldId="294"/>
            <ac:spMk id="68" creationId="{EB95DDF5-FEE1-41EB-8D9A-E6B37CEEFC1B}"/>
          </ac:spMkLst>
        </pc:spChg>
        <pc:spChg chg="add del">
          <ac:chgData name="Scott DeLoach" userId="e5ffe5c9-f8d4-4681-b92f-ad7c997ba6a6" providerId="ADAL" clId="{FE25C7F7-9602-49BA-A9F0-D246CAE371B4}" dt="2020-01-30T17:11:30.227" v="6524"/>
          <ac:spMkLst>
            <pc:docMk/>
            <pc:sldMk cId="1026879101" sldId="294"/>
            <ac:spMk id="69" creationId="{61AAF2F9-5EED-41A8-9B61-B725187A7F6D}"/>
          </ac:spMkLst>
        </pc:spChg>
        <pc:spChg chg="del mod">
          <ac:chgData name="Scott DeLoach" userId="e5ffe5c9-f8d4-4681-b92f-ad7c997ba6a6" providerId="ADAL" clId="{FE25C7F7-9602-49BA-A9F0-D246CAE371B4}" dt="2020-01-30T17:10:19.623" v="6502" actId="478"/>
          <ac:spMkLst>
            <pc:docMk/>
            <pc:sldMk cId="1026879101" sldId="294"/>
            <ac:spMk id="70" creationId="{DD1DAB3E-FB58-4F12-90AA-9F07E95AD6E8}"/>
          </ac:spMkLst>
        </pc:spChg>
        <pc:spChg chg="del mod">
          <ac:chgData name="Scott DeLoach" userId="e5ffe5c9-f8d4-4681-b92f-ad7c997ba6a6" providerId="ADAL" clId="{FE25C7F7-9602-49BA-A9F0-D246CAE371B4}" dt="2020-01-30T17:10:19.623" v="6502" actId="478"/>
          <ac:spMkLst>
            <pc:docMk/>
            <pc:sldMk cId="1026879101" sldId="294"/>
            <ac:spMk id="71" creationId="{3F176678-5BD8-4E32-801B-A473294F34AE}"/>
          </ac:spMkLst>
        </pc:spChg>
        <pc:spChg chg="del">
          <ac:chgData name="Scott DeLoach" userId="e5ffe5c9-f8d4-4681-b92f-ad7c997ba6a6" providerId="ADAL" clId="{FE25C7F7-9602-49BA-A9F0-D246CAE371B4}" dt="2020-01-30T17:10:19.623" v="6502" actId="478"/>
          <ac:spMkLst>
            <pc:docMk/>
            <pc:sldMk cId="1026879101" sldId="294"/>
            <ac:spMk id="72" creationId="{4D39DEF4-D80E-488C-BA84-952BD69D3BC1}"/>
          </ac:spMkLst>
        </pc:spChg>
        <pc:spChg chg="del">
          <ac:chgData name="Scott DeLoach" userId="e5ffe5c9-f8d4-4681-b92f-ad7c997ba6a6" providerId="ADAL" clId="{FE25C7F7-9602-49BA-A9F0-D246CAE371B4}" dt="2020-01-30T17:10:19.623" v="6502" actId="478"/>
          <ac:spMkLst>
            <pc:docMk/>
            <pc:sldMk cId="1026879101" sldId="294"/>
            <ac:spMk id="78" creationId="{B0EA2ED1-A9FA-4ECB-8B4E-ACF96B73486B}"/>
          </ac:spMkLst>
        </pc:spChg>
        <pc:spChg chg="add del">
          <ac:chgData name="Scott DeLoach" userId="e5ffe5c9-f8d4-4681-b92f-ad7c997ba6a6" providerId="ADAL" clId="{FE25C7F7-9602-49BA-A9F0-D246CAE371B4}" dt="2020-01-30T17:11:30.227" v="6524"/>
          <ac:spMkLst>
            <pc:docMk/>
            <pc:sldMk cId="1026879101" sldId="294"/>
            <ac:spMk id="87" creationId="{4125FA74-43AB-49B5-A9CF-2B80CD1FC463}"/>
          </ac:spMkLst>
        </pc:spChg>
        <pc:spChg chg="add del">
          <ac:chgData name="Scott DeLoach" userId="e5ffe5c9-f8d4-4681-b92f-ad7c997ba6a6" providerId="ADAL" clId="{FE25C7F7-9602-49BA-A9F0-D246CAE371B4}" dt="2020-01-30T17:11:30.227" v="6524"/>
          <ac:spMkLst>
            <pc:docMk/>
            <pc:sldMk cId="1026879101" sldId="294"/>
            <ac:spMk id="92" creationId="{62DEA0A5-AEDE-47EE-AD16-3EBC8B7028CE}"/>
          </ac:spMkLst>
        </pc:spChg>
        <pc:spChg chg="add del">
          <ac:chgData name="Scott DeLoach" userId="e5ffe5c9-f8d4-4681-b92f-ad7c997ba6a6" providerId="ADAL" clId="{FE25C7F7-9602-49BA-A9F0-D246CAE371B4}" dt="2020-01-30T17:11:30.227" v="6524"/>
          <ac:spMkLst>
            <pc:docMk/>
            <pc:sldMk cId="1026879101" sldId="294"/>
            <ac:spMk id="93" creationId="{30AFC368-BC47-479E-B4DA-6C1C4497271D}"/>
          </ac:spMkLst>
        </pc:spChg>
        <pc:spChg chg="del">
          <ac:chgData name="Scott DeLoach" userId="e5ffe5c9-f8d4-4681-b92f-ad7c997ba6a6" providerId="ADAL" clId="{FE25C7F7-9602-49BA-A9F0-D246CAE371B4}" dt="2020-01-30T17:10:19.623" v="6502" actId="478"/>
          <ac:spMkLst>
            <pc:docMk/>
            <pc:sldMk cId="1026879101" sldId="294"/>
            <ac:spMk id="94" creationId="{7917B01C-E881-4E7E-A5E2-7F5F50A922FF}"/>
          </ac:spMkLst>
        </pc:spChg>
        <pc:spChg chg="add del">
          <ac:chgData name="Scott DeLoach" userId="e5ffe5c9-f8d4-4681-b92f-ad7c997ba6a6" providerId="ADAL" clId="{FE25C7F7-9602-49BA-A9F0-D246CAE371B4}" dt="2020-01-30T17:11:30.227" v="6524"/>
          <ac:spMkLst>
            <pc:docMk/>
            <pc:sldMk cId="1026879101" sldId="294"/>
            <ac:spMk id="97" creationId="{CF632B99-28E8-44F1-AA35-E21B7F5F631E}"/>
          </ac:spMkLst>
        </pc:spChg>
        <pc:spChg chg="add del">
          <ac:chgData name="Scott DeLoach" userId="e5ffe5c9-f8d4-4681-b92f-ad7c997ba6a6" providerId="ADAL" clId="{FE25C7F7-9602-49BA-A9F0-D246CAE371B4}" dt="2020-01-30T17:11:30.227" v="6524"/>
          <ac:spMkLst>
            <pc:docMk/>
            <pc:sldMk cId="1026879101" sldId="294"/>
            <ac:spMk id="99" creationId="{C366CFD1-BF75-48F5-BA4D-185FA9A0431D}"/>
          </ac:spMkLst>
        </pc:spChg>
        <pc:spChg chg="del mod">
          <ac:chgData name="Scott DeLoach" userId="e5ffe5c9-f8d4-4681-b92f-ad7c997ba6a6" providerId="ADAL" clId="{FE25C7F7-9602-49BA-A9F0-D246CAE371B4}" dt="2020-01-30T17:10:19.623" v="6502" actId="478"/>
          <ac:spMkLst>
            <pc:docMk/>
            <pc:sldMk cId="1026879101" sldId="294"/>
            <ac:spMk id="100" creationId="{99F10BC9-3260-4DCF-AFE5-6C5FB8C30BF2}"/>
          </ac:spMkLst>
        </pc:spChg>
        <pc:spChg chg="add del">
          <ac:chgData name="Scott DeLoach" userId="e5ffe5c9-f8d4-4681-b92f-ad7c997ba6a6" providerId="ADAL" clId="{FE25C7F7-9602-49BA-A9F0-D246CAE371B4}" dt="2020-01-30T17:11:30.227" v="6524"/>
          <ac:spMkLst>
            <pc:docMk/>
            <pc:sldMk cId="1026879101" sldId="294"/>
            <ac:spMk id="115" creationId="{5FDA83CA-CDD9-4663-9B9A-AA7FA9C5A70B}"/>
          </ac:spMkLst>
        </pc:spChg>
        <pc:spChg chg="add del">
          <ac:chgData name="Scott DeLoach" userId="e5ffe5c9-f8d4-4681-b92f-ad7c997ba6a6" providerId="ADAL" clId="{FE25C7F7-9602-49BA-A9F0-D246CAE371B4}" dt="2020-01-30T17:11:30.227" v="6524"/>
          <ac:spMkLst>
            <pc:docMk/>
            <pc:sldMk cId="1026879101" sldId="294"/>
            <ac:spMk id="116" creationId="{8293BA3B-5AA4-4FA0-BD7D-8F1489B7BF99}"/>
          </ac:spMkLst>
        </pc:spChg>
        <pc:spChg chg="add del">
          <ac:chgData name="Scott DeLoach" userId="e5ffe5c9-f8d4-4681-b92f-ad7c997ba6a6" providerId="ADAL" clId="{FE25C7F7-9602-49BA-A9F0-D246CAE371B4}" dt="2020-01-30T17:11:30.227" v="6524"/>
          <ac:spMkLst>
            <pc:docMk/>
            <pc:sldMk cId="1026879101" sldId="294"/>
            <ac:spMk id="118" creationId="{26745871-6C61-40D7-A1B7-6FB0D0462EFC}"/>
          </ac:spMkLst>
        </pc:spChg>
        <pc:spChg chg="add del">
          <ac:chgData name="Scott DeLoach" userId="e5ffe5c9-f8d4-4681-b92f-ad7c997ba6a6" providerId="ADAL" clId="{FE25C7F7-9602-49BA-A9F0-D246CAE371B4}" dt="2020-01-30T17:11:30.227" v="6524"/>
          <ac:spMkLst>
            <pc:docMk/>
            <pc:sldMk cId="1026879101" sldId="294"/>
            <ac:spMk id="119" creationId="{C8535886-5602-4499-AF47-E97E2AF5C6D7}"/>
          </ac:spMkLst>
        </pc:spChg>
        <pc:spChg chg="add del">
          <ac:chgData name="Scott DeLoach" userId="e5ffe5c9-f8d4-4681-b92f-ad7c997ba6a6" providerId="ADAL" clId="{FE25C7F7-9602-49BA-A9F0-D246CAE371B4}" dt="2020-01-30T17:13:33.375" v="6571"/>
          <ac:spMkLst>
            <pc:docMk/>
            <pc:sldMk cId="1026879101" sldId="294"/>
            <ac:spMk id="120" creationId="{6486D6D4-9CFF-4F2D-BA6F-EC16E42924B8}"/>
          </ac:spMkLst>
        </pc:spChg>
        <pc:spChg chg="add del">
          <ac:chgData name="Scott DeLoach" userId="e5ffe5c9-f8d4-4681-b92f-ad7c997ba6a6" providerId="ADAL" clId="{FE25C7F7-9602-49BA-A9F0-D246CAE371B4}" dt="2020-01-30T17:13:33.375" v="6571"/>
          <ac:spMkLst>
            <pc:docMk/>
            <pc:sldMk cId="1026879101" sldId="294"/>
            <ac:spMk id="125" creationId="{B0ED1040-F5EC-4C4C-8B57-8EC66B2310E6}"/>
          </ac:spMkLst>
        </pc:spChg>
        <pc:spChg chg="add del">
          <ac:chgData name="Scott DeLoach" userId="e5ffe5c9-f8d4-4681-b92f-ad7c997ba6a6" providerId="ADAL" clId="{FE25C7F7-9602-49BA-A9F0-D246CAE371B4}" dt="2020-01-30T17:13:33.375" v="6571"/>
          <ac:spMkLst>
            <pc:docMk/>
            <pc:sldMk cId="1026879101" sldId="294"/>
            <ac:spMk id="126" creationId="{038779CA-CD1D-41F2-B344-153F3EDFE9F8}"/>
          </ac:spMkLst>
        </pc:spChg>
        <pc:spChg chg="add del">
          <ac:chgData name="Scott DeLoach" userId="e5ffe5c9-f8d4-4681-b92f-ad7c997ba6a6" providerId="ADAL" clId="{FE25C7F7-9602-49BA-A9F0-D246CAE371B4}" dt="2020-01-30T17:13:33.375" v="6571"/>
          <ac:spMkLst>
            <pc:docMk/>
            <pc:sldMk cId="1026879101" sldId="294"/>
            <ac:spMk id="128" creationId="{701390CC-E71A-422E-82D3-968D526E0EB4}"/>
          </ac:spMkLst>
        </pc:spChg>
        <pc:spChg chg="add del">
          <ac:chgData name="Scott DeLoach" userId="e5ffe5c9-f8d4-4681-b92f-ad7c997ba6a6" providerId="ADAL" clId="{FE25C7F7-9602-49BA-A9F0-D246CAE371B4}" dt="2020-01-30T17:13:33.375" v="6571"/>
          <ac:spMkLst>
            <pc:docMk/>
            <pc:sldMk cId="1026879101" sldId="294"/>
            <ac:spMk id="129" creationId="{CBD4557A-29E7-4F57-B16E-DF17B82D7234}"/>
          </ac:spMkLst>
        </pc:spChg>
        <pc:spChg chg="add del">
          <ac:chgData name="Scott DeLoach" userId="e5ffe5c9-f8d4-4681-b92f-ad7c997ba6a6" providerId="ADAL" clId="{FE25C7F7-9602-49BA-A9F0-D246CAE371B4}" dt="2020-01-30T17:13:33.375" v="6571"/>
          <ac:spMkLst>
            <pc:docMk/>
            <pc:sldMk cId="1026879101" sldId="294"/>
            <ac:spMk id="130" creationId="{0CB903D2-2276-47BE-ACE6-58778799EDE3}"/>
          </ac:spMkLst>
        </pc:spChg>
        <pc:spChg chg="add del">
          <ac:chgData name="Scott DeLoach" userId="e5ffe5c9-f8d4-4681-b92f-ad7c997ba6a6" providerId="ADAL" clId="{FE25C7F7-9602-49BA-A9F0-D246CAE371B4}" dt="2020-01-30T17:13:33.375" v="6571"/>
          <ac:spMkLst>
            <pc:docMk/>
            <pc:sldMk cId="1026879101" sldId="294"/>
            <ac:spMk id="131" creationId="{449D00C9-CEA2-4DDB-A1FB-65AE9073CA47}"/>
          </ac:spMkLst>
        </pc:spChg>
        <pc:spChg chg="add del">
          <ac:chgData name="Scott DeLoach" userId="e5ffe5c9-f8d4-4681-b92f-ad7c997ba6a6" providerId="ADAL" clId="{FE25C7F7-9602-49BA-A9F0-D246CAE371B4}" dt="2020-01-30T17:13:33.375" v="6571"/>
          <ac:spMkLst>
            <pc:docMk/>
            <pc:sldMk cId="1026879101" sldId="294"/>
            <ac:spMk id="132" creationId="{945D851A-6C28-472E-B0D5-3300B966F440}"/>
          </ac:spMkLst>
        </pc:spChg>
        <pc:spChg chg="add del">
          <ac:chgData name="Scott DeLoach" userId="e5ffe5c9-f8d4-4681-b92f-ad7c997ba6a6" providerId="ADAL" clId="{FE25C7F7-9602-49BA-A9F0-D246CAE371B4}" dt="2020-01-30T17:13:33.375" v="6571"/>
          <ac:spMkLst>
            <pc:docMk/>
            <pc:sldMk cId="1026879101" sldId="294"/>
            <ac:spMk id="139" creationId="{B53C97AF-99B9-4FF2-ADA3-3FEA8480F286}"/>
          </ac:spMkLst>
        </pc:spChg>
        <pc:spChg chg="add del">
          <ac:chgData name="Scott DeLoach" userId="e5ffe5c9-f8d4-4681-b92f-ad7c997ba6a6" providerId="ADAL" clId="{FE25C7F7-9602-49BA-A9F0-D246CAE371B4}" dt="2020-01-30T17:13:33.375" v="6571"/>
          <ac:spMkLst>
            <pc:docMk/>
            <pc:sldMk cId="1026879101" sldId="294"/>
            <ac:spMk id="142" creationId="{DF1602EC-9B15-4FFE-8A52-5E646A9F261D}"/>
          </ac:spMkLst>
        </pc:spChg>
        <pc:spChg chg="add del">
          <ac:chgData name="Scott DeLoach" userId="e5ffe5c9-f8d4-4681-b92f-ad7c997ba6a6" providerId="ADAL" clId="{FE25C7F7-9602-49BA-A9F0-D246CAE371B4}" dt="2020-01-30T17:13:33.375" v="6571"/>
          <ac:spMkLst>
            <pc:docMk/>
            <pc:sldMk cId="1026879101" sldId="294"/>
            <ac:spMk id="143" creationId="{8422EF91-FFB5-4A4F-BE16-5D8050C48726}"/>
          </ac:spMkLst>
        </pc:spChg>
        <pc:spChg chg="add del">
          <ac:chgData name="Scott DeLoach" userId="e5ffe5c9-f8d4-4681-b92f-ad7c997ba6a6" providerId="ADAL" clId="{FE25C7F7-9602-49BA-A9F0-D246CAE371B4}" dt="2020-01-30T17:13:33.375" v="6571"/>
          <ac:spMkLst>
            <pc:docMk/>
            <pc:sldMk cId="1026879101" sldId="294"/>
            <ac:spMk id="145" creationId="{1EBA8D63-D28C-400C-91CA-9904221DF02B}"/>
          </ac:spMkLst>
        </pc:spChg>
        <pc:spChg chg="add del">
          <ac:chgData name="Scott DeLoach" userId="e5ffe5c9-f8d4-4681-b92f-ad7c997ba6a6" providerId="ADAL" clId="{FE25C7F7-9602-49BA-A9F0-D246CAE371B4}" dt="2020-01-30T17:13:33.375" v="6571"/>
          <ac:spMkLst>
            <pc:docMk/>
            <pc:sldMk cId="1026879101" sldId="294"/>
            <ac:spMk id="146" creationId="{E1087FF9-937E-4561-91BC-E5F465A32096}"/>
          </ac:spMkLst>
        </pc:spChg>
        <pc:spChg chg="add del">
          <ac:chgData name="Scott DeLoach" userId="e5ffe5c9-f8d4-4681-b92f-ad7c997ba6a6" providerId="ADAL" clId="{FE25C7F7-9602-49BA-A9F0-D246CAE371B4}" dt="2020-01-30T17:13:33.375" v="6571"/>
          <ac:spMkLst>
            <pc:docMk/>
            <pc:sldMk cId="1026879101" sldId="294"/>
            <ac:spMk id="160" creationId="{36BE1D69-12FE-4877-A6CE-A54929E05B9F}"/>
          </ac:spMkLst>
        </pc:spChg>
        <pc:spChg chg="add del">
          <ac:chgData name="Scott DeLoach" userId="e5ffe5c9-f8d4-4681-b92f-ad7c997ba6a6" providerId="ADAL" clId="{FE25C7F7-9602-49BA-A9F0-D246CAE371B4}" dt="2020-01-30T17:13:33.375" v="6571"/>
          <ac:spMkLst>
            <pc:docMk/>
            <pc:sldMk cId="1026879101" sldId="294"/>
            <ac:spMk id="161" creationId="{9538019D-CF0B-4EC7-9841-6DB2365CD32E}"/>
          </ac:spMkLst>
        </pc:spChg>
        <pc:spChg chg="add del">
          <ac:chgData name="Scott DeLoach" userId="e5ffe5c9-f8d4-4681-b92f-ad7c997ba6a6" providerId="ADAL" clId="{FE25C7F7-9602-49BA-A9F0-D246CAE371B4}" dt="2020-01-30T17:13:33.375" v="6571"/>
          <ac:spMkLst>
            <pc:docMk/>
            <pc:sldMk cId="1026879101" sldId="294"/>
            <ac:spMk id="163" creationId="{54B8656C-0802-47E9-8B93-73EF7ABB4F03}"/>
          </ac:spMkLst>
        </pc:spChg>
        <pc:spChg chg="add del">
          <ac:chgData name="Scott DeLoach" userId="e5ffe5c9-f8d4-4681-b92f-ad7c997ba6a6" providerId="ADAL" clId="{FE25C7F7-9602-49BA-A9F0-D246CAE371B4}" dt="2020-01-30T17:13:33.375" v="6571"/>
          <ac:spMkLst>
            <pc:docMk/>
            <pc:sldMk cId="1026879101" sldId="294"/>
            <ac:spMk id="164" creationId="{AF307010-76CA-4954-834A-84A2F187C765}"/>
          </ac:spMkLst>
        </pc:spChg>
        <pc:spChg chg="add">
          <ac:chgData name="Scott DeLoach" userId="e5ffe5c9-f8d4-4681-b92f-ad7c997ba6a6" providerId="ADAL" clId="{FE25C7F7-9602-49BA-A9F0-D246CAE371B4}" dt="2020-01-30T17:14:18.857" v="6591"/>
          <ac:spMkLst>
            <pc:docMk/>
            <pc:sldMk cId="1026879101" sldId="294"/>
            <ac:spMk id="165" creationId="{B057577F-F579-4632-93B4-493E53FB0944}"/>
          </ac:spMkLst>
        </pc:spChg>
        <pc:spChg chg="add">
          <ac:chgData name="Scott DeLoach" userId="e5ffe5c9-f8d4-4681-b92f-ad7c997ba6a6" providerId="ADAL" clId="{FE25C7F7-9602-49BA-A9F0-D246CAE371B4}" dt="2020-01-30T17:14:18.857" v="6591"/>
          <ac:spMkLst>
            <pc:docMk/>
            <pc:sldMk cId="1026879101" sldId="294"/>
            <ac:spMk id="170" creationId="{5A7D5E09-EC3E-47D4-9573-5247BCD628A5}"/>
          </ac:spMkLst>
        </pc:spChg>
        <pc:spChg chg="add">
          <ac:chgData name="Scott DeLoach" userId="e5ffe5c9-f8d4-4681-b92f-ad7c997ba6a6" providerId="ADAL" clId="{FE25C7F7-9602-49BA-A9F0-D246CAE371B4}" dt="2020-01-30T17:14:18.857" v="6591"/>
          <ac:spMkLst>
            <pc:docMk/>
            <pc:sldMk cId="1026879101" sldId="294"/>
            <ac:spMk id="171" creationId="{007DDEE2-2541-4F6C-A7BC-E2AB37D5F7E7}"/>
          </ac:spMkLst>
        </pc:spChg>
        <pc:spChg chg="add mod">
          <ac:chgData name="Scott DeLoach" userId="e5ffe5c9-f8d4-4681-b92f-ad7c997ba6a6" providerId="ADAL" clId="{FE25C7F7-9602-49BA-A9F0-D246CAE371B4}" dt="2020-01-30T17:22:31.882" v="7021" actId="14861"/>
          <ac:spMkLst>
            <pc:docMk/>
            <pc:sldMk cId="1026879101" sldId="294"/>
            <ac:spMk id="173" creationId="{6355010A-6AB5-4A25-B513-77FA33601046}"/>
          </ac:spMkLst>
        </pc:spChg>
        <pc:spChg chg="add mod">
          <ac:chgData name="Scott DeLoach" userId="e5ffe5c9-f8d4-4681-b92f-ad7c997ba6a6" providerId="ADAL" clId="{FE25C7F7-9602-49BA-A9F0-D246CAE371B4}" dt="2020-01-30T17:22:31.882" v="7021" actId="14861"/>
          <ac:spMkLst>
            <pc:docMk/>
            <pc:sldMk cId="1026879101" sldId="294"/>
            <ac:spMk id="174" creationId="{F983E9D6-A28A-4C28-9C2F-FCACA21D31B8}"/>
          </ac:spMkLst>
        </pc:spChg>
        <pc:spChg chg="add">
          <ac:chgData name="Scott DeLoach" userId="e5ffe5c9-f8d4-4681-b92f-ad7c997ba6a6" providerId="ADAL" clId="{FE25C7F7-9602-49BA-A9F0-D246CAE371B4}" dt="2020-01-30T17:14:18.857" v="6591"/>
          <ac:spMkLst>
            <pc:docMk/>
            <pc:sldMk cId="1026879101" sldId="294"/>
            <ac:spMk id="175" creationId="{F245F513-EBB3-4A50-900C-8F8158AC5124}"/>
          </ac:spMkLst>
        </pc:spChg>
        <pc:spChg chg="add">
          <ac:chgData name="Scott DeLoach" userId="e5ffe5c9-f8d4-4681-b92f-ad7c997ba6a6" providerId="ADAL" clId="{FE25C7F7-9602-49BA-A9F0-D246CAE371B4}" dt="2020-01-30T17:14:18.857" v="6591"/>
          <ac:spMkLst>
            <pc:docMk/>
            <pc:sldMk cId="1026879101" sldId="294"/>
            <ac:spMk id="176" creationId="{94539633-C507-4906-9E85-9A0B14AACF4B}"/>
          </ac:spMkLst>
        </pc:spChg>
        <pc:spChg chg="add mod">
          <ac:chgData name="Scott DeLoach" userId="e5ffe5c9-f8d4-4681-b92f-ad7c997ba6a6" providerId="ADAL" clId="{FE25C7F7-9602-49BA-A9F0-D246CAE371B4}" dt="2020-01-30T17:22:31.882" v="7021" actId="14861"/>
          <ac:spMkLst>
            <pc:docMk/>
            <pc:sldMk cId="1026879101" sldId="294"/>
            <ac:spMk id="177" creationId="{C9DDC0DA-933F-4402-B5AC-A7641E01E7E4}"/>
          </ac:spMkLst>
        </pc:spChg>
        <pc:spChg chg="add">
          <ac:chgData name="Scott DeLoach" userId="e5ffe5c9-f8d4-4681-b92f-ad7c997ba6a6" providerId="ADAL" clId="{FE25C7F7-9602-49BA-A9F0-D246CAE371B4}" dt="2020-01-30T17:14:18.857" v="6591"/>
          <ac:spMkLst>
            <pc:docMk/>
            <pc:sldMk cId="1026879101" sldId="294"/>
            <ac:spMk id="184" creationId="{0616FF8E-835A-4511-A92F-3A5B8F4454D4}"/>
          </ac:spMkLst>
        </pc:spChg>
        <pc:spChg chg="add">
          <ac:chgData name="Scott DeLoach" userId="e5ffe5c9-f8d4-4681-b92f-ad7c997ba6a6" providerId="ADAL" clId="{FE25C7F7-9602-49BA-A9F0-D246CAE371B4}" dt="2020-01-30T17:14:18.857" v="6591"/>
          <ac:spMkLst>
            <pc:docMk/>
            <pc:sldMk cId="1026879101" sldId="294"/>
            <ac:spMk id="187" creationId="{BEEBE0BE-2CF3-4554-A27A-695510570525}"/>
          </ac:spMkLst>
        </pc:spChg>
        <pc:spChg chg="add">
          <ac:chgData name="Scott DeLoach" userId="e5ffe5c9-f8d4-4681-b92f-ad7c997ba6a6" providerId="ADAL" clId="{FE25C7F7-9602-49BA-A9F0-D246CAE371B4}" dt="2020-01-30T17:14:18.857" v="6591"/>
          <ac:spMkLst>
            <pc:docMk/>
            <pc:sldMk cId="1026879101" sldId="294"/>
            <ac:spMk id="188" creationId="{79562713-E62D-4BF1-9958-C898EB8A6A5C}"/>
          </ac:spMkLst>
        </pc:spChg>
        <pc:spChg chg="add">
          <ac:chgData name="Scott DeLoach" userId="e5ffe5c9-f8d4-4681-b92f-ad7c997ba6a6" providerId="ADAL" clId="{FE25C7F7-9602-49BA-A9F0-D246CAE371B4}" dt="2020-01-30T17:14:18.857" v="6591"/>
          <ac:spMkLst>
            <pc:docMk/>
            <pc:sldMk cId="1026879101" sldId="294"/>
            <ac:spMk id="190" creationId="{B90A4E59-F75A-4858-979E-437EF71D289E}"/>
          </ac:spMkLst>
        </pc:spChg>
        <pc:spChg chg="add">
          <ac:chgData name="Scott DeLoach" userId="e5ffe5c9-f8d4-4681-b92f-ad7c997ba6a6" providerId="ADAL" clId="{FE25C7F7-9602-49BA-A9F0-D246CAE371B4}" dt="2020-01-30T17:14:18.857" v="6591"/>
          <ac:spMkLst>
            <pc:docMk/>
            <pc:sldMk cId="1026879101" sldId="294"/>
            <ac:spMk id="191" creationId="{1A63AFA9-ECE8-4ADF-B4FC-F6DB767A8105}"/>
          </ac:spMkLst>
        </pc:spChg>
        <pc:spChg chg="add">
          <ac:chgData name="Scott DeLoach" userId="e5ffe5c9-f8d4-4681-b92f-ad7c997ba6a6" providerId="ADAL" clId="{FE25C7F7-9602-49BA-A9F0-D246CAE371B4}" dt="2020-01-30T17:14:18.857" v="6591"/>
          <ac:spMkLst>
            <pc:docMk/>
            <pc:sldMk cId="1026879101" sldId="294"/>
            <ac:spMk id="205" creationId="{774C99F0-1A42-499A-B129-AD571E61CE13}"/>
          </ac:spMkLst>
        </pc:spChg>
        <pc:spChg chg="add">
          <ac:chgData name="Scott DeLoach" userId="e5ffe5c9-f8d4-4681-b92f-ad7c997ba6a6" providerId="ADAL" clId="{FE25C7F7-9602-49BA-A9F0-D246CAE371B4}" dt="2020-01-30T17:14:18.857" v="6591"/>
          <ac:spMkLst>
            <pc:docMk/>
            <pc:sldMk cId="1026879101" sldId="294"/>
            <ac:spMk id="206" creationId="{9173970D-A8BF-4374-A870-F3B04876952F}"/>
          </ac:spMkLst>
        </pc:spChg>
        <pc:spChg chg="add">
          <ac:chgData name="Scott DeLoach" userId="e5ffe5c9-f8d4-4681-b92f-ad7c997ba6a6" providerId="ADAL" clId="{FE25C7F7-9602-49BA-A9F0-D246CAE371B4}" dt="2020-01-30T17:14:18.857" v="6591"/>
          <ac:spMkLst>
            <pc:docMk/>
            <pc:sldMk cId="1026879101" sldId="294"/>
            <ac:spMk id="208" creationId="{84BA49EB-0492-43ED-9785-DBD5ED57342E}"/>
          </ac:spMkLst>
        </pc:spChg>
        <pc:spChg chg="add">
          <ac:chgData name="Scott DeLoach" userId="e5ffe5c9-f8d4-4681-b92f-ad7c997ba6a6" providerId="ADAL" clId="{FE25C7F7-9602-49BA-A9F0-D246CAE371B4}" dt="2020-01-30T17:14:18.857" v="6591"/>
          <ac:spMkLst>
            <pc:docMk/>
            <pc:sldMk cId="1026879101" sldId="294"/>
            <ac:spMk id="209" creationId="{20DFD4F9-7979-42A7-8318-47B582E56507}"/>
          </ac:spMkLst>
        </pc:spChg>
        <pc:grpChg chg="add del">
          <ac:chgData name="Scott DeLoach" userId="e5ffe5c9-f8d4-4681-b92f-ad7c997ba6a6" providerId="ADAL" clId="{FE25C7F7-9602-49BA-A9F0-D246CAE371B4}" dt="2020-01-30T17:11:30.227" v="6524"/>
          <ac:grpSpMkLst>
            <pc:docMk/>
            <pc:sldMk cId="1026879101" sldId="294"/>
            <ac:grpSpMk id="106" creationId="{373081CF-F26A-4DFA-961E-9CBBB1E0B6DA}"/>
          </ac:grpSpMkLst>
        </pc:grpChg>
        <pc:grpChg chg="add del">
          <ac:chgData name="Scott DeLoach" userId="e5ffe5c9-f8d4-4681-b92f-ad7c997ba6a6" providerId="ADAL" clId="{FE25C7F7-9602-49BA-A9F0-D246CAE371B4}" dt="2020-01-30T17:11:30.227" v="6524"/>
          <ac:grpSpMkLst>
            <pc:docMk/>
            <pc:sldMk cId="1026879101" sldId="294"/>
            <ac:grpSpMk id="110" creationId="{5B14F938-5F67-44D1-9173-A4783726CF29}"/>
          </ac:grpSpMkLst>
        </pc:grpChg>
        <pc:grpChg chg="add del">
          <ac:chgData name="Scott DeLoach" userId="e5ffe5c9-f8d4-4681-b92f-ad7c997ba6a6" providerId="ADAL" clId="{FE25C7F7-9602-49BA-A9F0-D246CAE371B4}" dt="2020-01-30T17:13:33.375" v="6571"/>
          <ac:grpSpMkLst>
            <pc:docMk/>
            <pc:sldMk cId="1026879101" sldId="294"/>
            <ac:grpSpMk id="151" creationId="{00DC1A46-60FB-4AB4-A083-45856F2DF593}"/>
          </ac:grpSpMkLst>
        </pc:grpChg>
        <pc:grpChg chg="add del">
          <ac:chgData name="Scott DeLoach" userId="e5ffe5c9-f8d4-4681-b92f-ad7c997ba6a6" providerId="ADAL" clId="{FE25C7F7-9602-49BA-A9F0-D246CAE371B4}" dt="2020-01-30T17:13:33.375" v="6571"/>
          <ac:grpSpMkLst>
            <pc:docMk/>
            <pc:sldMk cId="1026879101" sldId="294"/>
            <ac:grpSpMk id="155" creationId="{86BD3DFA-A935-430E-B84E-05277416CA6D}"/>
          </ac:grpSpMkLst>
        </pc:grpChg>
        <pc:grpChg chg="add">
          <ac:chgData name="Scott DeLoach" userId="e5ffe5c9-f8d4-4681-b92f-ad7c997ba6a6" providerId="ADAL" clId="{FE25C7F7-9602-49BA-A9F0-D246CAE371B4}" dt="2020-01-30T17:14:18.857" v="6591"/>
          <ac:grpSpMkLst>
            <pc:docMk/>
            <pc:sldMk cId="1026879101" sldId="294"/>
            <ac:grpSpMk id="196" creationId="{F3B71BDE-1C99-4899-96DA-10BA01D52142}"/>
          </ac:grpSpMkLst>
        </pc:grpChg>
        <pc:grpChg chg="add">
          <ac:chgData name="Scott DeLoach" userId="e5ffe5c9-f8d4-4681-b92f-ad7c997ba6a6" providerId="ADAL" clId="{FE25C7F7-9602-49BA-A9F0-D246CAE371B4}" dt="2020-01-30T17:14:18.857" v="6591"/>
          <ac:grpSpMkLst>
            <pc:docMk/>
            <pc:sldMk cId="1026879101" sldId="294"/>
            <ac:grpSpMk id="200" creationId="{10F961E0-B5F9-4CBB-B7AE-8B9C0AAD59AB}"/>
          </ac:grpSpMkLst>
        </pc:grpChg>
        <pc:cxnChg chg="del mod">
          <ac:chgData name="Scott DeLoach" userId="e5ffe5c9-f8d4-4681-b92f-ad7c997ba6a6" providerId="ADAL" clId="{FE25C7F7-9602-49BA-A9F0-D246CAE371B4}" dt="2020-01-30T17:10:19.623" v="6502" actId="478"/>
          <ac:cxnSpMkLst>
            <pc:docMk/>
            <pc:sldMk cId="1026879101" sldId="294"/>
            <ac:cxnSpMk id="15" creationId="{494D7C2B-D40A-4655-BF27-BC25FD503A9A}"/>
          </ac:cxnSpMkLst>
        </pc:cxnChg>
        <pc:cxnChg chg="del">
          <ac:chgData name="Scott DeLoach" userId="e5ffe5c9-f8d4-4681-b92f-ad7c997ba6a6" providerId="ADAL" clId="{FE25C7F7-9602-49BA-A9F0-D246CAE371B4}" dt="2020-01-30T17:10:19.623" v="6502" actId="478"/>
          <ac:cxnSpMkLst>
            <pc:docMk/>
            <pc:sldMk cId="1026879101" sldId="294"/>
            <ac:cxnSpMk id="16" creationId="{861C5DDF-B804-40EF-9838-138EB79487AD}"/>
          </ac:cxnSpMkLst>
        </pc:cxnChg>
        <pc:cxnChg chg="del mod">
          <ac:chgData name="Scott DeLoach" userId="e5ffe5c9-f8d4-4681-b92f-ad7c997ba6a6" providerId="ADAL" clId="{FE25C7F7-9602-49BA-A9F0-D246CAE371B4}" dt="2020-01-30T17:10:19.623" v="6502" actId="478"/>
          <ac:cxnSpMkLst>
            <pc:docMk/>
            <pc:sldMk cId="1026879101" sldId="294"/>
            <ac:cxnSpMk id="17" creationId="{698C8156-0E24-4F1E-B9FB-7B26E960B50F}"/>
          </ac:cxnSpMkLst>
        </pc:cxnChg>
        <pc:cxnChg chg="del mod">
          <ac:chgData name="Scott DeLoach" userId="e5ffe5c9-f8d4-4681-b92f-ad7c997ba6a6" providerId="ADAL" clId="{FE25C7F7-9602-49BA-A9F0-D246CAE371B4}" dt="2020-01-30T17:10:19.623" v="6502" actId="478"/>
          <ac:cxnSpMkLst>
            <pc:docMk/>
            <pc:sldMk cId="1026879101" sldId="294"/>
            <ac:cxnSpMk id="18" creationId="{46402E9F-FA36-4D7F-AD9E-454F5A55118A}"/>
          </ac:cxnSpMkLst>
        </pc:cxnChg>
        <pc:cxnChg chg="del mod">
          <ac:chgData name="Scott DeLoach" userId="e5ffe5c9-f8d4-4681-b92f-ad7c997ba6a6" providerId="ADAL" clId="{FE25C7F7-9602-49BA-A9F0-D246CAE371B4}" dt="2020-01-30T17:10:19.623" v="6502" actId="478"/>
          <ac:cxnSpMkLst>
            <pc:docMk/>
            <pc:sldMk cId="1026879101" sldId="294"/>
            <ac:cxnSpMk id="41" creationId="{36FECEC0-0CF5-42CB-8045-8B0A7F4E47F8}"/>
          </ac:cxnSpMkLst>
        </pc:cxnChg>
        <pc:cxnChg chg="del mod">
          <ac:chgData name="Scott DeLoach" userId="e5ffe5c9-f8d4-4681-b92f-ad7c997ba6a6" providerId="ADAL" clId="{FE25C7F7-9602-49BA-A9F0-D246CAE371B4}" dt="2020-01-30T17:10:19.623" v="6502" actId="478"/>
          <ac:cxnSpMkLst>
            <pc:docMk/>
            <pc:sldMk cId="1026879101" sldId="294"/>
            <ac:cxnSpMk id="48" creationId="{BB8ECE9C-261E-466A-A9C7-895170320632}"/>
          </ac:cxnSpMkLst>
        </pc:cxnChg>
        <pc:cxnChg chg="del mod">
          <ac:chgData name="Scott DeLoach" userId="e5ffe5c9-f8d4-4681-b92f-ad7c997ba6a6" providerId="ADAL" clId="{FE25C7F7-9602-49BA-A9F0-D246CAE371B4}" dt="2020-01-30T17:10:19.623" v="6502" actId="478"/>
          <ac:cxnSpMkLst>
            <pc:docMk/>
            <pc:sldMk cId="1026879101" sldId="294"/>
            <ac:cxnSpMk id="51" creationId="{C133C6AF-707F-4510-B34A-63BF6D7372F7}"/>
          </ac:cxnSpMkLst>
        </pc:cxnChg>
        <pc:cxnChg chg="add del">
          <ac:chgData name="Scott DeLoach" userId="e5ffe5c9-f8d4-4681-b92f-ad7c997ba6a6" providerId="ADAL" clId="{FE25C7F7-9602-49BA-A9F0-D246CAE371B4}" dt="2020-01-30T17:11:30.227" v="6524"/>
          <ac:cxnSpMkLst>
            <pc:docMk/>
            <pc:sldMk cId="1026879101" sldId="294"/>
            <ac:cxnSpMk id="53" creationId="{E3C0C8B9-07AC-4CBE-827C-D0CA9BFC4D2F}"/>
          </ac:cxnSpMkLst>
        </pc:cxnChg>
        <pc:cxnChg chg="add del">
          <ac:chgData name="Scott DeLoach" userId="e5ffe5c9-f8d4-4681-b92f-ad7c997ba6a6" providerId="ADAL" clId="{FE25C7F7-9602-49BA-A9F0-D246CAE371B4}" dt="2020-01-30T17:11:30.227" v="6524"/>
          <ac:cxnSpMkLst>
            <pc:docMk/>
            <pc:sldMk cId="1026879101" sldId="294"/>
            <ac:cxnSpMk id="54" creationId="{15F8B022-86D3-464C-9B13-1ACB88DE35B2}"/>
          </ac:cxnSpMkLst>
        </pc:cxnChg>
        <pc:cxnChg chg="add del">
          <ac:chgData name="Scott DeLoach" userId="e5ffe5c9-f8d4-4681-b92f-ad7c997ba6a6" providerId="ADAL" clId="{FE25C7F7-9602-49BA-A9F0-D246CAE371B4}" dt="2020-01-30T17:11:30.227" v="6524"/>
          <ac:cxnSpMkLst>
            <pc:docMk/>
            <pc:sldMk cId="1026879101" sldId="294"/>
            <ac:cxnSpMk id="55" creationId="{27A97625-80F9-4B21-A39C-C6002EC265E4}"/>
          </ac:cxnSpMkLst>
        </pc:cxnChg>
        <pc:cxnChg chg="add del">
          <ac:chgData name="Scott DeLoach" userId="e5ffe5c9-f8d4-4681-b92f-ad7c997ba6a6" providerId="ADAL" clId="{FE25C7F7-9602-49BA-A9F0-D246CAE371B4}" dt="2020-01-30T17:11:30.227" v="6524"/>
          <ac:cxnSpMkLst>
            <pc:docMk/>
            <pc:sldMk cId="1026879101" sldId="294"/>
            <ac:cxnSpMk id="59" creationId="{251DA8FC-BCEC-4FE2-94B2-311841879310}"/>
          </ac:cxnSpMkLst>
        </pc:cxnChg>
        <pc:cxnChg chg="add del">
          <ac:chgData name="Scott DeLoach" userId="e5ffe5c9-f8d4-4681-b92f-ad7c997ba6a6" providerId="ADAL" clId="{FE25C7F7-9602-49BA-A9F0-D246CAE371B4}" dt="2020-01-30T17:11:30.227" v="6524"/>
          <ac:cxnSpMkLst>
            <pc:docMk/>
            <pc:sldMk cId="1026879101" sldId="294"/>
            <ac:cxnSpMk id="64" creationId="{C8BAA007-5FAB-4F5E-AEAF-C81E5C7DD484}"/>
          </ac:cxnSpMkLst>
        </pc:cxnChg>
        <pc:cxnChg chg="del mod">
          <ac:chgData name="Scott DeLoach" userId="e5ffe5c9-f8d4-4681-b92f-ad7c997ba6a6" providerId="ADAL" clId="{FE25C7F7-9602-49BA-A9F0-D246CAE371B4}" dt="2020-01-30T17:10:19.623" v="6502" actId="478"/>
          <ac:cxnSpMkLst>
            <pc:docMk/>
            <pc:sldMk cId="1026879101" sldId="294"/>
            <ac:cxnSpMk id="73" creationId="{243AEBA9-21F4-4F4C-AB83-BA9B0E09EE05}"/>
          </ac:cxnSpMkLst>
        </pc:cxnChg>
        <pc:cxnChg chg="del mod">
          <ac:chgData name="Scott DeLoach" userId="e5ffe5c9-f8d4-4681-b92f-ad7c997ba6a6" providerId="ADAL" clId="{FE25C7F7-9602-49BA-A9F0-D246CAE371B4}" dt="2020-01-30T17:10:19.623" v="6502" actId="478"/>
          <ac:cxnSpMkLst>
            <pc:docMk/>
            <pc:sldMk cId="1026879101" sldId="294"/>
            <ac:cxnSpMk id="74" creationId="{EB7A9CF1-A687-4771-844E-119EE72F79CA}"/>
          </ac:cxnSpMkLst>
        </pc:cxnChg>
        <pc:cxnChg chg="add del">
          <ac:chgData name="Scott DeLoach" userId="e5ffe5c9-f8d4-4681-b92f-ad7c997ba6a6" providerId="ADAL" clId="{FE25C7F7-9602-49BA-A9F0-D246CAE371B4}" dt="2020-01-30T17:11:30.227" v="6524"/>
          <ac:cxnSpMkLst>
            <pc:docMk/>
            <pc:sldMk cId="1026879101" sldId="294"/>
            <ac:cxnSpMk id="75" creationId="{ED602B93-FFFD-4585-9C3A-2455F0449399}"/>
          </ac:cxnSpMkLst>
        </pc:cxnChg>
        <pc:cxnChg chg="add del">
          <ac:chgData name="Scott DeLoach" userId="e5ffe5c9-f8d4-4681-b92f-ad7c997ba6a6" providerId="ADAL" clId="{FE25C7F7-9602-49BA-A9F0-D246CAE371B4}" dt="2020-01-30T17:11:30.227" v="6524"/>
          <ac:cxnSpMkLst>
            <pc:docMk/>
            <pc:sldMk cId="1026879101" sldId="294"/>
            <ac:cxnSpMk id="76" creationId="{281BFCF4-87ED-4424-8B6D-0123E9BAE331}"/>
          </ac:cxnSpMkLst>
        </pc:cxnChg>
        <pc:cxnChg chg="del mod">
          <ac:chgData name="Scott DeLoach" userId="e5ffe5c9-f8d4-4681-b92f-ad7c997ba6a6" providerId="ADAL" clId="{FE25C7F7-9602-49BA-A9F0-D246CAE371B4}" dt="2020-01-30T17:10:19.623" v="6502" actId="478"/>
          <ac:cxnSpMkLst>
            <pc:docMk/>
            <pc:sldMk cId="1026879101" sldId="294"/>
            <ac:cxnSpMk id="77" creationId="{3CF9E892-0873-4AF0-B32B-8C4ECBD06BE5}"/>
          </ac:cxnSpMkLst>
        </pc:cxnChg>
        <pc:cxnChg chg="add del">
          <ac:chgData name="Scott DeLoach" userId="e5ffe5c9-f8d4-4681-b92f-ad7c997ba6a6" providerId="ADAL" clId="{FE25C7F7-9602-49BA-A9F0-D246CAE371B4}" dt="2020-01-30T17:11:30.227" v="6524"/>
          <ac:cxnSpMkLst>
            <pc:docMk/>
            <pc:sldMk cId="1026879101" sldId="294"/>
            <ac:cxnSpMk id="79" creationId="{4D1DC9D8-8119-45F9-A447-BE14E64A7DB8}"/>
          </ac:cxnSpMkLst>
        </pc:cxnChg>
        <pc:cxnChg chg="del mod">
          <ac:chgData name="Scott DeLoach" userId="e5ffe5c9-f8d4-4681-b92f-ad7c997ba6a6" providerId="ADAL" clId="{FE25C7F7-9602-49BA-A9F0-D246CAE371B4}" dt="2020-01-30T17:10:19.623" v="6502" actId="478"/>
          <ac:cxnSpMkLst>
            <pc:docMk/>
            <pc:sldMk cId="1026879101" sldId="294"/>
            <ac:cxnSpMk id="80" creationId="{067344E8-9E6D-4329-8A60-DA18132E019A}"/>
          </ac:cxnSpMkLst>
        </pc:cxnChg>
        <pc:cxnChg chg="add del">
          <ac:chgData name="Scott DeLoach" userId="e5ffe5c9-f8d4-4681-b92f-ad7c997ba6a6" providerId="ADAL" clId="{FE25C7F7-9602-49BA-A9F0-D246CAE371B4}" dt="2020-01-30T17:11:30.227" v="6524"/>
          <ac:cxnSpMkLst>
            <pc:docMk/>
            <pc:sldMk cId="1026879101" sldId="294"/>
            <ac:cxnSpMk id="81" creationId="{135DCB5F-52C2-4855-815F-858FB2CA71FF}"/>
          </ac:cxnSpMkLst>
        </pc:cxnChg>
        <pc:cxnChg chg="add del">
          <ac:chgData name="Scott DeLoach" userId="e5ffe5c9-f8d4-4681-b92f-ad7c997ba6a6" providerId="ADAL" clId="{FE25C7F7-9602-49BA-A9F0-D246CAE371B4}" dt="2020-01-30T17:11:30.227" v="6524"/>
          <ac:cxnSpMkLst>
            <pc:docMk/>
            <pc:sldMk cId="1026879101" sldId="294"/>
            <ac:cxnSpMk id="82" creationId="{D815714B-2051-41B6-8AC3-8DAE881A0CC2}"/>
          </ac:cxnSpMkLst>
        </pc:cxnChg>
        <pc:cxnChg chg="del mod">
          <ac:chgData name="Scott DeLoach" userId="e5ffe5c9-f8d4-4681-b92f-ad7c997ba6a6" providerId="ADAL" clId="{FE25C7F7-9602-49BA-A9F0-D246CAE371B4}" dt="2020-01-30T17:10:19.623" v="6502" actId="478"/>
          <ac:cxnSpMkLst>
            <pc:docMk/>
            <pc:sldMk cId="1026879101" sldId="294"/>
            <ac:cxnSpMk id="83" creationId="{5AD84311-BF31-4CF9-BC12-44F425FECFD5}"/>
          </ac:cxnSpMkLst>
        </pc:cxnChg>
        <pc:cxnChg chg="del mod">
          <ac:chgData name="Scott DeLoach" userId="e5ffe5c9-f8d4-4681-b92f-ad7c997ba6a6" providerId="ADAL" clId="{FE25C7F7-9602-49BA-A9F0-D246CAE371B4}" dt="2020-01-30T17:10:19.623" v="6502" actId="478"/>
          <ac:cxnSpMkLst>
            <pc:docMk/>
            <pc:sldMk cId="1026879101" sldId="294"/>
            <ac:cxnSpMk id="84" creationId="{821C29DC-0FEE-446A-A13F-D1491FD8438D}"/>
          </ac:cxnSpMkLst>
        </pc:cxnChg>
        <pc:cxnChg chg="add del">
          <ac:chgData name="Scott DeLoach" userId="e5ffe5c9-f8d4-4681-b92f-ad7c997ba6a6" providerId="ADAL" clId="{FE25C7F7-9602-49BA-A9F0-D246CAE371B4}" dt="2020-01-30T17:11:30.227" v="6524"/>
          <ac:cxnSpMkLst>
            <pc:docMk/>
            <pc:sldMk cId="1026879101" sldId="294"/>
            <ac:cxnSpMk id="85" creationId="{3CACF21A-467D-4124-B58F-1E176BD41F6A}"/>
          </ac:cxnSpMkLst>
        </pc:cxnChg>
        <pc:cxnChg chg="del mod">
          <ac:chgData name="Scott DeLoach" userId="e5ffe5c9-f8d4-4681-b92f-ad7c997ba6a6" providerId="ADAL" clId="{FE25C7F7-9602-49BA-A9F0-D246CAE371B4}" dt="2020-01-30T17:10:19.623" v="6502" actId="478"/>
          <ac:cxnSpMkLst>
            <pc:docMk/>
            <pc:sldMk cId="1026879101" sldId="294"/>
            <ac:cxnSpMk id="86" creationId="{86B44169-AD55-47A2-9202-8727342C39C5}"/>
          </ac:cxnSpMkLst>
        </pc:cxnChg>
        <pc:cxnChg chg="add del">
          <ac:chgData name="Scott DeLoach" userId="e5ffe5c9-f8d4-4681-b92f-ad7c997ba6a6" providerId="ADAL" clId="{FE25C7F7-9602-49BA-A9F0-D246CAE371B4}" dt="2020-01-30T17:11:30.227" v="6524"/>
          <ac:cxnSpMkLst>
            <pc:docMk/>
            <pc:sldMk cId="1026879101" sldId="294"/>
            <ac:cxnSpMk id="88" creationId="{5D5317D2-0AD9-4909-ACA3-8A294E636D5C}"/>
          </ac:cxnSpMkLst>
        </pc:cxnChg>
        <pc:cxnChg chg="del mod">
          <ac:chgData name="Scott DeLoach" userId="e5ffe5c9-f8d4-4681-b92f-ad7c997ba6a6" providerId="ADAL" clId="{FE25C7F7-9602-49BA-A9F0-D246CAE371B4}" dt="2020-01-30T17:10:19.623" v="6502" actId="478"/>
          <ac:cxnSpMkLst>
            <pc:docMk/>
            <pc:sldMk cId="1026879101" sldId="294"/>
            <ac:cxnSpMk id="89" creationId="{F69A3A31-4A91-4D1E-9444-71777643F44A}"/>
          </ac:cxnSpMkLst>
        </pc:cxnChg>
        <pc:cxnChg chg="del mod">
          <ac:chgData name="Scott DeLoach" userId="e5ffe5c9-f8d4-4681-b92f-ad7c997ba6a6" providerId="ADAL" clId="{FE25C7F7-9602-49BA-A9F0-D246CAE371B4}" dt="2020-01-30T17:10:19.623" v="6502" actId="478"/>
          <ac:cxnSpMkLst>
            <pc:docMk/>
            <pc:sldMk cId="1026879101" sldId="294"/>
            <ac:cxnSpMk id="90" creationId="{1D8F92DA-2FCA-4756-BDBE-2FEA84EDC29E}"/>
          </ac:cxnSpMkLst>
        </pc:cxnChg>
        <pc:cxnChg chg="add del">
          <ac:chgData name="Scott DeLoach" userId="e5ffe5c9-f8d4-4681-b92f-ad7c997ba6a6" providerId="ADAL" clId="{FE25C7F7-9602-49BA-A9F0-D246CAE371B4}" dt="2020-01-30T17:11:30.227" v="6524"/>
          <ac:cxnSpMkLst>
            <pc:docMk/>
            <pc:sldMk cId="1026879101" sldId="294"/>
            <ac:cxnSpMk id="91" creationId="{744960B7-4834-4722-B066-14FC44C78F68}"/>
          </ac:cxnSpMkLst>
        </pc:cxnChg>
        <pc:cxnChg chg="del mod">
          <ac:chgData name="Scott DeLoach" userId="e5ffe5c9-f8d4-4681-b92f-ad7c997ba6a6" providerId="ADAL" clId="{FE25C7F7-9602-49BA-A9F0-D246CAE371B4}" dt="2020-01-30T17:10:19.623" v="6502" actId="478"/>
          <ac:cxnSpMkLst>
            <pc:docMk/>
            <pc:sldMk cId="1026879101" sldId="294"/>
            <ac:cxnSpMk id="95" creationId="{466EF604-B031-48A7-8C1A-EF6A6082CC9F}"/>
          </ac:cxnSpMkLst>
        </pc:cxnChg>
        <pc:cxnChg chg="add del">
          <ac:chgData name="Scott DeLoach" userId="e5ffe5c9-f8d4-4681-b92f-ad7c997ba6a6" providerId="ADAL" clId="{FE25C7F7-9602-49BA-A9F0-D246CAE371B4}" dt="2020-01-30T17:11:30.227" v="6524"/>
          <ac:cxnSpMkLst>
            <pc:docMk/>
            <pc:sldMk cId="1026879101" sldId="294"/>
            <ac:cxnSpMk id="96" creationId="{D1904749-9B85-4343-A6B1-D836C90C4857}"/>
          </ac:cxnSpMkLst>
        </pc:cxnChg>
        <pc:cxnChg chg="del mod">
          <ac:chgData name="Scott DeLoach" userId="e5ffe5c9-f8d4-4681-b92f-ad7c997ba6a6" providerId="ADAL" clId="{FE25C7F7-9602-49BA-A9F0-D246CAE371B4}" dt="2020-01-30T17:10:19.623" v="6502" actId="478"/>
          <ac:cxnSpMkLst>
            <pc:docMk/>
            <pc:sldMk cId="1026879101" sldId="294"/>
            <ac:cxnSpMk id="98" creationId="{99A28700-6F96-4D44-A424-D3A9B5182CF1}"/>
          </ac:cxnSpMkLst>
        </pc:cxnChg>
        <pc:cxnChg chg="add del">
          <ac:chgData name="Scott DeLoach" userId="e5ffe5c9-f8d4-4681-b92f-ad7c997ba6a6" providerId="ADAL" clId="{FE25C7F7-9602-49BA-A9F0-D246CAE371B4}" dt="2020-01-30T17:11:30.227" v="6524"/>
          <ac:cxnSpMkLst>
            <pc:docMk/>
            <pc:sldMk cId="1026879101" sldId="294"/>
            <ac:cxnSpMk id="101" creationId="{1E4F5F62-8E73-4140-8181-1E1631F5045D}"/>
          </ac:cxnSpMkLst>
        </pc:cxnChg>
        <pc:cxnChg chg="add del">
          <ac:chgData name="Scott DeLoach" userId="e5ffe5c9-f8d4-4681-b92f-ad7c997ba6a6" providerId="ADAL" clId="{FE25C7F7-9602-49BA-A9F0-D246CAE371B4}" dt="2020-01-30T17:11:30.227" v="6524"/>
          <ac:cxnSpMkLst>
            <pc:docMk/>
            <pc:sldMk cId="1026879101" sldId="294"/>
            <ac:cxnSpMk id="102" creationId="{5F3022C6-D75C-47B6-BF2B-F7B1B97A6AA8}"/>
          </ac:cxnSpMkLst>
        </pc:cxnChg>
        <pc:cxnChg chg="add del">
          <ac:chgData name="Scott DeLoach" userId="e5ffe5c9-f8d4-4681-b92f-ad7c997ba6a6" providerId="ADAL" clId="{FE25C7F7-9602-49BA-A9F0-D246CAE371B4}" dt="2020-01-30T17:11:30.227" v="6524"/>
          <ac:cxnSpMkLst>
            <pc:docMk/>
            <pc:sldMk cId="1026879101" sldId="294"/>
            <ac:cxnSpMk id="103" creationId="{20A548AC-4085-48C4-A0FC-75598045F73E}"/>
          </ac:cxnSpMkLst>
        </pc:cxnChg>
        <pc:cxnChg chg="add del">
          <ac:chgData name="Scott DeLoach" userId="e5ffe5c9-f8d4-4681-b92f-ad7c997ba6a6" providerId="ADAL" clId="{FE25C7F7-9602-49BA-A9F0-D246CAE371B4}" dt="2020-01-30T17:11:30.227" v="6524"/>
          <ac:cxnSpMkLst>
            <pc:docMk/>
            <pc:sldMk cId="1026879101" sldId="294"/>
            <ac:cxnSpMk id="104" creationId="{6324280F-83B6-4E0B-8D9F-D030092EC075}"/>
          </ac:cxnSpMkLst>
        </pc:cxnChg>
        <pc:cxnChg chg="del mod">
          <ac:chgData name="Scott DeLoach" userId="e5ffe5c9-f8d4-4681-b92f-ad7c997ba6a6" providerId="ADAL" clId="{FE25C7F7-9602-49BA-A9F0-D246CAE371B4}" dt="2020-01-30T17:10:19.623" v="6502" actId="478"/>
          <ac:cxnSpMkLst>
            <pc:docMk/>
            <pc:sldMk cId="1026879101" sldId="294"/>
            <ac:cxnSpMk id="105" creationId="{854CF708-B594-4DB2-9C00-0E9AE3CC1D40}"/>
          </ac:cxnSpMkLst>
        </pc:cxnChg>
        <pc:cxnChg chg="add del">
          <ac:chgData name="Scott DeLoach" userId="e5ffe5c9-f8d4-4681-b92f-ad7c997ba6a6" providerId="ADAL" clId="{FE25C7F7-9602-49BA-A9F0-D246CAE371B4}" dt="2020-01-30T17:11:30.227" v="6524"/>
          <ac:cxnSpMkLst>
            <pc:docMk/>
            <pc:sldMk cId="1026879101" sldId="294"/>
            <ac:cxnSpMk id="114" creationId="{67F49D62-CD86-4D92-A9D7-B31F557C7895}"/>
          </ac:cxnSpMkLst>
        </pc:cxnChg>
        <pc:cxnChg chg="add del">
          <ac:chgData name="Scott DeLoach" userId="e5ffe5c9-f8d4-4681-b92f-ad7c997ba6a6" providerId="ADAL" clId="{FE25C7F7-9602-49BA-A9F0-D246CAE371B4}" dt="2020-01-30T17:11:30.227" v="6524"/>
          <ac:cxnSpMkLst>
            <pc:docMk/>
            <pc:sldMk cId="1026879101" sldId="294"/>
            <ac:cxnSpMk id="117" creationId="{E19EE4A1-ADA7-40C4-A17B-C20790970AF2}"/>
          </ac:cxnSpMkLst>
        </pc:cxnChg>
        <pc:cxnChg chg="add del">
          <ac:chgData name="Scott DeLoach" userId="e5ffe5c9-f8d4-4681-b92f-ad7c997ba6a6" providerId="ADAL" clId="{FE25C7F7-9602-49BA-A9F0-D246CAE371B4}" dt="2020-01-30T17:13:33.375" v="6571"/>
          <ac:cxnSpMkLst>
            <pc:docMk/>
            <pc:sldMk cId="1026879101" sldId="294"/>
            <ac:cxnSpMk id="121" creationId="{1B76CD2A-1B07-4D11-A8BE-A860AF4CAF49}"/>
          </ac:cxnSpMkLst>
        </pc:cxnChg>
        <pc:cxnChg chg="add del">
          <ac:chgData name="Scott DeLoach" userId="e5ffe5c9-f8d4-4681-b92f-ad7c997ba6a6" providerId="ADAL" clId="{FE25C7F7-9602-49BA-A9F0-D246CAE371B4}" dt="2020-01-30T17:13:33.375" v="6571"/>
          <ac:cxnSpMkLst>
            <pc:docMk/>
            <pc:sldMk cId="1026879101" sldId="294"/>
            <ac:cxnSpMk id="122" creationId="{8C5423F1-BCDD-45E5-9149-E046A722A2DE}"/>
          </ac:cxnSpMkLst>
        </pc:cxnChg>
        <pc:cxnChg chg="add del">
          <ac:chgData name="Scott DeLoach" userId="e5ffe5c9-f8d4-4681-b92f-ad7c997ba6a6" providerId="ADAL" clId="{FE25C7F7-9602-49BA-A9F0-D246CAE371B4}" dt="2020-01-30T17:13:33.375" v="6571"/>
          <ac:cxnSpMkLst>
            <pc:docMk/>
            <pc:sldMk cId="1026879101" sldId="294"/>
            <ac:cxnSpMk id="123" creationId="{F6FFB630-84FE-46CB-BEB3-3B55B48A23E7}"/>
          </ac:cxnSpMkLst>
        </pc:cxnChg>
        <pc:cxnChg chg="add del">
          <ac:chgData name="Scott DeLoach" userId="e5ffe5c9-f8d4-4681-b92f-ad7c997ba6a6" providerId="ADAL" clId="{FE25C7F7-9602-49BA-A9F0-D246CAE371B4}" dt="2020-01-30T17:13:33.375" v="6571"/>
          <ac:cxnSpMkLst>
            <pc:docMk/>
            <pc:sldMk cId="1026879101" sldId="294"/>
            <ac:cxnSpMk id="124" creationId="{336D5A7F-6358-4455-BA1B-F991A965DFB2}"/>
          </ac:cxnSpMkLst>
        </pc:cxnChg>
        <pc:cxnChg chg="add del">
          <ac:chgData name="Scott DeLoach" userId="e5ffe5c9-f8d4-4681-b92f-ad7c997ba6a6" providerId="ADAL" clId="{FE25C7F7-9602-49BA-A9F0-D246CAE371B4}" dt="2020-01-30T17:13:33.375" v="6571"/>
          <ac:cxnSpMkLst>
            <pc:docMk/>
            <pc:sldMk cId="1026879101" sldId="294"/>
            <ac:cxnSpMk id="127" creationId="{34A0D231-EDB9-43A3-824A-9EBF3911AF05}"/>
          </ac:cxnSpMkLst>
        </pc:cxnChg>
        <pc:cxnChg chg="add del">
          <ac:chgData name="Scott DeLoach" userId="e5ffe5c9-f8d4-4681-b92f-ad7c997ba6a6" providerId="ADAL" clId="{FE25C7F7-9602-49BA-A9F0-D246CAE371B4}" dt="2020-01-30T17:13:33.375" v="6571"/>
          <ac:cxnSpMkLst>
            <pc:docMk/>
            <pc:sldMk cId="1026879101" sldId="294"/>
            <ac:cxnSpMk id="133" creationId="{764D1F0D-683E-4732-9DF4-47F226AE8D11}"/>
          </ac:cxnSpMkLst>
        </pc:cxnChg>
        <pc:cxnChg chg="add del">
          <ac:chgData name="Scott DeLoach" userId="e5ffe5c9-f8d4-4681-b92f-ad7c997ba6a6" providerId="ADAL" clId="{FE25C7F7-9602-49BA-A9F0-D246CAE371B4}" dt="2020-01-30T17:13:33.375" v="6571"/>
          <ac:cxnSpMkLst>
            <pc:docMk/>
            <pc:sldMk cId="1026879101" sldId="294"/>
            <ac:cxnSpMk id="134" creationId="{442A96E0-E335-4171-89B8-AD7977A10DC6}"/>
          </ac:cxnSpMkLst>
        </pc:cxnChg>
        <pc:cxnChg chg="add del">
          <ac:chgData name="Scott DeLoach" userId="e5ffe5c9-f8d4-4681-b92f-ad7c997ba6a6" providerId="ADAL" clId="{FE25C7F7-9602-49BA-A9F0-D246CAE371B4}" dt="2020-01-30T17:13:33.375" v="6571"/>
          <ac:cxnSpMkLst>
            <pc:docMk/>
            <pc:sldMk cId="1026879101" sldId="294"/>
            <ac:cxnSpMk id="135" creationId="{C7532080-A2CC-4B8F-865B-BFD08052513E}"/>
          </ac:cxnSpMkLst>
        </pc:cxnChg>
        <pc:cxnChg chg="add del">
          <ac:chgData name="Scott DeLoach" userId="e5ffe5c9-f8d4-4681-b92f-ad7c997ba6a6" providerId="ADAL" clId="{FE25C7F7-9602-49BA-A9F0-D246CAE371B4}" dt="2020-01-30T17:13:33.375" v="6571"/>
          <ac:cxnSpMkLst>
            <pc:docMk/>
            <pc:sldMk cId="1026879101" sldId="294"/>
            <ac:cxnSpMk id="136" creationId="{94D0D038-9B54-4EA3-8CD6-29BC438DB91C}"/>
          </ac:cxnSpMkLst>
        </pc:cxnChg>
        <pc:cxnChg chg="add del">
          <ac:chgData name="Scott DeLoach" userId="e5ffe5c9-f8d4-4681-b92f-ad7c997ba6a6" providerId="ADAL" clId="{FE25C7F7-9602-49BA-A9F0-D246CAE371B4}" dt="2020-01-30T17:13:33.375" v="6571"/>
          <ac:cxnSpMkLst>
            <pc:docMk/>
            <pc:sldMk cId="1026879101" sldId="294"/>
            <ac:cxnSpMk id="137" creationId="{9565A062-5E32-43C3-B909-9C680528A9E5}"/>
          </ac:cxnSpMkLst>
        </pc:cxnChg>
        <pc:cxnChg chg="add del">
          <ac:chgData name="Scott DeLoach" userId="e5ffe5c9-f8d4-4681-b92f-ad7c997ba6a6" providerId="ADAL" clId="{FE25C7F7-9602-49BA-A9F0-D246CAE371B4}" dt="2020-01-30T17:13:33.375" v="6571"/>
          <ac:cxnSpMkLst>
            <pc:docMk/>
            <pc:sldMk cId="1026879101" sldId="294"/>
            <ac:cxnSpMk id="138" creationId="{A886B8B6-08AA-46C5-BEB9-584034C05805}"/>
          </ac:cxnSpMkLst>
        </pc:cxnChg>
        <pc:cxnChg chg="add del">
          <ac:chgData name="Scott DeLoach" userId="e5ffe5c9-f8d4-4681-b92f-ad7c997ba6a6" providerId="ADAL" clId="{FE25C7F7-9602-49BA-A9F0-D246CAE371B4}" dt="2020-01-30T17:13:33.375" v="6571"/>
          <ac:cxnSpMkLst>
            <pc:docMk/>
            <pc:sldMk cId="1026879101" sldId="294"/>
            <ac:cxnSpMk id="140" creationId="{ED1D0EB5-CA17-4946-BA76-E729263B04DE}"/>
          </ac:cxnSpMkLst>
        </pc:cxnChg>
        <pc:cxnChg chg="add del">
          <ac:chgData name="Scott DeLoach" userId="e5ffe5c9-f8d4-4681-b92f-ad7c997ba6a6" providerId="ADAL" clId="{FE25C7F7-9602-49BA-A9F0-D246CAE371B4}" dt="2020-01-30T17:13:33.375" v="6571"/>
          <ac:cxnSpMkLst>
            <pc:docMk/>
            <pc:sldMk cId="1026879101" sldId="294"/>
            <ac:cxnSpMk id="141" creationId="{85F85EEA-BB3F-4E9C-A7D5-F9C528870E3B}"/>
          </ac:cxnSpMkLst>
        </pc:cxnChg>
        <pc:cxnChg chg="add del">
          <ac:chgData name="Scott DeLoach" userId="e5ffe5c9-f8d4-4681-b92f-ad7c997ba6a6" providerId="ADAL" clId="{FE25C7F7-9602-49BA-A9F0-D246CAE371B4}" dt="2020-01-30T17:13:33.375" v="6571"/>
          <ac:cxnSpMkLst>
            <pc:docMk/>
            <pc:sldMk cId="1026879101" sldId="294"/>
            <ac:cxnSpMk id="144" creationId="{70177D18-F3D0-43DC-901A-B583C004F778}"/>
          </ac:cxnSpMkLst>
        </pc:cxnChg>
        <pc:cxnChg chg="add del">
          <ac:chgData name="Scott DeLoach" userId="e5ffe5c9-f8d4-4681-b92f-ad7c997ba6a6" providerId="ADAL" clId="{FE25C7F7-9602-49BA-A9F0-D246CAE371B4}" dt="2020-01-30T17:13:33.375" v="6571"/>
          <ac:cxnSpMkLst>
            <pc:docMk/>
            <pc:sldMk cId="1026879101" sldId="294"/>
            <ac:cxnSpMk id="147" creationId="{3242440B-916C-4871-A099-DADC72C2D64C}"/>
          </ac:cxnSpMkLst>
        </pc:cxnChg>
        <pc:cxnChg chg="add del">
          <ac:chgData name="Scott DeLoach" userId="e5ffe5c9-f8d4-4681-b92f-ad7c997ba6a6" providerId="ADAL" clId="{FE25C7F7-9602-49BA-A9F0-D246CAE371B4}" dt="2020-01-30T17:13:33.375" v="6571"/>
          <ac:cxnSpMkLst>
            <pc:docMk/>
            <pc:sldMk cId="1026879101" sldId="294"/>
            <ac:cxnSpMk id="148" creationId="{CE49C1A3-3F83-455F-B9AD-5C0EBD081072}"/>
          </ac:cxnSpMkLst>
        </pc:cxnChg>
        <pc:cxnChg chg="add del">
          <ac:chgData name="Scott DeLoach" userId="e5ffe5c9-f8d4-4681-b92f-ad7c997ba6a6" providerId="ADAL" clId="{FE25C7F7-9602-49BA-A9F0-D246CAE371B4}" dt="2020-01-30T17:13:33.375" v="6571"/>
          <ac:cxnSpMkLst>
            <pc:docMk/>
            <pc:sldMk cId="1026879101" sldId="294"/>
            <ac:cxnSpMk id="149" creationId="{ACEC919D-78F7-4570-A2E6-6E02CC5DA93B}"/>
          </ac:cxnSpMkLst>
        </pc:cxnChg>
        <pc:cxnChg chg="add del">
          <ac:chgData name="Scott DeLoach" userId="e5ffe5c9-f8d4-4681-b92f-ad7c997ba6a6" providerId="ADAL" clId="{FE25C7F7-9602-49BA-A9F0-D246CAE371B4}" dt="2020-01-30T17:13:33.375" v="6571"/>
          <ac:cxnSpMkLst>
            <pc:docMk/>
            <pc:sldMk cId="1026879101" sldId="294"/>
            <ac:cxnSpMk id="150" creationId="{8942D560-79FF-4731-807D-AA67461E6280}"/>
          </ac:cxnSpMkLst>
        </pc:cxnChg>
        <pc:cxnChg chg="add del">
          <ac:chgData name="Scott DeLoach" userId="e5ffe5c9-f8d4-4681-b92f-ad7c997ba6a6" providerId="ADAL" clId="{FE25C7F7-9602-49BA-A9F0-D246CAE371B4}" dt="2020-01-30T17:13:33.375" v="6571"/>
          <ac:cxnSpMkLst>
            <pc:docMk/>
            <pc:sldMk cId="1026879101" sldId="294"/>
            <ac:cxnSpMk id="159" creationId="{6619529D-003E-4B21-A321-D84081CE156F}"/>
          </ac:cxnSpMkLst>
        </pc:cxnChg>
        <pc:cxnChg chg="add del">
          <ac:chgData name="Scott DeLoach" userId="e5ffe5c9-f8d4-4681-b92f-ad7c997ba6a6" providerId="ADAL" clId="{FE25C7F7-9602-49BA-A9F0-D246CAE371B4}" dt="2020-01-30T17:13:33.375" v="6571"/>
          <ac:cxnSpMkLst>
            <pc:docMk/>
            <pc:sldMk cId="1026879101" sldId="294"/>
            <ac:cxnSpMk id="162" creationId="{65ABD675-E2D7-415E-B5E8-553A5BC88F6B}"/>
          </ac:cxnSpMkLst>
        </pc:cxnChg>
        <pc:cxnChg chg="add">
          <ac:chgData name="Scott DeLoach" userId="e5ffe5c9-f8d4-4681-b92f-ad7c997ba6a6" providerId="ADAL" clId="{FE25C7F7-9602-49BA-A9F0-D246CAE371B4}" dt="2020-01-30T17:14:18.857" v="6591"/>
          <ac:cxnSpMkLst>
            <pc:docMk/>
            <pc:sldMk cId="1026879101" sldId="294"/>
            <ac:cxnSpMk id="166" creationId="{932B7E0F-24D8-4E74-8674-E755201AA5F5}"/>
          </ac:cxnSpMkLst>
        </pc:cxnChg>
        <pc:cxnChg chg="add">
          <ac:chgData name="Scott DeLoach" userId="e5ffe5c9-f8d4-4681-b92f-ad7c997ba6a6" providerId="ADAL" clId="{FE25C7F7-9602-49BA-A9F0-D246CAE371B4}" dt="2020-01-30T17:14:18.857" v="6591"/>
          <ac:cxnSpMkLst>
            <pc:docMk/>
            <pc:sldMk cId="1026879101" sldId="294"/>
            <ac:cxnSpMk id="167" creationId="{059A57EA-1650-4808-A890-045944AF7452}"/>
          </ac:cxnSpMkLst>
        </pc:cxnChg>
        <pc:cxnChg chg="add">
          <ac:chgData name="Scott DeLoach" userId="e5ffe5c9-f8d4-4681-b92f-ad7c997ba6a6" providerId="ADAL" clId="{FE25C7F7-9602-49BA-A9F0-D246CAE371B4}" dt="2020-01-30T17:14:18.857" v="6591"/>
          <ac:cxnSpMkLst>
            <pc:docMk/>
            <pc:sldMk cId="1026879101" sldId="294"/>
            <ac:cxnSpMk id="168" creationId="{FF0A9EC9-93A1-49D8-BD6E-3298ADBC9A2A}"/>
          </ac:cxnSpMkLst>
        </pc:cxnChg>
        <pc:cxnChg chg="add">
          <ac:chgData name="Scott DeLoach" userId="e5ffe5c9-f8d4-4681-b92f-ad7c997ba6a6" providerId="ADAL" clId="{FE25C7F7-9602-49BA-A9F0-D246CAE371B4}" dt="2020-01-30T17:14:18.857" v="6591"/>
          <ac:cxnSpMkLst>
            <pc:docMk/>
            <pc:sldMk cId="1026879101" sldId="294"/>
            <ac:cxnSpMk id="169" creationId="{39BDCEE6-FFFF-4C2E-910D-3F47CB2DCD27}"/>
          </ac:cxnSpMkLst>
        </pc:cxnChg>
        <pc:cxnChg chg="add">
          <ac:chgData name="Scott DeLoach" userId="e5ffe5c9-f8d4-4681-b92f-ad7c997ba6a6" providerId="ADAL" clId="{FE25C7F7-9602-49BA-A9F0-D246CAE371B4}" dt="2020-01-30T17:14:18.857" v="6591"/>
          <ac:cxnSpMkLst>
            <pc:docMk/>
            <pc:sldMk cId="1026879101" sldId="294"/>
            <ac:cxnSpMk id="172" creationId="{39B5E102-D32C-4005-9671-406B84762603}"/>
          </ac:cxnSpMkLst>
        </pc:cxnChg>
        <pc:cxnChg chg="add">
          <ac:chgData name="Scott DeLoach" userId="e5ffe5c9-f8d4-4681-b92f-ad7c997ba6a6" providerId="ADAL" clId="{FE25C7F7-9602-49BA-A9F0-D246CAE371B4}" dt="2020-01-30T17:14:18.857" v="6591"/>
          <ac:cxnSpMkLst>
            <pc:docMk/>
            <pc:sldMk cId="1026879101" sldId="294"/>
            <ac:cxnSpMk id="178" creationId="{650AA2B8-0203-4DB0-B85B-BE7CBC20DCFE}"/>
          </ac:cxnSpMkLst>
        </pc:cxnChg>
        <pc:cxnChg chg="add mod">
          <ac:chgData name="Scott DeLoach" userId="e5ffe5c9-f8d4-4681-b92f-ad7c997ba6a6" providerId="ADAL" clId="{FE25C7F7-9602-49BA-A9F0-D246CAE371B4}" dt="2020-01-30T17:22:31.882" v="7021" actId="14861"/>
          <ac:cxnSpMkLst>
            <pc:docMk/>
            <pc:sldMk cId="1026879101" sldId="294"/>
            <ac:cxnSpMk id="179" creationId="{8E892241-AD77-47E5-8976-CFA5A588C6BE}"/>
          </ac:cxnSpMkLst>
        </pc:cxnChg>
        <pc:cxnChg chg="add mod">
          <ac:chgData name="Scott DeLoach" userId="e5ffe5c9-f8d4-4681-b92f-ad7c997ba6a6" providerId="ADAL" clId="{FE25C7F7-9602-49BA-A9F0-D246CAE371B4}" dt="2020-01-30T17:22:31.882" v="7021" actId="14861"/>
          <ac:cxnSpMkLst>
            <pc:docMk/>
            <pc:sldMk cId="1026879101" sldId="294"/>
            <ac:cxnSpMk id="180" creationId="{9C048CB9-C202-4182-8F98-840ADAE6B11A}"/>
          </ac:cxnSpMkLst>
        </pc:cxnChg>
        <pc:cxnChg chg="add mod">
          <ac:chgData name="Scott DeLoach" userId="e5ffe5c9-f8d4-4681-b92f-ad7c997ba6a6" providerId="ADAL" clId="{FE25C7F7-9602-49BA-A9F0-D246CAE371B4}" dt="2020-01-30T17:22:31.882" v="7021" actId="14861"/>
          <ac:cxnSpMkLst>
            <pc:docMk/>
            <pc:sldMk cId="1026879101" sldId="294"/>
            <ac:cxnSpMk id="181" creationId="{D764F9EC-0FEE-44DA-8081-8E32D5A0595E}"/>
          </ac:cxnSpMkLst>
        </pc:cxnChg>
        <pc:cxnChg chg="add">
          <ac:chgData name="Scott DeLoach" userId="e5ffe5c9-f8d4-4681-b92f-ad7c997ba6a6" providerId="ADAL" clId="{FE25C7F7-9602-49BA-A9F0-D246CAE371B4}" dt="2020-01-30T17:14:18.857" v="6591"/>
          <ac:cxnSpMkLst>
            <pc:docMk/>
            <pc:sldMk cId="1026879101" sldId="294"/>
            <ac:cxnSpMk id="182" creationId="{11C6C4E3-F995-43B2-8BB2-6C9366DCBA3D}"/>
          </ac:cxnSpMkLst>
        </pc:cxnChg>
        <pc:cxnChg chg="add">
          <ac:chgData name="Scott DeLoach" userId="e5ffe5c9-f8d4-4681-b92f-ad7c997ba6a6" providerId="ADAL" clId="{FE25C7F7-9602-49BA-A9F0-D246CAE371B4}" dt="2020-01-30T17:14:18.857" v="6591"/>
          <ac:cxnSpMkLst>
            <pc:docMk/>
            <pc:sldMk cId="1026879101" sldId="294"/>
            <ac:cxnSpMk id="183" creationId="{715ED6A8-9FB4-478D-B9DF-3AEBD3A651B7}"/>
          </ac:cxnSpMkLst>
        </pc:cxnChg>
        <pc:cxnChg chg="add">
          <ac:chgData name="Scott DeLoach" userId="e5ffe5c9-f8d4-4681-b92f-ad7c997ba6a6" providerId="ADAL" clId="{FE25C7F7-9602-49BA-A9F0-D246CAE371B4}" dt="2020-01-30T17:14:18.857" v="6591"/>
          <ac:cxnSpMkLst>
            <pc:docMk/>
            <pc:sldMk cId="1026879101" sldId="294"/>
            <ac:cxnSpMk id="185" creationId="{0F85ACBA-2A0A-49DB-9834-F8D2E99FF419}"/>
          </ac:cxnSpMkLst>
        </pc:cxnChg>
        <pc:cxnChg chg="add">
          <ac:chgData name="Scott DeLoach" userId="e5ffe5c9-f8d4-4681-b92f-ad7c997ba6a6" providerId="ADAL" clId="{FE25C7F7-9602-49BA-A9F0-D246CAE371B4}" dt="2020-01-30T17:14:18.857" v="6591"/>
          <ac:cxnSpMkLst>
            <pc:docMk/>
            <pc:sldMk cId="1026879101" sldId="294"/>
            <ac:cxnSpMk id="186" creationId="{75F961B4-DC0F-47CF-8AD9-E1CEB2D98AA3}"/>
          </ac:cxnSpMkLst>
        </pc:cxnChg>
        <pc:cxnChg chg="add">
          <ac:chgData name="Scott DeLoach" userId="e5ffe5c9-f8d4-4681-b92f-ad7c997ba6a6" providerId="ADAL" clId="{FE25C7F7-9602-49BA-A9F0-D246CAE371B4}" dt="2020-01-30T17:14:18.857" v="6591"/>
          <ac:cxnSpMkLst>
            <pc:docMk/>
            <pc:sldMk cId="1026879101" sldId="294"/>
            <ac:cxnSpMk id="189" creationId="{690617A7-D654-4D71-B42A-273B890300D4}"/>
          </ac:cxnSpMkLst>
        </pc:cxnChg>
        <pc:cxnChg chg="add">
          <ac:chgData name="Scott DeLoach" userId="e5ffe5c9-f8d4-4681-b92f-ad7c997ba6a6" providerId="ADAL" clId="{FE25C7F7-9602-49BA-A9F0-D246CAE371B4}" dt="2020-01-30T17:14:18.857" v="6591"/>
          <ac:cxnSpMkLst>
            <pc:docMk/>
            <pc:sldMk cId="1026879101" sldId="294"/>
            <ac:cxnSpMk id="192" creationId="{B0D3551F-8FB1-4918-AB14-606DAF958412}"/>
          </ac:cxnSpMkLst>
        </pc:cxnChg>
        <pc:cxnChg chg="add">
          <ac:chgData name="Scott DeLoach" userId="e5ffe5c9-f8d4-4681-b92f-ad7c997ba6a6" providerId="ADAL" clId="{FE25C7F7-9602-49BA-A9F0-D246CAE371B4}" dt="2020-01-30T17:14:18.857" v="6591"/>
          <ac:cxnSpMkLst>
            <pc:docMk/>
            <pc:sldMk cId="1026879101" sldId="294"/>
            <ac:cxnSpMk id="193" creationId="{805BB3CB-0718-4C04-9050-27C173016074}"/>
          </ac:cxnSpMkLst>
        </pc:cxnChg>
        <pc:cxnChg chg="add">
          <ac:chgData name="Scott DeLoach" userId="e5ffe5c9-f8d4-4681-b92f-ad7c997ba6a6" providerId="ADAL" clId="{FE25C7F7-9602-49BA-A9F0-D246CAE371B4}" dt="2020-01-30T17:14:18.857" v="6591"/>
          <ac:cxnSpMkLst>
            <pc:docMk/>
            <pc:sldMk cId="1026879101" sldId="294"/>
            <ac:cxnSpMk id="194" creationId="{9B3BB7F8-7CD2-424B-9E44-95D94E860200}"/>
          </ac:cxnSpMkLst>
        </pc:cxnChg>
        <pc:cxnChg chg="add">
          <ac:chgData name="Scott DeLoach" userId="e5ffe5c9-f8d4-4681-b92f-ad7c997ba6a6" providerId="ADAL" clId="{FE25C7F7-9602-49BA-A9F0-D246CAE371B4}" dt="2020-01-30T17:14:18.857" v="6591"/>
          <ac:cxnSpMkLst>
            <pc:docMk/>
            <pc:sldMk cId="1026879101" sldId="294"/>
            <ac:cxnSpMk id="195" creationId="{E3DF9176-0C66-4A34-A847-26A63F4FDC33}"/>
          </ac:cxnSpMkLst>
        </pc:cxnChg>
        <pc:cxnChg chg="add">
          <ac:chgData name="Scott DeLoach" userId="e5ffe5c9-f8d4-4681-b92f-ad7c997ba6a6" providerId="ADAL" clId="{FE25C7F7-9602-49BA-A9F0-D246CAE371B4}" dt="2020-01-30T17:14:18.857" v="6591"/>
          <ac:cxnSpMkLst>
            <pc:docMk/>
            <pc:sldMk cId="1026879101" sldId="294"/>
            <ac:cxnSpMk id="204" creationId="{0A9310A9-A588-4D58-A768-476440AF5C1D}"/>
          </ac:cxnSpMkLst>
        </pc:cxnChg>
        <pc:cxnChg chg="add mod">
          <ac:chgData name="Scott DeLoach" userId="e5ffe5c9-f8d4-4681-b92f-ad7c997ba6a6" providerId="ADAL" clId="{FE25C7F7-9602-49BA-A9F0-D246CAE371B4}" dt="2020-01-30T17:22:01.801" v="7018" actId="14861"/>
          <ac:cxnSpMkLst>
            <pc:docMk/>
            <pc:sldMk cId="1026879101" sldId="294"/>
            <ac:cxnSpMk id="207" creationId="{502AF454-0B56-4CD3-AB49-8D7FDD6DFA9C}"/>
          </ac:cxnSpMkLst>
        </pc:cxnChg>
      </pc:sldChg>
      <pc:sldChg chg="addSp delSp modSp del modNotes modNotesTx">
        <pc:chgData name="Scott DeLoach" userId="e5ffe5c9-f8d4-4681-b92f-ad7c997ba6a6" providerId="ADAL" clId="{FE25C7F7-9602-49BA-A9F0-D246CAE371B4}" dt="2020-01-30T17:22:36.600" v="7022" actId="47"/>
        <pc:sldMkLst>
          <pc:docMk/>
          <pc:sldMk cId="3990032711" sldId="295"/>
        </pc:sldMkLst>
        <pc:spChg chg="del">
          <ac:chgData name="Scott DeLoach" userId="e5ffe5c9-f8d4-4681-b92f-ad7c997ba6a6" providerId="ADAL" clId="{FE25C7F7-9602-49BA-A9F0-D246CAE371B4}" dt="2020-01-30T17:10:23.660" v="6503" actId="478"/>
          <ac:spMkLst>
            <pc:docMk/>
            <pc:sldMk cId="3990032711" sldId="295"/>
            <ac:spMk id="13" creationId="{E15566C7-0E74-4207-870E-07F307C1CB0C}"/>
          </ac:spMkLst>
        </pc:spChg>
        <pc:spChg chg="del">
          <ac:chgData name="Scott DeLoach" userId="e5ffe5c9-f8d4-4681-b92f-ad7c997ba6a6" providerId="ADAL" clId="{FE25C7F7-9602-49BA-A9F0-D246CAE371B4}" dt="2020-01-30T17:10:23.660" v="6503" actId="478"/>
          <ac:spMkLst>
            <pc:docMk/>
            <pc:sldMk cId="3990032711" sldId="295"/>
            <ac:spMk id="19" creationId="{F75E5258-1FF7-4145-A1D5-0B1A0804B4DA}"/>
          </ac:spMkLst>
        </pc:spChg>
        <pc:spChg chg="del">
          <ac:chgData name="Scott DeLoach" userId="e5ffe5c9-f8d4-4681-b92f-ad7c997ba6a6" providerId="ADAL" clId="{FE25C7F7-9602-49BA-A9F0-D246CAE371B4}" dt="2020-01-30T17:10:23.660" v="6503" actId="478"/>
          <ac:spMkLst>
            <pc:docMk/>
            <pc:sldMk cId="3990032711" sldId="295"/>
            <ac:spMk id="20" creationId="{45D3B39F-AC83-4837-9FE1-16B182A288D6}"/>
          </ac:spMkLst>
        </pc:spChg>
        <pc:spChg chg="del mod">
          <ac:chgData name="Scott DeLoach" userId="e5ffe5c9-f8d4-4681-b92f-ad7c997ba6a6" providerId="ADAL" clId="{FE25C7F7-9602-49BA-A9F0-D246CAE371B4}" dt="2020-01-30T17:10:23.660" v="6503" actId="478"/>
          <ac:spMkLst>
            <pc:docMk/>
            <pc:sldMk cId="3990032711" sldId="295"/>
            <ac:spMk id="22" creationId="{708DA9C5-1838-43FA-A7FB-17C29DAC7B55}"/>
          </ac:spMkLst>
        </pc:spChg>
        <pc:spChg chg="del">
          <ac:chgData name="Scott DeLoach" userId="e5ffe5c9-f8d4-4681-b92f-ad7c997ba6a6" providerId="ADAL" clId="{FE25C7F7-9602-49BA-A9F0-D246CAE371B4}" dt="2020-01-30T17:10:23.660" v="6503" actId="478"/>
          <ac:spMkLst>
            <pc:docMk/>
            <pc:sldMk cId="3990032711" sldId="295"/>
            <ac:spMk id="36" creationId="{2EDE9EB5-61D4-4A39-939C-0AE8A520A6B0}"/>
          </ac:spMkLst>
        </pc:spChg>
        <pc:spChg chg="del mod">
          <ac:chgData name="Scott DeLoach" userId="e5ffe5c9-f8d4-4681-b92f-ad7c997ba6a6" providerId="ADAL" clId="{FE25C7F7-9602-49BA-A9F0-D246CAE371B4}" dt="2020-01-30T17:10:23.660" v="6503" actId="478"/>
          <ac:spMkLst>
            <pc:docMk/>
            <pc:sldMk cId="3990032711" sldId="295"/>
            <ac:spMk id="37" creationId="{198E45DA-BA10-4467-A680-0B40D98086EC}"/>
          </ac:spMkLst>
        </pc:spChg>
        <pc:spChg chg="del">
          <ac:chgData name="Scott DeLoach" userId="e5ffe5c9-f8d4-4681-b92f-ad7c997ba6a6" providerId="ADAL" clId="{FE25C7F7-9602-49BA-A9F0-D246CAE371B4}" dt="2020-01-30T17:10:23.660" v="6503" actId="478"/>
          <ac:spMkLst>
            <pc:docMk/>
            <pc:sldMk cId="3990032711" sldId="295"/>
            <ac:spMk id="40" creationId="{1D82AE6D-150E-4C33-98F0-F9D74DB6276C}"/>
          </ac:spMkLst>
        </pc:spChg>
        <pc:spChg chg="del">
          <ac:chgData name="Scott DeLoach" userId="e5ffe5c9-f8d4-4681-b92f-ad7c997ba6a6" providerId="ADAL" clId="{FE25C7F7-9602-49BA-A9F0-D246CAE371B4}" dt="2020-01-30T17:10:23.660" v="6503" actId="478"/>
          <ac:spMkLst>
            <pc:docMk/>
            <pc:sldMk cId="3990032711" sldId="295"/>
            <ac:spMk id="42" creationId="{61312424-CB10-438B-AD0C-53A021D0A809}"/>
          </ac:spMkLst>
        </pc:spChg>
        <pc:spChg chg="del">
          <ac:chgData name="Scott DeLoach" userId="e5ffe5c9-f8d4-4681-b92f-ad7c997ba6a6" providerId="ADAL" clId="{FE25C7F7-9602-49BA-A9F0-D246CAE371B4}" dt="2020-01-30T17:10:23.660" v="6503" actId="478"/>
          <ac:spMkLst>
            <pc:docMk/>
            <pc:sldMk cId="3990032711" sldId="295"/>
            <ac:spMk id="43" creationId="{41C50E6E-CFF0-41EC-B0D5-2FBE746052C3}"/>
          </ac:spMkLst>
        </pc:spChg>
        <pc:spChg chg="del">
          <ac:chgData name="Scott DeLoach" userId="e5ffe5c9-f8d4-4681-b92f-ad7c997ba6a6" providerId="ADAL" clId="{FE25C7F7-9602-49BA-A9F0-D246CAE371B4}" dt="2020-01-30T17:10:23.660" v="6503" actId="478"/>
          <ac:spMkLst>
            <pc:docMk/>
            <pc:sldMk cId="3990032711" sldId="295"/>
            <ac:spMk id="44" creationId="{DDF035AF-7C80-41B2-9A63-291DAF2C9DB0}"/>
          </ac:spMkLst>
        </pc:spChg>
        <pc:spChg chg="del">
          <ac:chgData name="Scott DeLoach" userId="e5ffe5c9-f8d4-4681-b92f-ad7c997ba6a6" providerId="ADAL" clId="{FE25C7F7-9602-49BA-A9F0-D246CAE371B4}" dt="2020-01-30T17:10:23.660" v="6503" actId="478"/>
          <ac:spMkLst>
            <pc:docMk/>
            <pc:sldMk cId="3990032711" sldId="295"/>
            <ac:spMk id="45" creationId="{F13252C4-D171-4D6D-9B63-916D8CBC88F7}"/>
          </ac:spMkLst>
        </pc:spChg>
        <pc:spChg chg="del mod">
          <ac:chgData name="Scott DeLoach" userId="e5ffe5c9-f8d4-4681-b92f-ad7c997ba6a6" providerId="ADAL" clId="{FE25C7F7-9602-49BA-A9F0-D246CAE371B4}" dt="2020-01-30T17:10:23.660" v="6503" actId="478"/>
          <ac:spMkLst>
            <pc:docMk/>
            <pc:sldMk cId="3990032711" sldId="295"/>
            <ac:spMk id="46" creationId="{330EC729-C02A-46FA-BD06-FC33DC15A572}"/>
          </ac:spMkLst>
        </pc:spChg>
        <pc:spChg chg="del mod">
          <ac:chgData name="Scott DeLoach" userId="e5ffe5c9-f8d4-4681-b92f-ad7c997ba6a6" providerId="ADAL" clId="{FE25C7F7-9602-49BA-A9F0-D246CAE371B4}" dt="2020-01-30T17:10:23.660" v="6503" actId="478"/>
          <ac:spMkLst>
            <pc:docMk/>
            <pc:sldMk cId="3990032711" sldId="295"/>
            <ac:spMk id="47" creationId="{7B69C315-F61B-4E67-B76D-E7FC448712E4}"/>
          </ac:spMkLst>
        </pc:spChg>
        <pc:spChg chg="del">
          <ac:chgData name="Scott DeLoach" userId="e5ffe5c9-f8d4-4681-b92f-ad7c997ba6a6" providerId="ADAL" clId="{FE25C7F7-9602-49BA-A9F0-D246CAE371B4}" dt="2020-01-30T17:10:23.660" v="6503" actId="478"/>
          <ac:spMkLst>
            <pc:docMk/>
            <pc:sldMk cId="3990032711" sldId="295"/>
            <ac:spMk id="49" creationId="{E293274D-B731-4C98-96D0-7698C853511A}"/>
          </ac:spMkLst>
        </pc:spChg>
        <pc:spChg chg="del">
          <ac:chgData name="Scott DeLoach" userId="e5ffe5c9-f8d4-4681-b92f-ad7c997ba6a6" providerId="ADAL" clId="{FE25C7F7-9602-49BA-A9F0-D246CAE371B4}" dt="2020-01-30T17:10:23.660" v="6503" actId="478"/>
          <ac:spMkLst>
            <pc:docMk/>
            <pc:sldMk cId="3990032711" sldId="295"/>
            <ac:spMk id="50" creationId="{761D62E9-C8BD-4511-9AFA-B287C97CD7FC}"/>
          </ac:spMkLst>
        </pc:spChg>
        <pc:spChg chg="add del">
          <ac:chgData name="Scott DeLoach" userId="e5ffe5c9-f8d4-4681-b92f-ad7c997ba6a6" providerId="ADAL" clId="{FE25C7F7-9602-49BA-A9F0-D246CAE371B4}" dt="2020-01-30T17:11:30.034" v="6523"/>
          <ac:spMkLst>
            <pc:docMk/>
            <pc:sldMk cId="3990032711" sldId="295"/>
            <ac:spMk id="52" creationId="{A390CC33-0366-4369-91A2-36FFC5CE8166}"/>
          </ac:spMkLst>
        </pc:spChg>
        <pc:spChg chg="del">
          <ac:chgData name="Scott DeLoach" userId="e5ffe5c9-f8d4-4681-b92f-ad7c997ba6a6" providerId="ADAL" clId="{FE25C7F7-9602-49BA-A9F0-D246CAE371B4}" dt="2020-01-30T17:10:23.660" v="6503" actId="478"/>
          <ac:spMkLst>
            <pc:docMk/>
            <pc:sldMk cId="3990032711" sldId="295"/>
            <ac:spMk id="56" creationId="{4F41DBB2-63A7-408F-B983-3189F600CAD6}"/>
          </ac:spMkLst>
        </pc:spChg>
        <pc:spChg chg="del mod">
          <ac:chgData name="Scott DeLoach" userId="e5ffe5c9-f8d4-4681-b92f-ad7c997ba6a6" providerId="ADAL" clId="{FE25C7F7-9602-49BA-A9F0-D246CAE371B4}" dt="2020-01-30T17:10:23.660" v="6503" actId="478"/>
          <ac:spMkLst>
            <pc:docMk/>
            <pc:sldMk cId="3990032711" sldId="295"/>
            <ac:spMk id="57" creationId="{7A5E8D71-DE2C-4AA2-8076-F9DF4CD7CEC2}"/>
          </ac:spMkLst>
        </pc:spChg>
        <pc:spChg chg="del">
          <ac:chgData name="Scott DeLoach" userId="e5ffe5c9-f8d4-4681-b92f-ad7c997ba6a6" providerId="ADAL" clId="{FE25C7F7-9602-49BA-A9F0-D246CAE371B4}" dt="2020-01-30T17:10:23.660" v="6503" actId="478"/>
          <ac:spMkLst>
            <pc:docMk/>
            <pc:sldMk cId="3990032711" sldId="295"/>
            <ac:spMk id="58" creationId="{63FD2AE0-B598-4491-8F3F-37710CD56C1F}"/>
          </ac:spMkLst>
        </pc:spChg>
        <pc:spChg chg="add del">
          <ac:chgData name="Scott DeLoach" userId="e5ffe5c9-f8d4-4681-b92f-ad7c997ba6a6" providerId="ADAL" clId="{FE25C7F7-9602-49BA-A9F0-D246CAE371B4}" dt="2020-01-30T17:11:30.034" v="6523"/>
          <ac:spMkLst>
            <pc:docMk/>
            <pc:sldMk cId="3990032711" sldId="295"/>
            <ac:spMk id="60" creationId="{DA1B4F60-B428-4DC5-9214-199FD3261248}"/>
          </ac:spMkLst>
        </pc:spChg>
        <pc:spChg chg="del mod">
          <ac:chgData name="Scott DeLoach" userId="e5ffe5c9-f8d4-4681-b92f-ad7c997ba6a6" providerId="ADAL" clId="{FE25C7F7-9602-49BA-A9F0-D246CAE371B4}" dt="2020-01-30T17:10:23.660" v="6503" actId="478"/>
          <ac:spMkLst>
            <pc:docMk/>
            <pc:sldMk cId="3990032711" sldId="295"/>
            <ac:spMk id="61" creationId="{80E8FA81-D3C7-4F0C-A476-882058823CF7}"/>
          </ac:spMkLst>
        </pc:spChg>
        <pc:spChg chg="del mod">
          <ac:chgData name="Scott DeLoach" userId="e5ffe5c9-f8d4-4681-b92f-ad7c997ba6a6" providerId="ADAL" clId="{FE25C7F7-9602-49BA-A9F0-D246CAE371B4}" dt="2020-01-30T17:10:23.660" v="6503" actId="478"/>
          <ac:spMkLst>
            <pc:docMk/>
            <pc:sldMk cId="3990032711" sldId="295"/>
            <ac:spMk id="62" creationId="{911B2004-E1BD-4055-AB4B-703EBD524C7B}"/>
          </ac:spMkLst>
        </pc:spChg>
        <pc:spChg chg="add del">
          <ac:chgData name="Scott DeLoach" userId="e5ffe5c9-f8d4-4681-b92f-ad7c997ba6a6" providerId="ADAL" clId="{FE25C7F7-9602-49BA-A9F0-D246CAE371B4}" dt="2020-01-30T17:11:30.034" v="6523"/>
          <ac:spMkLst>
            <pc:docMk/>
            <pc:sldMk cId="3990032711" sldId="295"/>
            <ac:spMk id="63" creationId="{EDFC32FC-C9EB-47C9-9F22-491B0539C59A}"/>
          </ac:spMkLst>
        </pc:spChg>
        <pc:spChg chg="add del">
          <ac:chgData name="Scott DeLoach" userId="e5ffe5c9-f8d4-4681-b92f-ad7c997ba6a6" providerId="ADAL" clId="{FE25C7F7-9602-49BA-A9F0-D246CAE371B4}" dt="2020-01-30T17:11:30.034" v="6523"/>
          <ac:spMkLst>
            <pc:docMk/>
            <pc:sldMk cId="3990032711" sldId="295"/>
            <ac:spMk id="65" creationId="{04D34C54-9ABE-401F-8E9D-BE5E1239BA41}"/>
          </ac:spMkLst>
        </pc:spChg>
        <pc:spChg chg="add del">
          <ac:chgData name="Scott DeLoach" userId="e5ffe5c9-f8d4-4681-b92f-ad7c997ba6a6" providerId="ADAL" clId="{FE25C7F7-9602-49BA-A9F0-D246CAE371B4}" dt="2020-01-30T17:11:30.034" v="6523"/>
          <ac:spMkLst>
            <pc:docMk/>
            <pc:sldMk cId="3990032711" sldId="295"/>
            <ac:spMk id="66" creationId="{F97C3AF8-287E-4DB8-8F86-EB1C5926719C}"/>
          </ac:spMkLst>
        </pc:spChg>
        <pc:spChg chg="add del">
          <ac:chgData name="Scott DeLoach" userId="e5ffe5c9-f8d4-4681-b92f-ad7c997ba6a6" providerId="ADAL" clId="{FE25C7F7-9602-49BA-A9F0-D246CAE371B4}" dt="2020-01-30T17:11:30.034" v="6523"/>
          <ac:spMkLst>
            <pc:docMk/>
            <pc:sldMk cId="3990032711" sldId="295"/>
            <ac:spMk id="67" creationId="{02B354F5-F677-4BFC-B6E6-0087E9265464}"/>
          </ac:spMkLst>
        </pc:spChg>
        <pc:spChg chg="add del">
          <ac:chgData name="Scott DeLoach" userId="e5ffe5c9-f8d4-4681-b92f-ad7c997ba6a6" providerId="ADAL" clId="{FE25C7F7-9602-49BA-A9F0-D246CAE371B4}" dt="2020-01-30T17:11:30.034" v="6523"/>
          <ac:spMkLst>
            <pc:docMk/>
            <pc:sldMk cId="3990032711" sldId="295"/>
            <ac:spMk id="68" creationId="{B1F1F951-B741-44A4-9A61-3E7345BCA580}"/>
          </ac:spMkLst>
        </pc:spChg>
        <pc:spChg chg="add del">
          <ac:chgData name="Scott DeLoach" userId="e5ffe5c9-f8d4-4681-b92f-ad7c997ba6a6" providerId="ADAL" clId="{FE25C7F7-9602-49BA-A9F0-D246CAE371B4}" dt="2020-01-30T17:11:30.034" v="6523"/>
          <ac:spMkLst>
            <pc:docMk/>
            <pc:sldMk cId="3990032711" sldId="295"/>
            <ac:spMk id="69" creationId="{140976FA-12E0-42A5-85A6-F8B74FB5AC80}"/>
          </ac:spMkLst>
        </pc:spChg>
        <pc:spChg chg="del mod">
          <ac:chgData name="Scott DeLoach" userId="e5ffe5c9-f8d4-4681-b92f-ad7c997ba6a6" providerId="ADAL" clId="{FE25C7F7-9602-49BA-A9F0-D246CAE371B4}" dt="2020-01-30T17:10:23.660" v="6503" actId="478"/>
          <ac:spMkLst>
            <pc:docMk/>
            <pc:sldMk cId="3990032711" sldId="295"/>
            <ac:spMk id="70" creationId="{DD1DAB3E-FB58-4F12-90AA-9F07E95AD6E8}"/>
          </ac:spMkLst>
        </pc:spChg>
        <pc:spChg chg="del mod">
          <ac:chgData name="Scott DeLoach" userId="e5ffe5c9-f8d4-4681-b92f-ad7c997ba6a6" providerId="ADAL" clId="{FE25C7F7-9602-49BA-A9F0-D246CAE371B4}" dt="2020-01-30T17:10:23.660" v="6503" actId="478"/>
          <ac:spMkLst>
            <pc:docMk/>
            <pc:sldMk cId="3990032711" sldId="295"/>
            <ac:spMk id="71" creationId="{3F176678-5BD8-4E32-801B-A473294F34AE}"/>
          </ac:spMkLst>
        </pc:spChg>
        <pc:spChg chg="del">
          <ac:chgData name="Scott DeLoach" userId="e5ffe5c9-f8d4-4681-b92f-ad7c997ba6a6" providerId="ADAL" clId="{FE25C7F7-9602-49BA-A9F0-D246CAE371B4}" dt="2020-01-30T17:10:23.660" v="6503" actId="478"/>
          <ac:spMkLst>
            <pc:docMk/>
            <pc:sldMk cId="3990032711" sldId="295"/>
            <ac:spMk id="72" creationId="{4D39DEF4-D80E-488C-BA84-952BD69D3BC1}"/>
          </ac:spMkLst>
        </pc:spChg>
        <pc:spChg chg="del">
          <ac:chgData name="Scott DeLoach" userId="e5ffe5c9-f8d4-4681-b92f-ad7c997ba6a6" providerId="ADAL" clId="{FE25C7F7-9602-49BA-A9F0-D246CAE371B4}" dt="2020-01-30T17:10:23.660" v="6503" actId="478"/>
          <ac:spMkLst>
            <pc:docMk/>
            <pc:sldMk cId="3990032711" sldId="295"/>
            <ac:spMk id="78" creationId="{B0EA2ED1-A9FA-4ECB-8B4E-ACF96B73486B}"/>
          </ac:spMkLst>
        </pc:spChg>
        <pc:spChg chg="add del">
          <ac:chgData name="Scott DeLoach" userId="e5ffe5c9-f8d4-4681-b92f-ad7c997ba6a6" providerId="ADAL" clId="{FE25C7F7-9602-49BA-A9F0-D246CAE371B4}" dt="2020-01-30T17:11:30.034" v="6523"/>
          <ac:spMkLst>
            <pc:docMk/>
            <pc:sldMk cId="3990032711" sldId="295"/>
            <ac:spMk id="87" creationId="{1852EDF2-3D11-43E7-9C09-AA2ADBC07627}"/>
          </ac:spMkLst>
        </pc:spChg>
        <pc:spChg chg="add del">
          <ac:chgData name="Scott DeLoach" userId="e5ffe5c9-f8d4-4681-b92f-ad7c997ba6a6" providerId="ADAL" clId="{FE25C7F7-9602-49BA-A9F0-D246CAE371B4}" dt="2020-01-30T17:11:30.034" v="6523"/>
          <ac:spMkLst>
            <pc:docMk/>
            <pc:sldMk cId="3990032711" sldId="295"/>
            <ac:spMk id="92" creationId="{C4004E80-46B5-443F-9F07-6559DDA75685}"/>
          </ac:spMkLst>
        </pc:spChg>
        <pc:spChg chg="add del">
          <ac:chgData name="Scott DeLoach" userId="e5ffe5c9-f8d4-4681-b92f-ad7c997ba6a6" providerId="ADAL" clId="{FE25C7F7-9602-49BA-A9F0-D246CAE371B4}" dt="2020-01-30T17:11:30.034" v="6523"/>
          <ac:spMkLst>
            <pc:docMk/>
            <pc:sldMk cId="3990032711" sldId="295"/>
            <ac:spMk id="93" creationId="{1DC7A59A-AE83-4714-99DE-3002F1070514}"/>
          </ac:spMkLst>
        </pc:spChg>
        <pc:spChg chg="del">
          <ac:chgData name="Scott DeLoach" userId="e5ffe5c9-f8d4-4681-b92f-ad7c997ba6a6" providerId="ADAL" clId="{FE25C7F7-9602-49BA-A9F0-D246CAE371B4}" dt="2020-01-30T17:10:23.660" v="6503" actId="478"/>
          <ac:spMkLst>
            <pc:docMk/>
            <pc:sldMk cId="3990032711" sldId="295"/>
            <ac:spMk id="94" creationId="{7917B01C-E881-4E7E-A5E2-7F5F50A922FF}"/>
          </ac:spMkLst>
        </pc:spChg>
        <pc:spChg chg="add del">
          <ac:chgData name="Scott DeLoach" userId="e5ffe5c9-f8d4-4681-b92f-ad7c997ba6a6" providerId="ADAL" clId="{FE25C7F7-9602-49BA-A9F0-D246CAE371B4}" dt="2020-01-30T17:11:30.034" v="6523"/>
          <ac:spMkLst>
            <pc:docMk/>
            <pc:sldMk cId="3990032711" sldId="295"/>
            <ac:spMk id="97" creationId="{D2D6CE54-27F6-4D4A-9FDD-2C632A1BAEE0}"/>
          </ac:spMkLst>
        </pc:spChg>
        <pc:spChg chg="add del">
          <ac:chgData name="Scott DeLoach" userId="e5ffe5c9-f8d4-4681-b92f-ad7c997ba6a6" providerId="ADAL" clId="{FE25C7F7-9602-49BA-A9F0-D246CAE371B4}" dt="2020-01-30T17:11:30.034" v="6523"/>
          <ac:spMkLst>
            <pc:docMk/>
            <pc:sldMk cId="3990032711" sldId="295"/>
            <ac:spMk id="99" creationId="{2B472F29-1DE1-412E-AB54-E6C53DF670E4}"/>
          </ac:spMkLst>
        </pc:spChg>
        <pc:spChg chg="del mod">
          <ac:chgData name="Scott DeLoach" userId="e5ffe5c9-f8d4-4681-b92f-ad7c997ba6a6" providerId="ADAL" clId="{FE25C7F7-9602-49BA-A9F0-D246CAE371B4}" dt="2020-01-30T17:10:23.660" v="6503" actId="478"/>
          <ac:spMkLst>
            <pc:docMk/>
            <pc:sldMk cId="3990032711" sldId="295"/>
            <ac:spMk id="100" creationId="{99F10BC9-3260-4DCF-AFE5-6C5FB8C30BF2}"/>
          </ac:spMkLst>
        </pc:spChg>
        <pc:spChg chg="add del">
          <ac:chgData name="Scott DeLoach" userId="e5ffe5c9-f8d4-4681-b92f-ad7c997ba6a6" providerId="ADAL" clId="{FE25C7F7-9602-49BA-A9F0-D246CAE371B4}" dt="2020-01-30T17:11:30.034" v="6523"/>
          <ac:spMkLst>
            <pc:docMk/>
            <pc:sldMk cId="3990032711" sldId="295"/>
            <ac:spMk id="115" creationId="{73E628C3-73B9-451B-ADA0-2F2EBCBD669B}"/>
          </ac:spMkLst>
        </pc:spChg>
        <pc:spChg chg="add del">
          <ac:chgData name="Scott DeLoach" userId="e5ffe5c9-f8d4-4681-b92f-ad7c997ba6a6" providerId="ADAL" clId="{FE25C7F7-9602-49BA-A9F0-D246CAE371B4}" dt="2020-01-30T17:11:30.034" v="6523"/>
          <ac:spMkLst>
            <pc:docMk/>
            <pc:sldMk cId="3990032711" sldId="295"/>
            <ac:spMk id="116" creationId="{6456217D-A80C-4AA1-931A-C8D5CF30A1D7}"/>
          </ac:spMkLst>
        </pc:spChg>
        <pc:spChg chg="add del">
          <ac:chgData name="Scott DeLoach" userId="e5ffe5c9-f8d4-4681-b92f-ad7c997ba6a6" providerId="ADAL" clId="{FE25C7F7-9602-49BA-A9F0-D246CAE371B4}" dt="2020-01-30T17:11:30.034" v="6523"/>
          <ac:spMkLst>
            <pc:docMk/>
            <pc:sldMk cId="3990032711" sldId="295"/>
            <ac:spMk id="118" creationId="{3094A5FF-0E5C-4893-A524-B20976C3839B}"/>
          </ac:spMkLst>
        </pc:spChg>
        <pc:spChg chg="add del">
          <ac:chgData name="Scott DeLoach" userId="e5ffe5c9-f8d4-4681-b92f-ad7c997ba6a6" providerId="ADAL" clId="{FE25C7F7-9602-49BA-A9F0-D246CAE371B4}" dt="2020-01-30T17:11:30.034" v="6523"/>
          <ac:spMkLst>
            <pc:docMk/>
            <pc:sldMk cId="3990032711" sldId="295"/>
            <ac:spMk id="119" creationId="{C87242B2-9A82-4E94-B7D4-62462A8D1636}"/>
          </ac:spMkLst>
        </pc:spChg>
        <pc:spChg chg="add del">
          <ac:chgData name="Scott DeLoach" userId="e5ffe5c9-f8d4-4681-b92f-ad7c997ba6a6" providerId="ADAL" clId="{FE25C7F7-9602-49BA-A9F0-D246CAE371B4}" dt="2020-01-30T17:13:33.163" v="6570"/>
          <ac:spMkLst>
            <pc:docMk/>
            <pc:sldMk cId="3990032711" sldId="295"/>
            <ac:spMk id="120" creationId="{1B423321-5936-4376-95BA-700310D96DFA}"/>
          </ac:spMkLst>
        </pc:spChg>
        <pc:spChg chg="add del">
          <ac:chgData name="Scott DeLoach" userId="e5ffe5c9-f8d4-4681-b92f-ad7c997ba6a6" providerId="ADAL" clId="{FE25C7F7-9602-49BA-A9F0-D246CAE371B4}" dt="2020-01-30T17:13:33.163" v="6570"/>
          <ac:spMkLst>
            <pc:docMk/>
            <pc:sldMk cId="3990032711" sldId="295"/>
            <ac:spMk id="125" creationId="{B81E96AF-6771-4CDA-9DAA-81A79FF54748}"/>
          </ac:spMkLst>
        </pc:spChg>
        <pc:spChg chg="add del">
          <ac:chgData name="Scott DeLoach" userId="e5ffe5c9-f8d4-4681-b92f-ad7c997ba6a6" providerId="ADAL" clId="{FE25C7F7-9602-49BA-A9F0-D246CAE371B4}" dt="2020-01-30T17:13:33.163" v="6570"/>
          <ac:spMkLst>
            <pc:docMk/>
            <pc:sldMk cId="3990032711" sldId="295"/>
            <ac:spMk id="126" creationId="{53EE5961-7887-4B19-B8CB-A983937BB146}"/>
          </ac:spMkLst>
        </pc:spChg>
        <pc:spChg chg="add del">
          <ac:chgData name="Scott DeLoach" userId="e5ffe5c9-f8d4-4681-b92f-ad7c997ba6a6" providerId="ADAL" clId="{FE25C7F7-9602-49BA-A9F0-D246CAE371B4}" dt="2020-01-30T17:13:33.163" v="6570"/>
          <ac:spMkLst>
            <pc:docMk/>
            <pc:sldMk cId="3990032711" sldId="295"/>
            <ac:spMk id="128" creationId="{B52597CD-C447-4749-8AB2-7D901EBD7A30}"/>
          </ac:spMkLst>
        </pc:spChg>
        <pc:spChg chg="add del">
          <ac:chgData name="Scott DeLoach" userId="e5ffe5c9-f8d4-4681-b92f-ad7c997ba6a6" providerId="ADAL" clId="{FE25C7F7-9602-49BA-A9F0-D246CAE371B4}" dt="2020-01-30T17:13:33.163" v="6570"/>
          <ac:spMkLst>
            <pc:docMk/>
            <pc:sldMk cId="3990032711" sldId="295"/>
            <ac:spMk id="129" creationId="{286228B1-A5A1-4995-A066-7368BC8E5A38}"/>
          </ac:spMkLst>
        </pc:spChg>
        <pc:spChg chg="add del">
          <ac:chgData name="Scott DeLoach" userId="e5ffe5c9-f8d4-4681-b92f-ad7c997ba6a6" providerId="ADAL" clId="{FE25C7F7-9602-49BA-A9F0-D246CAE371B4}" dt="2020-01-30T17:13:33.163" v="6570"/>
          <ac:spMkLst>
            <pc:docMk/>
            <pc:sldMk cId="3990032711" sldId="295"/>
            <ac:spMk id="130" creationId="{1EDE16ED-ED21-433A-9BDD-D559F77D177A}"/>
          </ac:spMkLst>
        </pc:spChg>
        <pc:spChg chg="add del">
          <ac:chgData name="Scott DeLoach" userId="e5ffe5c9-f8d4-4681-b92f-ad7c997ba6a6" providerId="ADAL" clId="{FE25C7F7-9602-49BA-A9F0-D246CAE371B4}" dt="2020-01-30T17:13:33.163" v="6570"/>
          <ac:spMkLst>
            <pc:docMk/>
            <pc:sldMk cId="3990032711" sldId="295"/>
            <ac:spMk id="131" creationId="{A97B82B3-3FEE-4290-AAF2-4CFE284A44F5}"/>
          </ac:spMkLst>
        </pc:spChg>
        <pc:spChg chg="add del">
          <ac:chgData name="Scott DeLoach" userId="e5ffe5c9-f8d4-4681-b92f-ad7c997ba6a6" providerId="ADAL" clId="{FE25C7F7-9602-49BA-A9F0-D246CAE371B4}" dt="2020-01-30T17:13:33.163" v="6570"/>
          <ac:spMkLst>
            <pc:docMk/>
            <pc:sldMk cId="3990032711" sldId="295"/>
            <ac:spMk id="132" creationId="{B550BE5C-6255-4B04-AB43-7CDC58E5D246}"/>
          </ac:spMkLst>
        </pc:spChg>
        <pc:spChg chg="add del">
          <ac:chgData name="Scott DeLoach" userId="e5ffe5c9-f8d4-4681-b92f-ad7c997ba6a6" providerId="ADAL" clId="{FE25C7F7-9602-49BA-A9F0-D246CAE371B4}" dt="2020-01-30T17:13:33.163" v="6570"/>
          <ac:spMkLst>
            <pc:docMk/>
            <pc:sldMk cId="3990032711" sldId="295"/>
            <ac:spMk id="139" creationId="{05A8E853-0DFC-49C2-8752-78E4636A3C93}"/>
          </ac:spMkLst>
        </pc:spChg>
        <pc:spChg chg="add del">
          <ac:chgData name="Scott DeLoach" userId="e5ffe5c9-f8d4-4681-b92f-ad7c997ba6a6" providerId="ADAL" clId="{FE25C7F7-9602-49BA-A9F0-D246CAE371B4}" dt="2020-01-30T17:13:33.163" v="6570"/>
          <ac:spMkLst>
            <pc:docMk/>
            <pc:sldMk cId="3990032711" sldId="295"/>
            <ac:spMk id="142" creationId="{CF717B68-BC9C-4886-8E3B-897395630924}"/>
          </ac:spMkLst>
        </pc:spChg>
        <pc:spChg chg="add del">
          <ac:chgData name="Scott DeLoach" userId="e5ffe5c9-f8d4-4681-b92f-ad7c997ba6a6" providerId="ADAL" clId="{FE25C7F7-9602-49BA-A9F0-D246CAE371B4}" dt="2020-01-30T17:13:33.163" v="6570"/>
          <ac:spMkLst>
            <pc:docMk/>
            <pc:sldMk cId="3990032711" sldId="295"/>
            <ac:spMk id="143" creationId="{1821A2DB-5EBC-4090-8AC4-A5726E1A5C48}"/>
          </ac:spMkLst>
        </pc:spChg>
        <pc:spChg chg="add del">
          <ac:chgData name="Scott DeLoach" userId="e5ffe5c9-f8d4-4681-b92f-ad7c997ba6a6" providerId="ADAL" clId="{FE25C7F7-9602-49BA-A9F0-D246CAE371B4}" dt="2020-01-30T17:13:33.163" v="6570"/>
          <ac:spMkLst>
            <pc:docMk/>
            <pc:sldMk cId="3990032711" sldId="295"/>
            <ac:spMk id="145" creationId="{FA627AC7-F857-4E25-81A0-957EB77F1DC6}"/>
          </ac:spMkLst>
        </pc:spChg>
        <pc:spChg chg="add del">
          <ac:chgData name="Scott DeLoach" userId="e5ffe5c9-f8d4-4681-b92f-ad7c997ba6a6" providerId="ADAL" clId="{FE25C7F7-9602-49BA-A9F0-D246CAE371B4}" dt="2020-01-30T17:13:33.163" v="6570"/>
          <ac:spMkLst>
            <pc:docMk/>
            <pc:sldMk cId="3990032711" sldId="295"/>
            <ac:spMk id="146" creationId="{FE56CC74-E44E-4AF1-9EF1-379C813D9F98}"/>
          </ac:spMkLst>
        </pc:spChg>
        <pc:spChg chg="add del">
          <ac:chgData name="Scott DeLoach" userId="e5ffe5c9-f8d4-4681-b92f-ad7c997ba6a6" providerId="ADAL" clId="{FE25C7F7-9602-49BA-A9F0-D246CAE371B4}" dt="2020-01-30T17:13:33.163" v="6570"/>
          <ac:spMkLst>
            <pc:docMk/>
            <pc:sldMk cId="3990032711" sldId="295"/>
            <ac:spMk id="160" creationId="{268A96F7-8A6F-48FF-82F4-8218C2359237}"/>
          </ac:spMkLst>
        </pc:spChg>
        <pc:spChg chg="add del">
          <ac:chgData name="Scott DeLoach" userId="e5ffe5c9-f8d4-4681-b92f-ad7c997ba6a6" providerId="ADAL" clId="{FE25C7F7-9602-49BA-A9F0-D246CAE371B4}" dt="2020-01-30T17:13:33.163" v="6570"/>
          <ac:spMkLst>
            <pc:docMk/>
            <pc:sldMk cId="3990032711" sldId="295"/>
            <ac:spMk id="161" creationId="{3F3A7941-8E1A-4988-AA3A-150B5BEF7536}"/>
          </ac:spMkLst>
        </pc:spChg>
        <pc:spChg chg="add del">
          <ac:chgData name="Scott DeLoach" userId="e5ffe5c9-f8d4-4681-b92f-ad7c997ba6a6" providerId="ADAL" clId="{FE25C7F7-9602-49BA-A9F0-D246CAE371B4}" dt="2020-01-30T17:13:33.163" v="6570"/>
          <ac:spMkLst>
            <pc:docMk/>
            <pc:sldMk cId="3990032711" sldId="295"/>
            <ac:spMk id="163" creationId="{68E93272-4623-4C25-8166-110EE848F3C9}"/>
          </ac:spMkLst>
        </pc:spChg>
        <pc:spChg chg="add del">
          <ac:chgData name="Scott DeLoach" userId="e5ffe5c9-f8d4-4681-b92f-ad7c997ba6a6" providerId="ADAL" clId="{FE25C7F7-9602-49BA-A9F0-D246CAE371B4}" dt="2020-01-30T17:13:33.163" v="6570"/>
          <ac:spMkLst>
            <pc:docMk/>
            <pc:sldMk cId="3990032711" sldId="295"/>
            <ac:spMk id="164" creationId="{125DF465-B5AE-42D1-AF28-9722F9E2BD05}"/>
          </ac:spMkLst>
        </pc:spChg>
        <pc:spChg chg="add">
          <ac:chgData name="Scott DeLoach" userId="e5ffe5c9-f8d4-4681-b92f-ad7c997ba6a6" providerId="ADAL" clId="{FE25C7F7-9602-49BA-A9F0-D246CAE371B4}" dt="2020-01-30T17:14:19.292" v="6592"/>
          <ac:spMkLst>
            <pc:docMk/>
            <pc:sldMk cId="3990032711" sldId="295"/>
            <ac:spMk id="165" creationId="{DE4987DB-A495-4081-B3A9-417EC3E1CAFF}"/>
          </ac:spMkLst>
        </pc:spChg>
        <pc:spChg chg="add">
          <ac:chgData name="Scott DeLoach" userId="e5ffe5c9-f8d4-4681-b92f-ad7c997ba6a6" providerId="ADAL" clId="{FE25C7F7-9602-49BA-A9F0-D246CAE371B4}" dt="2020-01-30T17:14:19.292" v="6592"/>
          <ac:spMkLst>
            <pc:docMk/>
            <pc:sldMk cId="3990032711" sldId="295"/>
            <ac:spMk id="170" creationId="{947FD82D-925A-4108-B1C3-5521770A5B54}"/>
          </ac:spMkLst>
        </pc:spChg>
        <pc:spChg chg="add">
          <ac:chgData name="Scott DeLoach" userId="e5ffe5c9-f8d4-4681-b92f-ad7c997ba6a6" providerId="ADAL" clId="{FE25C7F7-9602-49BA-A9F0-D246CAE371B4}" dt="2020-01-30T17:14:19.292" v="6592"/>
          <ac:spMkLst>
            <pc:docMk/>
            <pc:sldMk cId="3990032711" sldId="295"/>
            <ac:spMk id="171" creationId="{AE674EEB-D65B-4243-B63C-CD2F9E5B0BA8}"/>
          </ac:spMkLst>
        </pc:spChg>
        <pc:spChg chg="add">
          <ac:chgData name="Scott DeLoach" userId="e5ffe5c9-f8d4-4681-b92f-ad7c997ba6a6" providerId="ADAL" clId="{FE25C7F7-9602-49BA-A9F0-D246CAE371B4}" dt="2020-01-30T17:14:19.292" v="6592"/>
          <ac:spMkLst>
            <pc:docMk/>
            <pc:sldMk cId="3990032711" sldId="295"/>
            <ac:spMk id="173" creationId="{758E4795-661F-41FB-B784-CEAE2D1E0B67}"/>
          </ac:spMkLst>
        </pc:spChg>
        <pc:spChg chg="add">
          <ac:chgData name="Scott DeLoach" userId="e5ffe5c9-f8d4-4681-b92f-ad7c997ba6a6" providerId="ADAL" clId="{FE25C7F7-9602-49BA-A9F0-D246CAE371B4}" dt="2020-01-30T17:14:19.292" v="6592"/>
          <ac:spMkLst>
            <pc:docMk/>
            <pc:sldMk cId="3990032711" sldId="295"/>
            <ac:spMk id="174" creationId="{01436F8E-5B71-4CA9-BB67-76170A746815}"/>
          </ac:spMkLst>
        </pc:spChg>
        <pc:spChg chg="add">
          <ac:chgData name="Scott DeLoach" userId="e5ffe5c9-f8d4-4681-b92f-ad7c997ba6a6" providerId="ADAL" clId="{FE25C7F7-9602-49BA-A9F0-D246CAE371B4}" dt="2020-01-30T17:14:19.292" v="6592"/>
          <ac:spMkLst>
            <pc:docMk/>
            <pc:sldMk cId="3990032711" sldId="295"/>
            <ac:spMk id="175" creationId="{FCA4CAE7-5D05-43E4-BA1C-47A6E125D44E}"/>
          </ac:spMkLst>
        </pc:spChg>
        <pc:spChg chg="add">
          <ac:chgData name="Scott DeLoach" userId="e5ffe5c9-f8d4-4681-b92f-ad7c997ba6a6" providerId="ADAL" clId="{FE25C7F7-9602-49BA-A9F0-D246CAE371B4}" dt="2020-01-30T17:14:19.292" v="6592"/>
          <ac:spMkLst>
            <pc:docMk/>
            <pc:sldMk cId="3990032711" sldId="295"/>
            <ac:spMk id="176" creationId="{AAD10702-284E-45F2-9AB2-FBD74B471995}"/>
          </ac:spMkLst>
        </pc:spChg>
        <pc:spChg chg="add">
          <ac:chgData name="Scott DeLoach" userId="e5ffe5c9-f8d4-4681-b92f-ad7c997ba6a6" providerId="ADAL" clId="{FE25C7F7-9602-49BA-A9F0-D246CAE371B4}" dt="2020-01-30T17:14:19.292" v="6592"/>
          <ac:spMkLst>
            <pc:docMk/>
            <pc:sldMk cId="3990032711" sldId="295"/>
            <ac:spMk id="177" creationId="{EF79B26B-CC90-4840-BFCB-E18C07520645}"/>
          </ac:spMkLst>
        </pc:spChg>
        <pc:spChg chg="add">
          <ac:chgData name="Scott DeLoach" userId="e5ffe5c9-f8d4-4681-b92f-ad7c997ba6a6" providerId="ADAL" clId="{FE25C7F7-9602-49BA-A9F0-D246CAE371B4}" dt="2020-01-30T17:14:19.292" v="6592"/>
          <ac:spMkLst>
            <pc:docMk/>
            <pc:sldMk cId="3990032711" sldId="295"/>
            <ac:spMk id="184" creationId="{9D5EADB4-2C62-4EAA-BA55-9B45BE008859}"/>
          </ac:spMkLst>
        </pc:spChg>
        <pc:spChg chg="add">
          <ac:chgData name="Scott DeLoach" userId="e5ffe5c9-f8d4-4681-b92f-ad7c997ba6a6" providerId="ADAL" clId="{FE25C7F7-9602-49BA-A9F0-D246CAE371B4}" dt="2020-01-30T17:14:19.292" v="6592"/>
          <ac:spMkLst>
            <pc:docMk/>
            <pc:sldMk cId="3990032711" sldId="295"/>
            <ac:spMk id="187" creationId="{27C51475-53D5-4036-A483-686B1C7B46E9}"/>
          </ac:spMkLst>
        </pc:spChg>
        <pc:spChg chg="add">
          <ac:chgData name="Scott DeLoach" userId="e5ffe5c9-f8d4-4681-b92f-ad7c997ba6a6" providerId="ADAL" clId="{FE25C7F7-9602-49BA-A9F0-D246CAE371B4}" dt="2020-01-30T17:14:19.292" v="6592"/>
          <ac:spMkLst>
            <pc:docMk/>
            <pc:sldMk cId="3990032711" sldId="295"/>
            <ac:spMk id="188" creationId="{50A9E9E4-CD29-4273-9DD3-84445D0F5349}"/>
          </ac:spMkLst>
        </pc:spChg>
        <pc:spChg chg="add">
          <ac:chgData name="Scott DeLoach" userId="e5ffe5c9-f8d4-4681-b92f-ad7c997ba6a6" providerId="ADAL" clId="{FE25C7F7-9602-49BA-A9F0-D246CAE371B4}" dt="2020-01-30T17:14:19.292" v="6592"/>
          <ac:spMkLst>
            <pc:docMk/>
            <pc:sldMk cId="3990032711" sldId="295"/>
            <ac:spMk id="190" creationId="{9286C652-994D-46EF-8ECD-940B16BA3BBA}"/>
          </ac:spMkLst>
        </pc:spChg>
        <pc:spChg chg="add">
          <ac:chgData name="Scott DeLoach" userId="e5ffe5c9-f8d4-4681-b92f-ad7c997ba6a6" providerId="ADAL" clId="{FE25C7F7-9602-49BA-A9F0-D246CAE371B4}" dt="2020-01-30T17:14:19.292" v="6592"/>
          <ac:spMkLst>
            <pc:docMk/>
            <pc:sldMk cId="3990032711" sldId="295"/>
            <ac:spMk id="191" creationId="{A1A216E6-47F8-4B64-89D2-614B2CDA9F29}"/>
          </ac:spMkLst>
        </pc:spChg>
        <pc:spChg chg="add">
          <ac:chgData name="Scott DeLoach" userId="e5ffe5c9-f8d4-4681-b92f-ad7c997ba6a6" providerId="ADAL" clId="{FE25C7F7-9602-49BA-A9F0-D246CAE371B4}" dt="2020-01-30T17:14:19.292" v="6592"/>
          <ac:spMkLst>
            <pc:docMk/>
            <pc:sldMk cId="3990032711" sldId="295"/>
            <ac:spMk id="205" creationId="{D78B8C39-1EA5-4583-A3EE-F63451EAC399}"/>
          </ac:spMkLst>
        </pc:spChg>
        <pc:spChg chg="add">
          <ac:chgData name="Scott DeLoach" userId="e5ffe5c9-f8d4-4681-b92f-ad7c997ba6a6" providerId="ADAL" clId="{FE25C7F7-9602-49BA-A9F0-D246CAE371B4}" dt="2020-01-30T17:14:19.292" v="6592"/>
          <ac:spMkLst>
            <pc:docMk/>
            <pc:sldMk cId="3990032711" sldId="295"/>
            <ac:spMk id="206" creationId="{94A370D3-5569-475A-B8C7-67D4A32DB6D3}"/>
          </ac:spMkLst>
        </pc:spChg>
        <pc:spChg chg="add">
          <ac:chgData name="Scott DeLoach" userId="e5ffe5c9-f8d4-4681-b92f-ad7c997ba6a6" providerId="ADAL" clId="{FE25C7F7-9602-49BA-A9F0-D246CAE371B4}" dt="2020-01-30T17:14:19.292" v="6592"/>
          <ac:spMkLst>
            <pc:docMk/>
            <pc:sldMk cId="3990032711" sldId="295"/>
            <ac:spMk id="208" creationId="{F2B2C93B-2D31-478F-AF3F-D7FE8C43CFCE}"/>
          </ac:spMkLst>
        </pc:spChg>
        <pc:spChg chg="add">
          <ac:chgData name="Scott DeLoach" userId="e5ffe5c9-f8d4-4681-b92f-ad7c997ba6a6" providerId="ADAL" clId="{FE25C7F7-9602-49BA-A9F0-D246CAE371B4}" dt="2020-01-30T17:14:19.292" v="6592"/>
          <ac:spMkLst>
            <pc:docMk/>
            <pc:sldMk cId="3990032711" sldId="295"/>
            <ac:spMk id="209" creationId="{0A10993E-A72A-43A3-B422-1278ADA5289F}"/>
          </ac:spMkLst>
        </pc:spChg>
        <pc:grpChg chg="add del">
          <ac:chgData name="Scott DeLoach" userId="e5ffe5c9-f8d4-4681-b92f-ad7c997ba6a6" providerId="ADAL" clId="{FE25C7F7-9602-49BA-A9F0-D246CAE371B4}" dt="2020-01-30T17:11:30.034" v="6523"/>
          <ac:grpSpMkLst>
            <pc:docMk/>
            <pc:sldMk cId="3990032711" sldId="295"/>
            <ac:grpSpMk id="106" creationId="{60A0C622-DF97-441F-B8FD-8D473E6C9141}"/>
          </ac:grpSpMkLst>
        </pc:grpChg>
        <pc:grpChg chg="add del">
          <ac:chgData name="Scott DeLoach" userId="e5ffe5c9-f8d4-4681-b92f-ad7c997ba6a6" providerId="ADAL" clId="{FE25C7F7-9602-49BA-A9F0-D246CAE371B4}" dt="2020-01-30T17:11:30.034" v="6523"/>
          <ac:grpSpMkLst>
            <pc:docMk/>
            <pc:sldMk cId="3990032711" sldId="295"/>
            <ac:grpSpMk id="110" creationId="{C571969F-6B63-47A3-BB3C-5B194286A0FB}"/>
          </ac:grpSpMkLst>
        </pc:grpChg>
        <pc:grpChg chg="add del">
          <ac:chgData name="Scott DeLoach" userId="e5ffe5c9-f8d4-4681-b92f-ad7c997ba6a6" providerId="ADAL" clId="{FE25C7F7-9602-49BA-A9F0-D246CAE371B4}" dt="2020-01-30T17:13:33.163" v="6570"/>
          <ac:grpSpMkLst>
            <pc:docMk/>
            <pc:sldMk cId="3990032711" sldId="295"/>
            <ac:grpSpMk id="151" creationId="{AD1AC30B-2587-4404-8C14-ED295414788A}"/>
          </ac:grpSpMkLst>
        </pc:grpChg>
        <pc:grpChg chg="add del">
          <ac:chgData name="Scott DeLoach" userId="e5ffe5c9-f8d4-4681-b92f-ad7c997ba6a6" providerId="ADAL" clId="{FE25C7F7-9602-49BA-A9F0-D246CAE371B4}" dt="2020-01-30T17:13:33.163" v="6570"/>
          <ac:grpSpMkLst>
            <pc:docMk/>
            <pc:sldMk cId="3990032711" sldId="295"/>
            <ac:grpSpMk id="155" creationId="{05308C46-760E-4A0E-8824-137C1CF73B7D}"/>
          </ac:grpSpMkLst>
        </pc:grpChg>
        <pc:grpChg chg="add">
          <ac:chgData name="Scott DeLoach" userId="e5ffe5c9-f8d4-4681-b92f-ad7c997ba6a6" providerId="ADAL" clId="{FE25C7F7-9602-49BA-A9F0-D246CAE371B4}" dt="2020-01-30T17:14:19.292" v="6592"/>
          <ac:grpSpMkLst>
            <pc:docMk/>
            <pc:sldMk cId="3990032711" sldId="295"/>
            <ac:grpSpMk id="196" creationId="{2B0D92C6-592F-4C42-9EA0-6D7B05989BCB}"/>
          </ac:grpSpMkLst>
        </pc:grpChg>
        <pc:grpChg chg="add">
          <ac:chgData name="Scott DeLoach" userId="e5ffe5c9-f8d4-4681-b92f-ad7c997ba6a6" providerId="ADAL" clId="{FE25C7F7-9602-49BA-A9F0-D246CAE371B4}" dt="2020-01-30T17:14:19.292" v="6592"/>
          <ac:grpSpMkLst>
            <pc:docMk/>
            <pc:sldMk cId="3990032711" sldId="295"/>
            <ac:grpSpMk id="200" creationId="{567CD9F8-2742-4F9C-B514-6789AC21EB02}"/>
          </ac:grpSpMkLst>
        </pc:grpChg>
        <pc:cxnChg chg="del mod">
          <ac:chgData name="Scott DeLoach" userId="e5ffe5c9-f8d4-4681-b92f-ad7c997ba6a6" providerId="ADAL" clId="{FE25C7F7-9602-49BA-A9F0-D246CAE371B4}" dt="2020-01-30T17:10:23.660" v="6503" actId="478"/>
          <ac:cxnSpMkLst>
            <pc:docMk/>
            <pc:sldMk cId="3990032711" sldId="295"/>
            <ac:cxnSpMk id="15" creationId="{494D7C2B-D40A-4655-BF27-BC25FD503A9A}"/>
          </ac:cxnSpMkLst>
        </pc:cxnChg>
        <pc:cxnChg chg="del">
          <ac:chgData name="Scott DeLoach" userId="e5ffe5c9-f8d4-4681-b92f-ad7c997ba6a6" providerId="ADAL" clId="{FE25C7F7-9602-49BA-A9F0-D246CAE371B4}" dt="2020-01-30T17:10:23.660" v="6503" actId="478"/>
          <ac:cxnSpMkLst>
            <pc:docMk/>
            <pc:sldMk cId="3990032711" sldId="295"/>
            <ac:cxnSpMk id="16" creationId="{861C5DDF-B804-40EF-9838-138EB79487AD}"/>
          </ac:cxnSpMkLst>
        </pc:cxnChg>
        <pc:cxnChg chg="del mod">
          <ac:chgData name="Scott DeLoach" userId="e5ffe5c9-f8d4-4681-b92f-ad7c997ba6a6" providerId="ADAL" clId="{FE25C7F7-9602-49BA-A9F0-D246CAE371B4}" dt="2020-01-30T17:10:23.660" v="6503" actId="478"/>
          <ac:cxnSpMkLst>
            <pc:docMk/>
            <pc:sldMk cId="3990032711" sldId="295"/>
            <ac:cxnSpMk id="17" creationId="{698C8156-0E24-4F1E-B9FB-7B26E960B50F}"/>
          </ac:cxnSpMkLst>
        </pc:cxnChg>
        <pc:cxnChg chg="del mod">
          <ac:chgData name="Scott DeLoach" userId="e5ffe5c9-f8d4-4681-b92f-ad7c997ba6a6" providerId="ADAL" clId="{FE25C7F7-9602-49BA-A9F0-D246CAE371B4}" dt="2020-01-30T17:10:23.660" v="6503" actId="478"/>
          <ac:cxnSpMkLst>
            <pc:docMk/>
            <pc:sldMk cId="3990032711" sldId="295"/>
            <ac:cxnSpMk id="18" creationId="{46402E9F-FA36-4D7F-AD9E-454F5A55118A}"/>
          </ac:cxnSpMkLst>
        </pc:cxnChg>
        <pc:cxnChg chg="del mod">
          <ac:chgData name="Scott DeLoach" userId="e5ffe5c9-f8d4-4681-b92f-ad7c997ba6a6" providerId="ADAL" clId="{FE25C7F7-9602-49BA-A9F0-D246CAE371B4}" dt="2020-01-30T17:10:23.660" v="6503" actId="478"/>
          <ac:cxnSpMkLst>
            <pc:docMk/>
            <pc:sldMk cId="3990032711" sldId="295"/>
            <ac:cxnSpMk id="41" creationId="{36FECEC0-0CF5-42CB-8045-8B0A7F4E47F8}"/>
          </ac:cxnSpMkLst>
        </pc:cxnChg>
        <pc:cxnChg chg="del mod">
          <ac:chgData name="Scott DeLoach" userId="e5ffe5c9-f8d4-4681-b92f-ad7c997ba6a6" providerId="ADAL" clId="{FE25C7F7-9602-49BA-A9F0-D246CAE371B4}" dt="2020-01-30T17:10:23.660" v="6503" actId="478"/>
          <ac:cxnSpMkLst>
            <pc:docMk/>
            <pc:sldMk cId="3990032711" sldId="295"/>
            <ac:cxnSpMk id="48" creationId="{BB8ECE9C-261E-466A-A9C7-895170320632}"/>
          </ac:cxnSpMkLst>
        </pc:cxnChg>
        <pc:cxnChg chg="del mod">
          <ac:chgData name="Scott DeLoach" userId="e5ffe5c9-f8d4-4681-b92f-ad7c997ba6a6" providerId="ADAL" clId="{FE25C7F7-9602-49BA-A9F0-D246CAE371B4}" dt="2020-01-30T17:10:23.660" v="6503" actId="478"/>
          <ac:cxnSpMkLst>
            <pc:docMk/>
            <pc:sldMk cId="3990032711" sldId="295"/>
            <ac:cxnSpMk id="51" creationId="{C133C6AF-707F-4510-B34A-63BF6D7372F7}"/>
          </ac:cxnSpMkLst>
        </pc:cxnChg>
        <pc:cxnChg chg="add del">
          <ac:chgData name="Scott DeLoach" userId="e5ffe5c9-f8d4-4681-b92f-ad7c997ba6a6" providerId="ADAL" clId="{FE25C7F7-9602-49BA-A9F0-D246CAE371B4}" dt="2020-01-30T17:11:30.034" v="6523"/>
          <ac:cxnSpMkLst>
            <pc:docMk/>
            <pc:sldMk cId="3990032711" sldId="295"/>
            <ac:cxnSpMk id="53" creationId="{6314E584-1008-44CE-AC1E-D4064860A4C6}"/>
          </ac:cxnSpMkLst>
        </pc:cxnChg>
        <pc:cxnChg chg="add del">
          <ac:chgData name="Scott DeLoach" userId="e5ffe5c9-f8d4-4681-b92f-ad7c997ba6a6" providerId="ADAL" clId="{FE25C7F7-9602-49BA-A9F0-D246CAE371B4}" dt="2020-01-30T17:11:30.034" v="6523"/>
          <ac:cxnSpMkLst>
            <pc:docMk/>
            <pc:sldMk cId="3990032711" sldId="295"/>
            <ac:cxnSpMk id="54" creationId="{D0118081-45D1-41B0-BDFF-F4F4DC27B77C}"/>
          </ac:cxnSpMkLst>
        </pc:cxnChg>
        <pc:cxnChg chg="add del">
          <ac:chgData name="Scott DeLoach" userId="e5ffe5c9-f8d4-4681-b92f-ad7c997ba6a6" providerId="ADAL" clId="{FE25C7F7-9602-49BA-A9F0-D246CAE371B4}" dt="2020-01-30T17:11:30.034" v="6523"/>
          <ac:cxnSpMkLst>
            <pc:docMk/>
            <pc:sldMk cId="3990032711" sldId="295"/>
            <ac:cxnSpMk id="55" creationId="{B4644F29-4F58-447D-91B5-0E82CCD76AE7}"/>
          </ac:cxnSpMkLst>
        </pc:cxnChg>
        <pc:cxnChg chg="add del">
          <ac:chgData name="Scott DeLoach" userId="e5ffe5c9-f8d4-4681-b92f-ad7c997ba6a6" providerId="ADAL" clId="{FE25C7F7-9602-49BA-A9F0-D246CAE371B4}" dt="2020-01-30T17:11:30.034" v="6523"/>
          <ac:cxnSpMkLst>
            <pc:docMk/>
            <pc:sldMk cId="3990032711" sldId="295"/>
            <ac:cxnSpMk id="59" creationId="{C7859EAF-E5C3-4E4A-8385-E41F8ACA21C9}"/>
          </ac:cxnSpMkLst>
        </pc:cxnChg>
        <pc:cxnChg chg="add del">
          <ac:chgData name="Scott DeLoach" userId="e5ffe5c9-f8d4-4681-b92f-ad7c997ba6a6" providerId="ADAL" clId="{FE25C7F7-9602-49BA-A9F0-D246CAE371B4}" dt="2020-01-30T17:11:30.034" v="6523"/>
          <ac:cxnSpMkLst>
            <pc:docMk/>
            <pc:sldMk cId="3990032711" sldId="295"/>
            <ac:cxnSpMk id="64" creationId="{5AE19D12-1E90-4E64-AB5C-6511E5CF69AB}"/>
          </ac:cxnSpMkLst>
        </pc:cxnChg>
        <pc:cxnChg chg="del mod">
          <ac:chgData name="Scott DeLoach" userId="e5ffe5c9-f8d4-4681-b92f-ad7c997ba6a6" providerId="ADAL" clId="{FE25C7F7-9602-49BA-A9F0-D246CAE371B4}" dt="2020-01-30T17:10:23.660" v="6503" actId="478"/>
          <ac:cxnSpMkLst>
            <pc:docMk/>
            <pc:sldMk cId="3990032711" sldId="295"/>
            <ac:cxnSpMk id="73" creationId="{243AEBA9-21F4-4F4C-AB83-BA9B0E09EE05}"/>
          </ac:cxnSpMkLst>
        </pc:cxnChg>
        <pc:cxnChg chg="del mod">
          <ac:chgData name="Scott DeLoach" userId="e5ffe5c9-f8d4-4681-b92f-ad7c997ba6a6" providerId="ADAL" clId="{FE25C7F7-9602-49BA-A9F0-D246CAE371B4}" dt="2020-01-30T17:10:23.660" v="6503" actId="478"/>
          <ac:cxnSpMkLst>
            <pc:docMk/>
            <pc:sldMk cId="3990032711" sldId="295"/>
            <ac:cxnSpMk id="74" creationId="{EB7A9CF1-A687-4771-844E-119EE72F79CA}"/>
          </ac:cxnSpMkLst>
        </pc:cxnChg>
        <pc:cxnChg chg="add del">
          <ac:chgData name="Scott DeLoach" userId="e5ffe5c9-f8d4-4681-b92f-ad7c997ba6a6" providerId="ADAL" clId="{FE25C7F7-9602-49BA-A9F0-D246CAE371B4}" dt="2020-01-30T17:11:30.034" v="6523"/>
          <ac:cxnSpMkLst>
            <pc:docMk/>
            <pc:sldMk cId="3990032711" sldId="295"/>
            <ac:cxnSpMk id="75" creationId="{738DF80C-F175-4A39-9524-EB48C1C150FB}"/>
          </ac:cxnSpMkLst>
        </pc:cxnChg>
        <pc:cxnChg chg="add del">
          <ac:chgData name="Scott DeLoach" userId="e5ffe5c9-f8d4-4681-b92f-ad7c997ba6a6" providerId="ADAL" clId="{FE25C7F7-9602-49BA-A9F0-D246CAE371B4}" dt="2020-01-30T17:11:30.034" v="6523"/>
          <ac:cxnSpMkLst>
            <pc:docMk/>
            <pc:sldMk cId="3990032711" sldId="295"/>
            <ac:cxnSpMk id="76" creationId="{58695D82-4F17-413E-B83A-3E38CDE785D5}"/>
          </ac:cxnSpMkLst>
        </pc:cxnChg>
        <pc:cxnChg chg="del mod">
          <ac:chgData name="Scott DeLoach" userId="e5ffe5c9-f8d4-4681-b92f-ad7c997ba6a6" providerId="ADAL" clId="{FE25C7F7-9602-49BA-A9F0-D246CAE371B4}" dt="2020-01-30T17:10:23.660" v="6503" actId="478"/>
          <ac:cxnSpMkLst>
            <pc:docMk/>
            <pc:sldMk cId="3990032711" sldId="295"/>
            <ac:cxnSpMk id="77" creationId="{3CF9E892-0873-4AF0-B32B-8C4ECBD06BE5}"/>
          </ac:cxnSpMkLst>
        </pc:cxnChg>
        <pc:cxnChg chg="add del">
          <ac:chgData name="Scott DeLoach" userId="e5ffe5c9-f8d4-4681-b92f-ad7c997ba6a6" providerId="ADAL" clId="{FE25C7F7-9602-49BA-A9F0-D246CAE371B4}" dt="2020-01-30T17:11:30.034" v="6523"/>
          <ac:cxnSpMkLst>
            <pc:docMk/>
            <pc:sldMk cId="3990032711" sldId="295"/>
            <ac:cxnSpMk id="79" creationId="{7B202738-A613-412C-92F5-5C5F8BDB5DBB}"/>
          </ac:cxnSpMkLst>
        </pc:cxnChg>
        <pc:cxnChg chg="del mod">
          <ac:chgData name="Scott DeLoach" userId="e5ffe5c9-f8d4-4681-b92f-ad7c997ba6a6" providerId="ADAL" clId="{FE25C7F7-9602-49BA-A9F0-D246CAE371B4}" dt="2020-01-30T17:10:23.660" v="6503" actId="478"/>
          <ac:cxnSpMkLst>
            <pc:docMk/>
            <pc:sldMk cId="3990032711" sldId="295"/>
            <ac:cxnSpMk id="80" creationId="{067344E8-9E6D-4329-8A60-DA18132E019A}"/>
          </ac:cxnSpMkLst>
        </pc:cxnChg>
        <pc:cxnChg chg="add del">
          <ac:chgData name="Scott DeLoach" userId="e5ffe5c9-f8d4-4681-b92f-ad7c997ba6a6" providerId="ADAL" clId="{FE25C7F7-9602-49BA-A9F0-D246CAE371B4}" dt="2020-01-30T17:11:30.034" v="6523"/>
          <ac:cxnSpMkLst>
            <pc:docMk/>
            <pc:sldMk cId="3990032711" sldId="295"/>
            <ac:cxnSpMk id="81" creationId="{C4F7D136-E0DE-41D9-B3F6-850D7A80A935}"/>
          </ac:cxnSpMkLst>
        </pc:cxnChg>
        <pc:cxnChg chg="add del">
          <ac:chgData name="Scott DeLoach" userId="e5ffe5c9-f8d4-4681-b92f-ad7c997ba6a6" providerId="ADAL" clId="{FE25C7F7-9602-49BA-A9F0-D246CAE371B4}" dt="2020-01-30T17:11:30.034" v="6523"/>
          <ac:cxnSpMkLst>
            <pc:docMk/>
            <pc:sldMk cId="3990032711" sldId="295"/>
            <ac:cxnSpMk id="82" creationId="{910AD2A1-97D9-42A8-AFD2-F4E2A0748CA7}"/>
          </ac:cxnSpMkLst>
        </pc:cxnChg>
        <pc:cxnChg chg="del mod">
          <ac:chgData name="Scott DeLoach" userId="e5ffe5c9-f8d4-4681-b92f-ad7c997ba6a6" providerId="ADAL" clId="{FE25C7F7-9602-49BA-A9F0-D246CAE371B4}" dt="2020-01-30T17:10:23.660" v="6503" actId="478"/>
          <ac:cxnSpMkLst>
            <pc:docMk/>
            <pc:sldMk cId="3990032711" sldId="295"/>
            <ac:cxnSpMk id="83" creationId="{5AD84311-BF31-4CF9-BC12-44F425FECFD5}"/>
          </ac:cxnSpMkLst>
        </pc:cxnChg>
        <pc:cxnChg chg="del mod">
          <ac:chgData name="Scott DeLoach" userId="e5ffe5c9-f8d4-4681-b92f-ad7c997ba6a6" providerId="ADAL" clId="{FE25C7F7-9602-49BA-A9F0-D246CAE371B4}" dt="2020-01-30T17:10:23.660" v="6503" actId="478"/>
          <ac:cxnSpMkLst>
            <pc:docMk/>
            <pc:sldMk cId="3990032711" sldId="295"/>
            <ac:cxnSpMk id="84" creationId="{821C29DC-0FEE-446A-A13F-D1491FD8438D}"/>
          </ac:cxnSpMkLst>
        </pc:cxnChg>
        <pc:cxnChg chg="add del">
          <ac:chgData name="Scott DeLoach" userId="e5ffe5c9-f8d4-4681-b92f-ad7c997ba6a6" providerId="ADAL" clId="{FE25C7F7-9602-49BA-A9F0-D246CAE371B4}" dt="2020-01-30T17:11:30.034" v="6523"/>
          <ac:cxnSpMkLst>
            <pc:docMk/>
            <pc:sldMk cId="3990032711" sldId="295"/>
            <ac:cxnSpMk id="85" creationId="{74392D89-6F63-46C7-A39F-2B1B9ABBE75B}"/>
          </ac:cxnSpMkLst>
        </pc:cxnChg>
        <pc:cxnChg chg="del mod">
          <ac:chgData name="Scott DeLoach" userId="e5ffe5c9-f8d4-4681-b92f-ad7c997ba6a6" providerId="ADAL" clId="{FE25C7F7-9602-49BA-A9F0-D246CAE371B4}" dt="2020-01-30T17:10:23.660" v="6503" actId="478"/>
          <ac:cxnSpMkLst>
            <pc:docMk/>
            <pc:sldMk cId="3990032711" sldId="295"/>
            <ac:cxnSpMk id="86" creationId="{86B44169-AD55-47A2-9202-8727342C39C5}"/>
          </ac:cxnSpMkLst>
        </pc:cxnChg>
        <pc:cxnChg chg="add del">
          <ac:chgData name="Scott DeLoach" userId="e5ffe5c9-f8d4-4681-b92f-ad7c997ba6a6" providerId="ADAL" clId="{FE25C7F7-9602-49BA-A9F0-D246CAE371B4}" dt="2020-01-30T17:11:30.034" v="6523"/>
          <ac:cxnSpMkLst>
            <pc:docMk/>
            <pc:sldMk cId="3990032711" sldId="295"/>
            <ac:cxnSpMk id="88" creationId="{7650ADB8-9270-43CC-936A-DB235C294AD9}"/>
          </ac:cxnSpMkLst>
        </pc:cxnChg>
        <pc:cxnChg chg="del mod">
          <ac:chgData name="Scott DeLoach" userId="e5ffe5c9-f8d4-4681-b92f-ad7c997ba6a6" providerId="ADAL" clId="{FE25C7F7-9602-49BA-A9F0-D246CAE371B4}" dt="2020-01-30T17:10:23.660" v="6503" actId="478"/>
          <ac:cxnSpMkLst>
            <pc:docMk/>
            <pc:sldMk cId="3990032711" sldId="295"/>
            <ac:cxnSpMk id="89" creationId="{F69A3A31-4A91-4D1E-9444-71777643F44A}"/>
          </ac:cxnSpMkLst>
        </pc:cxnChg>
        <pc:cxnChg chg="del mod">
          <ac:chgData name="Scott DeLoach" userId="e5ffe5c9-f8d4-4681-b92f-ad7c997ba6a6" providerId="ADAL" clId="{FE25C7F7-9602-49BA-A9F0-D246CAE371B4}" dt="2020-01-30T17:10:23.660" v="6503" actId="478"/>
          <ac:cxnSpMkLst>
            <pc:docMk/>
            <pc:sldMk cId="3990032711" sldId="295"/>
            <ac:cxnSpMk id="90" creationId="{1D8F92DA-2FCA-4756-BDBE-2FEA84EDC29E}"/>
          </ac:cxnSpMkLst>
        </pc:cxnChg>
        <pc:cxnChg chg="add del">
          <ac:chgData name="Scott DeLoach" userId="e5ffe5c9-f8d4-4681-b92f-ad7c997ba6a6" providerId="ADAL" clId="{FE25C7F7-9602-49BA-A9F0-D246CAE371B4}" dt="2020-01-30T17:11:30.034" v="6523"/>
          <ac:cxnSpMkLst>
            <pc:docMk/>
            <pc:sldMk cId="3990032711" sldId="295"/>
            <ac:cxnSpMk id="91" creationId="{D2023288-7219-4B91-95F6-6A7F49632681}"/>
          </ac:cxnSpMkLst>
        </pc:cxnChg>
        <pc:cxnChg chg="del mod">
          <ac:chgData name="Scott DeLoach" userId="e5ffe5c9-f8d4-4681-b92f-ad7c997ba6a6" providerId="ADAL" clId="{FE25C7F7-9602-49BA-A9F0-D246CAE371B4}" dt="2020-01-30T17:10:23.660" v="6503" actId="478"/>
          <ac:cxnSpMkLst>
            <pc:docMk/>
            <pc:sldMk cId="3990032711" sldId="295"/>
            <ac:cxnSpMk id="95" creationId="{466EF604-B031-48A7-8C1A-EF6A6082CC9F}"/>
          </ac:cxnSpMkLst>
        </pc:cxnChg>
        <pc:cxnChg chg="add del">
          <ac:chgData name="Scott DeLoach" userId="e5ffe5c9-f8d4-4681-b92f-ad7c997ba6a6" providerId="ADAL" clId="{FE25C7F7-9602-49BA-A9F0-D246CAE371B4}" dt="2020-01-30T17:11:30.034" v="6523"/>
          <ac:cxnSpMkLst>
            <pc:docMk/>
            <pc:sldMk cId="3990032711" sldId="295"/>
            <ac:cxnSpMk id="96" creationId="{7B2AA08C-A7F7-478D-A527-90A8847CAF38}"/>
          </ac:cxnSpMkLst>
        </pc:cxnChg>
        <pc:cxnChg chg="del mod">
          <ac:chgData name="Scott DeLoach" userId="e5ffe5c9-f8d4-4681-b92f-ad7c997ba6a6" providerId="ADAL" clId="{FE25C7F7-9602-49BA-A9F0-D246CAE371B4}" dt="2020-01-30T17:10:23.660" v="6503" actId="478"/>
          <ac:cxnSpMkLst>
            <pc:docMk/>
            <pc:sldMk cId="3990032711" sldId="295"/>
            <ac:cxnSpMk id="98" creationId="{99A28700-6F96-4D44-A424-D3A9B5182CF1}"/>
          </ac:cxnSpMkLst>
        </pc:cxnChg>
        <pc:cxnChg chg="add del">
          <ac:chgData name="Scott DeLoach" userId="e5ffe5c9-f8d4-4681-b92f-ad7c997ba6a6" providerId="ADAL" clId="{FE25C7F7-9602-49BA-A9F0-D246CAE371B4}" dt="2020-01-30T17:11:30.034" v="6523"/>
          <ac:cxnSpMkLst>
            <pc:docMk/>
            <pc:sldMk cId="3990032711" sldId="295"/>
            <ac:cxnSpMk id="101" creationId="{BBA63500-026A-47B9-98CC-2CC1174E8989}"/>
          </ac:cxnSpMkLst>
        </pc:cxnChg>
        <pc:cxnChg chg="add del">
          <ac:chgData name="Scott DeLoach" userId="e5ffe5c9-f8d4-4681-b92f-ad7c997ba6a6" providerId="ADAL" clId="{FE25C7F7-9602-49BA-A9F0-D246CAE371B4}" dt="2020-01-30T17:11:30.034" v="6523"/>
          <ac:cxnSpMkLst>
            <pc:docMk/>
            <pc:sldMk cId="3990032711" sldId="295"/>
            <ac:cxnSpMk id="102" creationId="{F2C8C1FF-462A-45DD-B203-38686ACD677D}"/>
          </ac:cxnSpMkLst>
        </pc:cxnChg>
        <pc:cxnChg chg="add del">
          <ac:chgData name="Scott DeLoach" userId="e5ffe5c9-f8d4-4681-b92f-ad7c997ba6a6" providerId="ADAL" clId="{FE25C7F7-9602-49BA-A9F0-D246CAE371B4}" dt="2020-01-30T17:11:30.034" v="6523"/>
          <ac:cxnSpMkLst>
            <pc:docMk/>
            <pc:sldMk cId="3990032711" sldId="295"/>
            <ac:cxnSpMk id="103" creationId="{3B6FD1FA-B038-4E5D-BB79-DBA9A673609E}"/>
          </ac:cxnSpMkLst>
        </pc:cxnChg>
        <pc:cxnChg chg="add del">
          <ac:chgData name="Scott DeLoach" userId="e5ffe5c9-f8d4-4681-b92f-ad7c997ba6a6" providerId="ADAL" clId="{FE25C7F7-9602-49BA-A9F0-D246CAE371B4}" dt="2020-01-30T17:11:30.034" v="6523"/>
          <ac:cxnSpMkLst>
            <pc:docMk/>
            <pc:sldMk cId="3990032711" sldId="295"/>
            <ac:cxnSpMk id="104" creationId="{5EA772AB-AAA8-4471-9E9C-AD2146CF1EA1}"/>
          </ac:cxnSpMkLst>
        </pc:cxnChg>
        <pc:cxnChg chg="del mod">
          <ac:chgData name="Scott DeLoach" userId="e5ffe5c9-f8d4-4681-b92f-ad7c997ba6a6" providerId="ADAL" clId="{FE25C7F7-9602-49BA-A9F0-D246CAE371B4}" dt="2020-01-30T17:10:23.660" v="6503" actId="478"/>
          <ac:cxnSpMkLst>
            <pc:docMk/>
            <pc:sldMk cId="3990032711" sldId="295"/>
            <ac:cxnSpMk id="105" creationId="{854CF708-B594-4DB2-9C00-0E9AE3CC1D40}"/>
          </ac:cxnSpMkLst>
        </pc:cxnChg>
        <pc:cxnChg chg="add del">
          <ac:chgData name="Scott DeLoach" userId="e5ffe5c9-f8d4-4681-b92f-ad7c997ba6a6" providerId="ADAL" clId="{FE25C7F7-9602-49BA-A9F0-D246CAE371B4}" dt="2020-01-30T17:11:30.034" v="6523"/>
          <ac:cxnSpMkLst>
            <pc:docMk/>
            <pc:sldMk cId="3990032711" sldId="295"/>
            <ac:cxnSpMk id="114" creationId="{71266775-557F-40B1-9671-93EE77DD1AFE}"/>
          </ac:cxnSpMkLst>
        </pc:cxnChg>
        <pc:cxnChg chg="add del">
          <ac:chgData name="Scott DeLoach" userId="e5ffe5c9-f8d4-4681-b92f-ad7c997ba6a6" providerId="ADAL" clId="{FE25C7F7-9602-49BA-A9F0-D246CAE371B4}" dt="2020-01-30T17:11:30.034" v="6523"/>
          <ac:cxnSpMkLst>
            <pc:docMk/>
            <pc:sldMk cId="3990032711" sldId="295"/>
            <ac:cxnSpMk id="117" creationId="{18D85D6D-74BA-4FFC-83AC-C49289012A9D}"/>
          </ac:cxnSpMkLst>
        </pc:cxnChg>
        <pc:cxnChg chg="add del">
          <ac:chgData name="Scott DeLoach" userId="e5ffe5c9-f8d4-4681-b92f-ad7c997ba6a6" providerId="ADAL" clId="{FE25C7F7-9602-49BA-A9F0-D246CAE371B4}" dt="2020-01-30T17:13:33.163" v="6570"/>
          <ac:cxnSpMkLst>
            <pc:docMk/>
            <pc:sldMk cId="3990032711" sldId="295"/>
            <ac:cxnSpMk id="121" creationId="{EE40414B-68FD-4CF4-A87B-3B3C673E3868}"/>
          </ac:cxnSpMkLst>
        </pc:cxnChg>
        <pc:cxnChg chg="add del">
          <ac:chgData name="Scott DeLoach" userId="e5ffe5c9-f8d4-4681-b92f-ad7c997ba6a6" providerId="ADAL" clId="{FE25C7F7-9602-49BA-A9F0-D246CAE371B4}" dt="2020-01-30T17:13:33.163" v="6570"/>
          <ac:cxnSpMkLst>
            <pc:docMk/>
            <pc:sldMk cId="3990032711" sldId="295"/>
            <ac:cxnSpMk id="122" creationId="{2C9B83AC-7836-4F72-B650-5BD7F69FE4EF}"/>
          </ac:cxnSpMkLst>
        </pc:cxnChg>
        <pc:cxnChg chg="add del">
          <ac:chgData name="Scott DeLoach" userId="e5ffe5c9-f8d4-4681-b92f-ad7c997ba6a6" providerId="ADAL" clId="{FE25C7F7-9602-49BA-A9F0-D246CAE371B4}" dt="2020-01-30T17:13:33.163" v="6570"/>
          <ac:cxnSpMkLst>
            <pc:docMk/>
            <pc:sldMk cId="3990032711" sldId="295"/>
            <ac:cxnSpMk id="123" creationId="{C4DCCF98-0121-48FE-9B44-8C5902E4440D}"/>
          </ac:cxnSpMkLst>
        </pc:cxnChg>
        <pc:cxnChg chg="add del">
          <ac:chgData name="Scott DeLoach" userId="e5ffe5c9-f8d4-4681-b92f-ad7c997ba6a6" providerId="ADAL" clId="{FE25C7F7-9602-49BA-A9F0-D246CAE371B4}" dt="2020-01-30T17:13:33.163" v="6570"/>
          <ac:cxnSpMkLst>
            <pc:docMk/>
            <pc:sldMk cId="3990032711" sldId="295"/>
            <ac:cxnSpMk id="124" creationId="{EBEB2D0D-8BBA-43A6-8006-07955262A521}"/>
          </ac:cxnSpMkLst>
        </pc:cxnChg>
        <pc:cxnChg chg="add del">
          <ac:chgData name="Scott DeLoach" userId="e5ffe5c9-f8d4-4681-b92f-ad7c997ba6a6" providerId="ADAL" clId="{FE25C7F7-9602-49BA-A9F0-D246CAE371B4}" dt="2020-01-30T17:13:33.163" v="6570"/>
          <ac:cxnSpMkLst>
            <pc:docMk/>
            <pc:sldMk cId="3990032711" sldId="295"/>
            <ac:cxnSpMk id="127" creationId="{7291F0E7-B47A-415C-A2C2-B57A0B990001}"/>
          </ac:cxnSpMkLst>
        </pc:cxnChg>
        <pc:cxnChg chg="add del">
          <ac:chgData name="Scott DeLoach" userId="e5ffe5c9-f8d4-4681-b92f-ad7c997ba6a6" providerId="ADAL" clId="{FE25C7F7-9602-49BA-A9F0-D246CAE371B4}" dt="2020-01-30T17:13:33.163" v="6570"/>
          <ac:cxnSpMkLst>
            <pc:docMk/>
            <pc:sldMk cId="3990032711" sldId="295"/>
            <ac:cxnSpMk id="133" creationId="{8B1F6231-9BDE-43A1-B56C-60A0B2926287}"/>
          </ac:cxnSpMkLst>
        </pc:cxnChg>
        <pc:cxnChg chg="add del">
          <ac:chgData name="Scott DeLoach" userId="e5ffe5c9-f8d4-4681-b92f-ad7c997ba6a6" providerId="ADAL" clId="{FE25C7F7-9602-49BA-A9F0-D246CAE371B4}" dt="2020-01-30T17:13:33.163" v="6570"/>
          <ac:cxnSpMkLst>
            <pc:docMk/>
            <pc:sldMk cId="3990032711" sldId="295"/>
            <ac:cxnSpMk id="134" creationId="{4A4FF34B-1677-49DE-A977-B81D9598F668}"/>
          </ac:cxnSpMkLst>
        </pc:cxnChg>
        <pc:cxnChg chg="add del">
          <ac:chgData name="Scott DeLoach" userId="e5ffe5c9-f8d4-4681-b92f-ad7c997ba6a6" providerId="ADAL" clId="{FE25C7F7-9602-49BA-A9F0-D246CAE371B4}" dt="2020-01-30T17:13:33.163" v="6570"/>
          <ac:cxnSpMkLst>
            <pc:docMk/>
            <pc:sldMk cId="3990032711" sldId="295"/>
            <ac:cxnSpMk id="135" creationId="{528DB227-95ED-413E-887F-7A3931B33F57}"/>
          </ac:cxnSpMkLst>
        </pc:cxnChg>
        <pc:cxnChg chg="add del">
          <ac:chgData name="Scott DeLoach" userId="e5ffe5c9-f8d4-4681-b92f-ad7c997ba6a6" providerId="ADAL" clId="{FE25C7F7-9602-49BA-A9F0-D246CAE371B4}" dt="2020-01-30T17:13:33.163" v="6570"/>
          <ac:cxnSpMkLst>
            <pc:docMk/>
            <pc:sldMk cId="3990032711" sldId="295"/>
            <ac:cxnSpMk id="136" creationId="{C61420EC-372C-414F-BF9A-8C0819436760}"/>
          </ac:cxnSpMkLst>
        </pc:cxnChg>
        <pc:cxnChg chg="add del">
          <ac:chgData name="Scott DeLoach" userId="e5ffe5c9-f8d4-4681-b92f-ad7c997ba6a6" providerId="ADAL" clId="{FE25C7F7-9602-49BA-A9F0-D246CAE371B4}" dt="2020-01-30T17:13:33.163" v="6570"/>
          <ac:cxnSpMkLst>
            <pc:docMk/>
            <pc:sldMk cId="3990032711" sldId="295"/>
            <ac:cxnSpMk id="137" creationId="{64966B56-A006-4FED-843E-57E74046D301}"/>
          </ac:cxnSpMkLst>
        </pc:cxnChg>
        <pc:cxnChg chg="add del">
          <ac:chgData name="Scott DeLoach" userId="e5ffe5c9-f8d4-4681-b92f-ad7c997ba6a6" providerId="ADAL" clId="{FE25C7F7-9602-49BA-A9F0-D246CAE371B4}" dt="2020-01-30T17:13:33.163" v="6570"/>
          <ac:cxnSpMkLst>
            <pc:docMk/>
            <pc:sldMk cId="3990032711" sldId="295"/>
            <ac:cxnSpMk id="138" creationId="{B20E5AC1-B266-4B0C-BD9B-9214AB38E719}"/>
          </ac:cxnSpMkLst>
        </pc:cxnChg>
        <pc:cxnChg chg="add del">
          <ac:chgData name="Scott DeLoach" userId="e5ffe5c9-f8d4-4681-b92f-ad7c997ba6a6" providerId="ADAL" clId="{FE25C7F7-9602-49BA-A9F0-D246CAE371B4}" dt="2020-01-30T17:13:33.163" v="6570"/>
          <ac:cxnSpMkLst>
            <pc:docMk/>
            <pc:sldMk cId="3990032711" sldId="295"/>
            <ac:cxnSpMk id="140" creationId="{92E3C87C-3904-40DF-BD43-3ECE252905EB}"/>
          </ac:cxnSpMkLst>
        </pc:cxnChg>
        <pc:cxnChg chg="add del">
          <ac:chgData name="Scott DeLoach" userId="e5ffe5c9-f8d4-4681-b92f-ad7c997ba6a6" providerId="ADAL" clId="{FE25C7F7-9602-49BA-A9F0-D246CAE371B4}" dt="2020-01-30T17:13:33.163" v="6570"/>
          <ac:cxnSpMkLst>
            <pc:docMk/>
            <pc:sldMk cId="3990032711" sldId="295"/>
            <ac:cxnSpMk id="141" creationId="{A657D4F7-0F2E-4CB0-88A2-50D3F78DC5F3}"/>
          </ac:cxnSpMkLst>
        </pc:cxnChg>
        <pc:cxnChg chg="add del">
          <ac:chgData name="Scott DeLoach" userId="e5ffe5c9-f8d4-4681-b92f-ad7c997ba6a6" providerId="ADAL" clId="{FE25C7F7-9602-49BA-A9F0-D246CAE371B4}" dt="2020-01-30T17:13:33.163" v="6570"/>
          <ac:cxnSpMkLst>
            <pc:docMk/>
            <pc:sldMk cId="3990032711" sldId="295"/>
            <ac:cxnSpMk id="144" creationId="{38CE7E97-1365-4078-8A53-14E4B6FB6334}"/>
          </ac:cxnSpMkLst>
        </pc:cxnChg>
        <pc:cxnChg chg="add del">
          <ac:chgData name="Scott DeLoach" userId="e5ffe5c9-f8d4-4681-b92f-ad7c997ba6a6" providerId="ADAL" clId="{FE25C7F7-9602-49BA-A9F0-D246CAE371B4}" dt="2020-01-30T17:13:33.163" v="6570"/>
          <ac:cxnSpMkLst>
            <pc:docMk/>
            <pc:sldMk cId="3990032711" sldId="295"/>
            <ac:cxnSpMk id="147" creationId="{D5477924-7996-4F89-8F06-3524B47683DE}"/>
          </ac:cxnSpMkLst>
        </pc:cxnChg>
        <pc:cxnChg chg="add del">
          <ac:chgData name="Scott DeLoach" userId="e5ffe5c9-f8d4-4681-b92f-ad7c997ba6a6" providerId="ADAL" clId="{FE25C7F7-9602-49BA-A9F0-D246CAE371B4}" dt="2020-01-30T17:13:33.163" v="6570"/>
          <ac:cxnSpMkLst>
            <pc:docMk/>
            <pc:sldMk cId="3990032711" sldId="295"/>
            <ac:cxnSpMk id="148" creationId="{678FDB2F-7FE4-45E7-BB04-92CED27B295C}"/>
          </ac:cxnSpMkLst>
        </pc:cxnChg>
        <pc:cxnChg chg="add del">
          <ac:chgData name="Scott DeLoach" userId="e5ffe5c9-f8d4-4681-b92f-ad7c997ba6a6" providerId="ADAL" clId="{FE25C7F7-9602-49BA-A9F0-D246CAE371B4}" dt="2020-01-30T17:13:33.163" v="6570"/>
          <ac:cxnSpMkLst>
            <pc:docMk/>
            <pc:sldMk cId="3990032711" sldId="295"/>
            <ac:cxnSpMk id="149" creationId="{84A389C3-7924-4981-A679-95D9E8EAA760}"/>
          </ac:cxnSpMkLst>
        </pc:cxnChg>
        <pc:cxnChg chg="add del">
          <ac:chgData name="Scott DeLoach" userId="e5ffe5c9-f8d4-4681-b92f-ad7c997ba6a6" providerId="ADAL" clId="{FE25C7F7-9602-49BA-A9F0-D246CAE371B4}" dt="2020-01-30T17:13:33.163" v="6570"/>
          <ac:cxnSpMkLst>
            <pc:docMk/>
            <pc:sldMk cId="3990032711" sldId="295"/>
            <ac:cxnSpMk id="150" creationId="{1088896F-8F40-4B45-B10C-5DB0995A6605}"/>
          </ac:cxnSpMkLst>
        </pc:cxnChg>
        <pc:cxnChg chg="add del">
          <ac:chgData name="Scott DeLoach" userId="e5ffe5c9-f8d4-4681-b92f-ad7c997ba6a6" providerId="ADAL" clId="{FE25C7F7-9602-49BA-A9F0-D246CAE371B4}" dt="2020-01-30T17:13:33.163" v="6570"/>
          <ac:cxnSpMkLst>
            <pc:docMk/>
            <pc:sldMk cId="3990032711" sldId="295"/>
            <ac:cxnSpMk id="159" creationId="{9671A370-479D-465A-A962-A624CB04367B}"/>
          </ac:cxnSpMkLst>
        </pc:cxnChg>
        <pc:cxnChg chg="add del">
          <ac:chgData name="Scott DeLoach" userId="e5ffe5c9-f8d4-4681-b92f-ad7c997ba6a6" providerId="ADAL" clId="{FE25C7F7-9602-49BA-A9F0-D246CAE371B4}" dt="2020-01-30T17:13:33.163" v="6570"/>
          <ac:cxnSpMkLst>
            <pc:docMk/>
            <pc:sldMk cId="3990032711" sldId="295"/>
            <ac:cxnSpMk id="162" creationId="{7CEC8E5D-9959-4A9B-A65A-4AC416629861}"/>
          </ac:cxnSpMkLst>
        </pc:cxnChg>
        <pc:cxnChg chg="add">
          <ac:chgData name="Scott DeLoach" userId="e5ffe5c9-f8d4-4681-b92f-ad7c997ba6a6" providerId="ADAL" clId="{FE25C7F7-9602-49BA-A9F0-D246CAE371B4}" dt="2020-01-30T17:14:19.292" v="6592"/>
          <ac:cxnSpMkLst>
            <pc:docMk/>
            <pc:sldMk cId="3990032711" sldId="295"/>
            <ac:cxnSpMk id="166" creationId="{5A1979D1-0B8A-4912-9EA5-9F6B1A7449AA}"/>
          </ac:cxnSpMkLst>
        </pc:cxnChg>
        <pc:cxnChg chg="add">
          <ac:chgData name="Scott DeLoach" userId="e5ffe5c9-f8d4-4681-b92f-ad7c997ba6a6" providerId="ADAL" clId="{FE25C7F7-9602-49BA-A9F0-D246CAE371B4}" dt="2020-01-30T17:14:19.292" v="6592"/>
          <ac:cxnSpMkLst>
            <pc:docMk/>
            <pc:sldMk cId="3990032711" sldId="295"/>
            <ac:cxnSpMk id="167" creationId="{753DC337-1C07-4F44-8CF1-12EE6993C3CE}"/>
          </ac:cxnSpMkLst>
        </pc:cxnChg>
        <pc:cxnChg chg="add">
          <ac:chgData name="Scott DeLoach" userId="e5ffe5c9-f8d4-4681-b92f-ad7c997ba6a6" providerId="ADAL" clId="{FE25C7F7-9602-49BA-A9F0-D246CAE371B4}" dt="2020-01-30T17:14:19.292" v="6592"/>
          <ac:cxnSpMkLst>
            <pc:docMk/>
            <pc:sldMk cId="3990032711" sldId="295"/>
            <ac:cxnSpMk id="168" creationId="{399AE404-E176-4098-B37F-4BF49EB7186C}"/>
          </ac:cxnSpMkLst>
        </pc:cxnChg>
        <pc:cxnChg chg="add">
          <ac:chgData name="Scott DeLoach" userId="e5ffe5c9-f8d4-4681-b92f-ad7c997ba6a6" providerId="ADAL" clId="{FE25C7F7-9602-49BA-A9F0-D246CAE371B4}" dt="2020-01-30T17:14:19.292" v="6592"/>
          <ac:cxnSpMkLst>
            <pc:docMk/>
            <pc:sldMk cId="3990032711" sldId="295"/>
            <ac:cxnSpMk id="169" creationId="{F6EAC301-18EF-4657-802B-DD563D682C80}"/>
          </ac:cxnSpMkLst>
        </pc:cxnChg>
        <pc:cxnChg chg="add">
          <ac:chgData name="Scott DeLoach" userId="e5ffe5c9-f8d4-4681-b92f-ad7c997ba6a6" providerId="ADAL" clId="{FE25C7F7-9602-49BA-A9F0-D246CAE371B4}" dt="2020-01-30T17:14:19.292" v="6592"/>
          <ac:cxnSpMkLst>
            <pc:docMk/>
            <pc:sldMk cId="3990032711" sldId="295"/>
            <ac:cxnSpMk id="172" creationId="{DCF2300D-1358-479B-99C2-2AC4A4375F05}"/>
          </ac:cxnSpMkLst>
        </pc:cxnChg>
        <pc:cxnChg chg="add">
          <ac:chgData name="Scott DeLoach" userId="e5ffe5c9-f8d4-4681-b92f-ad7c997ba6a6" providerId="ADAL" clId="{FE25C7F7-9602-49BA-A9F0-D246CAE371B4}" dt="2020-01-30T17:14:19.292" v="6592"/>
          <ac:cxnSpMkLst>
            <pc:docMk/>
            <pc:sldMk cId="3990032711" sldId="295"/>
            <ac:cxnSpMk id="178" creationId="{C74939CC-0B56-49FC-A8AB-9363B91936E7}"/>
          </ac:cxnSpMkLst>
        </pc:cxnChg>
        <pc:cxnChg chg="add">
          <ac:chgData name="Scott DeLoach" userId="e5ffe5c9-f8d4-4681-b92f-ad7c997ba6a6" providerId="ADAL" clId="{FE25C7F7-9602-49BA-A9F0-D246CAE371B4}" dt="2020-01-30T17:14:19.292" v="6592"/>
          <ac:cxnSpMkLst>
            <pc:docMk/>
            <pc:sldMk cId="3990032711" sldId="295"/>
            <ac:cxnSpMk id="179" creationId="{54B3629F-883E-4D7E-87F8-78944728C84C}"/>
          </ac:cxnSpMkLst>
        </pc:cxnChg>
        <pc:cxnChg chg="add">
          <ac:chgData name="Scott DeLoach" userId="e5ffe5c9-f8d4-4681-b92f-ad7c997ba6a6" providerId="ADAL" clId="{FE25C7F7-9602-49BA-A9F0-D246CAE371B4}" dt="2020-01-30T17:14:19.292" v="6592"/>
          <ac:cxnSpMkLst>
            <pc:docMk/>
            <pc:sldMk cId="3990032711" sldId="295"/>
            <ac:cxnSpMk id="180" creationId="{7E1D4280-3A90-4C59-A460-248989A818CD}"/>
          </ac:cxnSpMkLst>
        </pc:cxnChg>
        <pc:cxnChg chg="add">
          <ac:chgData name="Scott DeLoach" userId="e5ffe5c9-f8d4-4681-b92f-ad7c997ba6a6" providerId="ADAL" clId="{FE25C7F7-9602-49BA-A9F0-D246CAE371B4}" dt="2020-01-30T17:14:19.292" v="6592"/>
          <ac:cxnSpMkLst>
            <pc:docMk/>
            <pc:sldMk cId="3990032711" sldId="295"/>
            <ac:cxnSpMk id="181" creationId="{D2CD4B38-C958-4FF3-9BB5-B5178BC4D669}"/>
          </ac:cxnSpMkLst>
        </pc:cxnChg>
        <pc:cxnChg chg="add">
          <ac:chgData name="Scott DeLoach" userId="e5ffe5c9-f8d4-4681-b92f-ad7c997ba6a6" providerId="ADAL" clId="{FE25C7F7-9602-49BA-A9F0-D246CAE371B4}" dt="2020-01-30T17:14:19.292" v="6592"/>
          <ac:cxnSpMkLst>
            <pc:docMk/>
            <pc:sldMk cId="3990032711" sldId="295"/>
            <ac:cxnSpMk id="182" creationId="{472B6DEB-23F0-4740-9B43-46BF496A7C0E}"/>
          </ac:cxnSpMkLst>
        </pc:cxnChg>
        <pc:cxnChg chg="add">
          <ac:chgData name="Scott DeLoach" userId="e5ffe5c9-f8d4-4681-b92f-ad7c997ba6a6" providerId="ADAL" clId="{FE25C7F7-9602-49BA-A9F0-D246CAE371B4}" dt="2020-01-30T17:14:19.292" v="6592"/>
          <ac:cxnSpMkLst>
            <pc:docMk/>
            <pc:sldMk cId="3990032711" sldId="295"/>
            <ac:cxnSpMk id="183" creationId="{C85228C6-F848-4FC9-9FAD-E6F768B4D3E3}"/>
          </ac:cxnSpMkLst>
        </pc:cxnChg>
        <pc:cxnChg chg="add">
          <ac:chgData name="Scott DeLoach" userId="e5ffe5c9-f8d4-4681-b92f-ad7c997ba6a6" providerId="ADAL" clId="{FE25C7F7-9602-49BA-A9F0-D246CAE371B4}" dt="2020-01-30T17:14:19.292" v="6592"/>
          <ac:cxnSpMkLst>
            <pc:docMk/>
            <pc:sldMk cId="3990032711" sldId="295"/>
            <ac:cxnSpMk id="185" creationId="{36BE3DED-BDE3-4078-B6BF-D231505F31A0}"/>
          </ac:cxnSpMkLst>
        </pc:cxnChg>
        <pc:cxnChg chg="add">
          <ac:chgData name="Scott DeLoach" userId="e5ffe5c9-f8d4-4681-b92f-ad7c997ba6a6" providerId="ADAL" clId="{FE25C7F7-9602-49BA-A9F0-D246CAE371B4}" dt="2020-01-30T17:14:19.292" v="6592"/>
          <ac:cxnSpMkLst>
            <pc:docMk/>
            <pc:sldMk cId="3990032711" sldId="295"/>
            <ac:cxnSpMk id="186" creationId="{133D2ADA-CF08-4820-B4A8-FA3FFDFDA9D3}"/>
          </ac:cxnSpMkLst>
        </pc:cxnChg>
        <pc:cxnChg chg="add">
          <ac:chgData name="Scott DeLoach" userId="e5ffe5c9-f8d4-4681-b92f-ad7c997ba6a6" providerId="ADAL" clId="{FE25C7F7-9602-49BA-A9F0-D246CAE371B4}" dt="2020-01-30T17:14:19.292" v="6592"/>
          <ac:cxnSpMkLst>
            <pc:docMk/>
            <pc:sldMk cId="3990032711" sldId="295"/>
            <ac:cxnSpMk id="189" creationId="{E29EF541-A9E6-444C-8DCE-8060399E6BCD}"/>
          </ac:cxnSpMkLst>
        </pc:cxnChg>
        <pc:cxnChg chg="add">
          <ac:chgData name="Scott DeLoach" userId="e5ffe5c9-f8d4-4681-b92f-ad7c997ba6a6" providerId="ADAL" clId="{FE25C7F7-9602-49BA-A9F0-D246CAE371B4}" dt="2020-01-30T17:14:19.292" v="6592"/>
          <ac:cxnSpMkLst>
            <pc:docMk/>
            <pc:sldMk cId="3990032711" sldId="295"/>
            <ac:cxnSpMk id="192" creationId="{FE0FD2F5-6210-4F49-B229-B4303A2495C1}"/>
          </ac:cxnSpMkLst>
        </pc:cxnChg>
        <pc:cxnChg chg="add">
          <ac:chgData name="Scott DeLoach" userId="e5ffe5c9-f8d4-4681-b92f-ad7c997ba6a6" providerId="ADAL" clId="{FE25C7F7-9602-49BA-A9F0-D246CAE371B4}" dt="2020-01-30T17:14:19.292" v="6592"/>
          <ac:cxnSpMkLst>
            <pc:docMk/>
            <pc:sldMk cId="3990032711" sldId="295"/>
            <ac:cxnSpMk id="193" creationId="{F249CFEF-57B5-4F5F-82C8-3D1C96479B04}"/>
          </ac:cxnSpMkLst>
        </pc:cxnChg>
        <pc:cxnChg chg="add">
          <ac:chgData name="Scott DeLoach" userId="e5ffe5c9-f8d4-4681-b92f-ad7c997ba6a6" providerId="ADAL" clId="{FE25C7F7-9602-49BA-A9F0-D246CAE371B4}" dt="2020-01-30T17:14:19.292" v="6592"/>
          <ac:cxnSpMkLst>
            <pc:docMk/>
            <pc:sldMk cId="3990032711" sldId="295"/>
            <ac:cxnSpMk id="194" creationId="{CD23507A-3D2A-4227-A3F0-C78775F96A81}"/>
          </ac:cxnSpMkLst>
        </pc:cxnChg>
        <pc:cxnChg chg="add">
          <ac:chgData name="Scott DeLoach" userId="e5ffe5c9-f8d4-4681-b92f-ad7c997ba6a6" providerId="ADAL" clId="{FE25C7F7-9602-49BA-A9F0-D246CAE371B4}" dt="2020-01-30T17:14:19.292" v="6592"/>
          <ac:cxnSpMkLst>
            <pc:docMk/>
            <pc:sldMk cId="3990032711" sldId="295"/>
            <ac:cxnSpMk id="195" creationId="{7928A150-0715-40D5-A58D-45463E3DEB55}"/>
          </ac:cxnSpMkLst>
        </pc:cxnChg>
        <pc:cxnChg chg="add">
          <ac:chgData name="Scott DeLoach" userId="e5ffe5c9-f8d4-4681-b92f-ad7c997ba6a6" providerId="ADAL" clId="{FE25C7F7-9602-49BA-A9F0-D246CAE371B4}" dt="2020-01-30T17:14:19.292" v="6592"/>
          <ac:cxnSpMkLst>
            <pc:docMk/>
            <pc:sldMk cId="3990032711" sldId="295"/>
            <ac:cxnSpMk id="204" creationId="{6E1A18B8-9159-4B81-BBDF-4B3A2BB96B94}"/>
          </ac:cxnSpMkLst>
        </pc:cxnChg>
        <pc:cxnChg chg="add">
          <ac:chgData name="Scott DeLoach" userId="e5ffe5c9-f8d4-4681-b92f-ad7c997ba6a6" providerId="ADAL" clId="{FE25C7F7-9602-49BA-A9F0-D246CAE371B4}" dt="2020-01-30T17:14:19.292" v="6592"/>
          <ac:cxnSpMkLst>
            <pc:docMk/>
            <pc:sldMk cId="3990032711" sldId="295"/>
            <ac:cxnSpMk id="207" creationId="{82AAA83D-F882-48C4-A61A-B9F883CC0F03}"/>
          </ac:cxnSpMkLst>
        </pc:cxnChg>
      </pc:sldChg>
      <pc:sldChg chg="addSp delSp modSp modNotes modNotesTx">
        <pc:chgData name="Scott DeLoach" userId="e5ffe5c9-f8d4-4681-b92f-ad7c997ba6a6" providerId="ADAL" clId="{FE25C7F7-9602-49BA-A9F0-D246CAE371B4}" dt="2020-01-30T17:23:40.592" v="7066" actId="313"/>
        <pc:sldMkLst>
          <pc:docMk/>
          <pc:sldMk cId="1875694169" sldId="297"/>
        </pc:sldMkLst>
        <pc:spChg chg="del">
          <ac:chgData name="Scott DeLoach" userId="e5ffe5c9-f8d4-4681-b92f-ad7c997ba6a6" providerId="ADAL" clId="{FE25C7F7-9602-49BA-A9F0-D246CAE371B4}" dt="2020-01-30T17:10:28.353" v="6504" actId="478"/>
          <ac:spMkLst>
            <pc:docMk/>
            <pc:sldMk cId="1875694169" sldId="297"/>
            <ac:spMk id="13" creationId="{E15566C7-0E74-4207-870E-07F307C1CB0C}"/>
          </ac:spMkLst>
        </pc:spChg>
        <pc:spChg chg="del">
          <ac:chgData name="Scott DeLoach" userId="e5ffe5c9-f8d4-4681-b92f-ad7c997ba6a6" providerId="ADAL" clId="{FE25C7F7-9602-49BA-A9F0-D246CAE371B4}" dt="2020-01-30T17:10:28.353" v="6504" actId="478"/>
          <ac:spMkLst>
            <pc:docMk/>
            <pc:sldMk cId="1875694169" sldId="297"/>
            <ac:spMk id="19" creationId="{F75E5258-1FF7-4145-A1D5-0B1A0804B4DA}"/>
          </ac:spMkLst>
        </pc:spChg>
        <pc:spChg chg="del">
          <ac:chgData name="Scott DeLoach" userId="e5ffe5c9-f8d4-4681-b92f-ad7c997ba6a6" providerId="ADAL" clId="{FE25C7F7-9602-49BA-A9F0-D246CAE371B4}" dt="2020-01-30T17:10:28.353" v="6504" actId="478"/>
          <ac:spMkLst>
            <pc:docMk/>
            <pc:sldMk cId="1875694169" sldId="297"/>
            <ac:spMk id="20" creationId="{45D3B39F-AC83-4837-9FE1-16B182A288D6}"/>
          </ac:spMkLst>
        </pc:spChg>
        <pc:spChg chg="del mod">
          <ac:chgData name="Scott DeLoach" userId="e5ffe5c9-f8d4-4681-b92f-ad7c997ba6a6" providerId="ADAL" clId="{FE25C7F7-9602-49BA-A9F0-D246CAE371B4}" dt="2020-01-30T17:10:28.353" v="6504" actId="478"/>
          <ac:spMkLst>
            <pc:docMk/>
            <pc:sldMk cId="1875694169" sldId="297"/>
            <ac:spMk id="22" creationId="{708DA9C5-1838-43FA-A7FB-17C29DAC7B55}"/>
          </ac:spMkLst>
        </pc:spChg>
        <pc:spChg chg="del">
          <ac:chgData name="Scott DeLoach" userId="e5ffe5c9-f8d4-4681-b92f-ad7c997ba6a6" providerId="ADAL" clId="{FE25C7F7-9602-49BA-A9F0-D246CAE371B4}" dt="2020-01-30T17:10:28.353" v="6504" actId="478"/>
          <ac:spMkLst>
            <pc:docMk/>
            <pc:sldMk cId="1875694169" sldId="297"/>
            <ac:spMk id="36" creationId="{2EDE9EB5-61D4-4A39-939C-0AE8A520A6B0}"/>
          </ac:spMkLst>
        </pc:spChg>
        <pc:spChg chg="del mod">
          <ac:chgData name="Scott DeLoach" userId="e5ffe5c9-f8d4-4681-b92f-ad7c997ba6a6" providerId="ADAL" clId="{FE25C7F7-9602-49BA-A9F0-D246CAE371B4}" dt="2020-01-30T17:10:28.353" v="6504" actId="478"/>
          <ac:spMkLst>
            <pc:docMk/>
            <pc:sldMk cId="1875694169" sldId="297"/>
            <ac:spMk id="37" creationId="{198E45DA-BA10-4467-A680-0B40D98086EC}"/>
          </ac:spMkLst>
        </pc:spChg>
        <pc:spChg chg="del">
          <ac:chgData name="Scott DeLoach" userId="e5ffe5c9-f8d4-4681-b92f-ad7c997ba6a6" providerId="ADAL" clId="{FE25C7F7-9602-49BA-A9F0-D246CAE371B4}" dt="2020-01-30T17:10:28.353" v="6504" actId="478"/>
          <ac:spMkLst>
            <pc:docMk/>
            <pc:sldMk cId="1875694169" sldId="297"/>
            <ac:spMk id="40" creationId="{1D82AE6D-150E-4C33-98F0-F9D74DB6276C}"/>
          </ac:spMkLst>
        </pc:spChg>
        <pc:spChg chg="del">
          <ac:chgData name="Scott DeLoach" userId="e5ffe5c9-f8d4-4681-b92f-ad7c997ba6a6" providerId="ADAL" clId="{FE25C7F7-9602-49BA-A9F0-D246CAE371B4}" dt="2020-01-30T17:10:28.353" v="6504" actId="478"/>
          <ac:spMkLst>
            <pc:docMk/>
            <pc:sldMk cId="1875694169" sldId="297"/>
            <ac:spMk id="42" creationId="{8302F616-908E-41A9-BE6A-B404735C8BFF}"/>
          </ac:spMkLst>
        </pc:spChg>
        <pc:spChg chg="del">
          <ac:chgData name="Scott DeLoach" userId="e5ffe5c9-f8d4-4681-b92f-ad7c997ba6a6" providerId="ADAL" clId="{FE25C7F7-9602-49BA-A9F0-D246CAE371B4}" dt="2020-01-30T17:10:28.353" v="6504" actId="478"/>
          <ac:spMkLst>
            <pc:docMk/>
            <pc:sldMk cId="1875694169" sldId="297"/>
            <ac:spMk id="43" creationId="{13334A19-7248-4377-889E-E9444DB9D6A0}"/>
          </ac:spMkLst>
        </pc:spChg>
        <pc:spChg chg="del">
          <ac:chgData name="Scott DeLoach" userId="e5ffe5c9-f8d4-4681-b92f-ad7c997ba6a6" providerId="ADAL" clId="{FE25C7F7-9602-49BA-A9F0-D246CAE371B4}" dt="2020-01-30T17:10:28.353" v="6504" actId="478"/>
          <ac:spMkLst>
            <pc:docMk/>
            <pc:sldMk cId="1875694169" sldId="297"/>
            <ac:spMk id="44" creationId="{084DA22D-C1F3-439A-90A5-F25A5068A59B}"/>
          </ac:spMkLst>
        </pc:spChg>
        <pc:spChg chg="del">
          <ac:chgData name="Scott DeLoach" userId="e5ffe5c9-f8d4-4681-b92f-ad7c997ba6a6" providerId="ADAL" clId="{FE25C7F7-9602-49BA-A9F0-D246CAE371B4}" dt="2020-01-30T17:10:28.353" v="6504" actId="478"/>
          <ac:spMkLst>
            <pc:docMk/>
            <pc:sldMk cId="1875694169" sldId="297"/>
            <ac:spMk id="45" creationId="{EC38E2B9-CA29-4385-9848-E166EC245399}"/>
          </ac:spMkLst>
        </pc:spChg>
        <pc:spChg chg="del mod">
          <ac:chgData name="Scott DeLoach" userId="e5ffe5c9-f8d4-4681-b92f-ad7c997ba6a6" providerId="ADAL" clId="{FE25C7F7-9602-49BA-A9F0-D246CAE371B4}" dt="2020-01-30T17:10:28.353" v="6504" actId="478"/>
          <ac:spMkLst>
            <pc:docMk/>
            <pc:sldMk cId="1875694169" sldId="297"/>
            <ac:spMk id="46" creationId="{330EC729-C02A-46FA-BD06-FC33DC15A572}"/>
          </ac:spMkLst>
        </pc:spChg>
        <pc:spChg chg="del mod">
          <ac:chgData name="Scott DeLoach" userId="e5ffe5c9-f8d4-4681-b92f-ad7c997ba6a6" providerId="ADAL" clId="{FE25C7F7-9602-49BA-A9F0-D246CAE371B4}" dt="2020-01-30T17:10:28.353" v="6504" actId="478"/>
          <ac:spMkLst>
            <pc:docMk/>
            <pc:sldMk cId="1875694169" sldId="297"/>
            <ac:spMk id="47" creationId="{7B69C315-F61B-4E67-B76D-E7FC448712E4}"/>
          </ac:spMkLst>
        </pc:spChg>
        <pc:spChg chg="del">
          <ac:chgData name="Scott DeLoach" userId="e5ffe5c9-f8d4-4681-b92f-ad7c997ba6a6" providerId="ADAL" clId="{FE25C7F7-9602-49BA-A9F0-D246CAE371B4}" dt="2020-01-30T17:10:28.353" v="6504" actId="478"/>
          <ac:spMkLst>
            <pc:docMk/>
            <pc:sldMk cId="1875694169" sldId="297"/>
            <ac:spMk id="49" creationId="{F92D1FE1-6CC0-45D6-92F1-11E5A621201A}"/>
          </ac:spMkLst>
        </pc:spChg>
        <pc:spChg chg="del">
          <ac:chgData name="Scott DeLoach" userId="e5ffe5c9-f8d4-4681-b92f-ad7c997ba6a6" providerId="ADAL" clId="{FE25C7F7-9602-49BA-A9F0-D246CAE371B4}" dt="2020-01-30T17:10:28.353" v="6504" actId="478"/>
          <ac:spMkLst>
            <pc:docMk/>
            <pc:sldMk cId="1875694169" sldId="297"/>
            <ac:spMk id="50" creationId="{F715F0DD-ACBE-4013-A0D7-039640605ED0}"/>
          </ac:spMkLst>
        </pc:spChg>
        <pc:spChg chg="add del">
          <ac:chgData name="Scott DeLoach" userId="e5ffe5c9-f8d4-4681-b92f-ad7c997ba6a6" providerId="ADAL" clId="{FE25C7F7-9602-49BA-A9F0-D246CAE371B4}" dt="2020-01-30T17:11:29.816" v="6522"/>
          <ac:spMkLst>
            <pc:docMk/>
            <pc:sldMk cId="1875694169" sldId="297"/>
            <ac:spMk id="52" creationId="{AE77C1B5-A3CC-4525-BCE4-9B0CADCB9AB1}"/>
          </ac:spMkLst>
        </pc:spChg>
        <pc:spChg chg="del">
          <ac:chgData name="Scott DeLoach" userId="e5ffe5c9-f8d4-4681-b92f-ad7c997ba6a6" providerId="ADAL" clId="{FE25C7F7-9602-49BA-A9F0-D246CAE371B4}" dt="2020-01-30T17:10:28.353" v="6504" actId="478"/>
          <ac:spMkLst>
            <pc:docMk/>
            <pc:sldMk cId="1875694169" sldId="297"/>
            <ac:spMk id="56" creationId="{4F41DBB2-63A7-408F-B983-3189F600CAD6}"/>
          </ac:spMkLst>
        </pc:spChg>
        <pc:spChg chg="del mod">
          <ac:chgData name="Scott DeLoach" userId="e5ffe5c9-f8d4-4681-b92f-ad7c997ba6a6" providerId="ADAL" clId="{FE25C7F7-9602-49BA-A9F0-D246CAE371B4}" dt="2020-01-30T17:10:28.353" v="6504" actId="478"/>
          <ac:spMkLst>
            <pc:docMk/>
            <pc:sldMk cId="1875694169" sldId="297"/>
            <ac:spMk id="57" creationId="{7A5E8D71-DE2C-4AA2-8076-F9DF4CD7CEC2}"/>
          </ac:spMkLst>
        </pc:spChg>
        <pc:spChg chg="del">
          <ac:chgData name="Scott DeLoach" userId="e5ffe5c9-f8d4-4681-b92f-ad7c997ba6a6" providerId="ADAL" clId="{FE25C7F7-9602-49BA-A9F0-D246CAE371B4}" dt="2020-01-30T17:10:28.353" v="6504" actId="478"/>
          <ac:spMkLst>
            <pc:docMk/>
            <pc:sldMk cId="1875694169" sldId="297"/>
            <ac:spMk id="58" creationId="{63FD2AE0-B598-4491-8F3F-37710CD56C1F}"/>
          </ac:spMkLst>
        </pc:spChg>
        <pc:spChg chg="add del">
          <ac:chgData name="Scott DeLoach" userId="e5ffe5c9-f8d4-4681-b92f-ad7c997ba6a6" providerId="ADAL" clId="{FE25C7F7-9602-49BA-A9F0-D246CAE371B4}" dt="2020-01-30T17:11:29.816" v="6522"/>
          <ac:spMkLst>
            <pc:docMk/>
            <pc:sldMk cId="1875694169" sldId="297"/>
            <ac:spMk id="60" creationId="{5E15EE21-5478-46F0-A3C3-F2761FCC94C2}"/>
          </ac:spMkLst>
        </pc:spChg>
        <pc:spChg chg="del mod">
          <ac:chgData name="Scott DeLoach" userId="e5ffe5c9-f8d4-4681-b92f-ad7c997ba6a6" providerId="ADAL" clId="{FE25C7F7-9602-49BA-A9F0-D246CAE371B4}" dt="2020-01-30T17:10:28.353" v="6504" actId="478"/>
          <ac:spMkLst>
            <pc:docMk/>
            <pc:sldMk cId="1875694169" sldId="297"/>
            <ac:spMk id="61" creationId="{80E8FA81-D3C7-4F0C-A476-882058823CF7}"/>
          </ac:spMkLst>
        </pc:spChg>
        <pc:spChg chg="del mod">
          <ac:chgData name="Scott DeLoach" userId="e5ffe5c9-f8d4-4681-b92f-ad7c997ba6a6" providerId="ADAL" clId="{FE25C7F7-9602-49BA-A9F0-D246CAE371B4}" dt="2020-01-30T17:10:28.353" v="6504" actId="478"/>
          <ac:spMkLst>
            <pc:docMk/>
            <pc:sldMk cId="1875694169" sldId="297"/>
            <ac:spMk id="62" creationId="{911B2004-E1BD-4055-AB4B-703EBD524C7B}"/>
          </ac:spMkLst>
        </pc:spChg>
        <pc:spChg chg="add del">
          <ac:chgData name="Scott DeLoach" userId="e5ffe5c9-f8d4-4681-b92f-ad7c997ba6a6" providerId="ADAL" clId="{FE25C7F7-9602-49BA-A9F0-D246CAE371B4}" dt="2020-01-30T17:11:29.816" v="6522"/>
          <ac:spMkLst>
            <pc:docMk/>
            <pc:sldMk cId="1875694169" sldId="297"/>
            <ac:spMk id="63" creationId="{C257FB62-FDBF-477D-AB76-5E17E8D658BC}"/>
          </ac:spMkLst>
        </pc:spChg>
        <pc:spChg chg="add del">
          <ac:chgData name="Scott DeLoach" userId="e5ffe5c9-f8d4-4681-b92f-ad7c997ba6a6" providerId="ADAL" clId="{FE25C7F7-9602-49BA-A9F0-D246CAE371B4}" dt="2020-01-30T17:11:29.816" v="6522"/>
          <ac:spMkLst>
            <pc:docMk/>
            <pc:sldMk cId="1875694169" sldId="297"/>
            <ac:spMk id="65" creationId="{D55B12E0-0AE3-4788-8DEE-BDD4CF42D296}"/>
          </ac:spMkLst>
        </pc:spChg>
        <pc:spChg chg="add del">
          <ac:chgData name="Scott DeLoach" userId="e5ffe5c9-f8d4-4681-b92f-ad7c997ba6a6" providerId="ADAL" clId="{FE25C7F7-9602-49BA-A9F0-D246CAE371B4}" dt="2020-01-30T17:11:29.816" v="6522"/>
          <ac:spMkLst>
            <pc:docMk/>
            <pc:sldMk cId="1875694169" sldId="297"/>
            <ac:spMk id="66" creationId="{57D1CC8C-8971-4676-8C1E-9DB74B3ED8CC}"/>
          </ac:spMkLst>
        </pc:spChg>
        <pc:spChg chg="add del">
          <ac:chgData name="Scott DeLoach" userId="e5ffe5c9-f8d4-4681-b92f-ad7c997ba6a6" providerId="ADAL" clId="{FE25C7F7-9602-49BA-A9F0-D246CAE371B4}" dt="2020-01-30T17:11:29.816" v="6522"/>
          <ac:spMkLst>
            <pc:docMk/>
            <pc:sldMk cId="1875694169" sldId="297"/>
            <ac:spMk id="67" creationId="{BE8E9E71-91EC-4F5B-8B2D-D1BB95497371}"/>
          </ac:spMkLst>
        </pc:spChg>
        <pc:spChg chg="add del">
          <ac:chgData name="Scott DeLoach" userId="e5ffe5c9-f8d4-4681-b92f-ad7c997ba6a6" providerId="ADAL" clId="{FE25C7F7-9602-49BA-A9F0-D246CAE371B4}" dt="2020-01-30T17:11:29.816" v="6522"/>
          <ac:spMkLst>
            <pc:docMk/>
            <pc:sldMk cId="1875694169" sldId="297"/>
            <ac:spMk id="68" creationId="{612897F2-54A9-4FF0-9FB8-5027366B8F54}"/>
          </ac:spMkLst>
        </pc:spChg>
        <pc:spChg chg="add del">
          <ac:chgData name="Scott DeLoach" userId="e5ffe5c9-f8d4-4681-b92f-ad7c997ba6a6" providerId="ADAL" clId="{FE25C7F7-9602-49BA-A9F0-D246CAE371B4}" dt="2020-01-30T17:11:29.816" v="6522"/>
          <ac:spMkLst>
            <pc:docMk/>
            <pc:sldMk cId="1875694169" sldId="297"/>
            <ac:spMk id="69" creationId="{B4C0A916-B381-490C-A7DC-9022B24E5A33}"/>
          </ac:spMkLst>
        </pc:spChg>
        <pc:spChg chg="del mod">
          <ac:chgData name="Scott DeLoach" userId="e5ffe5c9-f8d4-4681-b92f-ad7c997ba6a6" providerId="ADAL" clId="{FE25C7F7-9602-49BA-A9F0-D246CAE371B4}" dt="2020-01-30T17:10:28.353" v="6504" actId="478"/>
          <ac:spMkLst>
            <pc:docMk/>
            <pc:sldMk cId="1875694169" sldId="297"/>
            <ac:spMk id="70" creationId="{DD1DAB3E-FB58-4F12-90AA-9F07E95AD6E8}"/>
          </ac:spMkLst>
        </pc:spChg>
        <pc:spChg chg="del mod">
          <ac:chgData name="Scott DeLoach" userId="e5ffe5c9-f8d4-4681-b92f-ad7c997ba6a6" providerId="ADAL" clId="{FE25C7F7-9602-49BA-A9F0-D246CAE371B4}" dt="2020-01-30T17:10:28.353" v="6504" actId="478"/>
          <ac:spMkLst>
            <pc:docMk/>
            <pc:sldMk cId="1875694169" sldId="297"/>
            <ac:spMk id="71" creationId="{3F176678-5BD8-4E32-801B-A473294F34AE}"/>
          </ac:spMkLst>
        </pc:spChg>
        <pc:spChg chg="del">
          <ac:chgData name="Scott DeLoach" userId="e5ffe5c9-f8d4-4681-b92f-ad7c997ba6a6" providerId="ADAL" clId="{FE25C7F7-9602-49BA-A9F0-D246CAE371B4}" dt="2020-01-30T17:10:28.353" v="6504" actId="478"/>
          <ac:spMkLst>
            <pc:docMk/>
            <pc:sldMk cId="1875694169" sldId="297"/>
            <ac:spMk id="72" creationId="{4D39DEF4-D80E-488C-BA84-952BD69D3BC1}"/>
          </ac:spMkLst>
        </pc:spChg>
        <pc:spChg chg="del">
          <ac:chgData name="Scott DeLoach" userId="e5ffe5c9-f8d4-4681-b92f-ad7c997ba6a6" providerId="ADAL" clId="{FE25C7F7-9602-49BA-A9F0-D246CAE371B4}" dt="2020-01-30T17:10:28.353" v="6504" actId="478"/>
          <ac:spMkLst>
            <pc:docMk/>
            <pc:sldMk cId="1875694169" sldId="297"/>
            <ac:spMk id="78" creationId="{B0EA2ED1-A9FA-4ECB-8B4E-ACF96B73486B}"/>
          </ac:spMkLst>
        </pc:spChg>
        <pc:spChg chg="add del">
          <ac:chgData name="Scott DeLoach" userId="e5ffe5c9-f8d4-4681-b92f-ad7c997ba6a6" providerId="ADAL" clId="{FE25C7F7-9602-49BA-A9F0-D246CAE371B4}" dt="2020-01-30T17:11:29.816" v="6522"/>
          <ac:spMkLst>
            <pc:docMk/>
            <pc:sldMk cId="1875694169" sldId="297"/>
            <ac:spMk id="87" creationId="{00315F8E-CF30-4448-9F05-773EF7FB0048}"/>
          </ac:spMkLst>
        </pc:spChg>
        <pc:spChg chg="add del">
          <ac:chgData name="Scott DeLoach" userId="e5ffe5c9-f8d4-4681-b92f-ad7c997ba6a6" providerId="ADAL" clId="{FE25C7F7-9602-49BA-A9F0-D246CAE371B4}" dt="2020-01-30T17:11:29.816" v="6522"/>
          <ac:spMkLst>
            <pc:docMk/>
            <pc:sldMk cId="1875694169" sldId="297"/>
            <ac:spMk id="92" creationId="{1CD0CF7B-2F94-460C-ACDE-1D6A0C95A27F}"/>
          </ac:spMkLst>
        </pc:spChg>
        <pc:spChg chg="add del">
          <ac:chgData name="Scott DeLoach" userId="e5ffe5c9-f8d4-4681-b92f-ad7c997ba6a6" providerId="ADAL" clId="{FE25C7F7-9602-49BA-A9F0-D246CAE371B4}" dt="2020-01-30T17:11:29.816" v="6522"/>
          <ac:spMkLst>
            <pc:docMk/>
            <pc:sldMk cId="1875694169" sldId="297"/>
            <ac:spMk id="93" creationId="{E8949E03-B0E7-4CCD-8334-9F8EE4486203}"/>
          </ac:spMkLst>
        </pc:spChg>
        <pc:spChg chg="del">
          <ac:chgData name="Scott DeLoach" userId="e5ffe5c9-f8d4-4681-b92f-ad7c997ba6a6" providerId="ADAL" clId="{FE25C7F7-9602-49BA-A9F0-D246CAE371B4}" dt="2020-01-30T17:10:28.353" v="6504" actId="478"/>
          <ac:spMkLst>
            <pc:docMk/>
            <pc:sldMk cId="1875694169" sldId="297"/>
            <ac:spMk id="94" creationId="{7917B01C-E881-4E7E-A5E2-7F5F50A922FF}"/>
          </ac:spMkLst>
        </pc:spChg>
        <pc:spChg chg="add del">
          <ac:chgData name="Scott DeLoach" userId="e5ffe5c9-f8d4-4681-b92f-ad7c997ba6a6" providerId="ADAL" clId="{FE25C7F7-9602-49BA-A9F0-D246CAE371B4}" dt="2020-01-30T17:11:29.816" v="6522"/>
          <ac:spMkLst>
            <pc:docMk/>
            <pc:sldMk cId="1875694169" sldId="297"/>
            <ac:spMk id="97" creationId="{47138154-65F8-426B-A019-554533CD43C1}"/>
          </ac:spMkLst>
        </pc:spChg>
        <pc:spChg chg="add del">
          <ac:chgData name="Scott DeLoach" userId="e5ffe5c9-f8d4-4681-b92f-ad7c997ba6a6" providerId="ADAL" clId="{FE25C7F7-9602-49BA-A9F0-D246CAE371B4}" dt="2020-01-30T17:11:29.816" v="6522"/>
          <ac:spMkLst>
            <pc:docMk/>
            <pc:sldMk cId="1875694169" sldId="297"/>
            <ac:spMk id="99" creationId="{A59117C4-6967-4071-94C3-3ECF463AD95F}"/>
          </ac:spMkLst>
        </pc:spChg>
        <pc:spChg chg="del mod">
          <ac:chgData name="Scott DeLoach" userId="e5ffe5c9-f8d4-4681-b92f-ad7c997ba6a6" providerId="ADAL" clId="{FE25C7F7-9602-49BA-A9F0-D246CAE371B4}" dt="2020-01-30T17:10:28.353" v="6504" actId="478"/>
          <ac:spMkLst>
            <pc:docMk/>
            <pc:sldMk cId="1875694169" sldId="297"/>
            <ac:spMk id="100" creationId="{99F10BC9-3260-4DCF-AFE5-6C5FB8C30BF2}"/>
          </ac:spMkLst>
        </pc:spChg>
        <pc:spChg chg="add del">
          <ac:chgData name="Scott DeLoach" userId="e5ffe5c9-f8d4-4681-b92f-ad7c997ba6a6" providerId="ADAL" clId="{FE25C7F7-9602-49BA-A9F0-D246CAE371B4}" dt="2020-01-30T17:11:29.816" v="6522"/>
          <ac:spMkLst>
            <pc:docMk/>
            <pc:sldMk cId="1875694169" sldId="297"/>
            <ac:spMk id="115" creationId="{5EA4112A-793F-4E51-9214-6E824AA7CA58}"/>
          </ac:spMkLst>
        </pc:spChg>
        <pc:spChg chg="add del">
          <ac:chgData name="Scott DeLoach" userId="e5ffe5c9-f8d4-4681-b92f-ad7c997ba6a6" providerId="ADAL" clId="{FE25C7F7-9602-49BA-A9F0-D246CAE371B4}" dt="2020-01-30T17:11:29.816" v="6522"/>
          <ac:spMkLst>
            <pc:docMk/>
            <pc:sldMk cId="1875694169" sldId="297"/>
            <ac:spMk id="116" creationId="{5802D375-8B6B-4A6C-9969-E5677D48341A}"/>
          </ac:spMkLst>
        </pc:spChg>
        <pc:spChg chg="add del">
          <ac:chgData name="Scott DeLoach" userId="e5ffe5c9-f8d4-4681-b92f-ad7c997ba6a6" providerId="ADAL" clId="{FE25C7F7-9602-49BA-A9F0-D246CAE371B4}" dt="2020-01-30T17:11:29.816" v="6522"/>
          <ac:spMkLst>
            <pc:docMk/>
            <pc:sldMk cId="1875694169" sldId="297"/>
            <ac:spMk id="118" creationId="{3AEF831D-22F3-4616-A931-9B0263EFBBD8}"/>
          </ac:spMkLst>
        </pc:spChg>
        <pc:spChg chg="add del">
          <ac:chgData name="Scott DeLoach" userId="e5ffe5c9-f8d4-4681-b92f-ad7c997ba6a6" providerId="ADAL" clId="{FE25C7F7-9602-49BA-A9F0-D246CAE371B4}" dt="2020-01-30T17:11:29.816" v="6522"/>
          <ac:spMkLst>
            <pc:docMk/>
            <pc:sldMk cId="1875694169" sldId="297"/>
            <ac:spMk id="119" creationId="{81C5A016-70E7-42EE-B137-A5411C52A16C}"/>
          </ac:spMkLst>
        </pc:spChg>
        <pc:spChg chg="add del">
          <ac:chgData name="Scott DeLoach" userId="e5ffe5c9-f8d4-4681-b92f-ad7c997ba6a6" providerId="ADAL" clId="{FE25C7F7-9602-49BA-A9F0-D246CAE371B4}" dt="2020-01-30T17:13:32.912" v="6569"/>
          <ac:spMkLst>
            <pc:docMk/>
            <pc:sldMk cId="1875694169" sldId="297"/>
            <ac:spMk id="120" creationId="{95DCAAA6-342C-440C-85F8-BACFCA9B3EF0}"/>
          </ac:spMkLst>
        </pc:spChg>
        <pc:spChg chg="add del">
          <ac:chgData name="Scott DeLoach" userId="e5ffe5c9-f8d4-4681-b92f-ad7c997ba6a6" providerId="ADAL" clId="{FE25C7F7-9602-49BA-A9F0-D246CAE371B4}" dt="2020-01-30T17:13:32.912" v="6569"/>
          <ac:spMkLst>
            <pc:docMk/>
            <pc:sldMk cId="1875694169" sldId="297"/>
            <ac:spMk id="125" creationId="{3CF89ED2-11B6-4E10-B024-B03750354D46}"/>
          </ac:spMkLst>
        </pc:spChg>
        <pc:spChg chg="add del">
          <ac:chgData name="Scott DeLoach" userId="e5ffe5c9-f8d4-4681-b92f-ad7c997ba6a6" providerId="ADAL" clId="{FE25C7F7-9602-49BA-A9F0-D246CAE371B4}" dt="2020-01-30T17:13:32.912" v="6569"/>
          <ac:spMkLst>
            <pc:docMk/>
            <pc:sldMk cId="1875694169" sldId="297"/>
            <ac:spMk id="126" creationId="{325FFE08-ACC8-4752-920E-B1AFF9130145}"/>
          </ac:spMkLst>
        </pc:spChg>
        <pc:spChg chg="add del">
          <ac:chgData name="Scott DeLoach" userId="e5ffe5c9-f8d4-4681-b92f-ad7c997ba6a6" providerId="ADAL" clId="{FE25C7F7-9602-49BA-A9F0-D246CAE371B4}" dt="2020-01-30T17:13:32.912" v="6569"/>
          <ac:spMkLst>
            <pc:docMk/>
            <pc:sldMk cId="1875694169" sldId="297"/>
            <ac:spMk id="128" creationId="{78F31CC3-81AF-4249-9CAB-C3817088AC79}"/>
          </ac:spMkLst>
        </pc:spChg>
        <pc:spChg chg="add del">
          <ac:chgData name="Scott DeLoach" userId="e5ffe5c9-f8d4-4681-b92f-ad7c997ba6a6" providerId="ADAL" clId="{FE25C7F7-9602-49BA-A9F0-D246CAE371B4}" dt="2020-01-30T17:13:32.912" v="6569"/>
          <ac:spMkLst>
            <pc:docMk/>
            <pc:sldMk cId="1875694169" sldId="297"/>
            <ac:spMk id="129" creationId="{4ECB7A6C-2690-4B9E-8D1C-5E46EBA50500}"/>
          </ac:spMkLst>
        </pc:spChg>
        <pc:spChg chg="add del">
          <ac:chgData name="Scott DeLoach" userId="e5ffe5c9-f8d4-4681-b92f-ad7c997ba6a6" providerId="ADAL" clId="{FE25C7F7-9602-49BA-A9F0-D246CAE371B4}" dt="2020-01-30T17:13:32.912" v="6569"/>
          <ac:spMkLst>
            <pc:docMk/>
            <pc:sldMk cId="1875694169" sldId="297"/>
            <ac:spMk id="130" creationId="{AFD2E975-F5AB-4E10-B6E0-85093DC1EAFB}"/>
          </ac:spMkLst>
        </pc:spChg>
        <pc:spChg chg="add del">
          <ac:chgData name="Scott DeLoach" userId="e5ffe5c9-f8d4-4681-b92f-ad7c997ba6a6" providerId="ADAL" clId="{FE25C7F7-9602-49BA-A9F0-D246CAE371B4}" dt="2020-01-30T17:13:32.912" v="6569"/>
          <ac:spMkLst>
            <pc:docMk/>
            <pc:sldMk cId="1875694169" sldId="297"/>
            <ac:spMk id="131" creationId="{233ACE1B-DEDE-400E-8856-C0FD1FB4636F}"/>
          </ac:spMkLst>
        </pc:spChg>
        <pc:spChg chg="add del">
          <ac:chgData name="Scott DeLoach" userId="e5ffe5c9-f8d4-4681-b92f-ad7c997ba6a6" providerId="ADAL" clId="{FE25C7F7-9602-49BA-A9F0-D246CAE371B4}" dt="2020-01-30T17:13:32.912" v="6569"/>
          <ac:spMkLst>
            <pc:docMk/>
            <pc:sldMk cId="1875694169" sldId="297"/>
            <ac:spMk id="132" creationId="{451688D2-56C3-4F8F-9F74-1CB19C927D76}"/>
          </ac:spMkLst>
        </pc:spChg>
        <pc:spChg chg="add del">
          <ac:chgData name="Scott DeLoach" userId="e5ffe5c9-f8d4-4681-b92f-ad7c997ba6a6" providerId="ADAL" clId="{FE25C7F7-9602-49BA-A9F0-D246CAE371B4}" dt="2020-01-30T17:13:32.912" v="6569"/>
          <ac:spMkLst>
            <pc:docMk/>
            <pc:sldMk cId="1875694169" sldId="297"/>
            <ac:spMk id="139" creationId="{E5286A85-095A-4A5E-87C7-F9A69C7F3271}"/>
          </ac:spMkLst>
        </pc:spChg>
        <pc:spChg chg="add del">
          <ac:chgData name="Scott DeLoach" userId="e5ffe5c9-f8d4-4681-b92f-ad7c997ba6a6" providerId="ADAL" clId="{FE25C7F7-9602-49BA-A9F0-D246CAE371B4}" dt="2020-01-30T17:13:32.912" v="6569"/>
          <ac:spMkLst>
            <pc:docMk/>
            <pc:sldMk cId="1875694169" sldId="297"/>
            <ac:spMk id="142" creationId="{A7AE0FAC-7795-45BC-BA0E-8862FDC4DC25}"/>
          </ac:spMkLst>
        </pc:spChg>
        <pc:spChg chg="add del">
          <ac:chgData name="Scott DeLoach" userId="e5ffe5c9-f8d4-4681-b92f-ad7c997ba6a6" providerId="ADAL" clId="{FE25C7F7-9602-49BA-A9F0-D246CAE371B4}" dt="2020-01-30T17:13:32.912" v="6569"/>
          <ac:spMkLst>
            <pc:docMk/>
            <pc:sldMk cId="1875694169" sldId="297"/>
            <ac:spMk id="143" creationId="{34D1A2E4-6DBA-4B1E-9E86-EB8B04BC94D3}"/>
          </ac:spMkLst>
        </pc:spChg>
        <pc:spChg chg="add del">
          <ac:chgData name="Scott DeLoach" userId="e5ffe5c9-f8d4-4681-b92f-ad7c997ba6a6" providerId="ADAL" clId="{FE25C7F7-9602-49BA-A9F0-D246CAE371B4}" dt="2020-01-30T17:13:32.912" v="6569"/>
          <ac:spMkLst>
            <pc:docMk/>
            <pc:sldMk cId="1875694169" sldId="297"/>
            <ac:spMk id="145" creationId="{0EA873CC-37D6-41D4-A203-05AD4F6AE032}"/>
          </ac:spMkLst>
        </pc:spChg>
        <pc:spChg chg="add del">
          <ac:chgData name="Scott DeLoach" userId="e5ffe5c9-f8d4-4681-b92f-ad7c997ba6a6" providerId="ADAL" clId="{FE25C7F7-9602-49BA-A9F0-D246CAE371B4}" dt="2020-01-30T17:13:32.912" v="6569"/>
          <ac:spMkLst>
            <pc:docMk/>
            <pc:sldMk cId="1875694169" sldId="297"/>
            <ac:spMk id="146" creationId="{730E8994-1390-4DE3-B31A-7DAB25D94FA4}"/>
          </ac:spMkLst>
        </pc:spChg>
        <pc:spChg chg="add del">
          <ac:chgData name="Scott DeLoach" userId="e5ffe5c9-f8d4-4681-b92f-ad7c997ba6a6" providerId="ADAL" clId="{FE25C7F7-9602-49BA-A9F0-D246CAE371B4}" dt="2020-01-30T17:13:32.912" v="6569"/>
          <ac:spMkLst>
            <pc:docMk/>
            <pc:sldMk cId="1875694169" sldId="297"/>
            <ac:spMk id="160" creationId="{99DCAB56-E524-430C-8341-D4D449C3CBBA}"/>
          </ac:spMkLst>
        </pc:spChg>
        <pc:spChg chg="add del">
          <ac:chgData name="Scott DeLoach" userId="e5ffe5c9-f8d4-4681-b92f-ad7c997ba6a6" providerId="ADAL" clId="{FE25C7F7-9602-49BA-A9F0-D246CAE371B4}" dt="2020-01-30T17:13:32.912" v="6569"/>
          <ac:spMkLst>
            <pc:docMk/>
            <pc:sldMk cId="1875694169" sldId="297"/>
            <ac:spMk id="161" creationId="{09FF20CD-EEF0-456B-A1DB-1EC0E1E9E5C6}"/>
          </ac:spMkLst>
        </pc:spChg>
        <pc:spChg chg="add del">
          <ac:chgData name="Scott DeLoach" userId="e5ffe5c9-f8d4-4681-b92f-ad7c997ba6a6" providerId="ADAL" clId="{FE25C7F7-9602-49BA-A9F0-D246CAE371B4}" dt="2020-01-30T17:13:32.912" v="6569"/>
          <ac:spMkLst>
            <pc:docMk/>
            <pc:sldMk cId="1875694169" sldId="297"/>
            <ac:spMk id="163" creationId="{27F323D0-20E5-48A6-B403-BC8166BE9AE8}"/>
          </ac:spMkLst>
        </pc:spChg>
        <pc:spChg chg="add del">
          <ac:chgData name="Scott DeLoach" userId="e5ffe5c9-f8d4-4681-b92f-ad7c997ba6a6" providerId="ADAL" clId="{FE25C7F7-9602-49BA-A9F0-D246CAE371B4}" dt="2020-01-30T17:13:32.912" v="6569"/>
          <ac:spMkLst>
            <pc:docMk/>
            <pc:sldMk cId="1875694169" sldId="297"/>
            <ac:spMk id="164" creationId="{392A8062-B6D0-43CA-9D9B-C5476E729ED4}"/>
          </ac:spMkLst>
        </pc:spChg>
        <pc:spChg chg="add">
          <ac:chgData name="Scott DeLoach" userId="e5ffe5c9-f8d4-4681-b92f-ad7c997ba6a6" providerId="ADAL" clId="{FE25C7F7-9602-49BA-A9F0-D246CAE371B4}" dt="2020-01-30T17:14:20.242" v="6593"/>
          <ac:spMkLst>
            <pc:docMk/>
            <pc:sldMk cId="1875694169" sldId="297"/>
            <ac:spMk id="165" creationId="{A20A0060-F139-408F-8273-C18031B5AB00}"/>
          </ac:spMkLst>
        </pc:spChg>
        <pc:spChg chg="add">
          <ac:chgData name="Scott DeLoach" userId="e5ffe5c9-f8d4-4681-b92f-ad7c997ba6a6" providerId="ADAL" clId="{FE25C7F7-9602-49BA-A9F0-D246CAE371B4}" dt="2020-01-30T17:14:20.242" v="6593"/>
          <ac:spMkLst>
            <pc:docMk/>
            <pc:sldMk cId="1875694169" sldId="297"/>
            <ac:spMk id="170" creationId="{6F5AB7B0-B7F0-4211-BEAE-A50A5266D778}"/>
          </ac:spMkLst>
        </pc:spChg>
        <pc:spChg chg="add">
          <ac:chgData name="Scott DeLoach" userId="e5ffe5c9-f8d4-4681-b92f-ad7c997ba6a6" providerId="ADAL" clId="{FE25C7F7-9602-49BA-A9F0-D246CAE371B4}" dt="2020-01-30T17:14:20.242" v="6593"/>
          <ac:spMkLst>
            <pc:docMk/>
            <pc:sldMk cId="1875694169" sldId="297"/>
            <ac:spMk id="171" creationId="{321B21D4-A07D-47A2-825E-17F855349F3C}"/>
          </ac:spMkLst>
        </pc:spChg>
        <pc:spChg chg="add">
          <ac:chgData name="Scott DeLoach" userId="e5ffe5c9-f8d4-4681-b92f-ad7c997ba6a6" providerId="ADAL" clId="{FE25C7F7-9602-49BA-A9F0-D246CAE371B4}" dt="2020-01-30T17:14:20.242" v="6593"/>
          <ac:spMkLst>
            <pc:docMk/>
            <pc:sldMk cId="1875694169" sldId="297"/>
            <ac:spMk id="173" creationId="{1CC8874A-F047-4A82-A8D4-7034D4D6C132}"/>
          </ac:spMkLst>
        </pc:spChg>
        <pc:spChg chg="add">
          <ac:chgData name="Scott DeLoach" userId="e5ffe5c9-f8d4-4681-b92f-ad7c997ba6a6" providerId="ADAL" clId="{FE25C7F7-9602-49BA-A9F0-D246CAE371B4}" dt="2020-01-30T17:14:20.242" v="6593"/>
          <ac:spMkLst>
            <pc:docMk/>
            <pc:sldMk cId="1875694169" sldId="297"/>
            <ac:spMk id="174" creationId="{C96EB7F6-C5F6-4289-9FE7-B056E69E6E26}"/>
          </ac:spMkLst>
        </pc:spChg>
        <pc:spChg chg="add mod">
          <ac:chgData name="Scott DeLoach" userId="e5ffe5c9-f8d4-4681-b92f-ad7c997ba6a6" providerId="ADAL" clId="{FE25C7F7-9602-49BA-A9F0-D246CAE371B4}" dt="2020-01-30T17:23:25.120" v="7034" actId="14861"/>
          <ac:spMkLst>
            <pc:docMk/>
            <pc:sldMk cId="1875694169" sldId="297"/>
            <ac:spMk id="175" creationId="{3696888C-2184-43D7-8295-DAC28CCA7053}"/>
          </ac:spMkLst>
        </pc:spChg>
        <pc:spChg chg="add mod">
          <ac:chgData name="Scott DeLoach" userId="e5ffe5c9-f8d4-4681-b92f-ad7c997ba6a6" providerId="ADAL" clId="{FE25C7F7-9602-49BA-A9F0-D246CAE371B4}" dt="2020-01-30T17:23:25.120" v="7034" actId="14861"/>
          <ac:spMkLst>
            <pc:docMk/>
            <pc:sldMk cId="1875694169" sldId="297"/>
            <ac:spMk id="176" creationId="{F7CBC758-0748-48E8-9A69-F208DC4F5F59}"/>
          </ac:spMkLst>
        </pc:spChg>
        <pc:spChg chg="add">
          <ac:chgData name="Scott DeLoach" userId="e5ffe5c9-f8d4-4681-b92f-ad7c997ba6a6" providerId="ADAL" clId="{FE25C7F7-9602-49BA-A9F0-D246CAE371B4}" dt="2020-01-30T17:14:20.242" v="6593"/>
          <ac:spMkLst>
            <pc:docMk/>
            <pc:sldMk cId="1875694169" sldId="297"/>
            <ac:spMk id="177" creationId="{DA64BA65-DB96-417F-B88A-E789F17928E2}"/>
          </ac:spMkLst>
        </pc:spChg>
        <pc:spChg chg="add mod">
          <ac:chgData name="Scott DeLoach" userId="e5ffe5c9-f8d4-4681-b92f-ad7c997ba6a6" providerId="ADAL" clId="{FE25C7F7-9602-49BA-A9F0-D246CAE371B4}" dt="2020-01-30T17:23:25.120" v="7034" actId="14861"/>
          <ac:spMkLst>
            <pc:docMk/>
            <pc:sldMk cId="1875694169" sldId="297"/>
            <ac:spMk id="184" creationId="{2B99E284-6A6A-4714-9003-CAF7B70BC7DA}"/>
          </ac:spMkLst>
        </pc:spChg>
        <pc:spChg chg="add">
          <ac:chgData name="Scott DeLoach" userId="e5ffe5c9-f8d4-4681-b92f-ad7c997ba6a6" providerId="ADAL" clId="{FE25C7F7-9602-49BA-A9F0-D246CAE371B4}" dt="2020-01-30T17:14:20.242" v="6593"/>
          <ac:spMkLst>
            <pc:docMk/>
            <pc:sldMk cId="1875694169" sldId="297"/>
            <ac:spMk id="187" creationId="{D504144F-B343-40E5-A544-58F2FF93EDED}"/>
          </ac:spMkLst>
        </pc:spChg>
        <pc:spChg chg="add">
          <ac:chgData name="Scott DeLoach" userId="e5ffe5c9-f8d4-4681-b92f-ad7c997ba6a6" providerId="ADAL" clId="{FE25C7F7-9602-49BA-A9F0-D246CAE371B4}" dt="2020-01-30T17:14:20.242" v="6593"/>
          <ac:spMkLst>
            <pc:docMk/>
            <pc:sldMk cId="1875694169" sldId="297"/>
            <ac:spMk id="188" creationId="{D148AFDF-A6DA-4C2B-B819-676ABB3349B0}"/>
          </ac:spMkLst>
        </pc:spChg>
        <pc:spChg chg="add">
          <ac:chgData name="Scott DeLoach" userId="e5ffe5c9-f8d4-4681-b92f-ad7c997ba6a6" providerId="ADAL" clId="{FE25C7F7-9602-49BA-A9F0-D246CAE371B4}" dt="2020-01-30T17:14:20.242" v="6593"/>
          <ac:spMkLst>
            <pc:docMk/>
            <pc:sldMk cId="1875694169" sldId="297"/>
            <ac:spMk id="190" creationId="{8DD0129A-2A00-4168-8231-7DDD3C21A9E6}"/>
          </ac:spMkLst>
        </pc:spChg>
        <pc:spChg chg="add">
          <ac:chgData name="Scott DeLoach" userId="e5ffe5c9-f8d4-4681-b92f-ad7c997ba6a6" providerId="ADAL" clId="{FE25C7F7-9602-49BA-A9F0-D246CAE371B4}" dt="2020-01-30T17:14:20.242" v="6593"/>
          <ac:spMkLst>
            <pc:docMk/>
            <pc:sldMk cId="1875694169" sldId="297"/>
            <ac:spMk id="191" creationId="{15B4BD17-F06C-438F-ACA7-014879FC010C}"/>
          </ac:spMkLst>
        </pc:spChg>
        <pc:spChg chg="add">
          <ac:chgData name="Scott DeLoach" userId="e5ffe5c9-f8d4-4681-b92f-ad7c997ba6a6" providerId="ADAL" clId="{FE25C7F7-9602-49BA-A9F0-D246CAE371B4}" dt="2020-01-30T17:14:20.242" v="6593"/>
          <ac:spMkLst>
            <pc:docMk/>
            <pc:sldMk cId="1875694169" sldId="297"/>
            <ac:spMk id="205" creationId="{3C8029AE-3E2E-49B4-9E95-BBAA7730551B}"/>
          </ac:spMkLst>
        </pc:spChg>
        <pc:spChg chg="add">
          <ac:chgData name="Scott DeLoach" userId="e5ffe5c9-f8d4-4681-b92f-ad7c997ba6a6" providerId="ADAL" clId="{FE25C7F7-9602-49BA-A9F0-D246CAE371B4}" dt="2020-01-30T17:14:20.242" v="6593"/>
          <ac:spMkLst>
            <pc:docMk/>
            <pc:sldMk cId="1875694169" sldId="297"/>
            <ac:spMk id="206" creationId="{FD8A3CF4-2579-49DB-AFF6-36CE5AE7B095}"/>
          </ac:spMkLst>
        </pc:spChg>
        <pc:spChg chg="add">
          <ac:chgData name="Scott DeLoach" userId="e5ffe5c9-f8d4-4681-b92f-ad7c997ba6a6" providerId="ADAL" clId="{FE25C7F7-9602-49BA-A9F0-D246CAE371B4}" dt="2020-01-30T17:14:20.242" v="6593"/>
          <ac:spMkLst>
            <pc:docMk/>
            <pc:sldMk cId="1875694169" sldId="297"/>
            <ac:spMk id="208" creationId="{6B3F1410-142A-4861-A8FB-9221784EE6B5}"/>
          </ac:spMkLst>
        </pc:spChg>
        <pc:spChg chg="add">
          <ac:chgData name="Scott DeLoach" userId="e5ffe5c9-f8d4-4681-b92f-ad7c997ba6a6" providerId="ADAL" clId="{FE25C7F7-9602-49BA-A9F0-D246CAE371B4}" dt="2020-01-30T17:14:20.242" v="6593"/>
          <ac:spMkLst>
            <pc:docMk/>
            <pc:sldMk cId="1875694169" sldId="297"/>
            <ac:spMk id="209" creationId="{96038001-3375-457D-95BD-3BE9D0268423}"/>
          </ac:spMkLst>
        </pc:spChg>
        <pc:grpChg chg="add del">
          <ac:chgData name="Scott DeLoach" userId="e5ffe5c9-f8d4-4681-b92f-ad7c997ba6a6" providerId="ADAL" clId="{FE25C7F7-9602-49BA-A9F0-D246CAE371B4}" dt="2020-01-30T17:11:29.816" v="6522"/>
          <ac:grpSpMkLst>
            <pc:docMk/>
            <pc:sldMk cId="1875694169" sldId="297"/>
            <ac:grpSpMk id="106" creationId="{8501F753-6896-4A88-95DE-4670EAED9C6C}"/>
          </ac:grpSpMkLst>
        </pc:grpChg>
        <pc:grpChg chg="add del">
          <ac:chgData name="Scott DeLoach" userId="e5ffe5c9-f8d4-4681-b92f-ad7c997ba6a6" providerId="ADAL" clId="{FE25C7F7-9602-49BA-A9F0-D246CAE371B4}" dt="2020-01-30T17:11:29.816" v="6522"/>
          <ac:grpSpMkLst>
            <pc:docMk/>
            <pc:sldMk cId="1875694169" sldId="297"/>
            <ac:grpSpMk id="110" creationId="{61D68229-F548-4CC1-958E-7BF4979EB217}"/>
          </ac:grpSpMkLst>
        </pc:grpChg>
        <pc:grpChg chg="add del">
          <ac:chgData name="Scott DeLoach" userId="e5ffe5c9-f8d4-4681-b92f-ad7c997ba6a6" providerId="ADAL" clId="{FE25C7F7-9602-49BA-A9F0-D246CAE371B4}" dt="2020-01-30T17:13:32.912" v="6569"/>
          <ac:grpSpMkLst>
            <pc:docMk/>
            <pc:sldMk cId="1875694169" sldId="297"/>
            <ac:grpSpMk id="151" creationId="{150471DE-1632-41C0-8052-1BC9D47D9104}"/>
          </ac:grpSpMkLst>
        </pc:grpChg>
        <pc:grpChg chg="add del">
          <ac:chgData name="Scott DeLoach" userId="e5ffe5c9-f8d4-4681-b92f-ad7c997ba6a6" providerId="ADAL" clId="{FE25C7F7-9602-49BA-A9F0-D246CAE371B4}" dt="2020-01-30T17:13:32.912" v="6569"/>
          <ac:grpSpMkLst>
            <pc:docMk/>
            <pc:sldMk cId="1875694169" sldId="297"/>
            <ac:grpSpMk id="155" creationId="{D6620861-62A7-456D-A7BB-EB14B80D1845}"/>
          </ac:grpSpMkLst>
        </pc:grpChg>
        <pc:grpChg chg="add">
          <ac:chgData name="Scott DeLoach" userId="e5ffe5c9-f8d4-4681-b92f-ad7c997ba6a6" providerId="ADAL" clId="{FE25C7F7-9602-49BA-A9F0-D246CAE371B4}" dt="2020-01-30T17:14:20.242" v="6593"/>
          <ac:grpSpMkLst>
            <pc:docMk/>
            <pc:sldMk cId="1875694169" sldId="297"/>
            <ac:grpSpMk id="196" creationId="{637C9B66-1FA2-4686-8E2C-37029C0C676F}"/>
          </ac:grpSpMkLst>
        </pc:grpChg>
        <pc:grpChg chg="add">
          <ac:chgData name="Scott DeLoach" userId="e5ffe5c9-f8d4-4681-b92f-ad7c997ba6a6" providerId="ADAL" clId="{FE25C7F7-9602-49BA-A9F0-D246CAE371B4}" dt="2020-01-30T17:14:20.242" v="6593"/>
          <ac:grpSpMkLst>
            <pc:docMk/>
            <pc:sldMk cId="1875694169" sldId="297"/>
            <ac:grpSpMk id="200" creationId="{240965F2-34FE-4FF1-90A2-2F3E6B717051}"/>
          </ac:grpSpMkLst>
        </pc:grpChg>
        <pc:cxnChg chg="del mod">
          <ac:chgData name="Scott DeLoach" userId="e5ffe5c9-f8d4-4681-b92f-ad7c997ba6a6" providerId="ADAL" clId="{FE25C7F7-9602-49BA-A9F0-D246CAE371B4}" dt="2020-01-30T17:10:28.353" v="6504" actId="478"/>
          <ac:cxnSpMkLst>
            <pc:docMk/>
            <pc:sldMk cId="1875694169" sldId="297"/>
            <ac:cxnSpMk id="15" creationId="{494D7C2B-D40A-4655-BF27-BC25FD503A9A}"/>
          </ac:cxnSpMkLst>
        </pc:cxnChg>
        <pc:cxnChg chg="del">
          <ac:chgData name="Scott DeLoach" userId="e5ffe5c9-f8d4-4681-b92f-ad7c997ba6a6" providerId="ADAL" clId="{FE25C7F7-9602-49BA-A9F0-D246CAE371B4}" dt="2020-01-30T17:10:28.353" v="6504" actId="478"/>
          <ac:cxnSpMkLst>
            <pc:docMk/>
            <pc:sldMk cId="1875694169" sldId="297"/>
            <ac:cxnSpMk id="16" creationId="{861C5DDF-B804-40EF-9838-138EB79487AD}"/>
          </ac:cxnSpMkLst>
        </pc:cxnChg>
        <pc:cxnChg chg="del mod">
          <ac:chgData name="Scott DeLoach" userId="e5ffe5c9-f8d4-4681-b92f-ad7c997ba6a6" providerId="ADAL" clId="{FE25C7F7-9602-49BA-A9F0-D246CAE371B4}" dt="2020-01-30T17:10:28.353" v="6504" actId="478"/>
          <ac:cxnSpMkLst>
            <pc:docMk/>
            <pc:sldMk cId="1875694169" sldId="297"/>
            <ac:cxnSpMk id="17" creationId="{698C8156-0E24-4F1E-B9FB-7B26E960B50F}"/>
          </ac:cxnSpMkLst>
        </pc:cxnChg>
        <pc:cxnChg chg="del mod">
          <ac:chgData name="Scott DeLoach" userId="e5ffe5c9-f8d4-4681-b92f-ad7c997ba6a6" providerId="ADAL" clId="{FE25C7F7-9602-49BA-A9F0-D246CAE371B4}" dt="2020-01-30T17:10:28.353" v="6504" actId="478"/>
          <ac:cxnSpMkLst>
            <pc:docMk/>
            <pc:sldMk cId="1875694169" sldId="297"/>
            <ac:cxnSpMk id="18" creationId="{46402E9F-FA36-4D7F-AD9E-454F5A55118A}"/>
          </ac:cxnSpMkLst>
        </pc:cxnChg>
        <pc:cxnChg chg="del mod">
          <ac:chgData name="Scott DeLoach" userId="e5ffe5c9-f8d4-4681-b92f-ad7c997ba6a6" providerId="ADAL" clId="{FE25C7F7-9602-49BA-A9F0-D246CAE371B4}" dt="2020-01-30T17:10:28.353" v="6504" actId="478"/>
          <ac:cxnSpMkLst>
            <pc:docMk/>
            <pc:sldMk cId="1875694169" sldId="297"/>
            <ac:cxnSpMk id="41" creationId="{36FECEC0-0CF5-42CB-8045-8B0A7F4E47F8}"/>
          </ac:cxnSpMkLst>
        </pc:cxnChg>
        <pc:cxnChg chg="del mod">
          <ac:chgData name="Scott DeLoach" userId="e5ffe5c9-f8d4-4681-b92f-ad7c997ba6a6" providerId="ADAL" clId="{FE25C7F7-9602-49BA-A9F0-D246CAE371B4}" dt="2020-01-30T17:10:28.353" v="6504" actId="478"/>
          <ac:cxnSpMkLst>
            <pc:docMk/>
            <pc:sldMk cId="1875694169" sldId="297"/>
            <ac:cxnSpMk id="48" creationId="{BB8ECE9C-261E-466A-A9C7-895170320632}"/>
          </ac:cxnSpMkLst>
        </pc:cxnChg>
        <pc:cxnChg chg="del mod">
          <ac:chgData name="Scott DeLoach" userId="e5ffe5c9-f8d4-4681-b92f-ad7c997ba6a6" providerId="ADAL" clId="{FE25C7F7-9602-49BA-A9F0-D246CAE371B4}" dt="2020-01-30T17:10:28.353" v="6504" actId="478"/>
          <ac:cxnSpMkLst>
            <pc:docMk/>
            <pc:sldMk cId="1875694169" sldId="297"/>
            <ac:cxnSpMk id="51" creationId="{C133C6AF-707F-4510-B34A-63BF6D7372F7}"/>
          </ac:cxnSpMkLst>
        </pc:cxnChg>
        <pc:cxnChg chg="add del">
          <ac:chgData name="Scott DeLoach" userId="e5ffe5c9-f8d4-4681-b92f-ad7c997ba6a6" providerId="ADAL" clId="{FE25C7F7-9602-49BA-A9F0-D246CAE371B4}" dt="2020-01-30T17:11:29.816" v="6522"/>
          <ac:cxnSpMkLst>
            <pc:docMk/>
            <pc:sldMk cId="1875694169" sldId="297"/>
            <ac:cxnSpMk id="53" creationId="{9C411590-FCEF-4BD1-9D17-52FF4FA83225}"/>
          </ac:cxnSpMkLst>
        </pc:cxnChg>
        <pc:cxnChg chg="add del">
          <ac:chgData name="Scott DeLoach" userId="e5ffe5c9-f8d4-4681-b92f-ad7c997ba6a6" providerId="ADAL" clId="{FE25C7F7-9602-49BA-A9F0-D246CAE371B4}" dt="2020-01-30T17:11:29.816" v="6522"/>
          <ac:cxnSpMkLst>
            <pc:docMk/>
            <pc:sldMk cId="1875694169" sldId="297"/>
            <ac:cxnSpMk id="54" creationId="{37991244-32B0-4E62-B711-9D8841D49095}"/>
          </ac:cxnSpMkLst>
        </pc:cxnChg>
        <pc:cxnChg chg="add del">
          <ac:chgData name="Scott DeLoach" userId="e5ffe5c9-f8d4-4681-b92f-ad7c997ba6a6" providerId="ADAL" clId="{FE25C7F7-9602-49BA-A9F0-D246CAE371B4}" dt="2020-01-30T17:11:29.816" v="6522"/>
          <ac:cxnSpMkLst>
            <pc:docMk/>
            <pc:sldMk cId="1875694169" sldId="297"/>
            <ac:cxnSpMk id="55" creationId="{CCFD0762-360A-4E0B-B7A4-44CBB4126A08}"/>
          </ac:cxnSpMkLst>
        </pc:cxnChg>
        <pc:cxnChg chg="add del">
          <ac:chgData name="Scott DeLoach" userId="e5ffe5c9-f8d4-4681-b92f-ad7c997ba6a6" providerId="ADAL" clId="{FE25C7F7-9602-49BA-A9F0-D246CAE371B4}" dt="2020-01-30T17:11:29.816" v="6522"/>
          <ac:cxnSpMkLst>
            <pc:docMk/>
            <pc:sldMk cId="1875694169" sldId="297"/>
            <ac:cxnSpMk id="59" creationId="{AED311E4-1DEE-4DBB-A706-C628810DBD4A}"/>
          </ac:cxnSpMkLst>
        </pc:cxnChg>
        <pc:cxnChg chg="add del">
          <ac:chgData name="Scott DeLoach" userId="e5ffe5c9-f8d4-4681-b92f-ad7c997ba6a6" providerId="ADAL" clId="{FE25C7F7-9602-49BA-A9F0-D246CAE371B4}" dt="2020-01-30T17:11:29.816" v="6522"/>
          <ac:cxnSpMkLst>
            <pc:docMk/>
            <pc:sldMk cId="1875694169" sldId="297"/>
            <ac:cxnSpMk id="64" creationId="{5DCAB723-755B-49A3-8C42-D97C80B6B36B}"/>
          </ac:cxnSpMkLst>
        </pc:cxnChg>
        <pc:cxnChg chg="del mod">
          <ac:chgData name="Scott DeLoach" userId="e5ffe5c9-f8d4-4681-b92f-ad7c997ba6a6" providerId="ADAL" clId="{FE25C7F7-9602-49BA-A9F0-D246CAE371B4}" dt="2020-01-30T17:10:28.353" v="6504" actId="478"/>
          <ac:cxnSpMkLst>
            <pc:docMk/>
            <pc:sldMk cId="1875694169" sldId="297"/>
            <ac:cxnSpMk id="73" creationId="{243AEBA9-21F4-4F4C-AB83-BA9B0E09EE05}"/>
          </ac:cxnSpMkLst>
        </pc:cxnChg>
        <pc:cxnChg chg="del mod">
          <ac:chgData name="Scott DeLoach" userId="e5ffe5c9-f8d4-4681-b92f-ad7c997ba6a6" providerId="ADAL" clId="{FE25C7F7-9602-49BA-A9F0-D246CAE371B4}" dt="2020-01-30T17:10:28.353" v="6504" actId="478"/>
          <ac:cxnSpMkLst>
            <pc:docMk/>
            <pc:sldMk cId="1875694169" sldId="297"/>
            <ac:cxnSpMk id="74" creationId="{EB7A9CF1-A687-4771-844E-119EE72F79CA}"/>
          </ac:cxnSpMkLst>
        </pc:cxnChg>
        <pc:cxnChg chg="add del">
          <ac:chgData name="Scott DeLoach" userId="e5ffe5c9-f8d4-4681-b92f-ad7c997ba6a6" providerId="ADAL" clId="{FE25C7F7-9602-49BA-A9F0-D246CAE371B4}" dt="2020-01-30T17:11:29.816" v="6522"/>
          <ac:cxnSpMkLst>
            <pc:docMk/>
            <pc:sldMk cId="1875694169" sldId="297"/>
            <ac:cxnSpMk id="75" creationId="{A64951C8-ECEA-41A7-9BA8-1D417832F154}"/>
          </ac:cxnSpMkLst>
        </pc:cxnChg>
        <pc:cxnChg chg="add del">
          <ac:chgData name="Scott DeLoach" userId="e5ffe5c9-f8d4-4681-b92f-ad7c997ba6a6" providerId="ADAL" clId="{FE25C7F7-9602-49BA-A9F0-D246CAE371B4}" dt="2020-01-30T17:11:29.816" v="6522"/>
          <ac:cxnSpMkLst>
            <pc:docMk/>
            <pc:sldMk cId="1875694169" sldId="297"/>
            <ac:cxnSpMk id="76" creationId="{86BF9BEE-3668-4AD3-9717-C1F2C3B94A1E}"/>
          </ac:cxnSpMkLst>
        </pc:cxnChg>
        <pc:cxnChg chg="del mod">
          <ac:chgData name="Scott DeLoach" userId="e5ffe5c9-f8d4-4681-b92f-ad7c997ba6a6" providerId="ADAL" clId="{FE25C7F7-9602-49BA-A9F0-D246CAE371B4}" dt="2020-01-30T17:10:28.353" v="6504" actId="478"/>
          <ac:cxnSpMkLst>
            <pc:docMk/>
            <pc:sldMk cId="1875694169" sldId="297"/>
            <ac:cxnSpMk id="77" creationId="{3CF9E892-0873-4AF0-B32B-8C4ECBD06BE5}"/>
          </ac:cxnSpMkLst>
        </pc:cxnChg>
        <pc:cxnChg chg="add del">
          <ac:chgData name="Scott DeLoach" userId="e5ffe5c9-f8d4-4681-b92f-ad7c997ba6a6" providerId="ADAL" clId="{FE25C7F7-9602-49BA-A9F0-D246CAE371B4}" dt="2020-01-30T17:11:29.816" v="6522"/>
          <ac:cxnSpMkLst>
            <pc:docMk/>
            <pc:sldMk cId="1875694169" sldId="297"/>
            <ac:cxnSpMk id="79" creationId="{B3588E77-2550-42D6-BC3F-867A6EF1CC3F}"/>
          </ac:cxnSpMkLst>
        </pc:cxnChg>
        <pc:cxnChg chg="del mod">
          <ac:chgData name="Scott DeLoach" userId="e5ffe5c9-f8d4-4681-b92f-ad7c997ba6a6" providerId="ADAL" clId="{FE25C7F7-9602-49BA-A9F0-D246CAE371B4}" dt="2020-01-30T17:10:28.353" v="6504" actId="478"/>
          <ac:cxnSpMkLst>
            <pc:docMk/>
            <pc:sldMk cId="1875694169" sldId="297"/>
            <ac:cxnSpMk id="80" creationId="{067344E8-9E6D-4329-8A60-DA18132E019A}"/>
          </ac:cxnSpMkLst>
        </pc:cxnChg>
        <pc:cxnChg chg="add del">
          <ac:chgData name="Scott DeLoach" userId="e5ffe5c9-f8d4-4681-b92f-ad7c997ba6a6" providerId="ADAL" clId="{FE25C7F7-9602-49BA-A9F0-D246CAE371B4}" dt="2020-01-30T17:11:29.816" v="6522"/>
          <ac:cxnSpMkLst>
            <pc:docMk/>
            <pc:sldMk cId="1875694169" sldId="297"/>
            <ac:cxnSpMk id="81" creationId="{B49571ED-8016-450B-B2B6-5C722DCB55D3}"/>
          </ac:cxnSpMkLst>
        </pc:cxnChg>
        <pc:cxnChg chg="add del">
          <ac:chgData name="Scott DeLoach" userId="e5ffe5c9-f8d4-4681-b92f-ad7c997ba6a6" providerId="ADAL" clId="{FE25C7F7-9602-49BA-A9F0-D246CAE371B4}" dt="2020-01-30T17:11:29.816" v="6522"/>
          <ac:cxnSpMkLst>
            <pc:docMk/>
            <pc:sldMk cId="1875694169" sldId="297"/>
            <ac:cxnSpMk id="82" creationId="{B35463FE-68FE-42CC-886A-EE5EE4190EE5}"/>
          </ac:cxnSpMkLst>
        </pc:cxnChg>
        <pc:cxnChg chg="del mod">
          <ac:chgData name="Scott DeLoach" userId="e5ffe5c9-f8d4-4681-b92f-ad7c997ba6a6" providerId="ADAL" clId="{FE25C7F7-9602-49BA-A9F0-D246CAE371B4}" dt="2020-01-30T17:10:28.353" v="6504" actId="478"/>
          <ac:cxnSpMkLst>
            <pc:docMk/>
            <pc:sldMk cId="1875694169" sldId="297"/>
            <ac:cxnSpMk id="83" creationId="{5AD84311-BF31-4CF9-BC12-44F425FECFD5}"/>
          </ac:cxnSpMkLst>
        </pc:cxnChg>
        <pc:cxnChg chg="del mod">
          <ac:chgData name="Scott DeLoach" userId="e5ffe5c9-f8d4-4681-b92f-ad7c997ba6a6" providerId="ADAL" clId="{FE25C7F7-9602-49BA-A9F0-D246CAE371B4}" dt="2020-01-30T17:10:28.353" v="6504" actId="478"/>
          <ac:cxnSpMkLst>
            <pc:docMk/>
            <pc:sldMk cId="1875694169" sldId="297"/>
            <ac:cxnSpMk id="84" creationId="{821C29DC-0FEE-446A-A13F-D1491FD8438D}"/>
          </ac:cxnSpMkLst>
        </pc:cxnChg>
        <pc:cxnChg chg="add del">
          <ac:chgData name="Scott DeLoach" userId="e5ffe5c9-f8d4-4681-b92f-ad7c997ba6a6" providerId="ADAL" clId="{FE25C7F7-9602-49BA-A9F0-D246CAE371B4}" dt="2020-01-30T17:11:29.816" v="6522"/>
          <ac:cxnSpMkLst>
            <pc:docMk/>
            <pc:sldMk cId="1875694169" sldId="297"/>
            <ac:cxnSpMk id="85" creationId="{9A40D5A2-6FAA-4E80-AFC3-7802DDA7B44B}"/>
          </ac:cxnSpMkLst>
        </pc:cxnChg>
        <pc:cxnChg chg="del mod">
          <ac:chgData name="Scott DeLoach" userId="e5ffe5c9-f8d4-4681-b92f-ad7c997ba6a6" providerId="ADAL" clId="{FE25C7F7-9602-49BA-A9F0-D246CAE371B4}" dt="2020-01-30T17:10:28.353" v="6504" actId="478"/>
          <ac:cxnSpMkLst>
            <pc:docMk/>
            <pc:sldMk cId="1875694169" sldId="297"/>
            <ac:cxnSpMk id="86" creationId="{86B44169-AD55-47A2-9202-8727342C39C5}"/>
          </ac:cxnSpMkLst>
        </pc:cxnChg>
        <pc:cxnChg chg="add del">
          <ac:chgData name="Scott DeLoach" userId="e5ffe5c9-f8d4-4681-b92f-ad7c997ba6a6" providerId="ADAL" clId="{FE25C7F7-9602-49BA-A9F0-D246CAE371B4}" dt="2020-01-30T17:11:29.816" v="6522"/>
          <ac:cxnSpMkLst>
            <pc:docMk/>
            <pc:sldMk cId="1875694169" sldId="297"/>
            <ac:cxnSpMk id="88" creationId="{22872957-719B-4E9C-86A5-0069BCC812C0}"/>
          </ac:cxnSpMkLst>
        </pc:cxnChg>
        <pc:cxnChg chg="del mod">
          <ac:chgData name="Scott DeLoach" userId="e5ffe5c9-f8d4-4681-b92f-ad7c997ba6a6" providerId="ADAL" clId="{FE25C7F7-9602-49BA-A9F0-D246CAE371B4}" dt="2020-01-30T17:10:28.353" v="6504" actId="478"/>
          <ac:cxnSpMkLst>
            <pc:docMk/>
            <pc:sldMk cId="1875694169" sldId="297"/>
            <ac:cxnSpMk id="89" creationId="{F69A3A31-4A91-4D1E-9444-71777643F44A}"/>
          </ac:cxnSpMkLst>
        </pc:cxnChg>
        <pc:cxnChg chg="del mod">
          <ac:chgData name="Scott DeLoach" userId="e5ffe5c9-f8d4-4681-b92f-ad7c997ba6a6" providerId="ADAL" clId="{FE25C7F7-9602-49BA-A9F0-D246CAE371B4}" dt="2020-01-30T17:10:28.353" v="6504" actId="478"/>
          <ac:cxnSpMkLst>
            <pc:docMk/>
            <pc:sldMk cId="1875694169" sldId="297"/>
            <ac:cxnSpMk id="90" creationId="{1D8F92DA-2FCA-4756-BDBE-2FEA84EDC29E}"/>
          </ac:cxnSpMkLst>
        </pc:cxnChg>
        <pc:cxnChg chg="add del">
          <ac:chgData name="Scott DeLoach" userId="e5ffe5c9-f8d4-4681-b92f-ad7c997ba6a6" providerId="ADAL" clId="{FE25C7F7-9602-49BA-A9F0-D246CAE371B4}" dt="2020-01-30T17:11:29.816" v="6522"/>
          <ac:cxnSpMkLst>
            <pc:docMk/>
            <pc:sldMk cId="1875694169" sldId="297"/>
            <ac:cxnSpMk id="91" creationId="{EF69F3CA-BFE0-46F0-857F-CBBC505F5146}"/>
          </ac:cxnSpMkLst>
        </pc:cxnChg>
        <pc:cxnChg chg="del mod">
          <ac:chgData name="Scott DeLoach" userId="e5ffe5c9-f8d4-4681-b92f-ad7c997ba6a6" providerId="ADAL" clId="{FE25C7F7-9602-49BA-A9F0-D246CAE371B4}" dt="2020-01-30T17:10:28.353" v="6504" actId="478"/>
          <ac:cxnSpMkLst>
            <pc:docMk/>
            <pc:sldMk cId="1875694169" sldId="297"/>
            <ac:cxnSpMk id="95" creationId="{466EF604-B031-48A7-8C1A-EF6A6082CC9F}"/>
          </ac:cxnSpMkLst>
        </pc:cxnChg>
        <pc:cxnChg chg="add del">
          <ac:chgData name="Scott DeLoach" userId="e5ffe5c9-f8d4-4681-b92f-ad7c997ba6a6" providerId="ADAL" clId="{FE25C7F7-9602-49BA-A9F0-D246CAE371B4}" dt="2020-01-30T17:11:29.816" v="6522"/>
          <ac:cxnSpMkLst>
            <pc:docMk/>
            <pc:sldMk cId="1875694169" sldId="297"/>
            <ac:cxnSpMk id="96" creationId="{FD1C9BA7-E8D4-4328-832F-05FB6D43C589}"/>
          </ac:cxnSpMkLst>
        </pc:cxnChg>
        <pc:cxnChg chg="del mod">
          <ac:chgData name="Scott DeLoach" userId="e5ffe5c9-f8d4-4681-b92f-ad7c997ba6a6" providerId="ADAL" clId="{FE25C7F7-9602-49BA-A9F0-D246CAE371B4}" dt="2020-01-30T17:10:28.353" v="6504" actId="478"/>
          <ac:cxnSpMkLst>
            <pc:docMk/>
            <pc:sldMk cId="1875694169" sldId="297"/>
            <ac:cxnSpMk id="98" creationId="{99A28700-6F96-4D44-A424-D3A9B5182CF1}"/>
          </ac:cxnSpMkLst>
        </pc:cxnChg>
        <pc:cxnChg chg="add del">
          <ac:chgData name="Scott DeLoach" userId="e5ffe5c9-f8d4-4681-b92f-ad7c997ba6a6" providerId="ADAL" clId="{FE25C7F7-9602-49BA-A9F0-D246CAE371B4}" dt="2020-01-30T17:11:29.816" v="6522"/>
          <ac:cxnSpMkLst>
            <pc:docMk/>
            <pc:sldMk cId="1875694169" sldId="297"/>
            <ac:cxnSpMk id="101" creationId="{B8D76C20-DB17-47DA-9361-BA8D5DA83268}"/>
          </ac:cxnSpMkLst>
        </pc:cxnChg>
        <pc:cxnChg chg="add del">
          <ac:chgData name="Scott DeLoach" userId="e5ffe5c9-f8d4-4681-b92f-ad7c997ba6a6" providerId="ADAL" clId="{FE25C7F7-9602-49BA-A9F0-D246CAE371B4}" dt="2020-01-30T17:11:29.816" v="6522"/>
          <ac:cxnSpMkLst>
            <pc:docMk/>
            <pc:sldMk cId="1875694169" sldId="297"/>
            <ac:cxnSpMk id="102" creationId="{E0A8583A-C1A1-4D34-84A9-E0586C35EAD9}"/>
          </ac:cxnSpMkLst>
        </pc:cxnChg>
        <pc:cxnChg chg="add del">
          <ac:chgData name="Scott DeLoach" userId="e5ffe5c9-f8d4-4681-b92f-ad7c997ba6a6" providerId="ADAL" clId="{FE25C7F7-9602-49BA-A9F0-D246CAE371B4}" dt="2020-01-30T17:11:29.816" v="6522"/>
          <ac:cxnSpMkLst>
            <pc:docMk/>
            <pc:sldMk cId="1875694169" sldId="297"/>
            <ac:cxnSpMk id="103" creationId="{AB28E896-838E-46E4-B6F3-91222D441544}"/>
          </ac:cxnSpMkLst>
        </pc:cxnChg>
        <pc:cxnChg chg="add del">
          <ac:chgData name="Scott DeLoach" userId="e5ffe5c9-f8d4-4681-b92f-ad7c997ba6a6" providerId="ADAL" clId="{FE25C7F7-9602-49BA-A9F0-D246CAE371B4}" dt="2020-01-30T17:11:29.816" v="6522"/>
          <ac:cxnSpMkLst>
            <pc:docMk/>
            <pc:sldMk cId="1875694169" sldId="297"/>
            <ac:cxnSpMk id="104" creationId="{0967CD25-57E4-4DEF-8E2E-552DAABA1349}"/>
          </ac:cxnSpMkLst>
        </pc:cxnChg>
        <pc:cxnChg chg="del mod">
          <ac:chgData name="Scott DeLoach" userId="e5ffe5c9-f8d4-4681-b92f-ad7c997ba6a6" providerId="ADAL" clId="{FE25C7F7-9602-49BA-A9F0-D246CAE371B4}" dt="2020-01-30T17:10:28.353" v="6504" actId="478"/>
          <ac:cxnSpMkLst>
            <pc:docMk/>
            <pc:sldMk cId="1875694169" sldId="297"/>
            <ac:cxnSpMk id="105" creationId="{854CF708-B594-4DB2-9C00-0E9AE3CC1D40}"/>
          </ac:cxnSpMkLst>
        </pc:cxnChg>
        <pc:cxnChg chg="add del">
          <ac:chgData name="Scott DeLoach" userId="e5ffe5c9-f8d4-4681-b92f-ad7c997ba6a6" providerId="ADAL" clId="{FE25C7F7-9602-49BA-A9F0-D246CAE371B4}" dt="2020-01-30T17:11:29.816" v="6522"/>
          <ac:cxnSpMkLst>
            <pc:docMk/>
            <pc:sldMk cId="1875694169" sldId="297"/>
            <ac:cxnSpMk id="114" creationId="{048C2EE1-C161-4373-9467-0E54AEA8D164}"/>
          </ac:cxnSpMkLst>
        </pc:cxnChg>
        <pc:cxnChg chg="add del">
          <ac:chgData name="Scott DeLoach" userId="e5ffe5c9-f8d4-4681-b92f-ad7c997ba6a6" providerId="ADAL" clId="{FE25C7F7-9602-49BA-A9F0-D246CAE371B4}" dt="2020-01-30T17:11:29.816" v="6522"/>
          <ac:cxnSpMkLst>
            <pc:docMk/>
            <pc:sldMk cId="1875694169" sldId="297"/>
            <ac:cxnSpMk id="117" creationId="{46292FDA-9C7B-4C6C-A4DB-6BDE8C7825D1}"/>
          </ac:cxnSpMkLst>
        </pc:cxnChg>
        <pc:cxnChg chg="add del">
          <ac:chgData name="Scott DeLoach" userId="e5ffe5c9-f8d4-4681-b92f-ad7c997ba6a6" providerId="ADAL" clId="{FE25C7F7-9602-49BA-A9F0-D246CAE371B4}" dt="2020-01-30T17:13:32.912" v="6569"/>
          <ac:cxnSpMkLst>
            <pc:docMk/>
            <pc:sldMk cId="1875694169" sldId="297"/>
            <ac:cxnSpMk id="121" creationId="{DCBEE6C9-5C54-439A-A96D-6544EDF5C331}"/>
          </ac:cxnSpMkLst>
        </pc:cxnChg>
        <pc:cxnChg chg="add del">
          <ac:chgData name="Scott DeLoach" userId="e5ffe5c9-f8d4-4681-b92f-ad7c997ba6a6" providerId="ADAL" clId="{FE25C7F7-9602-49BA-A9F0-D246CAE371B4}" dt="2020-01-30T17:13:32.912" v="6569"/>
          <ac:cxnSpMkLst>
            <pc:docMk/>
            <pc:sldMk cId="1875694169" sldId="297"/>
            <ac:cxnSpMk id="122" creationId="{0F33373C-ADB6-4930-B0F7-9424F23E8C62}"/>
          </ac:cxnSpMkLst>
        </pc:cxnChg>
        <pc:cxnChg chg="add del">
          <ac:chgData name="Scott DeLoach" userId="e5ffe5c9-f8d4-4681-b92f-ad7c997ba6a6" providerId="ADAL" clId="{FE25C7F7-9602-49BA-A9F0-D246CAE371B4}" dt="2020-01-30T17:13:32.912" v="6569"/>
          <ac:cxnSpMkLst>
            <pc:docMk/>
            <pc:sldMk cId="1875694169" sldId="297"/>
            <ac:cxnSpMk id="123" creationId="{68CD16D7-1FAE-44C7-AEA3-33E810B41759}"/>
          </ac:cxnSpMkLst>
        </pc:cxnChg>
        <pc:cxnChg chg="add del">
          <ac:chgData name="Scott DeLoach" userId="e5ffe5c9-f8d4-4681-b92f-ad7c997ba6a6" providerId="ADAL" clId="{FE25C7F7-9602-49BA-A9F0-D246CAE371B4}" dt="2020-01-30T17:13:32.912" v="6569"/>
          <ac:cxnSpMkLst>
            <pc:docMk/>
            <pc:sldMk cId="1875694169" sldId="297"/>
            <ac:cxnSpMk id="124" creationId="{05917431-5E8F-45F3-B707-AD3484D06879}"/>
          </ac:cxnSpMkLst>
        </pc:cxnChg>
        <pc:cxnChg chg="add del">
          <ac:chgData name="Scott DeLoach" userId="e5ffe5c9-f8d4-4681-b92f-ad7c997ba6a6" providerId="ADAL" clId="{FE25C7F7-9602-49BA-A9F0-D246CAE371B4}" dt="2020-01-30T17:13:32.912" v="6569"/>
          <ac:cxnSpMkLst>
            <pc:docMk/>
            <pc:sldMk cId="1875694169" sldId="297"/>
            <ac:cxnSpMk id="127" creationId="{31F0624F-3146-40AF-93D8-D6320AAC5231}"/>
          </ac:cxnSpMkLst>
        </pc:cxnChg>
        <pc:cxnChg chg="add del">
          <ac:chgData name="Scott DeLoach" userId="e5ffe5c9-f8d4-4681-b92f-ad7c997ba6a6" providerId="ADAL" clId="{FE25C7F7-9602-49BA-A9F0-D246CAE371B4}" dt="2020-01-30T17:13:32.912" v="6569"/>
          <ac:cxnSpMkLst>
            <pc:docMk/>
            <pc:sldMk cId="1875694169" sldId="297"/>
            <ac:cxnSpMk id="133" creationId="{D3ACC2BC-AB05-4E76-B179-43F8A6BDD0AF}"/>
          </ac:cxnSpMkLst>
        </pc:cxnChg>
        <pc:cxnChg chg="add del">
          <ac:chgData name="Scott DeLoach" userId="e5ffe5c9-f8d4-4681-b92f-ad7c997ba6a6" providerId="ADAL" clId="{FE25C7F7-9602-49BA-A9F0-D246CAE371B4}" dt="2020-01-30T17:13:32.912" v="6569"/>
          <ac:cxnSpMkLst>
            <pc:docMk/>
            <pc:sldMk cId="1875694169" sldId="297"/>
            <ac:cxnSpMk id="134" creationId="{EAEB01C0-EB66-4AEF-A0C3-554CBBEF8D62}"/>
          </ac:cxnSpMkLst>
        </pc:cxnChg>
        <pc:cxnChg chg="add del">
          <ac:chgData name="Scott DeLoach" userId="e5ffe5c9-f8d4-4681-b92f-ad7c997ba6a6" providerId="ADAL" clId="{FE25C7F7-9602-49BA-A9F0-D246CAE371B4}" dt="2020-01-30T17:13:32.912" v="6569"/>
          <ac:cxnSpMkLst>
            <pc:docMk/>
            <pc:sldMk cId="1875694169" sldId="297"/>
            <ac:cxnSpMk id="135" creationId="{96727209-2982-4F00-8859-AE28043F9139}"/>
          </ac:cxnSpMkLst>
        </pc:cxnChg>
        <pc:cxnChg chg="add del">
          <ac:chgData name="Scott DeLoach" userId="e5ffe5c9-f8d4-4681-b92f-ad7c997ba6a6" providerId="ADAL" clId="{FE25C7F7-9602-49BA-A9F0-D246CAE371B4}" dt="2020-01-30T17:13:32.912" v="6569"/>
          <ac:cxnSpMkLst>
            <pc:docMk/>
            <pc:sldMk cId="1875694169" sldId="297"/>
            <ac:cxnSpMk id="136" creationId="{9EF724EA-BDD9-41EA-988D-A89F103BD66E}"/>
          </ac:cxnSpMkLst>
        </pc:cxnChg>
        <pc:cxnChg chg="add del">
          <ac:chgData name="Scott DeLoach" userId="e5ffe5c9-f8d4-4681-b92f-ad7c997ba6a6" providerId="ADAL" clId="{FE25C7F7-9602-49BA-A9F0-D246CAE371B4}" dt="2020-01-30T17:13:32.912" v="6569"/>
          <ac:cxnSpMkLst>
            <pc:docMk/>
            <pc:sldMk cId="1875694169" sldId="297"/>
            <ac:cxnSpMk id="137" creationId="{C07B1CD0-E90D-40F6-BC22-E8841B2906D4}"/>
          </ac:cxnSpMkLst>
        </pc:cxnChg>
        <pc:cxnChg chg="add del">
          <ac:chgData name="Scott DeLoach" userId="e5ffe5c9-f8d4-4681-b92f-ad7c997ba6a6" providerId="ADAL" clId="{FE25C7F7-9602-49BA-A9F0-D246CAE371B4}" dt="2020-01-30T17:13:32.912" v="6569"/>
          <ac:cxnSpMkLst>
            <pc:docMk/>
            <pc:sldMk cId="1875694169" sldId="297"/>
            <ac:cxnSpMk id="138" creationId="{8EF8D074-114A-4718-B2DE-32DA3B86030B}"/>
          </ac:cxnSpMkLst>
        </pc:cxnChg>
        <pc:cxnChg chg="add del">
          <ac:chgData name="Scott DeLoach" userId="e5ffe5c9-f8d4-4681-b92f-ad7c997ba6a6" providerId="ADAL" clId="{FE25C7F7-9602-49BA-A9F0-D246CAE371B4}" dt="2020-01-30T17:13:32.912" v="6569"/>
          <ac:cxnSpMkLst>
            <pc:docMk/>
            <pc:sldMk cId="1875694169" sldId="297"/>
            <ac:cxnSpMk id="140" creationId="{FDDFC51F-BDEA-4F1D-909E-554EE607E742}"/>
          </ac:cxnSpMkLst>
        </pc:cxnChg>
        <pc:cxnChg chg="add del">
          <ac:chgData name="Scott DeLoach" userId="e5ffe5c9-f8d4-4681-b92f-ad7c997ba6a6" providerId="ADAL" clId="{FE25C7F7-9602-49BA-A9F0-D246CAE371B4}" dt="2020-01-30T17:13:32.912" v="6569"/>
          <ac:cxnSpMkLst>
            <pc:docMk/>
            <pc:sldMk cId="1875694169" sldId="297"/>
            <ac:cxnSpMk id="141" creationId="{4CFD0E3B-4A62-457B-ACD4-9797392C5EEE}"/>
          </ac:cxnSpMkLst>
        </pc:cxnChg>
        <pc:cxnChg chg="add del">
          <ac:chgData name="Scott DeLoach" userId="e5ffe5c9-f8d4-4681-b92f-ad7c997ba6a6" providerId="ADAL" clId="{FE25C7F7-9602-49BA-A9F0-D246CAE371B4}" dt="2020-01-30T17:13:32.912" v="6569"/>
          <ac:cxnSpMkLst>
            <pc:docMk/>
            <pc:sldMk cId="1875694169" sldId="297"/>
            <ac:cxnSpMk id="144" creationId="{A437455F-3231-4B8A-B90C-2A6E38AA92DB}"/>
          </ac:cxnSpMkLst>
        </pc:cxnChg>
        <pc:cxnChg chg="add del">
          <ac:chgData name="Scott DeLoach" userId="e5ffe5c9-f8d4-4681-b92f-ad7c997ba6a6" providerId="ADAL" clId="{FE25C7F7-9602-49BA-A9F0-D246CAE371B4}" dt="2020-01-30T17:13:32.912" v="6569"/>
          <ac:cxnSpMkLst>
            <pc:docMk/>
            <pc:sldMk cId="1875694169" sldId="297"/>
            <ac:cxnSpMk id="147" creationId="{815DBABB-9D94-4B45-A500-A612070A8E71}"/>
          </ac:cxnSpMkLst>
        </pc:cxnChg>
        <pc:cxnChg chg="add del">
          <ac:chgData name="Scott DeLoach" userId="e5ffe5c9-f8d4-4681-b92f-ad7c997ba6a6" providerId="ADAL" clId="{FE25C7F7-9602-49BA-A9F0-D246CAE371B4}" dt="2020-01-30T17:13:32.912" v="6569"/>
          <ac:cxnSpMkLst>
            <pc:docMk/>
            <pc:sldMk cId="1875694169" sldId="297"/>
            <ac:cxnSpMk id="148" creationId="{A422B5D1-71CB-40A6-87C3-5403B5C7488F}"/>
          </ac:cxnSpMkLst>
        </pc:cxnChg>
        <pc:cxnChg chg="add del">
          <ac:chgData name="Scott DeLoach" userId="e5ffe5c9-f8d4-4681-b92f-ad7c997ba6a6" providerId="ADAL" clId="{FE25C7F7-9602-49BA-A9F0-D246CAE371B4}" dt="2020-01-30T17:13:32.912" v="6569"/>
          <ac:cxnSpMkLst>
            <pc:docMk/>
            <pc:sldMk cId="1875694169" sldId="297"/>
            <ac:cxnSpMk id="149" creationId="{240D6C6B-8FA9-4EAD-94BA-28ECDD801A78}"/>
          </ac:cxnSpMkLst>
        </pc:cxnChg>
        <pc:cxnChg chg="add del">
          <ac:chgData name="Scott DeLoach" userId="e5ffe5c9-f8d4-4681-b92f-ad7c997ba6a6" providerId="ADAL" clId="{FE25C7F7-9602-49BA-A9F0-D246CAE371B4}" dt="2020-01-30T17:13:32.912" v="6569"/>
          <ac:cxnSpMkLst>
            <pc:docMk/>
            <pc:sldMk cId="1875694169" sldId="297"/>
            <ac:cxnSpMk id="150" creationId="{9B6AC5CA-2846-4C6E-81EB-2EFF86D7C04B}"/>
          </ac:cxnSpMkLst>
        </pc:cxnChg>
        <pc:cxnChg chg="add del">
          <ac:chgData name="Scott DeLoach" userId="e5ffe5c9-f8d4-4681-b92f-ad7c997ba6a6" providerId="ADAL" clId="{FE25C7F7-9602-49BA-A9F0-D246CAE371B4}" dt="2020-01-30T17:13:32.912" v="6569"/>
          <ac:cxnSpMkLst>
            <pc:docMk/>
            <pc:sldMk cId="1875694169" sldId="297"/>
            <ac:cxnSpMk id="159" creationId="{5284DE49-B752-4A7F-8CD3-B76CB948108B}"/>
          </ac:cxnSpMkLst>
        </pc:cxnChg>
        <pc:cxnChg chg="add del">
          <ac:chgData name="Scott DeLoach" userId="e5ffe5c9-f8d4-4681-b92f-ad7c997ba6a6" providerId="ADAL" clId="{FE25C7F7-9602-49BA-A9F0-D246CAE371B4}" dt="2020-01-30T17:13:32.912" v="6569"/>
          <ac:cxnSpMkLst>
            <pc:docMk/>
            <pc:sldMk cId="1875694169" sldId="297"/>
            <ac:cxnSpMk id="162" creationId="{B3F62514-318E-49CE-822D-C1EB7B391F99}"/>
          </ac:cxnSpMkLst>
        </pc:cxnChg>
        <pc:cxnChg chg="add">
          <ac:chgData name="Scott DeLoach" userId="e5ffe5c9-f8d4-4681-b92f-ad7c997ba6a6" providerId="ADAL" clId="{FE25C7F7-9602-49BA-A9F0-D246CAE371B4}" dt="2020-01-30T17:14:20.242" v="6593"/>
          <ac:cxnSpMkLst>
            <pc:docMk/>
            <pc:sldMk cId="1875694169" sldId="297"/>
            <ac:cxnSpMk id="166" creationId="{1F7B9823-8AD9-41F0-BE56-931E77F812FC}"/>
          </ac:cxnSpMkLst>
        </pc:cxnChg>
        <pc:cxnChg chg="add">
          <ac:chgData name="Scott DeLoach" userId="e5ffe5c9-f8d4-4681-b92f-ad7c997ba6a6" providerId="ADAL" clId="{FE25C7F7-9602-49BA-A9F0-D246CAE371B4}" dt="2020-01-30T17:14:20.242" v="6593"/>
          <ac:cxnSpMkLst>
            <pc:docMk/>
            <pc:sldMk cId="1875694169" sldId="297"/>
            <ac:cxnSpMk id="167" creationId="{40FDC134-8347-4B2E-B7C3-4BFF2C14A5DC}"/>
          </ac:cxnSpMkLst>
        </pc:cxnChg>
        <pc:cxnChg chg="add">
          <ac:chgData name="Scott DeLoach" userId="e5ffe5c9-f8d4-4681-b92f-ad7c997ba6a6" providerId="ADAL" clId="{FE25C7F7-9602-49BA-A9F0-D246CAE371B4}" dt="2020-01-30T17:14:20.242" v="6593"/>
          <ac:cxnSpMkLst>
            <pc:docMk/>
            <pc:sldMk cId="1875694169" sldId="297"/>
            <ac:cxnSpMk id="168" creationId="{0FC4BEBB-7C78-4012-96A1-9C307DFD05FD}"/>
          </ac:cxnSpMkLst>
        </pc:cxnChg>
        <pc:cxnChg chg="add">
          <ac:chgData name="Scott DeLoach" userId="e5ffe5c9-f8d4-4681-b92f-ad7c997ba6a6" providerId="ADAL" clId="{FE25C7F7-9602-49BA-A9F0-D246CAE371B4}" dt="2020-01-30T17:14:20.242" v="6593"/>
          <ac:cxnSpMkLst>
            <pc:docMk/>
            <pc:sldMk cId="1875694169" sldId="297"/>
            <ac:cxnSpMk id="169" creationId="{FCCAD585-05CD-4408-A1AE-809A0EAED95D}"/>
          </ac:cxnSpMkLst>
        </pc:cxnChg>
        <pc:cxnChg chg="add">
          <ac:chgData name="Scott DeLoach" userId="e5ffe5c9-f8d4-4681-b92f-ad7c997ba6a6" providerId="ADAL" clId="{FE25C7F7-9602-49BA-A9F0-D246CAE371B4}" dt="2020-01-30T17:14:20.242" v="6593"/>
          <ac:cxnSpMkLst>
            <pc:docMk/>
            <pc:sldMk cId="1875694169" sldId="297"/>
            <ac:cxnSpMk id="172" creationId="{9B7F901C-8017-4F2D-A9F6-CF8508080BA1}"/>
          </ac:cxnSpMkLst>
        </pc:cxnChg>
        <pc:cxnChg chg="add">
          <ac:chgData name="Scott DeLoach" userId="e5ffe5c9-f8d4-4681-b92f-ad7c997ba6a6" providerId="ADAL" clId="{FE25C7F7-9602-49BA-A9F0-D246CAE371B4}" dt="2020-01-30T17:14:20.242" v="6593"/>
          <ac:cxnSpMkLst>
            <pc:docMk/>
            <pc:sldMk cId="1875694169" sldId="297"/>
            <ac:cxnSpMk id="178" creationId="{2F1BF6E6-100A-4932-A0B1-F554EA6322E3}"/>
          </ac:cxnSpMkLst>
        </pc:cxnChg>
        <pc:cxnChg chg="add">
          <ac:chgData name="Scott DeLoach" userId="e5ffe5c9-f8d4-4681-b92f-ad7c997ba6a6" providerId="ADAL" clId="{FE25C7F7-9602-49BA-A9F0-D246CAE371B4}" dt="2020-01-30T17:14:20.242" v="6593"/>
          <ac:cxnSpMkLst>
            <pc:docMk/>
            <pc:sldMk cId="1875694169" sldId="297"/>
            <ac:cxnSpMk id="179" creationId="{F6DD1B3D-8ED7-4F02-9B97-1B7B70A11A0D}"/>
          </ac:cxnSpMkLst>
        </pc:cxnChg>
        <pc:cxnChg chg="add">
          <ac:chgData name="Scott DeLoach" userId="e5ffe5c9-f8d4-4681-b92f-ad7c997ba6a6" providerId="ADAL" clId="{FE25C7F7-9602-49BA-A9F0-D246CAE371B4}" dt="2020-01-30T17:14:20.242" v="6593"/>
          <ac:cxnSpMkLst>
            <pc:docMk/>
            <pc:sldMk cId="1875694169" sldId="297"/>
            <ac:cxnSpMk id="180" creationId="{741999D8-1391-4B53-A54A-B5153B3AC7A0}"/>
          </ac:cxnSpMkLst>
        </pc:cxnChg>
        <pc:cxnChg chg="add">
          <ac:chgData name="Scott DeLoach" userId="e5ffe5c9-f8d4-4681-b92f-ad7c997ba6a6" providerId="ADAL" clId="{FE25C7F7-9602-49BA-A9F0-D246CAE371B4}" dt="2020-01-30T17:14:20.242" v="6593"/>
          <ac:cxnSpMkLst>
            <pc:docMk/>
            <pc:sldMk cId="1875694169" sldId="297"/>
            <ac:cxnSpMk id="181" creationId="{F9FBC0D8-6654-4B2E-B468-103A49E0C5A3}"/>
          </ac:cxnSpMkLst>
        </pc:cxnChg>
        <pc:cxnChg chg="add mod">
          <ac:chgData name="Scott DeLoach" userId="e5ffe5c9-f8d4-4681-b92f-ad7c997ba6a6" providerId="ADAL" clId="{FE25C7F7-9602-49BA-A9F0-D246CAE371B4}" dt="2020-01-30T17:23:25.120" v="7034" actId="14861"/>
          <ac:cxnSpMkLst>
            <pc:docMk/>
            <pc:sldMk cId="1875694169" sldId="297"/>
            <ac:cxnSpMk id="182" creationId="{0E4E48F1-7DCE-42AE-909B-751C9E2261B1}"/>
          </ac:cxnSpMkLst>
        </pc:cxnChg>
        <pc:cxnChg chg="add mod">
          <ac:chgData name="Scott DeLoach" userId="e5ffe5c9-f8d4-4681-b92f-ad7c997ba6a6" providerId="ADAL" clId="{FE25C7F7-9602-49BA-A9F0-D246CAE371B4}" dt="2020-01-30T17:23:25.120" v="7034" actId="14861"/>
          <ac:cxnSpMkLst>
            <pc:docMk/>
            <pc:sldMk cId="1875694169" sldId="297"/>
            <ac:cxnSpMk id="183" creationId="{C72E1701-AB0C-4C19-ADBB-FC7E5AC4445A}"/>
          </ac:cxnSpMkLst>
        </pc:cxnChg>
        <pc:cxnChg chg="add mod">
          <ac:chgData name="Scott DeLoach" userId="e5ffe5c9-f8d4-4681-b92f-ad7c997ba6a6" providerId="ADAL" clId="{FE25C7F7-9602-49BA-A9F0-D246CAE371B4}" dt="2020-01-30T17:23:25.120" v="7034" actId="14861"/>
          <ac:cxnSpMkLst>
            <pc:docMk/>
            <pc:sldMk cId="1875694169" sldId="297"/>
            <ac:cxnSpMk id="185" creationId="{63716DF1-5204-4F48-85EA-57CD11FADE84}"/>
          </ac:cxnSpMkLst>
        </pc:cxnChg>
        <pc:cxnChg chg="add mod">
          <ac:chgData name="Scott DeLoach" userId="e5ffe5c9-f8d4-4681-b92f-ad7c997ba6a6" providerId="ADAL" clId="{FE25C7F7-9602-49BA-A9F0-D246CAE371B4}" dt="2020-01-30T17:23:25.120" v="7034" actId="14861"/>
          <ac:cxnSpMkLst>
            <pc:docMk/>
            <pc:sldMk cId="1875694169" sldId="297"/>
            <ac:cxnSpMk id="186" creationId="{CE63D6DA-FE26-4838-BE07-55660ED41EBF}"/>
          </ac:cxnSpMkLst>
        </pc:cxnChg>
        <pc:cxnChg chg="add">
          <ac:chgData name="Scott DeLoach" userId="e5ffe5c9-f8d4-4681-b92f-ad7c997ba6a6" providerId="ADAL" clId="{FE25C7F7-9602-49BA-A9F0-D246CAE371B4}" dt="2020-01-30T17:14:20.242" v="6593"/>
          <ac:cxnSpMkLst>
            <pc:docMk/>
            <pc:sldMk cId="1875694169" sldId="297"/>
            <ac:cxnSpMk id="189" creationId="{5AC00BE7-5B33-457B-ABAC-A1A5109FC703}"/>
          </ac:cxnSpMkLst>
        </pc:cxnChg>
        <pc:cxnChg chg="add">
          <ac:chgData name="Scott DeLoach" userId="e5ffe5c9-f8d4-4681-b92f-ad7c997ba6a6" providerId="ADAL" clId="{FE25C7F7-9602-49BA-A9F0-D246CAE371B4}" dt="2020-01-30T17:14:20.242" v="6593"/>
          <ac:cxnSpMkLst>
            <pc:docMk/>
            <pc:sldMk cId="1875694169" sldId="297"/>
            <ac:cxnSpMk id="192" creationId="{F067FFF4-91D1-4427-A4CD-E8BDB04705BA}"/>
          </ac:cxnSpMkLst>
        </pc:cxnChg>
        <pc:cxnChg chg="add">
          <ac:chgData name="Scott DeLoach" userId="e5ffe5c9-f8d4-4681-b92f-ad7c997ba6a6" providerId="ADAL" clId="{FE25C7F7-9602-49BA-A9F0-D246CAE371B4}" dt="2020-01-30T17:14:20.242" v="6593"/>
          <ac:cxnSpMkLst>
            <pc:docMk/>
            <pc:sldMk cId="1875694169" sldId="297"/>
            <ac:cxnSpMk id="193" creationId="{3746A7BA-8033-4D4B-9807-773921DC96A3}"/>
          </ac:cxnSpMkLst>
        </pc:cxnChg>
        <pc:cxnChg chg="add">
          <ac:chgData name="Scott DeLoach" userId="e5ffe5c9-f8d4-4681-b92f-ad7c997ba6a6" providerId="ADAL" clId="{FE25C7F7-9602-49BA-A9F0-D246CAE371B4}" dt="2020-01-30T17:14:20.242" v="6593"/>
          <ac:cxnSpMkLst>
            <pc:docMk/>
            <pc:sldMk cId="1875694169" sldId="297"/>
            <ac:cxnSpMk id="194" creationId="{BCE2E7C0-E354-409B-B59F-97273B98B3AF}"/>
          </ac:cxnSpMkLst>
        </pc:cxnChg>
        <pc:cxnChg chg="add">
          <ac:chgData name="Scott DeLoach" userId="e5ffe5c9-f8d4-4681-b92f-ad7c997ba6a6" providerId="ADAL" clId="{FE25C7F7-9602-49BA-A9F0-D246CAE371B4}" dt="2020-01-30T17:14:20.242" v="6593"/>
          <ac:cxnSpMkLst>
            <pc:docMk/>
            <pc:sldMk cId="1875694169" sldId="297"/>
            <ac:cxnSpMk id="195" creationId="{605E8072-D8F4-48BC-928D-7B0B6C27CF1F}"/>
          </ac:cxnSpMkLst>
        </pc:cxnChg>
        <pc:cxnChg chg="add">
          <ac:chgData name="Scott DeLoach" userId="e5ffe5c9-f8d4-4681-b92f-ad7c997ba6a6" providerId="ADAL" clId="{FE25C7F7-9602-49BA-A9F0-D246CAE371B4}" dt="2020-01-30T17:14:20.242" v="6593"/>
          <ac:cxnSpMkLst>
            <pc:docMk/>
            <pc:sldMk cId="1875694169" sldId="297"/>
            <ac:cxnSpMk id="204" creationId="{85451D36-69CA-4637-8C6A-DDC5E495AA6C}"/>
          </ac:cxnSpMkLst>
        </pc:cxnChg>
        <pc:cxnChg chg="add">
          <ac:chgData name="Scott DeLoach" userId="e5ffe5c9-f8d4-4681-b92f-ad7c997ba6a6" providerId="ADAL" clId="{FE25C7F7-9602-49BA-A9F0-D246CAE371B4}" dt="2020-01-30T17:14:20.242" v="6593"/>
          <ac:cxnSpMkLst>
            <pc:docMk/>
            <pc:sldMk cId="1875694169" sldId="297"/>
            <ac:cxnSpMk id="207" creationId="{16B8DEE9-84CF-4709-A112-4C1ADCFDDAA2}"/>
          </ac:cxnSpMkLst>
        </pc:cxnChg>
      </pc:sldChg>
      <pc:sldChg chg="addSp delSp modSp del modNotes modNotesTx">
        <pc:chgData name="Scott DeLoach" userId="e5ffe5c9-f8d4-4681-b92f-ad7c997ba6a6" providerId="ADAL" clId="{FE25C7F7-9602-49BA-A9F0-D246CAE371B4}" dt="2020-01-30T17:23:03.531" v="7033" actId="47"/>
        <pc:sldMkLst>
          <pc:docMk/>
          <pc:sldMk cId="1733174070" sldId="298"/>
        </pc:sldMkLst>
        <pc:spChg chg="del">
          <ac:chgData name="Scott DeLoach" userId="e5ffe5c9-f8d4-4681-b92f-ad7c997ba6a6" providerId="ADAL" clId="{FE25C7F7-9602-49BA-A9F0-D246CAE371B4}" dt="2020-01-30T17:10:37.449" v="6506" actId="478"/>
          <ac:spMkLst>
            <pc:docMk/>
            <pc:sldMk cId="1733174070" sldId="298"/>
            <ac:spMk id="13" creationId="{E15566C7-0E74-4207-870E-07F307C1CB0C}"/>
          </ac:spMkLst>
        </pc:spChg>
        <pc:spChg chg="del">
          <ac:chgData name="Scott DeLoach" userId="e5ffe5c9-f8d4-4681-b92f-ad7c997ba6a6" providerId="ADAL" clId="{FE25C7F7-9602-49BA-A9F0-D246CAE371B4}" dt="2020-01-30T17:10:37.449" v="6506" actId="478"/>
          <ac:spMkLst>
            <pc:docMk/>
            <pc:sldMk cId="1733174070" sldId="298"/>
            <ac:spMk id="19" creationId="{F75E5258-1FF7-4145-A1D5-0B1A0804B4DA}"/>
          </ac:spMkLst>
        </pc:spChg>
        <pc:spChg chg="del">
          <ac:chgData name="Scott DeLoach" userId="e5ffe5c9-f8d4-4681-b92f-ad7c997ba6a6" providerId="ADAL" clId="{FE25C7F7-9602-49BA-A9F0-D246CAE371B4}" dt="2020-01-30T17:10:37.449" v="6506" actId="478"/>
          <ac:spMkLst>
            <pc:docMk/>
            <pc:sldMk cId="1733174070" sldId="298"/>
            <ac:spMk id="20" creationId="{45D3B39F-AC83-4837-9FE1-16B182A288D6}"/>
          </ac:spMkLst>
        </pc:spChg>
        <pc:spChg chg="del mod">
          <ac:chgData name="Scott DeLoach" userId="e5ffe5c9-f8d4-4681-b92f-ad7c997ba6a6" providerId="ADAL" clId="{FE25C7F7-9602-49BA-A9F0-D246CAE371B4}" dt="2020-01-30T17:10:37.449" v="6506" actId="478"/>
          <ac:spMkLst>
            <pc:docMk/>
            <pc:sldMk cId="1733174070" sldId="298"/>
            <ac:spMk id="22" creationId="{708DA9C5-1838-43FA-A7FB-17C29DAC7B55}"/>
          </ac:spMkLst>
        </pc:spChg>
        <pc:spChg chg="del">
          <ac:chgData name="Scott DeLoach" userId="e5ffe5c9-f8d4-4681-b92f-ad7c997ba6a6" providerId="ADAL" clId="{FE25C7F7-9602-49BA-A9F0-D246CAE371B4}" dt="2020-01-30T17:10:37.449" v="6506" actId="478"/>
          <ac:spMkLst>
            <pc:docMk/>
            <pc:sldMk cId="1733174070" sldId="298"/>
            <ac:spMk id="36" creationId="{2EDE9EB5-61D4-4A39-939C-0AE8A520A6B0}"/>
          </ac:spMkLst>
        </pc:spChg>
        <pc:spChg chg="del mod">
          <ac:chgData name="Scott DeLoach" userId="e5ffe5c9-f8d4-4681-b92f-ad7c997ba6a6" providerId="ADAL" clId="{FE25C7F7-9602-49BA-A9F0-D246CAE371B4}" dt="2020-01-30T17:10:37.449" v="6506" actId="478"/>
          <ac:spMkLst>
            <pc:docMk/>
            <pc:sldMk cId="1733174070" sldId="298"/>
            <ac:spMk id="37" creationId="{198E45DA-BA10-4467-A680-0B40D98086EC}"/>
          </ac:spMkLst>
        </pc:spChg>
        <pc:spChg chg="del">
          <ac:chgData name="Scott DeLoach" userId="e5ffe5c9-f8d4-4681-b92f-ad7c997ba6a6" providerId="ADAL" clId="{FE25C7F7-9602-49BA-A9F0-D246CAE371B4}" dt="2020-01-30T17:10:37.449" v="6506" actId="478"/>
          <ac:spMkLst>
            <pc:docMk/>
            <pc:sldMk cId="1733174070" sldId="298"/>
            <ac:spMk id="40" creationId="{1D82AE6D-150E-4C33-98F0-F9D74DB6276C}"/>
          </ac:spMkLst>
        </pc:spChg>
        <pc:spChg chg="del">
          <ac:chgData name="Scott DeLoach" userId="e5ffe5c9-f8d4-4681-b92f-ad7c997ba6a6" providerId="ADAL" clId="{FE25C7F7-9602-49BA-A9F0-D246CAE371B4}" dt="2020-01-30T17:10:37.449" v="6506" actId="478"/>
          <ac:spMkLst>
            <pc:docMk/>
            <pc:sldMk cId="1733174070" sldId="298"/>
            <ac:spMk id="42" creationId="{898B898F-BD2A-47D8-8411-3DB1738CCAAE}"/>
          </ac:spMkLst>
        </pc:spChg>
        <pc:spChg chg="del">
          <ac:chgData name="Scott DeLoach" userId="e5ffe5c9-f8d4-4681-b92f-ad7c997ba6a6" providerId="ADAL" clId="{FE25C7F7-9602-49BA-A9F0-D246CAE371B4}" dt="2020-01-30T17:10:37.449" v="6506" actId="478"/>
          <ac:spMkLst>
            <pc:docMk/>
            <pc:sldMk cId="1733174070" sldId="298"/>
            <ac:spMk id="43" creationId="{2B6B049A-E05F-490D-951C-DDFED4F46B13}"/>
          </ac:spMkLst>
        </pc:spChg>
        <pc:spChg chg="del">
          <ac:chgData name="Scott DeLoach" userId="e5ffe5c9-f8d4-4681-b92f-ad7c997ba6a6" providerId="ADAL" clId="{FE25C7F7-9602-49BA-A9F0-D246CAE371B4}" dt="2020-01-30T17:10:37.449" v="6506" actId="478"/>
          <ac:spMkLst>
            <pc:docMk/>
            <pc:sldMk cId="1733174070" sldId="298"/>
            <ac:spMk id="44" creationId="{CB6BB437-3296-4395-853F-E5528D9D9529}"/>
          </ac:spMkLst>
        </pc:spChg>
        <pc:spChg chg="del">
          <ac:chgData name="Scott DeLoach" userId="e5ffe5c9-f8d4-4681-b92f-ad7c997ba6a6" providerId="ADAL" clId="{FE25C7F7-9602-49BA-A9F0-D246CAE371B4}" dt="2020-01-30T17:10:37.449" v="6506" actId="478"/>
          <ac:spMkLst>
            <pc:docMk/>
            <pc:sldMk cId="1733174070" sldId="298"/>
            <ac:spMk id="45" creationId="{26F35906-7CED-42AD-B719-09C7324C21DD}"/>
          </ac:spMkLst>
        </pc:spChg>
        <pc:spChg chg="del mod">
          <ac:chgData name="Scott DeLoach" userId="e5ffe5c9-f8d4-4681-b92f-ad7c997ba6a6" providerId="ADAL" clId="{FE25C7F7-9602-49BA-A9F0-D246CAE371B4}" dt="2020-01-30T17:10:37.449" v="6506" actId="478"/>
          <ac:spMkLst>
            <pc:docMk/>
            <pc:sldMk cId="1733174070" sldId="298"/>
            <ac:spMk id="46" creationId="{330EC729-C02A-46FA-BD06-FC33DC15A572}"/>
          </ac:spMkLst>
        </pc:spChg>
        <pc:spChg chg="del mod">
          <ac:chgData name="Scott DeLoach" userId="e5ffe5c9-f8d4-4681-b92f-ad7c997ba6a6" providerId="ADAL" clId="{FE25C7F7-9602-49BA-A9F0-D246CAE371B4}" dt="2020-01-30T17:10:37.449" v="6506" actId="478"/>
          <ac:spMkLst>
            <pc:docMk/>
            <pc:sldMk cId="1733174070" sldId="298"/>
            <ac:spMk id="47" creationId="{7B69C315-F61B-4E67-B76D-E7FC448712E4}"/>
          </ac:spMkLst>
        </pc:spChg>
        <pc:spChg chg="del">
          <ac:chgData name="Scott DeLoach" userId="e5ffe5c9-f8d4-4681-b92f-ad7c997ba6a6" providerId="ADAL" clId="{FE25C7F7-9602-49BA-A9F0-D246CAE371B4}" dt="2020-01-30T17:10:37.449" v="6506" actId="478"/>
          <ac:spMkLst>
            <pc:docMk/>
            <pc:sldMk cId="1733174070" sldId="298"/>
            <ac:spMk id="49" creationId="{FA65EB95-0BB8-47EA-9F79-A147E71CDDD9}"/>
          </ac:spMkLst>
        </pc:spChg>
        <pc:spChg chg="del">
          <ac:chgData name="Scott DeLoach" userId="e5ffe5c9-f8d4-4681-b92f-ad7c997ba6a6" providerId="ADAL" clId="{FE25C7F7-9602-49BA-A9F0-D246CAE371B4}" dt="2020-01-30T17:10:37.449" v="6506" actId="478"/>
          <ac:spMkLst>
            <pc:docMk/>
            <pc:sldMk cId="1733174070" sldId="298"/>
            <ac:spMk id="50" creationId="{F3E09056-CD7C-4812-96D4-97D019616140}"/>
          </ac:spMkLst>
        </pc:spChg>
        <pc:spChg chg="add del">
          <ac:chgData name="Scott DeLoach" userId="e5ffe5c9-f8d4-4681-b92f-ad7c997ba6a6" providerId="ADAL" clId="{FE25C7F7-9602-49BA-A9F0-D246CAE371B4}" dt="2020-01-30T17:11:29.406" v="6521"/>
          <ac:spMkLst>
            <pc:docMk/>
            <pc:sldMk cId="1733174070" sldId="298"/>
            <ac:spMk id="52" creationId="{10F89E6F-88E7-44C2-9009-DA085CD6EEE8}"/>
          </ac:spMkLst>
        </pc:spChg>
        <pc:spChg chg="del">
          <ac:chgData name="Scott DeLoach" userId="e5ffe5c9-f8d4-4681-b92f-ad7c997ba6a6" providerId="ADAL" clId="{FE25C7F7-9602-49BA-A9F0-D246CAE371B4}" dt="2020-01-30T17:10:37.449" v="6506" actId="478"/>
          <ac:spMkLst>
            <pc:docMk/>
            <pc:sldMk cId="1733174070" sldId="298"/>
            <ac:spMk id="56" creationId="{4F41DBB2-63A7-408F-B983-3189F600CAD6}"/>
          </ac:spMkLst>
        </pc:spChg>
        <pc:spChg chg="del mod">
          <ac:chgData name="Scott DeLoach" userId="e5ffe5c9-f8d4-4681-b92f-ad7c997ba6a6" providerId="ADAL" clId="{FE25C7F7-9602-49BA-A9F0-D246CAE371B4}" dt="2020-01-30T17:10:37.449" v="6506" actId="478"/>
          <ac:spMkLst>
            <pc:docMk/>
            <pc:sldMk cId="1733174070" sldId="298"/>
            <ac:spMk id="57" creationId="{7A5E8D71-DE2C-4AA2-8076-F9DF4CD7CEC2}"/>
          </ac:spMkLst>
        </pc:spChg>
        <pc:spChg chg="del">
          <ac:chgData name="Scott DeLoach" userId="e5ffe5c9-f8d4-4681-b92f-ad7c997ba6a6" providerId="ADAL" clId="{FE25C7F7-9602-49BA-A9F0-D246CAE371B4}" dt="2020-01-30T17:10:37.449" v="6506" actId="478"/>
          <ac:spMkLst>
            <pc:docMk/>
            <pc:sldMk cId="1733174070" sldId="298"/>
            <ac:spMk id="58" creationId="{63FD2AE0-B598-4491-8F3F-37710CD56C1F}"/>
          </ac:spMkLst>
        </pc:spChg>
        <pc:spChg chg="add del">
          <ac:chgData name="Scott DeLoach" userId="e5ffe5c9-f8d4-4681-b92f-ad7c997ba6a6" providerId="ADAL" clId="{FE25C7F7-9602-49BA-A9F0-D246CAE371B4}" dt="2020-01-30T17:11:29.406" v="6521"/>
          <ac:spMkLst>
            <pc:docMk/>
            <pc:sldMk cId="1733174070" sldId="298"/>
            <ac:spMk id="60" creationId="{6620751D-FC45-4AE3-84BB-6D517BDEF7F9}"/>
          </ac:spMkLst>
        </pc:spChg>
        <pc:spChg chg="del mod">
          <ac:chgData name="Scott DeLoach" userId="e5ffe5c9-f8d4-4681-b92f-ad7c997ba6a6" providerId="ADAL" clId="{FE25C7F7-9602-49BA-A9F0-D246CAE371B4}" dt="2020-01-30T17:10:37.449" v="6506" actId="478"/>
          <ac:spMkLst>
            <pc:docMk/>
            <pc:sldMk cId="1733174070" sldId="298"/>
            <ac:spMk id="61" creationId="{80E8FA81-D3C7-4F0C-A476-882058823CF7}"/>
          </ac:spMkLst>
        </pc:spChg>
        <pc:spChg chg="del mod">
          <ac:chgData name="Scott DeLoach" userId="e5ffe5c9-f8d4-4681-b92f-ad7c997ba6a6" providerId="ADAL" clId="{FE25C7F7-9602-49BA-A9F0-D246CAE371B4}" dt="2020-01-30T17:10:37.449" v="6506" actId="478"/>
          <ac:spMkLst>
            <pc:docMk/>
            <pc:sldMk cId="1733174070" sldId="298"/>
            <ac:spMk id="62" creationId="{911B2004-E1BD-4055-AB4B-703EBD524C7B}"/>
          </ac:spMkLst>
        </pc:spChg>
        <pc:spChg chg="add del">
          <ac:chgData name="Scott DeLoach" userId="e5ffe5c9-f8d4-4681-b92f-ad7c997ba6a6" providerId="ADAL" clId="{FE25C7F7-9602-49BA-A9F0-D246CAE371B4}" dt="2020-01-30T17:11:29.406" v="6521"/>
          <ac:spMkLst>
            <pc:docMk/>
            <pc:sldMk cId="1733174070" sldId="298"/>
            <ac:spMk id="63" creationId="{3FD4A6BB-712E-4924-8E4C-338C91E6B623}"/>
          </ac:spMkLst>
        </pc:spChg>
        <pc:spChg chg="add del">
          <ac:chgData name="Scott DeLoach" userId="e5ffe5c9-f8d4-4681-b92f-ad7c997ba6a6" providerId="ADAL" clId="{FE25C7F7-9602-49BA-A9F0-D246CAE371B4}" dt="2020-01-30T17:11:29.406" v="6521"/>
          <ac:spMkLst>
            <pc:docMk/>
            <pc:sldMk cId="1733174070" sldId="298"/>
            <ac:spMk id="65" creationId="{34593F77-B13E-493B-82BA-4A76B0E38B28}"/>
          </ac:spMkLst>
        </pc:spChg>
        <pc:spChg chg="add del">
          <ac:chgData name="Scott DeLoach" userId="e5ffe5c9-f8d4-4681-b92f-ad7c997ba6a6" providerId="ADAL" clId="{FE25C7F7-9602-49BA-A9F0-D246CAE371B4}" dt="2020-01-30T17:11:29.406" v="6521"/>
          <ac:spMkLst>
            <pc:docMk/>
            <pc:sldMk cId="1733174070" sldId="298"/>
            <ac:spMk id="66" creationId="{76891E06-F1A4-480F-A011-C494A0651C57}"/>
          </ac:spMkLst>
        </pc:spChg>
        <pc:spChg chg="add del">
          <ac:chgData name="Scott DeLoach" userId="e5ffe5c9-f8d4-4681-b92f-ad7c997ba6a6" providerId="ADAL" clId="{FE25C7F7-9602-49BA-A9F0-D246CAE371B4}" dt="2020-01-30T17:11:29.406" v="6521"/>
          <ac:spMkLst>
            <pc:docMk/>
            <pc:sldMk cId="1733174070" sldId="298"/>
            <ac:spMk id="67" creationId="{F52707E0-456C-4F12-8835-944C30491E99}"/>
          </ac:spMkLst>
        </pc:spChg>
        <pc:spChg chg="add del">
          <ac:chgData name="Scott DeLoach" userId="e5ffe5c9-f8d4-4681-b92f-ad7c997ba6a6" providerId="ADAL" clId="{FE25C7F7-9602-49BA-A9F0-D246CAE371B4}" dt="2020-01-30T17:11:29.406" v="6521"/>
          <ac:spMkLst>
            <pc:docMk/>
            <pc:sldMk cId="1733174070" sldId="298"/>
            <ac:spMk id="68" creationId="{77D06D9A-8BA8-420F-BDA9-606A6E007F33}"/>
          </ac:spMkLst>
        </pc:spChg>
        <pc:spChg chg="add del">
          <ac:chgData name="Scott DeLoach" userId="e5ffe5c9-f8d4-4681-b92f-ad7c997ba6a6" providerId="ADAL" clId="{FE25C7F7-9602-49BA-A9F0-D246CAE371B4}" dt="2020-01-30T17:11:29.406" v="6521"/>
          <ac:spMkLst>
            <pc:docMk/>
            <pc:sldMk cId="1733174070" sldId="298"/>
            <ac:spMk id="69" creationId="{1B7A3844-7A6F-4139-B71C-57D786D94845}"/>
          </ac:spMkLst>
        </pc:spChg>
        <pc:spChg chg="del mod">
          <ac:chgData name="Scott DeLoach" userId="e5ffe5c9-f8d4-4681-b92f-ad7c997ba6a6" providerId="ADAL" clId="{FE25C7F7-9602-49BA-A9F0-D246CAE371B4}" dt="2020-01-30T17:10:37.449" v="6506" actId="478"/>
          <ac:spMkLst>
            <pc:docMk/>
            <pc:sldMk cId="1733174070" sldId="298"/>
            <ac:spMk id="70" creationId="{DD1DAB3E-FB58-4F12-90AA-9F07E95AD6E8}"/>
          </ac:spMkLst>
        </pc:spChg>
        <pc:spChg chg="del mod">
          <ac:chgData name="Scott DeLoach" userId="e5ffe5c9-f8d4-4681-b92f-ad7c997ba6a6" providerId="ADAL" clId="{FE25C7F7-9602-49BA-A9F0-D246CAE371B4}" dt="2020-01-30T17:10:37.449" v="6506" actId="478"/>
          <ac:spMkLst>
            <pc:docMk/>
            <pc:sldMk cId="1733174070" sldId="298"/>
            <ac:spMk id="71" creationId="{3F176678-5BD8-4E32-801B-A473294F34AE}"/>
          </ac:spMkLst>
        </pc:spChg>
        <pc:spChg chg="del">
          <ac:chgData name="Scott DeLoach" userId="e5ffe5c9-f8d4-4681-b92f-ad7c997ba6a6" providerId="ADAL" clId="{FE25C7F7-9602-49BA-A9F0-D246CAE371B4}" dt="2020-01-30T17:10:37.449" v="6506" actId="478"/>
          <ac:spMkLst>
            <pc:docMk/>
            <pc:sldMk cId="1733174070" sldId="298"/>
            <ac:spMk id="72" creationId="{4D39DEF4-D80E-488C-BA84-952BD69D3BC1}"/>
          </ac:spMkLst>
        </pc:spChg>
        <pc:spChg chg="del">
          <ac:chgData name="Scott DeLoach" userId="e5ffe5c9-f8d4-4681-b92f-ad7c997ba6a6" providerId="ADAL" clId="{FE25C7F7-9602-49BA-A9F0-D246CAE371B4}" dt="2020-01-30T17:10:37.449" v="6506" actId="478"/>
          <ac:spMkLst>
            <pc:docMk/>
            <pc:sldMk cId="1733174070" sldId="298"/>
            <ac:spMk id="78" creationId="{B0EA2ED1-A9FA-4ECB-8B4E-ACF96B73486B}"/>
          </ac:spMkLst>
        </pc:spChg>
        <pc:spChg chg="add del">
          <ac:chgData name="Scott DeLoach" userId="e5ffe5c9-f8d4-4681-b92f-ad7c997ba6a6" providerId="ADAL" clId="{FE25C7F7-9602-49BA-A9F0-D246CAE371B4}" dt="2020-01-30T17:11:29.406" v="6521"/>
          <ac:spMkLst>
            <pc:docMk/>
            <pc:sldMk cId="1733174070" sldId="298"/>
            <ac:spMk id="87" creationId="{02EA61FA-A337-4455-BD3D-C24F70ADFFEA}"/>
          </ac:spMkLst>
        </pc:spChg>
        <pc:spChg chg="add del">
          <ac:chgData name="Scott DeLoach" userId="e5ffe5c9-f8d4-4681-b92f-ad7c997ba6a6" providerId="ADAL" clId="{FE25C7F7-9602-49BA-A9F0-D246CAE371B4}" dt="2020-01-30T17:11:29.406" v="6521"/>
          <ac:spMkLst>
            <pc:docMk/>
            <pc:sldMk cId="1733174070" sldId="298"/>
            <ac:spMk id="92" creationId="{30D9E46A-FE35-41D5-82E4-1577AA87183A}"/>
          </ac:spMkLst>
        </pc:spChg>
        <pc:spChg chg="add del">
          <ac:chgData name="Scott DeLoach" userId="e5ffe5c9-f8d4-4681-b92f-ad7c997ba6a6" providerId="ADAL" clId="{FE25C7F7-9602-49BA-A9F0-D246CAE371B4}" dt="2020-01-30T17:11:29.406" v="6521"/>
          <ac:spMkLst>
            <pc:docMk/>
            <pc:sldMk cId="1733174070" sldId="298"/>
            <ac:spMk id="93" creationId="{727ED673-05D7-4358-8E3E-706A5C80FDE6}"/>
          </ac:spMkLst>
        </pc:spChg>
        <pc:spChg chg="del">
          <ac:chgData name="Scott DeLoach" userId="e5ffe5c9-f8d4-4681-b92f-ad7c997ba6a6" providerId="ADAL" clId="{FE25C7F7-9602-49BA-A9F0-D246CAE371B4}" dt="2020-01-30T17:10:37.449" v="6506" actId="478"/>
          <ac:spMkLst>
            <pc:docMk/>
            <pc:sldMk cId="1733174070" sldId="298"/>
            <ac:spMk id="94" creationId="{7917B01C-E881-4E7E-A5E2-7F5F50A922FF}"/>
          </ac:spMkLst>
        </pc:spChg>
        <pc:spChg chg="add del">
          <ac:chgData name="Scott DeLoach" userId="e5ffe5c9-f8d4-4681-b92f-ad7c997ba6a6" providerId="ADAL" clId="{FE25C7F7-9602-49BA-A9F0-D246CAE371B4}" dt="2020-01-30T17:11:29.406" v="6521"/>
          <ac:spMkLst>
            <pc:docMk/>
            <pc:sldMk cId="1733174070" sldId="298"/>
            <ac:spMk id="97" creationId="{7BC2AC35-6F0B-4B3C-BC37-3F2E04727B3D}"/>
          </ac:spMkLst>
        </pc:spChg>
        <pc:spChg chg="add del">
          <ac:chgData name="Scott DeLoach" userId="e5ffe5c9-f8d4-4681-b92f-ad7c997ba6a6" providerId="ADAL" clId="{FE25C7F7-9602-49BA-A9F0-D246CAE371B4}" dt="2020-01-30T17:11:29.406" v="6521"/>
          <ac:spMkLst>
            <pc:docMk/>
            <pc:sldMk cId="1733174070" sldId="298"/>
            <ac:spMk id="99" creationId="{156DF337-A34F-44E6-BE1D-43F8E97908BF}"/>
          </ac:spMkLst>
        </pc:spChg>
        <pc:spChg chg="del mod">
          <ac:chgData name="Scott DeLoach" userId="e5ffe5c9-f8d4-4681-b92f-ad7c997ba6a6" providerId="ADAL" clId="{FE25C7F7-9602-49BA-A9F0-D246CAE371B4}" dt="2020-01-30T17:10:37.449" v="6506" actId="478"/>
          <ac:spMkLst>
            <pc:docMk/>
            <pc:sldMk cId="1733174070" sldId="298"/>
            <ac:spMk id="100" creationId="{99F10BC9-3260-4DCF-AFE5-6C5FB8C30BF2}"/>
          </ac:spMkLst>
        </pc:spChg>
        <pc:spChg chg="add del">
          <ac:chgData name="Scott DeLoach" userId="e5ffe5c9-f8d4-4681-b92f-ad7c997ba6a6" providerId="ADAL" clId="{FE25C7F7-9602-49BA-A9F0-D246CAE371B4}" dt="2020-01-30T17:11:29.406" v="6521"/>
          <ac:spMkLst>
            <pc:docMk/>
            <pc:sldMk cId="1733174070" sldId="298"/>
            <ac:spMk id="115" creationId="{CA17A79A-4CE9-4C9A-9368-51F58708ABF6}"/>
          </ac:spMkLst>
        </pc:spChg>
        <pc:spChg chg="add del">
          <ac:chgData name="Scott DeLoach" userId="e5ffe5c9-f8d4-4681-b92f-ad7c997ba6a6" providerId="ADAL" clId="{FE25C7F7-9602-49BA-A9F0-D246CAE371B4}" dt="2020-01-30T17:11:29.406" v="6521"/>
          <ac:spMkLst>
            <pc:docMk/>
            <pc:sldMk cId="1733174070" sldId="298"/>
            <ac:spMk id="116" creationId="{2CFE9C5C-4E98-4ECD-B98A-D3DC7FBD6A2C}"/>
          </ac:spMkLst>
        </pc:spChg>
        <pc:spChg chg="add del">
          <ac:chgData name="Scott DeLoach" userId="e5ffe5c9-f8d4-4681-b92f-ad7c997ba6a6" providerId="ADAL" clId="{FE25C7F7-9602-49BA-A9F0-D246CAE371B4}" dt="2020-01-30T17:11:29.406" v="6521"/>
          <ac:spMkLst>
            <pc:docMk/>
            <pc:sldMk cId="1733174070" sldId="298"/>
            <ac:spMk id="118" creationId="{71CF7CC9-FC28-486D-B581-3AF91AAE55C8}"/>
          </ac:spMkLst>
        </pc:spChg>
        <pc:spChg chg="add del">
          <ac:chgData name="Scott DeLoach" userId="e5ffe5c9-f8d4-4681-b92f-ad7c997ba6a6" providerId="ADAL" clId="{FE25C7F7-9602-49BA-A9F0-D246CAE371B4}" dt="2020-01-30T17:11:29.406" v="6521"/>
          <ac:spMkLst>
            <pc:docMk/>
            <pc:sldMk cId="1733174070" sldId="298"/>
            <ac:spMk id="119" creationId="{315B7DD1-0BA9-4F9E-9A76-B971972D1887}"/>
          </ac:spMkLst>
        </pc:spChg>
        <pc:spChg chg="add del">
          <ac:chgData name="Scott DeLoach" userId="e5ffe5c9-f8d4-4681-b92f-ad7c997ba6a6" providerId="ADAL" clId="{FE25C7F7-9602-49BA-A9F0-D246CAE371B4}" dt="2020-01-30T17:13:32.332" v="6568"/>
          <ac:spMkLst>
            <pc:docMk/>
            <pc:sldMk cId="1733174070" sldId="298"/>
            <ac:spMk id="120" creationId="{9DF395D7-0E26-4A4A-911C-C30790D557B5}"/>
          </ac:spMkLst>
        </pc:spChg>
        <pc:spChg chg="add del">
          <ac:chgData name="Scott DeLoach" userId="e5ffe5c9-f8d4-4681-b92f-ad7c997ba6a6" providerId="ADAL" clId="{FE25C7F7-9602-49BA-A9F0-D246CAE371B4}" dt="2020-01-30T17:13:32.332" v="6568"/>
          <ac:spMkLst>
            <pc:docMk/>
            <pc:sldMk cId="1733174070" sldId="298"/>
            <ac:spMk id="125" creationId="{88081E78-310B-478E-9FC5-DF9BAA10DA28}"/>
          </ac:spMkLst>
        </pc:spChg>
        <pc:spChg chg="add del">
          <ac:chgData name="Scott DeLoach" userId="e5ffe5c9-f8d4-4681-b92f-ad7c997ba6a6" providerId="ADAL" clId="{FE25C7F7-9602-49BA-A9F0-D246CAE371B4}" dt="2020-01-30T17:13:32.332" v="6568"/>
          <ac:spMkLst>
            <pc:docMk/>
            <pc:sldMk cId="1733174070" sldId="298"/>
            <ac:spMk id="126" creationId="{DF668983-605A-4593-919B-3776E3F245B6}"/>
          </ac:spMkLst>
        </pc:spChg>
        <pc:spChg chg="add del">
          <ac:chgData name="Scott DeLoach" userId="e5ffe5c9-f8d4-4681-b92f-ad7c997ba6a6" providerId="ADAL" clId="{FE25C7F7-9602-49BA-A9F0-D246CAE371B4}" dt="2020-01-30T17:13:32.332" v="6568"/>
          <ac:spMkLst>
            <pc:docMk/>
            <pc:sldMk cId="1733174070" sldId="298"/>
            <ac:spMk id="128" creationId="{85059456-B99D-442B-A232-5C6EE39611E9}"/>
          </ac:spMkLst>
        </pc:spChg>
        <pc:spChg chg="add del">
          <ac:chgData name="Scott DeLoach" userId="e5ffe5c9-f8d4-4681-b92f-ad7c997ba6a6" providerId="ADAL" clId="{FE25C7F7-9602-49BA-A9F0-D246CAE371B4}" dt="2020-01-30T17:13:32.332" v="6568"/>
          <ac:spMkLst>
            <pc:docMk/>
            <pc:sldMk cId="1733174070" sldId="298"/>
            <ac:spMk id="129" creationId="{3088FBDE-3985-4320-BBAB-1DEAF7EB7F08}"/>
          </ac:spMkLst>
        </pc:spChg>
        <pc:spChg chg="add del">
          <ac:chgData name="Scott DeLoach" userId="e5ffe5c9-f8d4-4681-b92f-ad7c997ba6a6" providerId="ADAL" clId="{FE25C7F7-9602-49BA-A9F0-D246CAE371B4}" dt="2020-01-30T17:13:32.332" v="6568"/>
          <ac:spMkLst>
            <pc:docMk/>
            <pc:sldMk cId="1733174070" sldId="298"/>
            <ac:spMk id="130" creationId="{30E7374D-D261-4EF8-85FB-ECB68C5A4A87}"/>
          </ac:spMkLst>
        </pc:spChg>
        <pc:spChg chg="add del">
          <ac:chgData name="Scott DeLoach" userId="e5ffe5c9-f8d4-4681-b92f-ad7c997ba6a6" providerId="ADAL" clId="{FE25C7F7-9602-49BA-A9F0-D246CAE371B4}" dt="2020-01-30T17:13:32.332" v="6568"/>
          <ac:spMkLst>
            <pc:docMk/>
            <pc:sldMk cId="1733174070" sldId="298"/>
            <ac:spMk id="131" creationId="{32BA761B-F678-4A00-935C-2B439BF6A3DC}"/>
          </ac:spMkLst>
        </pc:spChg>
        <pc:spChg chg="add del">
          <ac:chgData name="Scott DeLoach" userId="e5ffe5c9-f8d4-4681-b92f-ad7c997ba6a6" providerId="ADAL" clId="{FE25C7F7-9602-49BA-A9F0-D246CAE371B4}" dt="2020-01-30T17:13:32.332" v="6568"/>
          <ac:spMkLst>
            <pc:docMk/>
            <pc:sldMk cId="1733174070" sldId="298"/>
            <ac:spMk id="132" creationId="{74D0A17C-89A4-495C-89B3-E705CA74B01D}"/>
          </ac:spMkLst>
        </pc:spChg>
        <pc:spChg chg="add del">
          <ac:chgData name="Scott DeLoach" userId="e5ffe5c9-f8d4-4681-b92f-ad7c997ba6a6" providerId="ADAL" clId="{FE25C7F7-9602-49BA-A9F0-D246CAE371B4}" dt="2020-01-30T17:13:32.332" v="6568"/>
          <ac:spMkLst>
            <pc:docMk/>
            <pc:sldMk cId="1733174070" sldId="298"/>
            <ac:spMk id="139" creationId="{FEDF6489-8C52-4295-9814-49616669DF24}"/>
          </ac:spMkLst>
        </pc:spChg>
        <pc:spChg chg="add del">
          <ac:chgData name="Scott DeLoach" userId="e5ffe5c9-f8d4-4681-b92f-ad7c997ba6a6" providerId="ADAL" clId="{FE25C7F7-9602-49BA-A9F0-D246CAE371B4}" dt="2020-01-30T17:13:32.332" v="6568"/>
          <ac:spMkLst>
            <pc:docMk/>
            <pc:sldMk cId="1733174070" sldId="298"/>
            <ac:spMk id="142" creationId="{2E10DBFF-91D3-4807-9B02-0CFB5B6D2005}"/>
          </ac:spMkLst>
        </pc:spChg>
        <pc:spChg chg="add del">
          <ac:chgData name="Scott DeLoach" userId="e5ffe5c9-f8d4-4681-b92f-ad7c997ba6a6" providerId="ADAL" clId="{FE25C7F7-9602-49BA-A9F0-D246CAE371B4}" dt="2020-01-30T17:13:32.332" v="6568"/>
          <ac:spMkLst>
            <pc:docMk/>
            <pc:sldMk cId="1733174070" sldId="298"/>
            <ac:spMk id="143" creationId="{B2D1EC47-A760-4894-8C65-9E0545DCADD0}"/>
          </ac:spMkLst>
        </pc:spChg>
        <pc:spChg chg="add del">
          <ac:chgData name="Scott DeLoach" userId="e5ffe5c9-f8d4-4681-b92f-ad7c997ba6a6" providerId="ADAL" clId="{FE25C7F7-9602-49BA-A9F0-D246CAE371B4}" dt="2020-01-30T17:13:32.332" v="6568"/>
          <ac:spMkLst>
            <pc:docMk/>
            <pc:sldMk cId="1733174070" sldId="298"/>
            <ac:spMk id="145" creationId="{43636F45-610A-4E3F-8B04-B0DB5F0B471A}"/>
          </ac:spMkLst>
        </pc:spChg>
        <pc:spChg chg="add del">
          <ac:chgData name="Scott DeLoach" userId="e5ffe5c9-f8d4-4681-b92f-ad7c997ba6a6" providerId="ADAL" clId="{FE25C7F7-9602-49BA-A9F0-D246CAE371B4}" dt="2020-01-30T17:13:32.332" v="6568"/>
          <ac:spMkLst>
            <pc:docMk/>
            <pc:sldMk cId="1733174070" sldId="298"/>
            <ac:spMk id="146" creationId="{489DC16C-5B02-4965-9BB4-4385B293B0AE}"/>
          </ac:spMkLst>
        </pc:spChg>
        <pc:spChg chg="add del">
          <ac:chgData name="Scott DeLoach" userId="e5ffe5c9-f8d4-4681-b92f-ad7c997ba6a6" providerId="ADAL" clId="{FE25C7F7-9602-49BA-A9F0-D246CAE371B4}" dt="2020-01-30T17:13:32.332" v="6568"/>
          <ac:spMkLst>
            <pc:docMk/>
            <pc:sldMk cId="1733174070" sldId="298"/>
            <ac:spMk id="160" creationId="{BEFFE1D2-8A35-43D9-A5F1-03BD1FBF8CF6}"/>
          </ac:spMkLst>
        </pc:spChg>
        <pc:spChg chg="add del">
          <ac:chgData name="Scott DeLoach" userId="e5ffe5c9-f8d4-4681-b92f-ad7c997ba6a6" providerId="ADAL" clId="{FE25C7F7-9602-49BA-A9F0-D246CAE371B4}" dt="2020-01-30T17:13:32.332" v="6568"/>
          <ac:spMkLst>
            <pc:docMk/>
            <pc:sldMk cId="1733174070" sldId="298"/>
            <ac:spMk id="161" creationId="{F12BE707-653D-4EE6-AF9C-F9342E34B470}"/>
          </ac:spMkLst>
        </pc:spChg>
        <pc:spChg chg="add del">
          <ac:chgData name="Scott DeLoach" userId="e5ffe5c9-f8d4-4681-b92f-ad7c997ba6a6" providerId="ADAL" clId="{FE25C7F7-9602-49BA-A9F0-D246CAE371B4}" dt="2020-01-30T17:13:32.332" v="6568"/>
          <ac:spMkLst>
            <pc:docMk/>
            <pc:sldMk cId="1733174070" sldId="298"/>
            <ac:spMk id="163" creationId="{57EFA6B9-E30F-4626-B386-BB09658BA324}"/>
          </ac:spMkLst>
        </pc:spChg>
        <pc:spChg chg="add del">
          <ac:chgData name="Scott DeLoach" userId="e5ffe5c9-f8d4-4681-b92f-ad7c997ba6a6" providerId="ADAL" clId="{FE25C7F7-9602-49BA-A9F0-D246CAE371B4}" dt="2020-01-30T17:13:32.332" v="6568"/>
          <ac:spMkLst>
            <pc:docMk/>
            <pc:sldMk cId="1733174070" sldId="298"/>
            <ac:spMk id="164" creationId="{4C82B9CB-4FC1-47F9-896D-F82E0615234C}"/>
          </ac:spMkLst>
        </pc:spChg>
        <pc:spChg chg="add">
          <ac:chgData name="Scott DeLoach" userId="e5ffe5c9-f8d4-4681-b92f-ad7c997ba6a6" providerId="ADAL" clId="{FE25C7F7-9602-49BA-A9F0-D246CAE371B4}" dt="2020-01-30T17:14:21.415" v="6594"/>
          <ac:spMkLst>
            <pc:docMk/>
            <pc:sldMk cId="1733174070" sldId="298"/>
            <ac:spMk id="165" creationId="{3BD66328-4EA4-42D7-8901-3D7F5BD20518}"/>
          </ac:spMkLst>
        </pc:spChg>
        <pc:spChg chg="add">
          <ac:chgData name="Scott DeLoach" userId="e5ffe5c9-f8d4-4681-b92f-ad7c997ba6a6" providerId="ADAL" clId="{FE25C7F7-9602-49BA-A9F0-D246CAE371B4}" dt="2020-01-30T17:14:21.415" v="6594"/>
          <ac:spMkLst>
            <pc:docMk/>
            <pc:sldMk cId="1733174070" sldId="298"/>
            <ac:spMk id="170" creationId="{5FD4B2A6-66B9-4541-B99B-C68F36853EC2}"/>
          </ac:spMkLst>
        </pc:spChg>
        <pc:spChg chg="add">
          <ac:chgData name="Scott DeLoach" userId="e5ffe5c9-f8d4-4681-b92f-ad7c997ba6a6" providerId="ADAL" clId="{FE25C7F7-9602-49BA-A9F0-D246CAE371B4}" dt="2020-01-30T17:14:21.415" v="6594"/>
          <ac:spMkLst>
            <pc:docMk/>
            <pc:sldMk cId="1733174070" sldId="298"/>
            <ac:spMk id="171" creationId="{9BE5331E-8EC3-471E-8CEF-6D33C8536B17}"/>
          </ac:spMkLst>
        </pc:spChg>
        <pc:spChg chg="add">
          <ac:chgData name="Scott DeLoach" userId="e5ffe5c9-f8d4-4681-b92f-ad7c997ba6a6" providerId="ADAL" clId="{FE25C7F7-9602-49BA-A9F0-D246CAE371B4}" dt="2020-01-30T17:14:21.415" v="6594"/>
          <ac:spMkLst>
            <pc:docMk/>
            <pc:sldMk cId="1733174070" sldId="298"/>
            <ac:spMk id="173" creationId="{FDCD6FF7-58BD-4159-89D6-102B0E16A01F}"/>
          </ac:spMkLst>
        </pc:spChg>
        <pc:spChg chg="add">
          <ac:chgData name="Scott DeLoach" userId="e5ffe5c9-f8d4-4681-b92f-ad7c997ba6a6" providerId="ADAL" clId="{FE25C7F7-9602-49BA-A9F0-D246CAE371B4}" dt="2020-01-30T17:14:21.415" v="6594"/>
          <ac:spMkLst>
            <pc:docMk/>
            <pc:sldMk cId="1733174070" sldId="298"/>
            <ac:spMk id="174" creationId="{7F672201-9052-4F68-968E-8B5E22EF70AE}"/>
          </ac:spMkLst>
        </pc:spChg>
        <pc:spChg chg="add">
          <ac:chgData name="Scott DeLoach" userId="e5ffe5c9-f8d4-4681-b92f-ad7c997ba6a6" providerId="ADAL" clId="{FE25C7F7-9602-49BA-A9F0-D246CAE371B4}" dt="2020-01-30T17:14:21.415" v="6594"/>
          <ac:spMkLst>
            <pc:docMk/>
            <pc:sldMk cId="1733174070" sldId="298"/>
            <ac:spMk id="175" creationId="{2FAB6D72-A7F0-4CD7-A9DA-CA11982E0A0F}"/>
          </ac:spMkLst>
        </pc:spChg>
        <pc:spChg chg="add">
          <ac:chgData name="Scott DeLoach" userId="e5ffe5c9-f8d4-4681-b92f-ad7c997ba6a6" providerId="ADAL" clId="{FE25C7F7-9602-49BA-A9F0-D246CAE371B4}" dt="2020-01-30T17:14:21.415" v="6594"/>
          <ac:spMkLst>
            <pc:docMk/>
            <pc:sldMk cId="1733174070" sldId="298"/>
            <ac:spMk id="176" creationId="{5A679EFF-9E5B-41EF-8760-78E3999760C8}"/>
          </ac:spMkLst>
        </pc:spChg>
        <pc:spChg chg="add">
          <ac:chgData name="Scott DeLoach" userId="e5ffe5c9-f8d4-4681-b92f-ad7c997ba6a6" providerId="ADAL" clId="{FE25C7F7-9602-49BA-A9F0-D246CAE371B4}" dt="2020-01-30T17:14:21.415" v="6594"/>
          <ac:spMkLst>
            <pc:docMk/>
            <pc:sldMk cId="1733174070" sldId="298"/>
            <ac:spMk id="177" creationId="{49DF322D-EB73-4B05-9008-099FB188C839}"/>
          </ac:spMkLst>
        </pc:spChg>
        <pc:spChg chg="add">
          <ac:chgData name="Scott DeLoach" userId="e5ffe5c9-f8d4-4681-b92f-ad7c997ba6a6" providerId="ADAL" clId="{FE25C7F7-9602-49BA-A9F0-D246CAE371B4}" dt="2020-01-30T17:14:21.415" v="6594"/>
          <ac:spMkLst>
            <pc:docMk/>
            <pc:sldMk cId="1733174070" sldId="298"/>
            <ac:spMk id="184" creationId="{82BFC424-02F7-4A8A-8E7B-8473B3BA40BB}"/>
          </ac:spMkLst>
        </pc:spChg>
        <pc:spChg chg="add">
          <ac:chgData name="Scott DeLoach" userId="e5ffe5c9-f8d4-4681-b92f-ad7c997ba6a6" providerId="ADAL" clId="{FE25C7F7-9602-49BA-A9F0-D246CAE371B4}" dt="2020-01-30T17:14:21.415" v="6594"/>
          <ac:spMkLst>
            <pc:docMk/>
            <pc:sldMk cId="1733174070" sldId="298"/>
            <ac:spMk id="187" creationId="{8DDEE8A1-3A80-43BE-8CF7-FA787FBD64FF}"/>
          </ac:spMkLst>
        </pc:spChg>
        <pc:spChg chg="add">
          <ac:chgData name="Scott DeLoach" userId="e5ffe5c9-f8d4-4681-b92f-ad7c997ba6a6" providerId="ADAL" clId="{FE25C7F7-9602-49BA-A9F0-D246CAE371B4}" dt="2020-01-30T17:14:21.415" v="6594"/>
          <ac:spMkLst>
            <pc:docMk/>
            <pc:sldMk cId="1733174070" sldId="298"/>
            <ac:spMk id="188" creationId="{DD007AAA-A6CA-4822-9AEE-A1445C5E7841}"/>
          </ac:spMkLst>
        </pc:spChg>
        <pc:spChg chg="add">
          <ac:chgData name="Scott DeLoach" userId="e5ffe5c9-f8d4-4681-b92f-ad7c997ba6a6" providerId="ADAL" clId="{FE25C7F7-9602-49BA-A9F0-D246CAE371B4}" dt="2020-01-30T17:14:21.415" v="6594"/>
          <ac:spMkLst>
            <pc:docMk/>
            <pc:sldMk cId="1733174070" sldId="298"/>
            <ac:spMk id="190" creationId="{0E559651-E84F-4532-A5BE-5E43F0A46A8A}"/>
          </ac:spMkLst>
        </pc:spChg>
        <pc:spChg chg="add">
          <ac:chgData name="Scott DeLoach" userId="e5ffe5c9-f8d4-4681-b92f-ad7c997ba6a6" providerId="ADAL" clId="{FE25C7F7-9602-49BA-A9F0-D246CAE371B4}" dt="2020-01-30T17:14:21.415" v="6594"/>
          <ac:spMkLst>
            <pc:docMk/>
            <pc:sldMk cId="1733174070" sldId="298"/>
            <ac:spMk id="191" creationId="{E2B5C5FA-4A2C-4A75-ADFA-AE2611EFA232}"/>
          </ac:spMkLst>
        </pc:spChg>
        <pc:spChg chg="add">
          <ac:chgData name="Scott DeLoach" userId="e5ffe5c9-f8d4-4681-b92f-ad7c997ba6a6" providerId="ADAL" clId="{FE25C7F7-9602-49BA-A9F0-D246CAE371B4}" dt="2020-01-30T17:14:21.415" v="6594"/>
          <ac:spMkLst>
            <pc:docMk/>
            <pc:sldMk cId="1733174070" sldId="298"/>
            <ac:spMk id="205" creationId="{BE83681B-464C-407D-89CC-CE1D924E9AA2}"/>
          </ac:spMkLst>
        </pc:spChg>
        <pc:spChg chg="add">
          <ac:chgData name="Scott DeLoach" userId="e5ffe5c9-f8d4-4681-b92f-ad7c997ba6a6" providerId="ADAL" clId="{FE25C7F7-9602-49BA-A9F0-D246CAE371B4}" dt="2020-01-30T17:14:21.415" v="6594"/>
          <ac:spMkLst>
            <pc:docMk/>
            <pc:sldMk cId="1733174070" sldId="298"/>
            <ac:spMk id="206" creationId="{1D9B185E-B7A6-48F1-9615-2577F692F1A7}"/>
          </ac:spMkLst>
        </pc:spChg>
        <pc:spChg chg="add">
          <ac:chgData name="Scott DeLoach" userId="e5ffe5c9-f8d4-4681-b92f-ad7c997ba6a6" providerId="ADAL" clId="{FE25C7F7-9602-49BA-A9F0-D246CAE371B4}" dt="2020-01-30T17:14:21.415" v="6594"/>
          <ac:spMkLst>
            <pc:docMk/>
            <pc:sldMk cId="1733174070" sldId="298"/>
            <ac:spMk id="208" creationId="{3DEB969D-82A9-4DBC-8314-D4DA025A1C78}"/>
          </ac:spMkLst>
        </pc:spChg>
        <pc:spChg chg="add">
          <ac:chgData name="Scott DeLoach" userId="e5ffe5c9-f8d4-4681-b92f-ad7c997ba6a6" providerId="ADAL" clId="{FE25C7F7-9602-49BA-A9F0-D246CAE371B4}" dt="2020-01-30T17:14:21.415" v="6594"/>
          <ac:spMkLst>
            <pc:docMk/>
            <pc:sldMk cId="1733174070" sldId="298"/>
            <ac:spMk id="209" creationId="{D489FEF5-FEE9-42EA-BFBF-085783CCFB12}"/>
          </ac:spMkLst>
        </pc:spChg>
        <pc:grpChg chg="add del">
          <ac:chgData name="Scott DeLoach" userId="e5ffe5c9-f8d4-4681-b92f-ad7c997ba6a6" providerId="ADAL" clId="{FE25C7F7-9602-49BA-A9F0-D246CAE371B4}" dt="2020-01-30T17:11:29.406" v="6521"/>
          <ac:grpSpMkLst>
            <pc:docMk/>
            <pc:sldMk cId="1733174070" sldId="298"/>
            <ac:grpSpMk id="106" creationId="{08E12331-3D65-4897-84F2-4232E82A1567}"/>
          </ac:grpSpMkLst>
        </pc:grpChg>
        <pc:grpChg chg="add del">
          <ac:chgData name="Scott DeLoach" userId="e5ffe5c9-f8d4-4681-b92f-ad7c997ba6a6" providerId="ADAL" clId="{FE25C7F7-9602-49BA-A9F0-D246CAE371B4}" dt="2020-01-30T17:11:29.406" v="6521"/>
          <ac:grpSpMkLst>
            <pc:docMk/>
            <pc:sldMk cId="1733174070" sldId="298"/>
            <ac:grpSpMk id="110" creationId="{722088CA-17F4-4885-9C8E-CAFDD8B04444}"/>
          </ac:grpSpMkLst>
        </pc:grpChg>
        <pc:grpChg chg="add del">
          <ac:chgData name="Scott DeLoach" userId="e5ffe5c9-f8d4-4681-b92f-ad7c997ba6a6" providerId="ADAL" clId="{FE25C7F7-9602-49BA-A9F0-D246CAE371B4}" dt="2020-01-30T17:13:32.332" v="6568"/>
          <ac:grpSpMkLst>
            <pc:docMk/>
            <pc:sldMk cId="1733174070" sldId="298"/>
            <ac:grpSpMk id="151" creationId="{F95BA2E2-FDBC-4A34-9D63-6743E2518194}"/>
          </ac:grpSpMkLst>
        </pc:grpChg>
        <pc:grpChg chg="add del">
          <ac:chgData name="Scott DeLoach" userId="e5ffe5c9-f8d4-4681-b92f-ad7c997ba6a6" providerId="ADAL" clId="{FE25C7F7-9602-49BA-A9F0-D246CAE371B4}" dt="2020-01-30T17:13:32.332" v="6568"/>
          <ac:grpSpMkLst>
            <pc:docMk/>
            <pc:sldMk cId="1733174070" sldId="298"/>
            <ac:grpSpMk id="155" creationId="{9E3B37DE-75D5-4602-96E0-A2D070B9F666}"/>
          </ac:grpSpMkLst>
        </pc:grpChg>
        <pc:grpChg chg="add">
          <ac:chgData name="Scott DeLoach" userId="e5ffe5c9-f8d4-4681-b92f-ad7c997ba6a6" providerId="ADAL" clId="{FE25C7F7-9602-49BA-A9F0-D246CAE371B4}" dt="2020-01-30T17:14:21.415" v="6594"/>
          <ac:grpSpMkLst>
            <pc:docMk/>
            <pc:sldMk cId="1733174070" sldId="298"/>
            <ac:grpSpMk id="196" creationId="{617B7D92-DF76-4749-9B01-CD51B36F654C}"/>
          </ac:grpSpMkLst>
        </pc:grpChg>
        <pc:grpChg chg="add">
          <ac:chgData name="Scott DeLoach" userId="e5ffe5c9-f8d4-4681-b92f-ad7c997ba6a6" providerId="ADAL" clId="{FE25C7F7-9602-49BA-A9F0-D246CAE371B4}" dt="2020-01-30T17:14:21.415" v="6594"/>
          <ac:grpSpMkLst>
            <pc:docMk/>
            <pc:sldMk cId="1733174070" sldId="298"/>
            <ac:grpSpMk id="200" creationId="{9AC60BD6-4C49-44F0-85C3-98017D17A0BA}"/>
          </ac:grpSpMkLst>
        </pc:grpChg>
        <pc:cxnChg chg="del mod">
          <ac:chgData name="Scott DeLoach" userId="e5ffe5c9-f8d4-4681-b92f-ad7c997ba6a6" providerId="ADAL" clId="{FE25C7F7-9602-49BA-A9F0-D246CAE371B4}" dt="2020-01-30T17:10:37.449" v="6506" actId="478"/>
          <ac:cxnSpMkLst>
            <pc:docMk/>
            <pc:sldMk cId="1733174070" sldId="298"/>
            <ac:cxnSpMk id="15" creationId="{494D7C2B-D40A-4655-BF27-BC25FD503A9A}"/>
          </ac:cxnSpMkLst>
        </pc:cxnChg>
        <pc:cxnChg chg="del">
          <ac:chgData name="Scott DeLoach" userId="e5ffe5c9-f8d4-4681-b92f-ad7c997ba6a6" providerId="ADAL" clId="{FE25C7F7-9602-49BA-A9F0-D246CAE371B4}" dt="2020-01-30T17:10:37.449" v="6506" actId="478"/>
          <ac:cxnSpMkLst>
            <pc:docMk/>
            <pc:sldMk cId="1733174070" sldId="298"/>
            <ac:cxnSpMk id="16" creationId="{861C5DDF-B804-40EF-9838-138EB79487AD}"/>
          </ac:cxnSpMkLst>
        </pc:cxnChg>
        <pc:cxnChg chg="del mod">
          <ac:chgData name="Scott DeLoach" userId="e5ffe5c9-f8d4-4681-b92f-ad7c997ba6a6" providerId="ADAL" clId="{FE25C7F7-9602-49BA-A9F0-D246CAE371B4}" dt="2020-01-30T17:10:37.449" v="6506" actId="478"/>
          <ac:cxnSpMkLst>
            <pc:docMk/>
            <pc:sldMk cId="1733174070" sldId="298"/>
            <ac:cxnSpMk id="17" creationId="{698C8156-0E24-4F1E-B9FB-7B26E960B50F}"/>
          </ac:cxnSpMkLst>
        </pc:cxnChg>
        <pc:cxnChg chg="del mod">
          <ac:chgData name="Scott DeLoach" userId="e5ffe5c9-f8d4-4681-b92f-ad7c997ba6a6" providerId="ADAL" clId="{FE25C7F7-9602-49BA-A9F0-D246CAE371B4}" dt="2020-01-30T17:10:37.449" v="6506" actId="478"/>
          <ac:cxnSpMkLst>
            <pc:docMk/>
            <pc:sldMk cId="1733174070" sldId="298"/>
            <ac:cxnSpMk id="18" creationId="{46402E9F-FA36-4D7F-AD9E-454F5A55118A}"/>
          </ac:cxnSpMkLst>
        </pc:cxnChg>
        <pc:cxnChg chg="del mod">
          <ac:chgData name="Scott DeLoach" userId="e5ffe5c9-f8d4-4681-b92f-ad7c997ba6a6" providerId="ADAL" clId="{FE25C7F7-9602-49BA-A9F0-D246CAE371B4}" dt="2020-01-30T17:10:37.449" v="6506" actId="478"/>
          <ac:cxnSpMkLst>
            <pc:docMk/>
            <pc:sldMk cId="1733174070" sldId="298"/>
            <ac:cxnSpMk id="41" creationId="{36FECEC0-0CF5-42CB-8045-8B0A7F4E47F8}"/>
          </ac:cxnSpMkLst>
        </pc:cxnChg>
        <pc:cxnChg chg="del mod">
          <ac:chgData name="Scott DeLoach" userId="e5ffe5c9-f8d4-4681-b92f-ad7c997ba6a6" providerId="ADAL" clId="{FE25C7F7-9602-49BA-A9F0-D246CAE371B4}" dt="2020-01-30T17:10:37.449" v="6506" actId="478"/>
          <ac:cxnSpMkLst>
            <pc:docMk/>
            <pc:sldMk cId="1733174070" sldId="298"/>
            <ac:cxnSpMk id="48" creationId="{BB8ECE9C-261E-466A-A9C7-895170320632}"/>
          </ac:cxnSpMkLst>
        </pc:cxnChg>
        <pc:cxnChg chg="del mod">
          <ac:chgData name="Scott DeLoach" userId="e5ffe5c9-f8d4-4681-b92f-ad7c997ba6a6" providerId="ADAL" clId="{FE25C7F7-9602-49BA-A9F0-D246CAE371B4}" dt="2020-01-30T17:10:37.449" v="6506" actId="478"/>
          <ac:cxnSpMkLst>
            <pc:docMk/>
            <pc:sldMk cId="1733174070" sldId="298"/>
            <ac:cxnSpMk id="51" creationId="{C133C6AF-707F-4510-B34A-63BF6D7372F7}"/>
          </ac:cxnSpMkLst>
        </pc:cxnChg>
        <pc:cxnChg chg="add del">
          <ac:chgData name="Scott DeLoach" userId="e5ffe5c9-f8d4-4681-b92f-ad7c997ba6a6" providerId="ADAL" clId="{FE25C7F7-9602-49BA-A9F0-D246CAE371B4}" dt="2020-01-30T17:11:29.406" v="6521"/>
          <ac:cxnSpMkLst>
            <pc:docMk/>
            <pc:sldMk cId="1733174070" sldId="298"/>
            <ac:cxnSpMk id="53" creationId="{692A9FC2-8E6A-4C02-AA1D-AB1192E0D0D4}"/>
          </ac:cxnSpMkLst>
        </pc:cxnChg>
        <pc:cxnChg chg="add del">
          <ac:chgData name="Scott DeLoach" userId="e5ffe5c9-f8d4-4681-b92f-ad7c997ba6a6" providerId="ADAL" clId="{FE25C7F7-9602-49BA-A9F0-D246CAE371B4}" dt="2020-01-30T17:11:29.406" v="6521"/>
          <ac:cxnSpMkLst>
            <pc:docMk/>
            <pc:sldMk cId="1733174070" sldId="298"/>
            <ac:cxnSpMk id="54" creationId="{F799D587-43A6-4853-A4F7-0B578CE8A1DE}"/>
          </ac:cxnSpMkLst>
        </pc:cxnChg>
        <pc:cxnChg chg="add del">
          <ac:chgData name="Scott DeLoach" userId="e5ffe5c9-f8d4-4681-b92f-ad7c997ba6a6" providerId="ADAL" clId="{FE25C7F7-9602-49BA-A9F0-D246CAE371B4}" dt="2020-01-30T17:11:29.406" v="6521"/>
          <ac:cxnSpMkLst>
            <pc:docMk/>
            <pc:sldMk cId="1733174070" sldId="298"/>
            <ac:cxnSpMk id="55" creationId="{3C812A1E-F507-4387-8840-83D2C5C0C262}"/>
          </ac:cxnSpMkLst>
        </pc:cxnChg>
        <pc:cxnChg chg="add del">
          <ac:chgData name="Scott DeLoach" userId="e5ffe5c9-f8d4-4681-b92f-ad7c997ba6a6" providerId="ADAL" clId="{FE25C7F7-9602-49BA-A9F0-D246CAE371B4}" dt="2020-01-30T17:11:29.406" v="6521"/>
          <ac:cxnSpMkLst>
            <pc:docMk/>
            <pc:sldMk cId="1733174070" sldId="298"/>
            <ac:cxnSpMk id="59" creationId="{0C62974A-D1A6-49FF-979C-6CE45EC00F7C}"/>
          </ac:cxnSpMkLst>
        </pc:cxnChg>
        <pc:cxnChg chg="add del">
          <ac:chgData name="Scott DeLoach" userId="e5ffe5c9-f8d4-4681-b92f-ad7c997ba6a6" providerId="ADAL" clId="{FE25C7F7-9602-49BA-A9F0-D246CAE371B4}" dt="2020-01-30T17:11:29.406" v="6521"/>
          <ac:cxnSpMkLst>
            <pc:docMk/>
            <pc:sldMk cId="1733174070" sldId="298"/>
            <ac:cxnSpMk id="64" creationId="{81B890B4-DB0C-4CA9-8169-278ADFE282D8}"/>
          </ac:cxnSpMkLst>
        </pc:cxnChg>
        <pc:cxnChg chg="del mod">
          <ac:chgData name="Scott DeLoach" userId="e5ffe5c9-f8d4-4681-b92f-ad7c997ba6a6" providerId="ADAL" clId="{FE25C7F7-9602-49BA-A9F0-D246CAE371B4}" dt="2020-01-30T17:10:37.449" v="6506" actId="478"/>
          <ac:cxnSpMkLst>
            <pc:docMk/>
            <pc:sldMk cId="1733174070" sldId="298"/>
            <ac:cxnSpMk id="73" creationId="{243AEBA9-21F4-4F4C-AB83-BA9B0E09EE05}"/>
          </ac:cxnSpMkLst>
        </pc:cxnChg>
        <pc:cxnChg chg="del mod">
          <ac:chgData name="Scott DeLoach" userId="e5ffe5c9-f8d4-4681-b92f-ad7c997ba6a6" providerId="ADAL" clId="{FE25C7F7-9602-49BA-A9F0-D246CAE371B4}" dt="2020-01-30T17:10:37.449" v="6506" actId="478"/>
          <ac:cxnSpMkLst>
            <pc:docMk/>
            <pc:sldMk cId="1733174070" sldId="298"/>
            <ac:cxnSpMk id="74" creationId="{EB7A9CF1-A687-4771-844E-119EE72F79CA}"/>
          </ac:cxnSpMkLst>
        </pc:cxnChg>
        <pc:cxnChg chg="add del">
          <ac:chgData name="Scott DeLoach" userId="e5ffe5c9-f8d4-4681-b92f-ad7c997ba6a6" providerId="ADAL" clId="{FE25C7F7-9602-49BA-A9F0-D246CAE371B4}" dt="2020-01-30T17:11:29.406" v="6521"/>
          <ac:cxnSpMkLst>
            <pc:docMk/>
            <pc:sldMk cId="1733174070" sldId="298"/>
            <ac:cxnSpMk id="75" creationId="{3D52A4DD-0316-4829-8178-9C7AA72F801F}"/>
          </ac:cxnSpMkLst>
        </pc:cxnChg>
        <pc:cxnChg chg="add del">
          <ac:chgData name="Scott DeLoach" userId="e5ffe5c9-f8d4-4681-b92f-ad7c997ba6a6" providerId="ADAL" clId="{FE25C7F7-9602-49BA-A9F0-D246CAE371B4}" dt="2020-01-30T17:11:29.406" v="6521"/>
          <ac:cxnSpMkLst>
            <pc:docMk/>
            <pc:sldMk cId="1733174070" sldId="298"/>
            <ac:cxnSpMk id="76" creationId="{CAB725F5-3A35-4A42-9982-ECEEF3860E94}"/>
          </ac:cxnSpMkLst>
        </pc:cxnChg>
        <pc:cxnChg chg="del mod">
          <ac:chgData name="Scott DeLoach" userId="e5ffe5c9-f8d4-4681-b92f-ad7c997ba6a6" providerId="ADAL" clId="{FE25C7F7-9602-49BA-A9F0-D246CAE371B4}" dt="2020-01-30T17:10:37.449" v="6506" actId="478"/>
          <ac:cxnSpMkLst>
            <pc:docMk/>
            <pc:sldMk cId="1733174070" sldId="298"/>
            <ac:cxnSpMk id="77" creationId="{3CF9E892-0873-4AF0-B32B-8C4ECBD06BE5}"/>
          </ac:cxnSpMkLst>
        </pc:cxnChg>
        <pc:cxnChg chg="add del">
          <ac:chgData name="Scott DeLoach" userId="e5ffe5c9-f8d4-4681-b92f-ad7c997ba6a6" providerId="ADAL" clId="{FE25C7F7-9602-49BA-A9F0-D246CAE371B4}" dt="2020-01-30T17:11:29.406" v="6521"/>
          <ac:cxnSpMkLst>
            <pc:docMk/>
            <pc:sldMk cId="1733174070" sldId="298"/>
            <ac:cxnSpMk id="79" creationId="{9EBF22F4-628C-4F17-9F15-A438F83D4468}"/>
          </ac:cxnSpMkLst>
        </pc:cxnChg>
        <pc:cxnChg chg="del mod">
          <ac:chgData name="Scott DeLoach" userId="e5ffe5c9-f8d4-4681-b92f-ad7c997ba6a6" providerId="ADAL" clId="{FE25C7F7-9602-49BA-A9F0-D246CAE371B4}" dt="2020-01-30T17:10:37.449" v="6506" actId="478"/>
          <ac:cxnSpMkLst>
            <pc:docMk/>
            <pc:sldMk cId="1733174070" sldId="298"/>
            <ac:cxnSpMk id="80" creationId="{067344E8-9E6D-4329-8A60-DA18132E019A}"/>
          </ac:cxnSpMkLst>
        </pc:cxnChg>
        <pc:cxnChg chg="add del">
          <ac:chgData name="Scott DeLoach" userId="e5ffe5c9-f8d4-4681-b92f-ad7c997ba6a6" providerId="ADAL" clId="{FE25C7F7-9602-49BA-A9F0-D246CAE371B4}" dt="2020-01-30T17:11:29.406" v="6521"/>
          <ac:cxnSpMkLst>
            <pc:docMk/>
            <pc:sldMk cId="1733174070" sldId="298"/>
            <ac:cxnSpMk id="81" creationId="{452A4C7E-7E01-45E0-848C-688913F62BD7}"/>
          </ac:cxnSpMkLst>
        </pc:cxnChg>
        <pc:cxnChg chg="add del">
          <ac:chgData name="Scott DeLoach" userId="e5ffe5c9-f8d4-4681-b92f-ad7c997ba6a6" providerId="ADAL" clId="{FE25C7F7-9602-49BA-A9F0-D246CAE371B4}" dt="2020-01-30T17:11:29.406" v="6521"/>
          <ac:cxnSpMkLst>
            <pc:docMk/>
            <pc:sldMk cId="1733174070" sldId="298"/>
            <ac:cxnSpMk id="82" creationId="{53721A03-A90C-439E-9DF0-669BFA79C290}"/>
          </ac:cxnSpMkLst>
        </pc:cxnChg>
        <pc:cxnChg chg="del mod">
          <ac:chgData name="Scott DeLoach" userId="e5ffe5c9-f8d4-4681-b92f-ad7c997ba6a6" providerId="ADAL" clId="{FE25C7F7-9602-49BA-A9F0-D246CAE371B4}" dt="2020-01-30T17:10:37.449" v="6506" actId="478"/>
          <ac:cxnSpMkLst>
            <pc:docMk/>
            <pc:sldMk cId="1733174070" sldId="298"/>
            <ac:cxnSpMk id="83" creationId="{5AD84311-BF31-4CF9-BC12-44F425FECFD5}"/>
          </ac:cxnSpMkLst>
        </pc:cxnChg>
        <pc:cxnChg chg="del mod">
          <ac:chgData name="Scott DeLoach" userId="e5ffe5c9-f8d4-4681-b92f-ad7c997ba6a6" providerId="ADAL" clId="{FE25C7F7-9602-49BA-A9F0-D246CAE371B4}" dt="2020-01-30T17:10:37.449" v="6506" actId="478"/>
          <ac:cxnSpMkLst>
            <pc:docMk/>
            <pc:sldMk cId="1733174070" sldId="298"/>
            <ac:cxnSpMk id="84" creationId="{821C29DC-0FEE-446A-A13F-D1491FD8438D}"/>
          </ac:cxnSpMkLst>
        </pc:cxnChg>
        <pc:cxnChg chg="add del">
          <ac:chgData name="Scott DeLoach" userId="e5ffe5c9-f8d4-4681-b92f-ad7c997ba6a6" providerId="ADAL" clId="{FE25C7F7-9602-49BA-A9F0-D246CAE371B4}" dt="2020-01-30T17:11:29.406" v="6521"/>
          <ac:cxnSpMkLst>
            <pc:docMk/>
            <pc:sldMk cId="1733174070" sldId="298"/>
            <ac:cxnSpMk id="85" creationId="{F4C3B6BF-BD57-415F-B56F-04BF8B60977E}"/>
          </ac:cxnSpMkLst>
        </pc:cxnChg>
        <pc:cxnChg chg="del mod">
          <ac:chgData name="Scott DeLoach" userId="e5ffe5c9-f8d4-4681-b92f-ad7c997ba6a6" providerId="ADAL" clId="{FE25C7F7-9602-49BA-A9F0-D246CAE371B4}" dt="2020-01-30T17:10:37.449" v="6506" actId="478"/>
          <ac:cxnSpMkLst>
            <pc:docMk/>
            <pc:sldMk cId="1733174070" sldId="298"/>
            <ac:cxnSpMk id="86" creationId="{86B44169-AD55-47A2-9202-8727342C39C5}"/>
          </ac:cxnSpMkLst>
        </pc:cxnChg>
        <pc:cxnChg chg="add del">
          <ac:chgData name="Scott DeLoach" userId="e5ffe5c9-f8d4-4681-b92f-ad7c997ba6a6" providerId="ADAL" clId="{FE25C7F7-9602-49BA-A9F0-D246CAE371B4}" dt="2020-01-30T17:11:29.406" v="6521"/>
          <ac:cxnSpMkLst>
            <pc:docMk/>
            <pc:sldMk cId="1733174070" sldId="298"/>
            <ac:cxnSpMk id="88" creationId="{826BDCF2-8587-4AF5-96FE-7D08E30725A5}"/>
          </ac:cxnSpMkLst>
        </pc:cxnChg>
        <pc:cxnChg chg="del mod">
          <ac:chgData name="Scott DeLoach" userId="e5ffe5c9-f8d4-4681-b92f-ad7c997ba6a6" providerId="ADAL" clId="{FE25C7F7-9602-49BA-A9F0-D246CAE371B4}" dt="2020-01-30T17:10:37.449" v="6506" actId="478"/>
          <ac:cxnSpMkLst>
            <pc:docMk/>
            <pc:sldMk cId="1733174070" sldId="298"/>
            <ac:cxnSpMk id="89" creationId="{F69A3A31-4A91-4D1E-9444-71777643F44A}"/>
          </ac:cxnSpMkLst>
        </pc:cxnChg>
        <pc:cxnChg chg="del mod">
          <ac:chgData name="Scott DeLoach" userId="e5ffe5c9-f8d4-4681-b92f-ad7c997ba6a6" providerId="ADAL" clId="{FE25C7F7-9602-49BA-A9F0-D246CAE371B4}" dt="2020-01-30T17:10:37.449" v="6506" actId="478"/>
          <ac:cxnSpMkLst>
            <pc:docMk/>
            <pc:sldMk cId="1733174070" sldId="298"/>
            <ac:cxnSpMk id="90" creationId="{1D8F92DA-2FCA-4756-BDBE-2FEA84EDC29E}"/>
          </ac:cxnSpMkLst>
        </pc:cxnChg>
        <pc:cxnChg chg="add del">
          <ac:chgData name="Scott DeLoach" userId="e5ffe5c9-f8d4-4681-b92f-ad7c997ba6a6" providerId="ADAL" clId="{FE25C7F7-9602-49BA-A9F0-D246CAE371B4}" dt="2020-01-30T17:11:29.406" v="6521"/>
          <ac:cxnSpMkLst>
            <pc:docMk/>
            <pc:sldMk cId="1733174070" sldId="298"/>
            <ac:cxnSpMk id="91" creationId="{C279939D-3856-4E58-83DA-A45F516B376A}"/>
          </ac:cxnSpMkLst>
        </pc:cxnChg>
        <pc:cxnChg chg="del mod">
          <ac:chgData name="Scott DeLoach" userId="e5ffe5c9-f8d4-4681-b92f-ad7c997ba6a6" providerId="ADAL" clId="{FE25C7F7-9602-49BA-A9F0-D246CAE371B4}" dt="2020-01-30T17:10:37.449" v="6506" actId="478"/>
          <ac:cxnSpMkLst>
            <pc:docMk/>
            <pc:sldMk cId="1733174070" sldId="298"/>
            <ac:cxnSpMk id="95" creationId="{466EF604-B031-48A7-8C1A-EF6A6082CC9F}"/>
          </ac:cxnSpMkLst>
        </pc:cxnChg>
        <pc:cxnChg chg="add del">
          <ac:chgData name="Scott DeLoach" userId="e5ffe5c9-f8d4-4681-b92f-ad7c997ba6a6" providerId="ADAL" clId="{FE25C7F7-9602-49BA-A9F0-D246CAE371B4}" dt="2020-01-30T17:11:29.406" v="6521"/>
          <ac:cxnSpMkLst>
            <pc:docMk/>
            <pc:sldMk cId="1733174070" sldId="298"/>
            <ac:cxnSpMk id="96" creationId="{B765BF8D-F464-4892-AFCD-15F3AEDEAB39}"/>
          </ac:cxnSpMkLst>
        </pc:cxnChg>
        <pc:cxnChg chg="del mod">
          <ac:chgData name="Scott DeLoach" userId="e5ffe5c9-f8d4-4681-b92f-ad7c997ba6a6" providerId="ADAL" clId="{FE25C7F7-9602-49BA-A9F0-D246CAE371B4}" dt="2020-01-30T17:10:37.449" v="6506" actId="478"/>
          <ac:cxnSpMkLst>
            <pc:docMk/>
            <pc:sldMk cId="1733174070" sldId="298"/>
            <ac:cxnSpMk id="98" creationId="{99A28700-6F96-4D44-A424-D3A9B5182CF1}"/>
          </ac:cxnSpMkLst>
        </pc:cxnChg>
        <pc:cxnChg chg="add del">
          <ac:chgData name="Scott DeLoach" userId="e5ffe5c9-f8d4-4681-b92f-ad7c997ba6a6" providerId="ADAL" clId="{FE25C7F7-9602-49BA-A9F0-D246CAE371B4}" dt="2020-01-30T17:11:29.406" v="6521"/>
          <ac:cxnSpMkLst>
            <pc:docMk/>
            <pc:sldMk cId="1733174070" sldId="298"/>
            <ac:cxnSpMk id="101" creationId="{52D11D4C-F98E-4806-B8C6-937E37510D26}"/>
          </ac:cxnSpMkLst>
        </pc:cxnChg>
        <pc:cxnChg chg="add del">
          <ac:chgData name="Scott DeLoach" userId="e5ffe5c9-f8d4-4681-b92f-ad7c997ba6a6" providerId="ADAL" clId="{FE25C7F7-9602-49BA-A9F0-D246CAE371B4}" dt="2020-01-30T17:11:29.406" v="6521"/>
          <ac:cxnSpMkLst>
            <pc:docMk/>
            <pc:sldMk cId="1733174070" sldId="298"/>
            <ac:cxnSpMk id="102" creationId="{1ABA6DFF-3978-4E15-8DD8-B744DF271FED}"/>
          </ac:cxnSpMkLst>
        </pc:cxnChg>
        <pc:cxnChg chg="add del">
          <ac:chgData name="Scott DeLoach" userId="e5ffe5c9-f8d4-4681-b92f-ad7c997ba6a6" providerId="ADAL" clId="{FE25C7F7-9602-49BA-A9F0-D246CAE371B4}" dt="2020-01-30T17:11:29.406" v="6521"/>
          <ac:cxnSpMkLst>
            <pc:docMk/>
            <pc:sldMk cId="1733174070" sldId="298"/>
            <ac:cxnSpMk id="103" creationId="{1CC22939-AB7E-430E-A490-9ECE754EE9E3}"/>
          </ac:cxnSpMkLst>
        </pc:cxnChg>
        <pc:cxnChg chg="add del">
          <ac:chgData name="Scott DeLoach" userId="e5ffe5c9-f8d4-4681-b92f-ad7c997ba6a6" providerId="ADAL" clId="{FE25C7F7-9602-49BA-A9F0-D246CAE371B4}" dt="2020-01-30T17:11:29.406" v="6521"/>
          <ac:cxnSpMkLst>
            <pc:docMk/>
            <pc:sldMk cId="1733174070" sldId="298"/>
            <ac:cxnSpMk id="104" creationId="{8AF26888-B238-40B7-B42B-A199317A816C}"/>
          </ac:cxnSpMkLst>
        </pc:cxnChg>
        <pc:cxnChg chg="del mod">
          <ac:chgData name="Scott DeLoach" userId="e5ffe5c9-f8d4-4681-b92f-ad7c997ba6a6" providerId="ADAL" clId="{FE25C7F7-9602-49BA-A9F0-D246CAE371B4}" dt="2020-01-30T17:10:37.449" v="6506" actId="478"/>
          <ac:cxnSpMkLst>
            <pc:docMk/>
            <pc:sldMk cId="1733174070" sldId="298"/>
            <ac:cxnSpMk id="105" creationId="{854CF708-B594-4DB2-9C00-0E9AE3CC1D40}"/>
          </ac:cxnSpMkLst>
        </pc:cxnChg>
        <pc:cxnChg chg="add del">
          <ac:chgData name="Scott DeLoach" userId="e5ffe5c9-f8d4-4681-b92f-ad7c997ba6a6" providerId="ADAL" clId="{FE25C7F7-9602-49BA-A9F0-D246CAE371B4}" dt="2020-01-30T17:11:29.406" v="6521"/>
          <ac:cxnSpMkLst>
            <pc:docMk/>
            <pc:sldMk cId="1733174070" sldId="298"/>
            <ac:cxnSpMk id="114" creationId="{2E55094B-A7F6-487E-B8E8-B72870754CC8}"/>
          </ac:cxnSpMkLst>
        </pc:cxnChg>
        <pc:cxnChg chg="add del">
          <ac:chgData name="Scott DeLoach" userId="e5ffe5c9-f8d4-4681-b92f-ad7c997ba6a6" providerId="ADAL" clId="{FE25C7F7-9602-49BA-A9F0-D246CAE371B4}" dt="2020-01-30T17:11:29.406" v="6521"/>
          <ac:cxnSpMkLst>
            <pc:docMk/>
            <pc:sldMk cId="1733174070" sldId="298"/>
            <ac:cxnSpMk id="117" creationId="{4745B7D3-5F08-4816-B1E4-E3931C74131E}"/>
          </ac:cxnSpMkLst>
        </pc:cxnChg>
        <pc:cxnChg chg="add del">
          <ac:chgData name="Scott DeLoach" userId="e5ffe5c9-f8d4-4681-b92f-ad7c997ba6a6" providerId="ADAL" clId="{FE25C7F7-9602-49BA-A9F0-D246CAE371B4}" dt="2020-01-30T17:13:32.332" v="6568"/>
          <ac:cxnSpMkLst>
            <pc:docMk/>
            <pc:sldMk cId="1733174070" sldId="298"/>
            <ac:cxnSpMk id="121" creationId="{5CD17B3A-66EE-4577-A357-285660E795DD}"/>
          </ac:cxnSpMkLst>
        </pc:cxnChg>
        <pc:cxnChg chg="add del">
          <ac:chgData name="Scott DeLoach" userId="e5ffe5c9-f8d4-4681-b92f-ad7c997ba6a6" providerId="ADAL" clId="{FE25C7F7-9602-49BA-A9F0-D246CAE371B4}" dt="2020-01-30T17:13:32.332" v="6568"/>
          <ac:cxnSpMkLst>
            <pc:docMk/>
            <pc:sldMk cId="1733174070" sldId="298"/>
            <ac:cxnSpMk id="122" creationId="{03F2D9FB-A159-41E0-83F4-853B2AAC7FCB}"/>
          </ac:cxnSpMkLst>
        </pc:cxnChg>
        <pc:cxnChg chg="add del">
          <ac:chgData name="Scott DeLoach" userId="e5ffe5c9-f8d4-4681-b92f-ad7c997ba6a6" providerId="ADAL" clId="{FE25C7F7-9602-49BA-A9F0-D246CAE371B4}" dt="2020-01-30T17:13:32.332" v="6568"/>
          <ac:cxnSpMkLst>
            <pc:docMk/>
            <pc:sldMk cId="1733174070" sldId="298"/>
            <ac:cxnSpMk id="123" creationId="{DE9EDAA0-AE78-4659-B0F4-6813154D890E}"/>
          </ac:cxnSpMkLst>
        </pc:cxnChg>
        <pc:cxnChg chg="add del">
          <ac:chgData name="Scott DeLoach" userId="e5ffe5c9-f8d4-4681-b92f-ad7c997ba6a6" providerId="ADAL" clId="{FE25C7F7-9602-49BA-A9F0-D246CAE371B4}" dt="2020-01-30T17:13:32.332" v="6568"/>
          <ac:cxnSpMkLst>
            <pc:docMk/>
            <pc:sldMk cId="1733174070" sldId="298"/>
            <ac:cxnSpMk id="124" creationId="{146DBF17-F058-43CF-8F2F-5D2147BBCE9F}"/>
          </ac:cxnSpMkLst>
        </pc:cxnChg>
        <pc:cxnChg chg="add del">
          <ac:chgData name="Scott DeLoach" userId="e5ffe5c9-f8d4-4681-b92f-ad7c997ba6a6" providerId="ADAL" clId="{FE25C7F7-9602-49BA-A9F0-D246CAE371B4}" dt="2020-01-30T17:13:32.332" v="6568"/>
          <ac:cxnSpMkLst>
            <pc:docMk/>
            <pc:sldMk cId="1733174070" sldId="298"/>
            <ac:cxnSpMk id="127" creationId="{E9C06612-3D31-4163-83B1-7E8F30E126E7}"/>
          </ac:cxnSpMkLst>
        </pc:cxnChg>
        <pc:cxnChg chg="add del">
          <ac:chgData name="Scott DeLoach" userId="e5ffe5c9-f8d4-4681-b92f-ad7c997ba6a6" providerId="ADAL" clId="{FE25C7F7-9602-49BA-A9F0-D246CAE371B4}" dt="2020-01-30T17:13:32.332" v="6568"/>
          <ac:cxnSpMkLst>
            <pc:docMk/>
            <pc:sldMk cId="1733174070" sldId="298"/>
            <ac:cxnSpMk id="133" creationId="{870D4C57-F677-4E9A-8ED0-3D8B661D8A70}"/>
          </ac:cxnSpMkLst>
        </pc:cxnChg>
        <pc:cxnChg chg="add del">
          <ac:chgData name="Scott DeLoach" userId="e5ffe5c9-f8d4-4681-b92f-ad7c997ba6a6" providerId="ADAL" clId="{FE25C7F7-9602-49BA-A9F0-D246CAE371B4}" dt="2020-01-30T17:13:32.332" v="6568"/>
          <ac:cxnSpMkLst>
            <pc:docMk/>
            <pc:sldMk cId="1733174070" sldId="298"/>
            <ac:cxnSpMk id="134" creationId="{B716DAFE-6744-4FB9-8BB2-ECD970727085}"/>
          </ac:cxnSpMkLst>
        </pc:cxnChg>
        <pc:cxnChg chg="add del">
          <ac:chgData name="Scott DeLoach" userId="e5ffe5c9-f8d4-4681-b92f-ad7c997ba6a6" providerId="ADAL" clId="{FE25C7F7-9602-49BA-A9F0-D246CAE371B4}" dt="2020-01-30T17:13:32.332" v="6568"/>
          <ac:cxnSpMkLst>
            <pc:docMk/>
            <pc:sldMk cId="1733174070" sldId="298"/>
            <ac:cxnSpMk id="135" creationId="{90194B3C-6427-4901-8E55-E0D295F9D636}"/>
          </ac:cxnSpMkLst>
        </pc:cxnChg>
        <pc:cxnChg chg="add del">
          <ac:chgData name="Scott DeLoach" userId="e5ffe5c9-f8d4-4681-b92f-ad7c997ba6a6" providerId="ADAL" clId="{FE25C7F7-9602-49BA-A9F0-D246CAE371B4}" dt="2020-01-30T17:13:32.332" v="6568"/>
          <ac:cxnSpMkLst>
            <pc:docMk/>
            <pc:sldMk cId="1733174070" sldId="298"/>
            <ac:cxnSpMk id="136" creationId="{A01C215D-9EB8-4B04-9352-3A101A7E9FE9}"/>
          </ac:cxnSpMkLst>
        </pc:cxnChg>
        <pc:cxnChg chg="add del">
          <ac:chgData name="Scott DeLoach" userId="e5ffe5c9-f8d4-4681-b92f-ad7c997ba6a6" providerId="ADAL" clId="{FE25C7F7-9602-49BA-A9F0-D246CAE371B4}" dt="2020-01-30T17:13:32.332" v="6568"/>
          <ac:cxnSpMkLst>
            <pc:docMk/>
            <pc:sldMk cId="1733174070" sldId="298"/>
            <ac:cxnSpMk id="137" creationId="{0AC89DDC-BB31-40BC-87F1-059A0CE279B3}"/>
          </ac:cxnSpMkLst>
        </pc:cxnChg>
        <pc:cxnChg chg="add del">
          <ac:chgData name="Scott DeLoach" userId="e5ffe5c9-f8d4-4681-b92f-ad7c997ba6a6" providerId="ADAL" clId="{FE25C7F7-9602-49BA-A9F0-D246CAE371B4}" dt="2020-01-30T17:13:32.332" v="6568"/>
          <ac:cxnSpMkLst>
            <pc:docMk/>
            <pc:sldMk cId="1733174070" sldId="298"/>
            <ac:cxnSpMk id="138" creationId="{662FB6CF-473C-46D7-A009-5DB04B757C13}"/>
          </ac:cxnSpMkLst>
        </pc:cxnChg>
        <pc:cxnChg chg="add del">
          <ac:chgData name="Scott DeLoach" userId="e5ffe5c9-f8d4-4681-b92f-ad7c997ba6a6" providerId="ADAL" clId="{FE25C7F7-9602-49BA-A9F0-D246CAE371B4}" dt="2020-01-30T17:13:32.332" v="6568"/>
          <ac:cxnSpMkLst>
            <pc:docMk/>
            <pc:sldMk cId="1733174070" sldId="298"/>
            <ac:cxnSpMk id="140" creationId="{412EE151-EFF3-4F65-B79D-CD266C1E9944}"/>
          </ac:cxnSpMkLst>
        </pc:cxnChg>
        <pc:cxnChg chg="add del">
          <ac:chgData name="Scott DeLoach" userId="e5ffe5c9-f8d4-4681-b92f-ad7c997ba6a6" providerId="ADAL" clId="{FE25C7F7-9602-49BA-A9F0-D246CAE371B4}" dt="2020-01-30T17:13:32.332" v="6568"/>
          <ac:cxnSpMkLst>
            <pc:docMk/>
            <pc:sldMk cId="1733174070" sldId="298"/>
            <ac:cxnSpMk id="141" creationId="{4E813D0B-64CD-4C90-882D-87EBEFB1F440}"/>
          </ac:cxnSpMkLst>
        </pc:cxnChg>
        <pc:cxnChg chg="add del">
          <ac:chgData name="Scott DeLoach" userId="e5ffe5c9-f8d4-4681-b92f-ad7c997ba6a6" providerId="ADAL" clId="{FE25C7F7-9602-49BA-A9F0-D246CAE371B4}" dt="2020-01-30T17:13:32.332" v="6568"/>
          <ac:cxnSpMkLst>
            <pc:docMk/>
            <pc:sldMk cId="1733174070" sldId="298"/>
            <ac:cxnSpMk id="144" creationId="{79AAC032-1DA1-4F59-8266-37EF98C6DCC3}"/>
          </ac:cxnSpMkLst>
        </pc:cxnChg>
        <pc:cxnChg chg="add del">
          <ac:chgData name="Scott DeLoach" userId="e5ffe5c9-f8d4-4681-b92f-ad7c997ba6a6" providerId="ADAL" clId="{FE25C7F7-9602-49BA-A9F0-D246CAE371B4}" dt="2020-01-30T17:13:32.332" v="6568"/>
          <ac:cxnSpMkLst>
            <pc:docMk/>
            <pc:sldMk cId="1733174070" sldId="298"/>
            <ac:cxnSpMk id="147" creationId="{91944350-2612-483B-8FD5-82E7BA15B83B}"/>
          </ac:cxnSpMkLst>
        </pc:cxnChg>
        <pc:cxnChg chg="add del">
          <ac:chgData name="Scott DeLoach" userId="e5ffe5c9-f8d4-4681-b92f-ad7c997ba6a6" providerId="ADAL" clId="{FE25C7F7-9602-49BA-A9F0-D246CAE371B4}" dt="2020-01-30T17:13:32.332" v="6568"/>
          <ac:cxnSpMkLst>
            <pc:docMk/>
            <pc:sldMk cId="1733174070" sldId="298"/>
            <ac:cxnSpMk id="148" creationId="{A481E622-B626-4926-852E-0F2ED21CC744}"/>
          </ac:cxnSpMkLst>
        </pc:cxnChg>
        <pc:cxnChg chg="add del">
          <ac:chgData name="Scott DeLoach" userId="e5ffe5c9-f8d4-4681-b92f-ad7c997ba6a6" providerId="ADAL" clId="{FE25C7F7-9602-49BA-A9F0-D246CAE371B4}" dt="2020-01-30T17:13:32.332" v="6568"/>
          <ac:cxnSpMkLst>
            <pc:docMk/>
            <pc:sldMk cId="1733174070" sldId="298"/>
            <ac:cxnSpMk id="149" creationId="{7A85B88A-0E2A-4220-B0F2-B1B454D11EA2}"/>
          </ac:cxnSpMkLst>
        </pc:cxnChg>
        <pc:cxnChg chg="add del">
          <ac:chgData name="Scott DeLoach" userId="e5ffe5c9-f8d4-4681-b92f-ad7c997ba6a6" providerId="ADAL" clId="{FE25C7F7-9602-49BA-A9F0-D246CAE371B4}" dt="2020-01-30T17:13:32.332" v="6568"/>
          <ac:cxnSpMkLst>
            <pc:docMk/>
            <pc:sldMk cId="1733174070" sldId="298"/>
            <ac:cxnSpMk id="150" creationId="{D1CB8366-8E8E-4FFC-A5A2-09E72D3366D6}"/>
          </ac:cxnSpMkLst>
        </pc:cxnChg>
        <pc:cxnChg chg="add del">
          <ac:chgData name="Scott DeLoach" userId="e5ffe5c9-f8d4-4681-b92f-ad7c997ba6a6" providerId="ADAL" clId="{FE25C7F7-9602-49BA-A9F0-D246CAE371B4}" dt="2020-01-30T17:13:32.332" v="6568"/>
          <ac:cxnSpMkLst>
            <pc:docMk/>
            <pc:sldMk cId="1733174070" sldId="298"/>
            <ac:cxnSpMk id="159" creationId="{71923246-73C6-446C-BC48-3C7E26BCEC2D}"/>
          </ac:cxnSpMkLst>
        </pc:cxnChg>
        <pc:cxnChg chg="add del">
          <ac:chgData name="Scott DeLoach" userId="e5ffe5c9-f8d4-4681-b92f-ad7c997ba6a6" providerId="ADAL" clId="{FE25C7F7-9602-49BA-A9F0-D246CAE371B4}" dt="2020-01-30T17:13:32.332" v="6568"/>
          <ac:cxnSpMkLst>
            <pc:docMk/>
            <pc:sldMk cId="1733174070" sldId="298"/>
            <ac:cxnSpMk id="162" creationId="{10CFC115-DD3B-48B3-821F-1E02562C9D3D}"/>
          </ac:cxnSpMkLst>
        </pc:cxnChg>
        <pc:cxnChg chg="add">
          <ac:chgData name="Scott DeLoach" userId="e5ffe5c9-f8d4-4681-b92f-ad7c997ba6a6" providerId="ADAL" clId="{FE25C7F7-9602-49BA-A9F0-D246CAE371B4}" dt="2020-01-30T17:14:21.415" v="6594"/>
          <ac:cxnSpMkLst>
            <pc:docMk/>
            <pc:sldMk cId="1733174070" sldId="298"/>
            <ac:cxnSpMk id="166" creationId="{E84ACCD0-E9A0-4AC9-95C2-5EBD782AD5D3}"/>
          </ac:cxnSpMkLst>
        </pc:cxnChg>
        <pc:cxnChg chg="add">
          <ac:chgData name="Scott DeLoach" userId="e5ffe5c9-f8d4-4681-b92f-ad7c997ba6a6" providerId="ADAL" clId="{FE25C7F7-9602-49BA-A9F0-D246CAE371B4}" dt="2020-01-30T17:14:21.415" v="6594"/>
          <ac:cxnSpMkLst>
            <pc:docMk/>
            <pc:sldMk cId="1733174070" sldId="298"/>
            <ac:cxnSpMk id="167" creationId="{8D3040DC-B074-4B9A-84B6-AC6DCEF11FDD}"/>
          </ac:cxnSpMkLst>
        </pc:cxnChg>
        <pc:cxnChg chg="add">
          <ac:chgData name="Scott DeLoach" userId="e5ffe5c9-f8d4-4681-b92f-ad7c997ba6a6" providerId="ADAL" clId="{FE25C7F7-9602-49BA-A9F0-D246CAE371B4}" dt="2020-01-30T17:14:21.415" v="6594"/>
          <ac:cxnSpMkLst>
            <pc:docMk/>
            <pc:sldMk cId="1733174070" sldId="298"/>
            <ac:cxnSpMk id="168" creationId="{DD352025-787D-4425-8121-1BEE3EE01A98}"/>
          </ac:cxnSpMkLst>
        </pc:cxnChg>
        <pc:cxnChg chg="add">
          <ac:chgData name="Scott DeLoach" userId="e5ffe5c9-f8d4-4681-b92f-ad7c997ba6a6" providerId="ADAL" clId="{FE25C7F7-9602-49BA-A9F0-D246CAE371B4}" dt="2020-01-30T17:14:21.415" v="6594"/>
          <ac:cxnSpMkLst>
            <pc:docMk/>
            <pc:sldMk cId="1733174070" sldId="298"/>
            <ac:cxnSpMk id="169" creationId="{FFCE9103-A57A-4A36-94ED-D11A53A10E48}"/>
          </ac:cxnSpMkLst>
        </pc:cxnChg>
        <pc:cxnChg chg="add">
          <ac:chgData name="Scott DeLoach" userId="e5ffe5c9-f8d4-4681-b92f-ad7c997ba6a6" providerId="ADAL" clId="{FE25C7F7-9602-49BA-A9F0-D246CAE371B4}" dt="2020-01-30T17:14:21.415" v="6594"/>
          <ac:cxnSpMkLst>
            <pc:docMk/>
            <pc:sldMk cId="1733174070" sldId="298"/>
            <ac:cxnSpMk id="172" creationId="{ACA663B4-DCD7-4430-B6A9-F8655397E903}"/>
          </ac:cxnSpMkLst>
        </pc:cxnChg>
        <pc:cxnChg chg="add">
          <ac:chgData name="Scott DeLoach" userId="e5ffe5c9-f8d4-4681-b92f-ad7c997ba6a6" providerId="ADAL" clId="{FE25C7F7-9602-49BA-A9F0-D246CAE371B4}" dt="2020-01-30T17:14:21.415" v="6594"/>
          <ac:cxnSpMkLst>
            <pc:docMk/>
            <pc:sldMk cId="1733174070" sldId="298"/>
            <ac:cxnSpMk id="178" creationId="{8A99A531-A843-4C75-A94F-8E6A071E0C96}"/>
          </ac:cxnSpMkLst>
        </pc:cxnChg>
        <pc:cxnChg chg="add">
          <ac:chgData name="Scott DeLoach" userId="e5ffe5c9-f8d4-4681-b92f-ad7c997ba6a6" providerId="ADAL" clId="{FE25C7F7-9602-49BA-A9F0-D246CAE371B4}" dt="2020-01-30T17:14:21.415" v="6594"/>
          <ac:cxnSpMkLst>
            <pc:docMk/>
            <pc:sldMk cId="1733174070" sldId="298"/>
            <ac:cxnSpMk id="179" creationId="{5F860CBB-0643-42D5-9541-2B2FDFCDBD66}"/>
          </ac:cxnSpMkLst>
        </pc:cxnChg>
        <pc:cxnChg chg="add">
          <ac:chgData name="Scott DeLoach" userId="e5ffe5c9-f8d4-4681-b92f-ad7c997ba6a6" providerId="ADAL" clId="{FE25C7F7-9602-49BA-A9F0-D246CAE371B4}" dt="2020-01-30T17:14:21.415" v="6594"/>
          <ac:cxnSpMkLst>
            <pc:docMk/>
            <pc:sldMk cId="1733174070" sldId="298"/>
            <ac:cxnSpMk id="180" creationId="{2CC66D8B-FD54-4E78-9756-A8CA201311D2}"/>
          </ac:cxnSpMkLst>
        </pc:cxnChg>
        <pc:cxnChg chg="add">
          <ac:chgData name="Scott DeLoach" userId="e5ffe5c9-f8d4-4681-b92f-ad7c997ba6a6" providerId="ADAL" clId="{FE25C7F7-9602-49BA-A9F0-D246CAE371B4}" dt="2020-01-30T17:14:21.415" v="6594"/>
          <ac:cxnSpMkLst>
            <pc:docMk/>
            <pc:sldMk cId="1733174070" sldId="298"/>
            <ac:cxnSpMk id="181" creationId="{8DC98A4D-B33C-40FC-A750-B2B0C37A8FA1}"/>
          </ac:cxnSpMkLst>
        </pc:cxnChg>
        <pc:cxnChg chg="add">
          <ac:chgData name="Scott DeLoach" userId="e5ffe5c9-f8d4-4681-b92f-ad7c997ba6a6" providerId="ADAL" clId="{FE25C7F7-9602-49BA-A9F0-D246CAE371B4}" dt="2020-01-30T17:14:21.415" v="6594"/>
          <ac:cxnSpMkLst>
            <pc:docMk/>
            <pc:sldMk cId="1733174070" sldId="298"/>
            <ac:cxnSpMk id="182" creationId="{084F4754-44D8-4041-8822-B57DF80F5591}"/>
          </ac:cxnSpMkLst>
        </pc:cxnChg>
        <pc:cxnChg chg="add">
          <ac:chgData name="Scott DeLoach" userId="e5ffe5c9-f8d4-4681-b92f-ad7c997ba6a6" providerId="ADAL" clId="{FE25C7F7-9602-49BA-A9F0-D246CAE371B4}" dt="2020-01-30T17:14:21.415" v="6594"/>
          <ac:cxnSpMkLst>
            <pc:docMk/>
            <pc:sldMk cId="1733174070" sldId="298"/>
            <ac:cxnSpMk id="183" creationId="{CD116E6C-5DEC-4579-A7B9-793181ADE657}"/>
          </ac:cxnSpMkLst>
        </pc:cxnChg>
        <pc:cxnChg chg="add">
          <ac:chgData name="Scott DeLoach" userId="e5ffe5c9-f8d4-4681-b92f-ad7c997ba6a6" providerId="ADAL" clId="{FE25C7F7-9602-49BA-A9F0-D246CAE371B4}" dt="2020-01-30T17:14:21.415" v="6594"/>
          <ac:cxnSpMkLst>
            <pc:docMk/>
            <pc:sldMk cId="1733174070" sldId="298"/>
            <ac:cxnSpMk id="185" creationId="{73C97A8E-90D5-4E45-B31E-CEAB7DFEF25D}"/>
          </ac:cxnSpMkLst>
        </pc:cxnChg>
        <pc:cxnChg chg="add">
          <ac:chgData name="Scott DeLoach" userId="e5ffe5c9-f8d4-4681-b92f-ad7c997ba6a6" providerId="ADAL" clId="{FE25C7F7-9602-49BA-A9F0-D246CAE371B4}" dt="2020-01-30T17:14:21.415" v="6594"/>
          <ac:cxnSpMkLst>
            <pc:docMk/>
            <pc:sldMk cId="1733174070" sldId="298"/>
            <ac:cxnSpMk id="186" creationId="{045EC33A-17F9-496C-93A3-B2241F7F2C50}"/>
          </ac:cxnSpMkLst>
        </pc:cxnChg>
        <pc:cxnChg chg="add">
          <ac:chgData name="Scott DeLoach" userId="e5ffe5c9-f8d4-4681-b92f-ad7c997ba6a6" providerId="ADAL" clId="{FE25C7F7-9602-49BA-A9F0-D246CAE371B4}" dt="2020-01-30T17:14:21.415" v="6594"/>
          <ac:cxnSpMkLst>
            <pc:docMk/>
            <pc:sldMk cId="1733174070" sldId="298"/>
            <ac:cxnSpMk id="189" creationId="{925AF73D-9EBC-4DBF-A361-DFBCB3348628}"/>
          </ac:cxnSpMkLst>
        </pc:cxnChg>
        <pc:cxnChg chg="add">
          <ac:chgData name="Scott DeLoach" userId="e5ffe5c9-f8d4-4681-b92f-ad7c997ba6a6" providerId="ADAL" clId="{FE25C7F7-9602-49BA-A9F0-D246CAE371B4}" dt="2020-01-30T17:14:21.415" v="6594"/>
          <ac:cxnSpMkLst>
            <pc:docMk/>
            <pc:sldMk cId="1733174070" sldId="298"/>
            <ac:cxnSpMk id="192" creationId="{4669D83B-3E19-496C-962E-7A81E9E12B87}"/>
          </ac:cxnSpMkLst>
        </pc:cxnChg>
        <pc:cxnChg chg="add">
          <ac:chgData name="Scott DeLoach" userId="e5ffe5c9-f8d4-4681-b92f-ad7c997ba6a6" providerId="ADAL" clId="{FE25C7F7-9602-49BA-A9F0-D246CAE371B4}" dt="2020-01-30T17:14:21.415" v="6594"/>
          <ac:cxnSpMkLst>
            <pc:docMk/>
            <pc:sldMk cId="1733174070" sldId="298"/>
            <ac:cxnSpMk id="193" creationId="{70B21421-5D46-4583-B7FF-8C180D0A964D}"/>
          </ac:cxnSpMkLst>
        </pc:cxnChg>
        <pc:cxnChg chg="add">
          <ac:chgData name="Scott DeLoach" userId="e5ffe5c9-f8d4-4681-b92f-ad7c997ba6a6" providerId="ADAL" clId="{FE25C7F7-9602-49BA-A9F0-D246CAE371B4}" dt="2020-01-30T17:14:21.415" v="6594"/>
          <ac:cxnSpMkLst>
            <pc:docMk/>
            <pc:sldMk cId="1733174070" sldId="298"/>
            <ac:cxnSpMk id="194" creationId="{F6BA78EA-7665-4E9E-9353-289E4BDD5917}"/>
          </ac:cxnSpMkLst>
        </pc:cxnChg>
        <pc:cxnChg chg="add">
          <ac:chgData name="Scott DeLoach" userId="e5ffe5c9-f8d4-4681-b92f-ad7c997ba6a6" providerId="ADAL" clId="{FE25C7F7-9602-49BA-A9F0-D246CAE371B4}" dt="2020-01-30T17:14:21.415" v="6594"/>
          <ac:cxnSpMkLst>
            <pc:docMk/>
            <pc:sldMk cId="1733174070" sldId="298"/>
            <ac:cxnSpMk id="195" creationId="{94FA9E2C-4A5B-4E1E-A209-5F229AD3B6B6}"/>
          </ac:cxnSpMkLst>
        </pc:cxnChg>
        <pc:cxnChg chg="add">
          <ac:chgData name="Scott DeLoach" userId="e5ffe5c9-f8d4-4681-b92f-ad7c997ba6a6" providerId="ADAL" clId="{FE25C7F7-9602-49BA-A9F0-D246CAE371B4}" dt="2020-01-30T17:14:21.415" v="6594"/>
          <ac:cxnSpMkLst>
            <pc:docMk/>
            <pc:sldMk cId="1733174070" sldId="298"/>
            <ac:cxnSpMk id="204" creationId="{C0FD7F1B-7672-4E76-8818-49ED913C04F8}"/>
          </ac:cxnSpMkLst>
        </pc:cxnChg>
        <pc:cxnChg chg="add">
          <ac:chgData name="Scott DeLoach" userId="e5ffe5c9-f8d4-4681-b92f-ad7c997ba6a6" providerId="ADAL" clId="{FE25C7F7-9602-49BA-A9F0-D246CAE371B4}" dt="2020-01-30T17:14:21.415" v="6594"/>
          <ac:cxnSpMkLst>
            <pc:docMk/>
            <pc:sldMk cId="1733174070" sldId="298"/>
            <ac:cxnSpMk id="207" creationId="{6D1D6FB3-B6E2-429A-9E67-FC53A44D3714}"/>
          </ac:cxnSpMkLst>
        </pc:cxnChg>
      </pc:sldChg>
      <pc:sldChg chg="addSp delSp modSp modNotesTx">
        <pc:chgData name="Scott DeLoach" userId="e5ffe5c9-f8d4-4681-b92f-ad7c997ba6a6" providerId="ADAL" clId="{FE25C7F7-9602-49BA-A9F0-D246CAE371B4}" dt="2020-01-30T17:25:00.502" v="7159" actId="20577"/>
        <pc:sldMkLst>
          <pc:docMk/>
          <pc:sldMk cId="3335965835" sldId="299"/>
        </pc:sldMkLst>
        <pc:spChg chg="del">
          <ac:chgData name="Scott DeLoach" userId="e5ffe5c9-f8d4-4681-b92f-ad7c997ba6a6" providerId="ADAL" clId="{FE25C7F7-9602-49BA-A9F0-D246CAE371B4}" dt="2020-01-30T17:10:34.042" v="6505" actId="478"/>
          <ac:spMkLst>
            <pc:docMk/>
            <pc:sldMk cId="3335965835" sldId="299"/>
            <ac:spMk id="13" creationId="{E15566C7-0E74-4207-870E-07F307C1CB0C}"/>
          </ac:spMkLst>
        </pc:spChg>
        <pc:spChg chg="del">
          <ac:chgData name="Scott DeLoach" userId="e5ffe5c9-f8d4-4681-b92f-ad7c997ba6a6" providerId="ADAL" clId="{FE25C7F7-9602-49BA-A9F0-D246CAE371B4}" dt="2020-01-30T17:10:34.042" v="6505" actId="478"/>
          <ac:spMkLst>
            <pc:docMk/>
            <pc:sldMk cId="3335965835" sldId="299"/>
            <ac:spMk id="19" creationId="{F75E5258-1FF7-4145-A1D5-0B1A0804B4DA}"/>
          </ac:spMkLst>
        </pc:spChg>
        <pc:spChg chg="del">
          <ac:chgData name="Scott DeLoach" userId="e5ffe5c9-f8d4-4681-b92f-ad7c997ba6a6" providerId="ADAL" clId="{FE25C7F7-9602-49BA-A9F0-D246CAE371B4}" dt="2020-01-30T17:10:34.042" v="6505" actId="478"/>
          <ac:spMkLst>
            <pc:docMk/>
            <pc:sldMk cId="3335965835" sldId="299"/>
            <ac:spMk id="20" creationId="{45D3B39F-AC83-4837-9FE1-16B182A288D6}"/>
          </ac:spMkLst>
        </pc:spChg>
        <pc:spChg chg="del mod">
          <ac:chgData name="Scott DeLoach" userId="e5ffe5c9-f8d4-4681-b92f-ad7c997ba6a6" providerId="ADAL" clId="{FE25C7F7-9602-49BA-A9F0-D246CAE371B4}" dt="2020-01-30T17:10:34.042" v="6505" actId="478"/>
          <ac:spMkLst>
            <pc:docMk/>
            <pc:sldMk cId="3335965835" sldId="299"/>
            <ac:spMk id="22" creationId="{708DA9C5-1838-43FA-A7FB-17C29DAC7B55}"/>
          </ac:spMkLst>
        </pc:spChg>
        <pc:spChg chg="del">
          <ac:chgData name="Scott DeLoach" userId="e5ffe5c9-f8d4-4681-b92f-ad7c997ba6a6" providerId="ADAL" clId="{FE25C7F7-9602-49BA-A9F0-D246CAE371B4}" dt="2020-01-30T17:10:34.042" v="6505" actId="478"/>
          <ac:spMkLst>
            <pc:docMk/>
            <pc:sldMk cId="3335965835" sldId="299"/>
            <ac:spMk id="36" creationId="{2EDE9EB5-61D4-4A39-939C-0AE8A520A6B0}"/>
          </ac:spMkLst>
        </pc:spChg>
        <pc:spChg chg="del mod">
          <ac:chgData name="Scott DeLoach" userId="e5ffe5c9-f8d4-4681-b92f-ad7c997ba6a6" providerId="ADAL" clId="{FE25C7F7-9602-49BA-A9F0-D246CAE371B4}" dt="2020-01-30T17:10:34.042" v="6505" actId="478"/>
          <ac:spMkLst>
            <pc:docMk/>
            <pc:sldMk cId="3335965835" sldId="299"/>
            <ac:spMk id="37" creationId="{198E45DA-BA10-4467-A680-0B40D98086EC}"/>
          </ac:spMkLst>
        </pc:spChg>
        <pc:spChg chg="del">
          <ac:chgData name="Scott DeLoach" userId="e5ffe5c9-f8d4-4681-b92f-ad7c997ba6a6" providerId="ADAL" clId="{FE25C7F7-9602-49BA-A9F0-D246CAE371B4}" dt="2020-01-30T17:10:34.042" v="6505" actId="478"/>
          <ac:spMkLst>
            <pc:docMk/>
            <pc:sldMk cId="3335965835" sldId="299"/>
            <ac:spMk id="40" creationId="{1D82AE6D-150E-4C33-98F0-F9D74DB6276C}"/>
          </ac:spMkLst>
        </pc:spChg>
        <pc:spChg chg="del">
          <ac:chgData name="Scott DeLoach" userId="e5ffe5c9-f8d4-4681-b92f-ad7c997ba6a6" providerId="ADAL" clId="{FE25C7F7-9602-49BA-A9F0-D246CAE371B4}" dt="2020-01-30T17:10:34.042" v="6505" actId="478"/>
          <ac:spMkLst>
            <pc:docMk/>
            <pc:sldMk cId="3335965835" sldId="299"/>
            <ac:spMk id="42" creationId="{79BDBF39-F163-4749-A78E-399223E2BF04}"/>
          </ac:spMkLst>
        </pc:spChg>
        <pc:spChg chg="del">
          <ac:chgData name="Scott DeLoach" userId="e5ffe5c9-f8d4-4681-b92f-ad7c997ba6a6" providerId="ADAL" clId="{FE25C7F7-9602-49BA-A9F0-D246CAE371B4}" dt="2020-01-30T17:10:34.042" v="6505" actId="478"/>
          <ac:spMkLst>
            <pc:docMk/>
            <pc:sldMk cId="3335965835" sldId="299"/>
            <ac:spMk id="43" creationId="{5E69B2B0-3FE6-481F-8550-8D2B34F03F81}"/>
          </ac:spMkLst>
        </pc:spChg>
        <pc:spChg chg="del">
          <ac:chgData name="Scott DeLoach" userId="e5ffe5c9-f8d4-4681-b92f-ad7c997ba6a6" providerId="ADAL" clId="{FE25C7F7-9602-49BA-A9F0-D246CAE371B4}" dt="2020-01-30T17:10:34.042" v="6505" actId="478"/>
          <ac:spMkLst>
            <pc:docMk/>
            <pc:sldMk cId="3335965835" sldId="299"/>
            <ac:spMk id="44" creationId="{F277C13F-D9AF-4DA4-AD88-FA769E7C0978}"/>
          </ac:spMkLst>
        </pc:spChg>
        <pc:spChg chg="del">
          <ac:chgData name="Scott DeLoach" userId="e5ffe5c9-f8d4-4681-b92f-ad7c997ba6a6" providerId="ADAL" clId="{FE25C7F7-9602-49BA-A9F0-D246CAE371B4}" dt="2020-01-30T17:10:34.042" v="6505" actId="478"/>
          <ac:spMkLst>
            <pc:docMk/>
            <pc:sldMk cId="3335965835" sldId="299"/>
            <ac:spMk id="45" creationId="{111CFA49-300C-4321-8A3D-DBE8C2BEA879}"/>
          </ac:spMkLst>
        </pc:spChg>
        <pc:spChg chg="del mod">
          <ac:chgData name="Scott DeLoach" userId="e5ffe5c9-f8d4-4681-b92f-ad7c997ba6a6" providerId="ADAL" clId="{FE25C7F7-9602-49BA-A9F0-D246CAE371B4}" dt="2020-01-30T17:10:34.042" v="6505" actId="478"/>
          <ac:spMkLst>
            <pc:docMk/>
            <pc:sldMk cId="3335965835" sldId="299"/>
            <ac:spMk id="46" creationId="{330EC729-C02A-46FA-BD06-FC33DC15A572}"/>
          </ac:spMkLst>
        </pc:spChg>
        <pc:spChg chg="del mod">
          <ac:chgData name="Scott DeLoach" userId="e5ffe5c9-f8d4-4681-b92f-ad7c997ba6a6" providerId="ADAL" clId="{FE25C7F7-9602-49BA-A9F0-D246CAE371B4}" dt="2020-01-30T17:10:34.042" v="6505" actId="478"/>
          <ac:spMkLst>
            <pc:docMk/>
            <pc:sldMk cId="3335965835" sldId="299"/>
            <ac:spMk id="47" creationId="{7B69C315-F61B-4E67-B76D-E7FC448712E4}"/>
          </ac:spMkLst>
        </pc:spChg>
        <pc:spChg chg="del">
          <ac:chgData name="Scott DeLoach" userId="e5ffe5c9-f8d4-4681-b92f-ad7c997ba6a6" providerId="ADAL" clId="{FE25C7F7-9602-49BA-A9F0-D246CAE371B4}" dt="2020-01-30T17:10:34.042" v="6505" actId="478"/>
          <ac:spMkLst>
            <pc:docMk/>
            <pc:sldMk cId="3335965835" sldId="299"/>
            <ac:spMk id="49" creationId="{56D3FC37-8CCF-4DA6-870E-C6161480BE34}"/>
          </ac:spMkLst>
        </pc:spChg>
        <pc:spChg chg="del">
          <ac:chgData name="Scott DeLoach" userId="e5ffe5c9-f8d4-4681-b92f-ad7c997ba6a6" providerId="ADAL" clId="{FE25C7F7-9602-49BA-A9F0-D246CAE371B4}" dt="2020-01-30T17:10:34.042" v="6505" actId="478"/>
          <ac:spMkLst>
            <pc:docMk/>
            <pc:sldMk cId="3335965835" sldId="299"/>
            <ac:spMk id="50" creationId="{509CFAF1-09EC-45A6-B744-00BE4DCF1BA7}"/>
          </ac:spMkLst>
        </pc:spChg>
        <pc:spChg chg="add del">
          <ac:chgData name="Scott DeLoach" userId="e5ffe5c9-f8d4-4681-b92f-ad7c997ba6a6" providerId="ADAL" clId="{FE25C7F7-9602-49BA-A9F0-D246CAE371B4}" dt="2020-01-30T17:11:28.331" v="6520"/>
          <ac:spMkLst>
            <pc:docMk/>
            <pc:sldMk cId="3335965835" sldId="299"/>
            <ac:spMk id="52" creationId="{58A8BB93-1944-4A79-93CA-20B16DB61C9B}"/>
          </ac:spMkLst>
        </pc:spChg>
        <pc:spChg chg="del">
          <ac:chgData name="Scott DeLoach" userId="e5ffe5c9-f8d4-4681-b92f-ad7c997ba6a6" providerId="ADAL" clId="{FE25C7F7-9602-49BA-A9F0-D246CAE371B4}" dt="2020-01-30T17:10:34.042" v="6505" actId="478"/>
          <ac:spMkLst>
            <pc:docMk/>
            <pc:sldMk cId="3335965835" sldId="299"/>
            <ac:spMk id="56" creationId="{4F41DBB2-63A7-408F-B983-3189F600CAD6}"/>
          </ac:spMkLst>
        </pc:spChg>
        <pc:spChg chg="del mod">
          <ac:chgData name="Scott DeLoach" userId="e5ffe5c9-f8d4-4681-b92f-ad7c997ba6a6" providerId="ADAL" clId="{FE25C7F7-9602-49BA-A9F0-D246CAE371B4}" dt="2020-01-30T17:10:34.042" v="6505" actId="478"/>
          <ac:spMkLst>
            <pc:docMk/>
            <pc:sldMk cId="3335965835" sldId="299"/>
            <ac:spMk id="57" creationId="{7A5E8D71-DE2C-4AA2-8076-F9DF4CD7CEC2}"/>
          </ac:spMkLst>
        </pc:spChg>
        <pc:spChg chg="del">
          <ac:chgData name="Scott DeLoach" userId="e5ffe5c9-f8d4-4681-b92f-ad7c997ba6a6" providerId="ADAL" clId="{FE25C7F7-9602-49BA-A9F0-D246CAE371B4}" dt="2020-01-30T17:10:34.042" v="6505" actId="478"/>
          <ac:spMkLst>
            <pc:docMk/>
            <pc:sldMk cId="3335965835" sldId="299"/>
            <ac:spMk id="58" creationId="{63FD2AE0-B598-4491-8F3F-37710CD56C1F}"/>
          </ac:spMkLst>
        </pc:spChg>
        <pc:spChg chg="add del">
          <ac:chgData name="Scott DeLoach" userId="e5ffe5c9-f8d4-4681-b92f-ad7c997ba6a6" providerId="ADAL" clId="{FE25C7F7-9602-49BA-A9F0-D246CAE371B4}" dt="2020-01-30T17:11:28.331" v="6520"/>
          <ac:spMkLst>
            <pc:docMk/>
            <pc:sldMk cId="3335965835" sldId="299"/>
            <ac:spMk id="60" creationId="{475D8F1F-DA14-4A58-B916-77D4FF8ADEF8}"/>
          </ac:spMkLst>
        </pc:spChg>
        <pc:spChg chg="del mod">
          <ac:chgData name="Scott DeLoach" userId="e5ffe5c9-f8d4-4681-b92f-ad7c997ba6a6" providerId="ADAL" clId="{FE25C7F7-9602-49BA-A9F0-D246CAE371B4}" dt="2020-01-30T17:10:34.042" v="6505" actId="478"/>
          <ac:spMkLst>
            <pc:docMk/>
            <pc:sldMk cId="3335965835" sldId="299"/>
            <ac:spMk id="61" creationId="{80E8FA81-D3C7-4F0C-A476-882058823CF7}"/>
          </ac:spMkLst>
        </pc:spChg>
        <pc:spChg chg="del mod">
          <ac:chgData name="Scott DeLoach" userId="e5ffe5c9-f8d4-4681-b92f-ad7c997ba6a6" providerId="ADAL" clId="{FE25C7F7-9602-49BA-A9F0-D246CAE371B4}" dt="2020-01-30T17:10:34.042" v="6505" actId="478"/>
          <ac:spMkLst>
            <pc:docMk/>
            <pc:sldMk cId="3335965835" sldId="299"/>
            <ac:spMk id="62" creationId="{911B2004-E1BD-4055-AB4B-703EBD524C7B}"/>
          </ac:spMkLst>
        </pc:spChg>
        <pc:spChg chg="add del">
          <ac:chgData name="Scott DeLoach" userId="e5ffe5c9-f8d4-4681-b92f-ad7c997ba6a6" providerId="ADAL" clId="{FE25C7F7-9602-49BA-A9F0-D246CAE371B4}" dt="2020-01-30T17:11:28.331" v="6520"/>
          <ac:spMkLst>
            <pc:docMk/>
            <pc:sldMk cId="3335965835" sldId="299"/>
            <ac:spMk id="63" creationId="{D8E9DBEF-0956-4962-A2C5-A544930F0472}"/>
          </ac:spMkLst>
        </pc:spChg>
        <pc:spChg chg="add del">
          <ac:chgData name="Scott DeLoach" userId="e5ffe5c9-f8d4-4681-b92f-ad7c997ba6a6" providerId="ADAL" clId="{FE25C7F7-9602-49BA-A9F0-D246CAE371B4}" dt="2020-01-30T17:11:28.331" v="6520"/>
          <ac:spMkLst>
            <pc:docMk/>
            <pc:sldMk cId="3335965835" sldId="299"/>
            <ac:spMk id="65" creationId="{6EB42611-ACA2-4FFB-BD63-6F094074C99F}"/>
          </ac:spMkLst>
        </pc:spChg>
        <pc:spChg chg="add del">
          <ac:chgData name="Scott DeLoach" userId="e5ffe5c9-f8d4-4681-b92f-ad7c997ba6a6" providerId="ADAL" clId="{FE25C7F7-9602-49BA-A9F0-D246CAE371B4}" dt="2020-01-30T17:11:28.331" v="6520"/>
          <ac:spMkLst>
            <pc:docMk/>
            <pc:sldMk cId="3335965835" sldId="299"/>
            <ac:spMk id="66" creationId="{F4CB3002-5BBC-4079-A9E9-1FB96563CAC4}"/>
          </ac:spMkLst>
        </pc:spChg>
        <pc:spChg chg="add del">
          <ac:chgData name="Scott DeLoach" userId="e5ffe5c9-f8d4-4681-b92f-ad7c997ba6a6" providerId="ADAL" clId="{FE25C7F7-9602-49BA-A9F0-D246CAE371B4}" dt="2020-01-30T17:11:28.331" v="6520"/>
          <ac:spMkLst>
            <pc:docMk/>
            <pc:sldMk cId="3335965835" sldId="299"/>
            <ac:spMk id="67" creationId="{4623ED62-2385-48B8-AEFB-297BE233D1A6}"/>
          </ac:spMkLst>
        </pc:spChg>
        <pc:spChg chg="add del">
          <ac:chgData name="Scott DeLoach" userId="e5ffe5c9-f8d4-4681-b92f-ad7c997ba6a6" providerId="ADAL" clId="{FE25C7F7-9602-49BA-A9F0-D246CAE371B4}" dt="2020-01-30T17:11:28.331" v="6520"/>
          <ac:spMkLst>
            <pc:docMk/>
            <pc:sldMk cId="3335965835" sldId="299"/>
            <ac:spMk id="68" creationId="{8E201CE4-F5B9-493D-AB68-14284DEB1E62}"/>
          </ac:spMkLst>
        </pc:spChg>
        <pc:spChg chg="add del">
          <ac:chgData name="Scott DeLoach" userId="e5ffe5c9-f8d4-4681-b92f-ad7c997ba6a6" providerId="ADAL" clId="{FE25C7F7-9602-49BA-A9F0-D246CAE371B4}" dt="2020-01-30T17:11:28.331" v="6520"/>
          <ac:spMkLst>
            <pc:docMk/>
            <pc:sldMk cId="3335965835" sldId="299"/>
            <ac:spMk id="69" creationId="{FD5491EE-F9E1-42E5-B9C6-5EE68F74B17B}"/>
          </ac:spMkLst>
        </pc:spChg>
        <pc:spChg chg="del mod">
          <ac:chgData name="Scott DeLoach" userId="e5ffe5c9-f8d4-4681-b92f-ad7c997ba6a6" providerId="ADAL" clId="{FE25C7F7-9602-49BA-A9F0-D246CAE371B4}" dt="2020-01-30T17:10:34.042" v="6505" actId="478"/>
          <ac:spMkLst>
            <pc:docMk/>
            <pc:sldMk cId="3335965835" sldId="299"/>
            <ac:spMk id="70" creationId="{DD1DAB3E-FB58-4F12-90AA-9F07E95AD6E8}"/>
          </ac:spMkLst>
        </pc:spChg>
        <pc:spChg chg="del mod">
          <ac:chgData name="Scott DeLoach" userId="e5ffe5c9-f8d4-4681-b92f-ad7c997ba6a6" providerId="ADAL" clId="{FE25C7F7-9602-49BA-A9F0-D246CAE371B4}" dt="2020-01-30T17:10:34.042" v="6505" actId="478"/>
          <ac:spMkLst>
            <pc:docMk/>
            <pc:sldMk cId="3335965835" sldId="299"/>
            <ac:spMk id="71" creationId="{3F176678-5BD8-4E32-801B-A473294F34AE}"/>
          </ac:spMkLst>
        </pc:spChg>
        <pc:spChg chg="del">
          <ac:chgData name="Scott DeLoach" userId="e5ffe5c9-f8d4-4681-b92f-ad7c997ba6a6" providerId="ADAL" clId="{FE25C7F7-9602-49BA-A9F0-D246CAE371B4}" dt="2020-01-30T17:10:34.042" v="6505" actId="478"/>
          <ac:spMkLst>
            <pc:docMk/>
            <pc:sldMk cId="3335965835" sldId="299"/>
            <ac:spMk id="72" creationId="{4D39DEF4-D80E-488C-BA84-952BD69D3BC1}"/>
          </ac:spMkLst>
        </pc:spChg>
        <pc:spChg chg="del">
          <ac:chgData name="Scott DeLoach" userId="e5ffe5c9-f8d4-4681-b92f-ad7c997ba6a6" providerId="ADAL" clId="{FE25C7F7-9602-49BA-A9F0-D246CAE371B4}" dt="2020-01-30T17:10:34.042" v="6505" actId="478"/>
          <ac:spMkLst>
            <pc:docMk/>
            <pc:sldMk cId="3335965835" sldId="299"/>
            <ac:spMk id="78" creationId="{B0EA2ED1-A9FA-4ECB-8B4E-ACF96B73486B}"/>
          </ac:spMkLst>
        </pc:spChg>
        <pc:spChg chg="add del">
          <ac:chgData name="Scott DeLoach" userId="e5ffe5c9-f8d4-4681-b92f-ad7c997ba6a6" providerId="ADAL" clId="{FE25C7F7-9602-49BA-A9F0-D246CAE371B4}" dt="2020-01-30T17:11:28.331" v="6520"/>
          <ac:spMkLst>
            <pc:docMk/>
            <pc:sldMk cId="3335965835" sldId="299"/>
            <ac:spMk id="87" creationId="{6302CD30-9E77-4F0A-90D1-0A9393AAF8AE}"/>
          </ac:spMkLst>
        </pc:spChg>
        <pc:spChg chg="add del">
          <ac:chgData name="Scott DeLoach" userId="e5ffe5c9-f8d4-4681-b92f-ad7c997ba6a6" providerId="ADAL" clId="{FE25C7F7-9602-49BA-A9F0-D246CAE371B4}" dt="2020-01-30T17:11:28.331" v="6520"/>
          <ac:spMkLst>
            <pc:docMk/>
            <pc:sldMk cId="3335965835" sldId="299"/>
            <ac:spMk id="92" creationId="{9FD29459-9989-4CEE-A6FD-531423F5474F}"/>
          </ac:spMkLst>
        </pc:spChg>
        <pc:spChg chg="add del">
          <ac:chgData name="Scott DeLoach" userId="e5ffe5c9-f8d4-4681-b92f-ad7c997ba6a6" providerId="ADAL" clId="{FE25C7F7-9602-49BA-A9F0-D246CAE371B4}" dt="2020-01-30T17:11:28.331" v="6520"/>
          <ac:spMkLst>
            <pc:docMk/>
            <pc:sldMk cId="3335965835" sldId="299"/>
            <ac:spMk id="93" creationId="{6F142B93-ABBB-48DC-A50E-085E4F0D91AB}"/>
          </ac:spMkLst>
        </pc:spChg>
        <pc:spChg chg="del">
          <ac:chgData name="Scott DeLoach" userId="e5ffe5c9-f8d4-4681-b92f-ad7c997ba6a6" providerId="ADAL" clId="{FE25C7F7-9602-49BA-A9F0-D246CAE371B4}" dt="2020-01-30T17:10:34.042" v="6505" actId="478"/>
          <ac:spMkLst>
            <pc:docMk/>
            <pc:sldMk cId="3335965835" sldId="299"/>
            <ac:spMk id="94" creationId="{7917B01C-E881-4E7E-A5E2-7F5F50A922FF}"/>
          </ac:spMkLst>
        </pc:spChg>
        <pc:spChg chg="add del">
          <ac:chgData name="Scott DeLoach" userId="e5ffe5c9-f8d4-4681-b92f-ad7c997ba6a6" providerId="ADAL" clId="{FE25C7F7-9602-49BA-A9F0-D246CAE371B4}" dt="2020-01-30T17:11:28.331" v="6520"/>
          <ac:spMkLst>
            <pc:docMk/>
            <pc:sldMk cId="3335965835" sldId="299"/>
            <ac:spMk id="97" creationId="{CEC3362C-6C22-4A4B-B0D8-818FE0DF9B01}"/>
          </ac:spMkLst>
        </pc:spChg>
        <pc:spChg chg="add del">
          <ac:chgData name="Scott DeLoach" userId="e5ffe5c9-f8d4-4681-b92f-ad7c997ba6a6" providerId="ADAL" clId="{FE25C7F7-9602-49BA-A9F0-D246CAE371B4}" dt="2020-01-30T17:11:28.331" v="6520"/>
          <ac:spMkLst>
            <pc:docMk/>
            <pc:sldMk cId="3335965835" sldId="299"/>
            <ac:spMk id="99" creationId="{D23D5047-6EAC-4CF1-9C70-54C8E8F22DCE}"/>
          </ac:spMkLst>
        </pc:spChg>
        <pc:spChg chg="del mod">
          <ac:chgData name="Scott DeLoach" userId="e5ffe5c9-f8d4-4681-b92f-ad7c997ba6a6" providerId="ADAL" clId="{FE25C7F7-9602-49BA-A9F0-D246CAE371B4}" dt="2020-01-30T17:10:34.042" v="6505" actId="478"/>
          <ac:spMkLst>
            <pc:docMk/>
            <pc:sldMk cId="3335965835" sldId="299"/>
            <ac:spMk id="100" creationId="{99F10BC9-3260-4DCF-AFE5-6C5FB8C30BF2}"/>
          </ac:spMkLst>
        </pc:spChg>
        <pc:spChg chg="add del">
          <ac:chgData name="Scott DeLoach" userId="e5ffe5c9-f8d4-4681-b92f-ad7c997ba6a6" providerId="ADAL" clId="{FE25C7F7-9602-49BA-A9F0-D246CAE371B4}" dt="2020-01-30T17:11:28.331" v="6520"/>
          <ac:spMkLst>
            <pc:docMk/>
            <pc:sldMk cId="3335965835" sldId="299"/>
            <ac:spMk id="115" creationId="{92F3E714-35B0-420F-9B95-B1648C1FE142}"/>
          </ac:spMkLst>
        </pc:spChg>
        <pc:spChg chg="add del">
          <ac:chgData name="Scott DeLoach" userId="e5ffe5c9-f8d4-4681-b92f-ad7c997ba6a6" providerId="ADAL" clId="{FE25C7F7-9602-49BA-A9F0-D246CAE371B4}" dt="2020-01-30T17:11:28.331" v="6520"/>
          <ac:spMkLst>
            <pc:docMk/>
            <pc:sldMk cId="3335965835" sldId="299"/>
            <ac:spMk id="116" creationId="{8D3685C6-8793-4FFC-8BA1-977803A8E497}"/>
          </ac:spMkLst>
        </pc:spChg>
        <pc:spChg chg="add del">
          <ac:chgData name="Scott DeLoach" userId="e5ffe5c9-f8d4-4681-b92f-ad7c997ba6a6" providerId="ADAL" clId="{FE25C7F7-9602-49BA-A9F0-D246CAE371B4}" dt="2020-01-30T17:11:28.331" v="6520"/>
          <ac:spMkLst>
            <pc:docMk/>
            <pc:sldMk cId="3335965835" sldId="299"/>
            <ac:spMk id="118" creationId="{7BE812C1-9646-45E5-9797-71321D70B7EE}"/>
          </ac:spMkLst>
        </pc:spChg>
        <pc:spChg chg="add del">
          <ac:chgData name="Scott DeLoach" userId="e5ffe5c9-f8d4-4681-b92f-ad7c997ba6a6" providerId="ADAL" clId="{FE25C7F7-9602-49BA-A9F0-D246CAE371B4}" dt="2020-01-30T17:11:28.331" v="6520"/>
          <ac:spMkLst>
            <pc:docMk/>
            <pc:sldMk cId="3335965835" sldId="299"/>
            <ac:spMk id="119" creationId="{3D1A6F22-DB6E-4DB5-9D73-6328F0A02522}"/>
          </ac:spMkLst>
        </pc:spChg>
        <pc:spChg chg="add del">
          <ac:chgData name="Scott DeLoach" userId="e5ffe5c9-f8d4-4681-b92f-ad7c997ba6a6" providerId="ADAL" clId="{FE25C7F7-9602-49BA-A9F0-D246CAE371B4}" dt="2020-01-30T17:13:32.160" v="6567"/>
          <ac:spMkLst>
            <pc:docMk/>
            <pc:sldMk cId="3335965835" sldId="299"/>
            <ac:spMk id="120" creationId="{E9214211-7F35-448E-AFB4-4DF6EC5B1244}"/>
          </ac:spMkLst>
        </pc:spChg>
        <pc:spChg chg="add del">
          <ac:chgData name="Scott DeLoach" userId="e5ffe5c9-f8d4-4681-b92f-ad7c997ba6a6" providerId="ADAL" clId="{FE25C7F7-9602-49BA-A9F0-D246CAE371B4}" dt="2020-01-30T17:13:32.160" v="6567"/>
          <ac:spMkLst>
            <pc:docMk/>
            <pc:sldMk cId="3335965835" sldId="299"/>
            <ac:spMk id="125" creationId="{93D8885E-12D4-4ED4-81C1-14FF4091F1E3}"/>
          </ac:spMkLst>
        </pc:spChg>
        <pc:spChg chg="add del">
          <ac:chgData name="Scott DeLoach" userId="e5ffe5c9-f8d4-4681-b92f-ad7c997ba6a6" providerId="ADAL" clId="{FE25C7F7-9602-49BA-A9F0-D246CAE371B4}" dt="2020-01-30T17:13:32.160" v="6567"/>
          <ac:spMkLst>
            <pc:docMk/>
            <pc:sldMk cId="3335965835" sldId="299"/>
            <ac:spMk id="126" creationId="{2FEB5B06-4B02-4161-92CE-E9915EE72F2A}"/>
          </ac:spMkLst>
        </pc:spChg>
        <pc:spChg chg="add del">
          <ac:chgData name="Scott DeLoach" userId="e5ffe5c9-f8d4-4681-b92f-ad7c997ba6a6" providerId="ADAL" clId="{FE25C7F7-9602-49BA-A9F0-D246CAE371B4}" dt="2020-01-30T17:13:32.160" v="6567"/>
          <ac:spMkLst>
            <pc:docMk/>
            <pc:sldMk cId="3335965835" sldId="299"/>
            <ac:spMk id="128" creationId="{89B4C95B-5DDC-4157-94BB-CDAEA5D1548B}"/>
          </ac:spMkLst>
        </pc:spChg>
        <pc:spChg chg="add del">
          <ac:chgData name="Scott DeLoach" userId="e5ffe5c9-f8d4-4681-b92f-ad7c997ba6a6" providerId="ADAL" clId="{FE25C7F7-9602-49BA-A9F0-D246CAE371B4}" dt="2020-01-30T17:13:32.160" v="6567"/>
          <ac:spMkLst>
            <pc:docMk/>
            <pc:sldMk cId="3335965835" sldId="299"/>
            <ac:spMk id="129" creationId="{B0370C1B-76D3-4B58-A45A-540774F3DDCC}"/>
          </ac:spMkLst>
        </pc:spChg>
        <pc:spChg chg="add del">
          <ac:chgData name="Scott DeLoach" userId="e5ffe5c9-f8d4-4681-b92f-ad7c997ba6a6" providerId="ADAL" clId="{FE25C7F7-9602-49BA-A9F0-D246CAE371B4}" dt="2020-01-30T17:13:32.160" v="6567"/>
          <ac:spMkLst>
            <pc:docMk/>
            <pc:sldMk cId="3335965835" sldId="299"/>
            <ac:spMk id="130" creationId="{F9066DCD-213F-4A51-9ACB-350450141C66}"/>
          </ac:spMkLst>
        </pc:spChg>
        <pc:spChg chg="add del">
          <ac:chgData name="Scott DeLoach" userId="e5ffe5c9-f8d4-4681-b92f-ad7c997ba6a6" providerId="ADAL" clId="{FE25C7F7-9602-49BA-A9F0-D246CAE371B4}" dt="2020-01-30T17:13:32.160" v="6567"/>
          <ac:spMkLst>
            <pc:docMk/>
            <pc:sldMk cId="3335965835" sldId="299"/>
            <ac:spMk id="131" creationId="{88670756-5EDE-44E1-915B-B47338CCC61A}"/>
          </ac:spMkLst>
        </pc:spChg>
        <pc:spChg chg="add del">
          <ac:chgData name="Scott DeLoach" userId="e5ffe5c9-f8d4-4681-b92f-ad7c997ba6a6" providerId="ADAL" clId="{FE25C7F7-9602-49BA-A9F0-D246CAE371B4}" dt="2020-01-30T17:13:32.160" v="6567"/>
          <ac:spMkLst>
            <pc:docMk/>
            <pc:sldMk cId="3335965835" sldId="299"/>
            <ac:spMk id="132" creationId="{831ABE63-8358-457F-8821-7E0433DFAB00}"/>
          </ac:spMkLst>
        </pc:spChg>
        <pc:spChg chg="add del">
          <ac:chgData name="Scott DeLoach" userId="e5ffe5c9-f8d4-4681-b92f-ad7c997ba6a6" providerId="ADAL" clId="{FE25C7F7-9602-49BA-A9F0-D246CAE371B4}" dt="2020-01-30T17:13:32.160" v="6567"/>
          <ac:spMkLst>
            <pc:docMk/>
            <pc:sldMk cId="3335965835" sldId="299"/>
            <ac:spMk id="139" creationId="{BA53966E-273C-4BD5-A8F6-86BA6A06E77C}"/>
          </ac:spMkLst>
        </pc:spChg>
        <pc:spChg chg="add del">
          <ac:chgData name="Scott DeLoach" userId="e5ffe5c9-f8d4-4681-b92f-ad7c997ba6a6" providerId="ADAL" clId="{FE25C7F7-9602-49BA-A9F0-D246CAE371B4}" dt="2020-01-30T17:13:32.160" v="6567"/>
          <ac:spMkLst>
            <pc:docMk/>
            <pc:sldMk cId="3335965835" sldId="299"/>
            <ac:spMk id="142" creationId="{3C7D8A9C-12F2-4114-8F21-44A93F37CA7D}"/>
          </ac:spMkLst>
        </pc:spChg>
        <pc:spChg chg="add del">
          <ac:chgData name="Scott DeLoach" userId="e5ffe5c9-f8d4-4681-b92f-ad7c997ba6a6" providerId="ADAL" clId="{FE25C7F7-9602-49BA-A9F0-D246CAE371B4}" dt="2020-01-30T17:13:32.160" v="6567"/>
          <ac:spMkLst>
            <pc:docMk/>
            <pc:sldMk cId="3335965835" sldId="299"/>
            <ac:spMk id="143" creationId="{24712BF0-7A23-4E88-98DE-C481AF3B3BFE}"/>
          </ac:spMkLst>
        </pc:spChg>
        <pc:spChg chg="add del">
          <ac:chgData name="Scott DeLoach" userId="e5ffe5c9-f8d4-4681-b92f-ad7c997ba6a6" providerId="ADAL" clId="{FE25C7F7-9602-49BA-A9F0-D246CAE371B4}" dt="2020-01-30T17:13:32.160" v="6567"/>
          <ac:spMkLst>
            <pc:docMk/>
            <pc:sldMk cId="3335965835" sldId="299"/>
            <ac:spMk id="145" creationId="{78079B77-0ABE-446F-BF6B-8CA15BE51D6D}"/>
          </ac:spMkLst>
        </pc:spChg>
        <pc:spChg chg="add del">
          <ac:chgData name="Scott DeLoach" userId="e5ffe5c9-f8d4-4681-b92f-ad7c997ba6a6" providerId="ADAL" clId="{FE25C7F7-9602-49BA-A9F0-D246CAE371B4}" dt="2020-01-30T17:13:32.160" v="6567"/>
          <ac:spMkLst>
            <pc:docMk/>
            <pc:sldMk cId="3335965835" sldId="299"/>
            <ac:spMk id="146" creationId="{60B2A140-EBA4-4470-A14A-E55BCEF20847}"/>
          </ac:spMkLst>
        </pc:spChg>
        <pc:spChg chg="add del">
          <ac:chgData name="Scott DeLoach" userId="e5ffe5c9-f8d4-4681-b92f-ad7c997ba6a6" providerId="ADAL" clId="{FE25C7F7-9602-49BA-A9F0-D246CAE371B4}" dt="2020-01-30T17:13:32.160" v="6567"/>
          <ac:spMkLst>
            <pc:docMk/>
            <pc:sldMk cId="3335965835" sldId="299"/>
            <ac:spMk id="160" creationId="{4043DB48-EC7C-43D4-A096-0EFC472FA0D3}"/>
          </ac:spMkLst>
        </pc:spChg>
        <pc:spChg chg="add del">
          <ac:chgData name="Scott DeLoach" userId="e5ffe5c9-f8d4-4681-b92f-ad7c997ba6a6" providerId="ADAL" clId="{FE25C7F7-9602-49BA-A9F0-D246CAE371B4}" dt="2020-01-30T17:13:32.160" v="6567"/>
          <ac:spMkLst>
            <pc:docMk/>
            <pc:sldMk cId="3335965835" sldId="299"/>
            <ac:spMk id="161" creationId="{2A72E688-E4FC-435E-A9AE-7022E9508291}"/>
          </ac:spMkLst>
        </pc:spChg>
        <pc:spChg chg="add del">
          <ac:chgData name="Scott DeLoach" userId="e5ffe5c9-f8d4-4681-b92f-ad7c997ba6a6" providerId="ADAL" clId="{FE25C7F7-9602-49BA-A9F0-D246CAE371B4}" dt="2020-01-30T17:13:32.160" v="6567"/>
          <ac:spMkLst>
            <pc:docMk/>
            <pc:sldMk cId="3335965835" sldId="299"/>
            <ac:spMk id="163" creationId="{EE8B81DA-D3DA-4A17-88FD-C34424690CDB}"/>
          </ac:spMkLst>
        </pc:spChg>
        <pc:spChg chg="add del">
          <ac:chgData name="Scott DeLoach" userId="e5ffe5c9-f8d4-4681-b92f-ad7c997ba6a6" providerId="ADAL" clId="{FE25C7F7-9602-49BA-A9F0-D246CAE371B4}" dt="2020-01-30T17:13:32.160" v="6567"/>
          <ac:spMkLst>
            <pc:docMk/>
            <pc:sldMk cId="3335965835" sldId="299"/>
            <ac:spMk id="164" creationId="{A1C74DF9-9103-4C39-B8D1-72012077F877}"/>
          </ac:spMkLst>
        </pc:spChg>
        <pc:spChg chg="add mod">
          <ac:chgData name="Scott DeLoach" userId="e5ffe5c9-f8d4-4681-b92f-ad7c997ba6a6" providerId="ADAL" clId="{FE25C7F7-9602-49BA-A9F0-D246CAE371B4}" dt="2020-01-30T17:24:12.933" v="7078" actId="14861"/>
          <ac:spMkLst>
            <pc:docMk/>
            <pc:sldMk cId="3335965835" sldId="299"/>
            <ac:spMk id="165" creationId="{81C06634-A766-49FF-A49B-03DBF1514AC7}"/>
          </ac:spMkLst>
        </pc:spChg>
        <pc:spChg chg="add">
          <ac:chgData name="Scott DeLoach" userId="e5ffe5c9-f8d4-4681-b92f-ad7c997ba6a6" providerId="ADAL" clId="{FE25C7F7-9602-49BA-A9F0-D246CAE371B4}" dt="2020-01-30T17:14:23.163" v="6595"/>
          <ac:spMkLst>
            <pc:docMk/>
            <pc:sldMk cId="3335965835" sldId="299"/>
            <ac:spMk id="170" creationId="{922C6CB6-4246-4DF6-9DBC-2495A80B38AE}"/>
          </ac:spMkLst>
        </pc:spChg>
        <pc:spChg chg="add">
          <ac:chgData name="Scott DeLoach" userId="e5ffe5c9-f8d4-4681-b92f-ad7c997ba6a6" providerId="ADAL" clId="{FE25C7F7-9602-49BA-A9F0-D246CAE371B4}" dt="2020-01-30T17:14:23.163" v="6595"/>
          <ac:spMkLst>
            <pc:docMk/>
            <pc:sldMk cId="3335965835" sldId="299"/>
            <ac:spMk id="171" creationId="{70A6BBA0-6604-48C8-A6CA-FE407FD723B5}"/>
          </ac:spMkLst>
        </pc:spChg>
        <pc:spChg chg="add">
          <ac:chgData name="Scott DeLoach" userId="e5ffe5c9-f8d4-4681-b92f-ad7c997ba6a6" providerId="ADAL" clId="{FE25C7F7-9602-49BA-A9F0-D246CAE371B4}" dt="2020-01-30T17:14:23.163" v="6595"/>
          <ac:spMkLst>
            <pc:docMk/>
            <pc:sldMk cId="3335965835" sldId="299"/>
            <ac:spMk id="173" creationId="{08DAA21F-7BDD-4798-AF75-8C611927448C}"/>
          </ac:spMkLst>
        </pc:spChg>
        <pc:spChg chg="add">
          <ac:chgData name="Scott DeLoach" userId="e5ffe5c9-f8d4-4681-b92f-ad7c997ba6a6" providerId="ADAL" clId="{FE25C7F7-9602-49BA-A9F0-D246CAE371B4}" dt="2020-01-30T17:14:23.163" v="6595"/>
          <ac:spMkLst>
            <pc:docMk/>
            <pc:sldMk cId="3335965835" sldId="299"/>
            <ac:spMk id="174" creationId="{CB0A3D8D-D335-4BBC-A925-9494566324A4}"/>
          </ac:spMkLst>
        </pc:spChg>
        <pc:spChg chg="add">
          <ac:chgData name="Scott DeLoach" userId="e5ffe5c9-f8d4-4681-b92f-ad7c997ba6a6" providerId="ADAL" clId="{FE25C7F7-9602-49BA-A9F0-D246CAE371B4}" dt="2020-01-30T17:14:23.163" v="6595"/>
          <ac:spMkLst>
            <pc:docMk/>
            <pc:sldMk cId="3335965835" sldId="299"/>
            <ac:spMk id="175" creationId="{0AD32C49-B219-451A-BD4C-8BEDC3A4BA9E}"/>
          </ac:spMkLst>
        </pc:spChg>
        <pc:spChg chg="add">
          <ac:chgData name="Scott DeLoach" userId="e5ffe5c9-f8d4-4681-b92f-ad7c997ba6a6" providerId="ADAL" clId="{FE25C7F7-9602-49BA-A9F0-D246CAE371B4}" dt="2020-01-30T17:14:23.163" v="6595"/>
          <ac:spMkLst>
            <pc:docMk/>
            <pc:sldMk cId="3335965835" sldId="299"/>
            <ac:spMk id="176" creationId="{EF805658-A2BF-49DA-9837-D5C102902198}"/>
          </ac:spMkLst>
        </pc:spChg>
        <pc:spChg chg="add">
          <ac:chgData name="Scott DeLoach" userId="e5ffe5c9-f8d4-4681-b92f-ad7c997ba6a6" providerId="ADAL" clId="{FE25C7F7-9602-49BA-A9F0-D246CAE371B4}" dt="2020-01-30T17:14:23.163" v="6595"/>
          <ac:spMkLst>
            <pc:docMk/>
            <pc:sldMk cId="3335965835" sldId="299"/>
            <ac:spMk id="177" creationId="{05FC47B8-6CBF-4DD6-9C9C-06BEAFAC5017}"/>
          </ac:spMkLst>
        </pc:spChg>
        <pc:spChg chg="add">
          <ac:chgData name="Scott DeLoach" userId="e5ffe5c9-f8d4-4681-b92f-ad7c997ba6a6" providerId="ADAL" clId="{FE25C7F7-9602-49BA-A9F0-D246CAE371B4}" dt="2020-01-30T17:14:23.163" v="6595"/>
          <ac:spMkLst>
            <pc:docMk/>
            <pc:sldMk cId="3335965835" sldId="299"/>
            <ac:spMk id="184" creationId="{49F26774-C7AA-4867-ABE3-A0D1DA8658D6}"/>
          </ac:spMkLst>
        </pc:spChg>
        <pc:spChg chg="add">
          <ac:chgData name="Scott DeLoach" userId="e5ffe5c9-f8d4-4681-b92f-ad7c997ba6a6" providerId="ADAL" clId="{FE25C7F7-9602-49BA-A9F0-D246CAE371B4}" dt="2020-01-30T17:14:23.163" v="6595"/>
          <ac:spMkLst>
            <pc:docMk/>
            <pc:sldMk cId="3335965835" sldId="299"/>
            <ac:spMk id="187" creationId="{E62C3895-8B56-49D5-A94D-15E424260026}"/>
          </ac:spMkLst>
        </pc:spChg>
        <pc:spChg chg="add">
          <ac:chgData name="Scott DeLoach" userId="e5ffe5c9-f8d4-4681-b92f-ad7c997ba6a6" providerId="ADAL" clId="{FE25C7F7-9602-49BA-A9F0-D246CAE371B4}" dt="2020-01-30T17:14:23.163" v="6595"/>
          <ac:spMkLst>
            <pc:docMk/>
            <pc:sldMk cId="3335965835" sldId="299"/>
            <ac:spMk id="188" creationId="{0FC04116-3417-4509-BD3D-CC77C2D1F2CB}"/>
          </ac:spMkLst>
        </pc:spChg>
        <pc:spChg chg="add">
          <ac:chgData name="Scott DeLoach" userId="e5ffe5c9-f8d4-4681-b92f-ad7c997ba6a6" providerId="ADAL" clId="{FE25C7F7-9602-49BA-A9F0-D246CAE371B4}" dt="2020-01-30T17:14:23.163" v="6595"/>
          <ac:spMkLst>
            <pc:docMk/>
            <pc:sldMk cId="3335965835" sldId="299"/>
            <ac:spMk id="190" creationId="{2962E926-E127-459A-8960-8BE970F3292B}"/>
          </ac:spMkLst>
        </pc:spChg>
        <pc:spChg chg="add">
          <ac:chgData name="Scott DeLoach" userId="e5ffe5c9-f8d4-4681-b92f-ad7c997ba6a6" providerId="ADAL" clId="{FE25C7F7-9602-49BA-A9F0-D246CAE371B4}" dt="2020-01-30T17:14:23.163" v="6595"/>
          <ac:spMkLst>
            <pc:docMk/>
            <pc:sldMk cId="3335965835" sldId="299"/>
            <ac:spMk id="191" creationId="{0C564887-DD94-4F68-BE6C-FEB725F1D39A}"/>
          </ac:spMkLst>
        </pc:spChg>
        <pc:spChg chg="add">
          <ac:chgData name="Scott DeLoach" userId="e5ffe5c9-f8d4-4681-b92f-ad7c997ba6a6" providerId="ADAL" clId="{FE25C7F7-9602-49BA-A9F0-D246CAE371B4}" dt="2020-01-30T17:14:23.163" v="6595"/>
          <ac:spMkLst>
            <pc:docMk/>
            <pc:sldMk cId="3335965835" sldId="299"/>
            <ac:spMk id="205" creationId="{301AF4BF-5658-408D-A85F-B77B2F92476A}"/>
          </ac:spMkLst>
        </pc:spChg>
        <pc:spChg chg="add">
          <ac:chgData name="Scott DeLoach" userId="e5ffe5c9-f8d4-4681-b92f-ad7c997ba6a6" providerId="ADAL" clId="{FE25C7F7-9602-49BA-A9F0-D246CAE371B4}" dt="2020-01-30T17:14:23.163" v="6595"/>
          <ac:spMkLst>
            <pc:docMk/>
            <pc:sldMk cId="3335965835" sldId="299"/>
            <ac:spMk id="206" creationId="{B399DFD3-70C1-4B68-9603-939D9FEB41CA}"/>
          </ac:spMkLst>
        </pc:spChg>
        <pc:spChg chg="add">
          <ac:chgData name="Scott DeLoach" userId="e5ffe5c9-f8d4-4681-b92f-ad7c997ba6a6" providerId="ADAL" clId="{FE25C7F7-9602-49BA-A9F0-D246CAE371B4}" dt="2020-01-30T17:14:23.163" v="6595"/>
          <ac:spMkLst>
            <pc:docMk/>
            <pc:sldMk cId="3335965835" sldId="299"/>
            <ac:spMk id="208" creationId="{414F1522-2390-4485-A766-DE984D767693}"/>
          </ac:spMkLst>
        </pc:spChg>
        <pc:spChg chg="add">
          <ac:chgData name="Scott DeLoach" userId="e5ffe5c9-f8d4-4681-b92f-ad7c997ba6a6" providerId="ADAL" clId="{FE25C7F7-9602-49BA-A9F0-D246CAE371B4}" dt="2020-01-30T17:14:23.163" v="6595"/>
          <ac:spMkLst>
            <pc:docMk/>
            <pc:sldMk cId="3335965835" sldId="299"/>
            <ac:spMk id="209" creationId="{590AE97E-F35E-475F-A5FA-C83508A3817D}"/>
          </ac:spMkLst>
        </pc:spChg>
        <pc:grpChg chg="add del">
          <ac:chgData name="Scott DeLoach" userId="e5ffe5c9-f8d4-4681-b92f-ad7c997ba6a6" providerId="ADAL" clId="{FE25C7F7-9602-49BA-A9F0-D246CAE371B4}" dt="2020-01-30T17:11:28.331" v="6520"/>
          <ac:grpSpMkLst>
            <pc:docMk/>
            <pc:sldMk cId="3335965835" sldId="299"/>
            <ac:grpSpMk id="106" creationId="{0C477F1E-C680-47F6-9612-4A672E16B4C0}"/>
          </ac:grpSpMkLst>
        </pc:grpChg>
        <pc:grpChg chg="add del">
          <ac:chgData name="Scott DeLoach" userId="e5ffe5c9-f8d4-4681-b92f-ad7c997ba6a6" providerId="ADAL" clId="{FE25C7F7-9602-49BA-A9F0-D246CAE371B4}" dt="2020-01-30T17:11:28.331" v="6520"/>
          <ac:grpSpMkLst>
            <pc:docMk/>
            <pc:sldMk cId="3335965835" sldId="299"/>
            <ac:grpSpMk id="110" creationId="{6FBC55FE-1C2E-422C-96CE-805C32F4FC9B}"/>
          </ac:grpSpMkLst>
        </pc:grpChg>
        <pc:grpChg chg="add del">
          <ac:chgData name="Scott DeLoach" userId="e5ffe5c9-f8d4-4681-b92f-ad7c997ba6a6" providerId="ADAL" clId="{FE25C7F7-9602-49BA-A9F0-D246CAE371B4}" dt="2020-01-30T17:13:32.160" v="6567"/>
          <ac:grpSpMkLst>
            <pc:docMk/>
            <pc:sldMk cId="3335965835" sldId="299"/>
            <ac:grpSpMk id="151" creationId="{D3DFF6AC-0950-4558-ACFF-5CD1467F146E}"/>
          </ac:grpSpMkLst>
        </pc:grpChg>
        <pc:grpChg chg="add del">
          <ac:chgData name="Scott DeLoach" userId="e5ffe5c9-f8d4-4681-b92f-ad7c997ba6a6" providerId="ADAL" clId="{FE25C7F7-9602-49BA-A9F0-D246CAE371B4}" dt="2020-01-30T17:13:32.160" v="6567"/>
          <ac:grpSpMkLst>
            <pc:docMk/>
            <pc:sldMk cId="3335965835" sldId="299"/>
            <ac:grpSpMk id="155" creationId="{5FF27449-3EBF-488B-B82F-C8225DE01CDD}"/>
          </ac:grpSpMkLst>
        </pc:grpChg>
        <pc:grpChg chg="add">
          <ac:chgData name="Scott DeLoach" userId="e5ffe5c9-f8d4-4681-b92f-ad7c997ba6a6" providerId="ADAL" clId="{FE25C7F7-9602-49BA-A9F0-D246CAE371B4}" dt="2020-01-30T17:14:23.163" v="6595"/>
          <ac:grpSpMkLst>
            <pc:docMk/>
            <pc:sldMk cId="3335965835" sldId="299"/>
            <ac:grpSpMk id="196" creationId="{41ADB2D9-BAC7-43A9-B8A0-1C5B25E47703}"/>
          </ac:grpSpMkLst>
        </pc:grpChg>
        <pc:grpChg chg="add">
          <ac:chgData name="Scott DeLoach" userId="e5ffe5c9-f8d4-4681-b92f-ad7c997ba6a6" providerId="ADAL" clId="{FE25C7F7-9602-49BA-A9F0-D246CAE371B4}" dt="2020-01-30T17:14:23.163" v="6595"/>
          <ac:grpSpMkLst>
            <pc:docMk/>
            <pc:sldMk cId="3335965835" sldId="299"/>
            <ac:grpSpMk id="200" creationId="{A3DD9983-BCD1-40AF-A069-73FB5942A8A3}"/>
          </ac:grpSpMkLst>
        </pc:grpChg>
        <pc:cxnChg chg="del mod">
          <ac:chgData name="Scott DeLoach" userId="e5ffe5c9-f8d4-4681-b92f-ad7c997ba6a6" providerId="ADAL" clId="{FE25C7F7-9602-49BA-A9F0-D246CAE371B4}" dt="2020-01-30T17:10:34.042" v="6505" actId="478"/>
          <ac:cxnSpMkLst>
            <pc:docMk/>
            <pc:sldMk cId="3335965835" sldId="299"/>
            <ac:cxnSpMk id="15" creationId="{494D7C2B-D40A-4655-BF27-BC25FD503A9A}"/>
          </ac:cxnSpMkLst>
        </pc:cxnChg>
        <pc:cxnChg chg="del">
          <ac:chgData name="Scott DeLoach" userId="e5ffe5c9-f8d4-4681-b92f-ad7c997ba6a6" providerId="ADAL" clId="{FE25C7F7-9602-49BA-A9F0-D246CAE371B4}" dt="2020-01-30T17:10:34.042" v="6505" actId="478"/>
          <ac:cxnSpMkLst>
            <pc:docMk/>
            <pc:sldMk cId="3335965835" sldId="299"/>
            <ac:cxnSpMk id="16" creationId="{861C5DDF-B804-40EF-9838-138EB79487AD}"/>
          </ac:cxnSpMkLst>
        </pc:cxnChg>
        <pc:cxnChg chg="del mod">
          <ac:chgData name="Scott DeLoach" userId="e5ffe5c9-f8d4-4681-b92f-ad7c997ba6a6" providerId="ADAL" clId="{FE25C7F7-9602-49BA-A9F0-D246CAE371B4}" dt="2020-01-30T17:10:34.042" v="6505" actId="478"/>
          <ac:cxnSpMkLst>
            <pc:docMk/>
            <pc:sldMk cId="3335965835" sldId="299"/>
            <ac:cxnSpMk id="17" creationId="{698C8156-0E24-4F1E-B9FB-7B26E960B50F}"/>
          </ac:cxnSpMkLst>
        </pc:cxnChg>
        <pc:cxnChg chg="del mod">
          <ac:chgData name="Scott DeLoach" userId="e5ffe5c9-f8d4-4681-b92f-ad7c997ba6a6" providerId="ADAL" clId="{FE25C7F7-9602-49BA-A9F0-D246CAE371B4}" dt="2020-01-30T17:10:34.042" v="6505" actId="478"/>
          <ac:cxnSpMkLst>
            <pc:docMk/>
            <pc:sldMk cId="3335965835" sldId="299"/>
            <ac:cxnSpMk id="18" creationId="{46402E9F-FA36-4D7F-AD9E-454F5A55118A}"/>
          </ac:cxnSpMkLst>
        </pc:cxnChg>
        <pc:cxnChg chg="del mod">
          <ac:chgData name="Scott DeLoach" userId="e5ffe5c9-f8d4-4681-b92f-ad7c997ba6a6" providerId="ADAL" clId="{FE25C7F7-9602-49BA-A9F0-D246CAE371B4}" dt="2020-01-30T17:10:34.042" v="6505" actId="478"/>
          <ac:cxnSpMkLst>
            <pc:docMk/>
            <pc:sldMk cId="3335965835" sldId="299"/>
            <ac:cxnSpMk id="41" creationId="{36FECEC0-0CF5-42CB-8045-8B0A7F4E47F8}"/>
          </ac:cxnSpMkLst>
        </pc:cxnChg>
        <pc:cxnChg chg="del mod">
          <ac:chgData name="Scott DeLoach" userId="e5ffe5c9-f8d4-4681-b92f-ad7c997ba6a6" providerId="ADAL" clId="{FE25C7F7-9602-49BA-A9F0-D246CAE371B4}" dt="2020-01-30T17:10:34.042" v="6505" actId="478"/>
          <ac:cxnSpMkLst>
            <pc:docMk/>
            <pc:sldMk cId="3335965835" sldId="299"/>
            <ac:cxnSpMk id="48" creationId="{BB8ECE9C-261E-466A-A9C7-895170320632}"/>
          </ac:cxnSpMkLst>
        </pc:cxnChg>
        <pc:cxnChg chg="del mod">
          <ac:chgData name="Scott DeLoach" userId="e5ffe5c9-f8d4-4681-b92f-ad7c997ba6a6" providerId="ADAL" clId="{FE25C7F7-9602-49BA-A9F0-D246CAE371B4}" dt="2020-01-30T17:10:34.042" v="6505" actId="478"/>
          <ac:cxnSpMkLst>
            <pc:docMk/>
            <pc:sldMk cId="3335965835" sldId="299"/>
            <ac:cxnSpMk id="51" creationId="{C133C6AF-707F-4510-B34A-63BF6D7372F7}"/>
          </ac:cxnSpMkLst>
        </pc:cxnChg>
        <pc:cxnChg chg="add del">
          <ac:chgData name="Scott DeLoach" userId="e5ffe5c9-f8d4-4681-b92f-ad7c997ba6a6" providerId="ADAL" clId="{FE25C7F7-9602-49BA-A9F0-D246CAE371B4}" dt="2020-01-30T17:11:28.331" v="6520"/>
          <ac:cxnSpMkLst>
            <pc:docMk/>
            <pc:sldMk cId="3335965835" sldId="299"/>
            <ac:cxnSpMk id="53" creationId="{C786AACA-979D-4988-8BBA-4F3128B1F153}"/>
          </ac:cxnSpMkLst>
        </pc:cxnChg>
        <pc:cxnChg chg="add del">
          <ac:chgData name="Scott DeLoach" userId="e5ffe5c9-f8d4-4681-b92f-ad7c997ba6a6" providerId="ADAL" clId="{FE25C7F7-9602-49BA-A9F0-D246CAE371B4}" dt="2020-01-30T17:11:28.331" v="6520"/>
          <ac:cxnSpMkLst>
            <pc:docMk/>
            <pc:sldMk cId="3335965835" sldId="299"/>
            <ac:cxnSpMk id="54" creationId="{E1380144-6051-4C60-9C7D-DED54D1CEC60}"/>
          </ac:cxnSpMkLst>
        </pc:cxnChg>
        <pc:cxnChg chg="add del">
          <ac:chgData name="Scott DeLoach" userId="e5ffe5c9-f8d4-4681-b92f-ad7c997ba6a6" providerId="ADAL" clId="{FE25C7F7-9602-49BA-A9F0-D246CAE371B4}" dt="2020-01-30T17:11:28.331" v="6520"/>
          <ac:cxnSpMkLst>
            <pc:docMk/>
            <pc:sldMk cId="3335965835" sldId="299"/>
            <ac:cxnSpMk id="55" creationId="{685D050E-DC3A-43AA-8CBA-403A5C60EFA6}"/>
          </ac:cxnSpMkLst>
        </pc:cxnChg>
        <pc:cxnChg chg="add del">
          <ac:chgData name="Scott DeLoach" userId="e5ffe5c9-f8d4-4681-b92f-ad7c997ba6a6" providerId="ADAL" clId="{FE25C7F7-9602-49BA-A9F0-D246CAE371B4}" dt="2020-01-30T17:11:28.331" v="6520"/>
          <ac:cxnSpMkLst>
            <pc:docMk/>
            <pc:sldMk cId="3335965835" sldId="299"/>
            <ac:cxnSpMk id="59" creationId="{AAA5A9E5-F428-404A-9446-C5AC95414FF1}"/>
          </ac:cxnSpMkLst>
        </pc:cxnChg>
        <pc:cxnChg chg="add del">
          <ac:chgData name="Scott DeLoach" userId="e5ffe5c9-f8d4-4681-b92f-ad7c997ba6a6" providerId="ADAL" clId="{FE25C7F7-9602-49BA-A9F0-D246CAE371B4}" dt="2020-01-30T17:11:28.331" v="6520"/>
          <ac:cxnSpMkLst>
            <pc:docMk/>
            <pc:sldMk cId="3335965835" sldId="299"/>
            <ac:cxnSpMk id="64" creationId="{9224D443-FF4D-43B8-867E-9A11B6F59714}"/>
          </ac:cxnSpMkLst>
        </pc:cxnChg>
        <pc:cxnChg chg="del mod">
          <ac:chgData name="Scott DeLoach" userId="e5ffe5c9-f8d4-4681-b92f-ad7c997ba6a6" providerId="ADAL" clId="{FE25C7F7-9602-49BA-A9F0-D246CAE371B4}" dt="2020-01-30T17:10:34.042" v="6505" actId="478"/>
          <ac:cxnSpMkLst>
            <pc:docMk/>
            <pc:sldMk cId="3335965835" sldId="299"/>
            <ac:cxnSpMk id="73" creationId="{243AEBA9-21F4-4F4C-AB83-BA9B0E09EE05}"/>
          </ac:cxnSpMkLst>
        </pc:cxnChg>
        <pc:cxnChg chg="del mod">
          <ac:chgData name="Scott DeLoach" userId="e5ffe5c9-f8d4-4681-b92f-ad7c997ba6a6" providerId="ADAL" clId="{FE25C7F7-9602-49BA-A9F0-D246CAE371B4}" dt="2020-01-30T17:10:34.042" v="6505" actId="478"/>
          <ac:cxnSpMkLst>
            <pc:docMk/>
            <pc:sldMk cId="3335965835" sldId="299"/>
            <ac:cxnSpMk id="74" creationId="{EB7A9CF1-A687-4771-844E-119EE72F79CA}"/>
          </ac:cxnSpMkLst>
        </pc:cxnChg>
        <pc:cxnChg chg="add del">
          <ac:chgData name="Scott DeLoach" userId="e5ffe5c9-f8d4-4681-b92f-ad7c997ba6a6" providerId="ADAL" clId="{FE25C7F7-9602-49BA-A9F0-D246CAE371B4}" dt="2020-01-30T17:11:28.331" v="6520"/>
          <ac:cxnSpMkLst>
            <pc:docMk/>
            <pc:sldMk cId="3335965835" sldId="299"/>
            <ac:cxnSpMk id="75" creationId="{1C2C2C86-BC3E-489B-9197-8DA93EEECB5D}"/>
          </ac:cxnSpMkLst>
        </pc:cxnChg>
        <pc:cxnChg chg="add del">
          <ac:chgData name="Scott DeLoach" userId="e5ffe5c9-f8d4-4681-b92f-ad7c997ba6a6" providerId="ADAL" clId="{FE25C7F7-9602-49BA-A9F0-D246CAE371B4}" dt="2020-01-30T17:11:28.331" v="6520"/>
          <ac:cxnSpMkLst>
            <pc:docMk/>
            <pc:sldMk cId="3335965835" sldId="299"/>
            <ac:cxnSpMk id="76" creationId="{12719BA3-86A9-4830-A42F-DE146EEDDB71}"/>
          </ac:cxnSpMkLst>
        </pc:cxnChg>
        <pc:cxnChg chg="del mod">
          <ac:chgData name="Scott DeLoach" userId="e5ffe5c9-f8d4-4681-b92f-ad7c997ba6a6" providerId="ADAL" clId="{FE25C7F7-9602-49BA-A9F0-D246CAE371B4}" dt="2020-01-30T17:10:34.042" v="6505" actId="478"/>
          <ac:cxnSpMkLst>
            <pc:docMk/>
            <pc:sldMk cId="3335965835" sldId="299"/>
            <ac:cxnSpMk id="77" creationId="{3CF9E892-0873-4AF0-B32B-8C4ECBD06BE5}"/>
          </ac:cxnSpMkLst>
        </pc:cxnChg>
        <pc:cxnChg chg="add del">
          <ac:chgData name="Scott DeLoach" userId="e5ffe5c9-f8d4-4681-b92f-ad7c997ba6a6" providerId="ADAL" clId="{FE25C7F7-9602-49BA-A9F0-D246CAE371B4}" dt="2020-01-30T17:11:28.331" v="6520"/>
          <ac:cxnSpMkLst>
            <pc:docMk/>
            <pc:sldMk cId="3335965835" sldId="299"/>
            <ac:cxnSpMk id="79" creationId="{E7D836CD-0069-4F70-B6A3-2CD83EEE6BD8}"/>
          </ac:cxnSpMkLst>
        </pc:cxnChg>
        <pc:cxnChg chg="del mod">
          <ac:chgData name="Scott DeLoach" userId="e5ffe5c9-f8d4-4681-b92f-ad7c997ba6a6" providerId="ADAL" clId="{FE25C7F7-9602-49BA-A9F0-D246CAE371B4}" dt="2020-01-30T17:10:34.042" v="6505" actId="478"/>
          <ac:cxnSpMkLst>
            <pc:docMk/>
            <pc:sldMk cId="3335965835" sldId="299"/>
            <ac:cxnSpMk id="80" creationId="{067344E8-9E6D-4329-8A60-DA18132E019A}"/>
          </ac:cxnSpMkLst>
        </pc:cxnChg>
        <pc:cxnChg chg="add del">
          <ac:chgData name="Scott DeLoach" userId="e5ffe5c9-f8d4-4681-b92f-ad7c997ba6a6" providerId="ADAL" clId="{FE25C7F7-9602-49BA-A9F0-D246CAE371B4}" dt="2020-01-30T17:11:28.331" v="6520"/>
          <ac:cxnSpMkLst>
            <pc:docMk/>
            <pc:sldMk cId="3335965835" sldId="299"/>
            <ac:cxnSpMk id="81" creationId="{6214282D-52EC-4F52-BF3E-61B3A4258640}"/>
          </ac:cxnSpMkLst>
        </pc:cxnChg>
        <pc:cxnChg chg="add del">
          <ac:chgData name="Scott DeLoach" userId="e5ffe5c9-f8d4-4681-b92f-ad7c997ba6a6" providerId="ADAL" clId="{FE25C7F7-9602-49BA-A9F0-D246CAE371B4}" dt="2020-01-30T17:11:28.331" v="6520"/>
          <ac:cxnSpMkLst>
            <pc:docMk/>
            <pc:sldMk cId="3335965835" sldId="299"/>
            <ac:cxnSpMk id="82" creationId="{E3440485-4760-43A7-97A4-8B9CE5B85E3D}"/>
          </ac:cxnSpMkLst>
        </pc:cxnChg>
        <pc:cxnChg chg="del mod">
          <ac:chgData name="Scott DeLoach" userId="e5ffe5c9-f8d4-4681-b92f-ad7c997ba6a6" providerId="ADAL" clId="{FE25C7F7-9602-49BA-A9F0-D246CAE371B4}" dt="2020-01-30T17:10:34.042" v="6505" actId="478"/>
          <ac:cxnSpMkLst>
            <pc:docMk/>
            <pc:sldMk cId="3335965835" sldId="299"/>
            <ac:cxnSpMk id="83" creationId="{5AD84311-BF31-4CF9-BC12-44F425FECFD5}"/>
          </ac:cxnSpMkLst>
        </pc:cxnChg>
        <pc:cxnChg chg="del mod">
          <ac:chgData name="Scott DeLoach" userId="e5ffe5c9-f8d4-4681-b92f-ad7c997ba6a6" providerId="ADAL" clId="{FE25C7F7-9602-49BA-A9F0-D246CAE371B4}" dt="2020-01-30T17:10:34.042" v="6505" actId="478"/>
          <ac:cxnSpMkLst>
            <pc:docMk/>
            <pc:sldMk cId="3335965835" sldId="299"/>
            <ac:cxnSpMk id="84" creationId="{821C29DC-0FEE-446A-A13F-D1491FD8438D}"/>
          </ac:cxnSpMkLst>
        </pc:cxnChg>
        <pc:cxnChg chg="add del">
          <ac:chgData name="Scott DeLoach" userId="e5ffe5c9-f8d4-4681-b92f-ad7c997ba6a6" providerId="ADAL" clId="{FE25C7F7-9602-49BA-A9F0-D246CAE371B4}" dt="2020-01-30T17:11:28.331" v="6520"/>
          <ac:cxnSpMkLst>
            <pc:docMk/>
            <pc:sldMk cId="3335965835" sldId="299"/>
            <ac:cxnSpMk id="85" creationId="{FB844C54-F2EB-4E96-A300-86858DAD15A5}"/>
          </ac:cxnSpMkLst>
        </pc:cxnChg>
        <pc:cxnChg chg="del mod">
          <ac:chgData name="Scott DeLoach" userId="e5ffe5c9-f8d4-4681-b92f-ad7c997ba6a6" providerId="ADAL" clId="{FE25C7F7-9602-49BA-A9F0-D246CAE371B4}" dt="2020-01-30T17:10:34.042" v="6505" actId="478"/>
          <ac:cxnSpMkLst>
            <pc:docMk/>
            <pc:sldMk cId="3335965835" sldId="299"/>
            <ac:cxnSpMk id="86" creationId="{86B44169-AD55-47A2-9202-8727342C39C5}"/>
          </ac:cxnSpMkLst>
        </pc:cxnChg>
        <pc:cxnChg chg="add del">
          <ac:chgData name="Scott DeLoach" userId="e5ffe5c9-f8d4-4681-b92f-ad7c997ba6a6" providerId="ADAL" clId="{FE25C7F7-9602-49BA-A9F0-D246CAE371B4}" dt="2020-01-30T17:11:28.331" v="6520"/>
          <ac:cxnSpMkLst>
            <pc:docMk/>
            <pc:sldMk cId="3335965835" sldId="299"/>
            <ac:cxnSpMk id="88" creationId="{52EB30A5-C4E4-44A6-BD44-B1A16E6FDC03}"/>
          </ac:cxnSpMkLst>
        </pc:cxnChg>
        <pc:cxnChg chg="del mod">
          <ac:chgData name="Scott DeLoach" userId="e5ffe5c9-f8d4-4681-b92f-ad7c997ba6a6" providerId="ADAL" clId="{FE25C7F7-9602-49BA-A9F0-D246CAE371B4}" dt="2020-01-30T17:10:34.042" v="6505" actId="478"/>
          <ac:cxnSpMkLst>
            <pc:docMk/>
            <pc:sldMk cId="3335965835" sldId="299"/>
            <ac:cxnSpMk id="89" creationId="{F69A3A31-4A91-4D1E-9444-71777643F44A}"/>
          </ac:cxnSpMkLst>
        </pc:cxnChg>
        <pc:cxnChg chg="del mod">
          <ac:chgData name="Scott DeLoach" userId="e5ffe5c9-f8d4-4681-b92f-ad7c997ba6a6" providerId="ADAL" clId="{FE25C7F7-9602-49BA-A9F0-D246CAE371B4}" dt="2020-01-30T17:10:34.042" v="6505" actId="478"/>
          <ac:cxnSpMkLst>
            <pc:docMk/>
            <pc:sldMk cId="3335965835" sldId="299"/>
            <ac:cxnSpMk id="90" creationId="{1D8F92DA-2FCA-4756-BDBE-2FEA84EDC29E}"/>
          </ac:cxnSpMkLst>
        </pc:cxnChg>
        <pc:cxnChg chg="add del">
          <ac:chgData name="Scott DeLoach" userId="e5ffe5c9-f8d4-4681-b92f-ad7c997ba6a6" providerId="ADAL" clId="{FE25C7F7-9602-49BA-A9F0-D246CAE371B4}" dt="2020-01-30T17:11:28.331" v="6520"/>
          <ac:cxnSpMkLst>
            <pc:docMk/>
            <pc:sldMk cId="3335965835" sldId="299"/>
            <ac:cxnSpMk id="91" creationId="{5D073825-D3BB-47D8-84DE-0744CE2BAD5B}"/>
          </ac:cxnSpMkLst>
        </pc:cxnChg>
        <pc:cxnChg chg="del mod">
          <ac:chgData name="Scott DeLoach" userId="e5ffe5c9-f8d4-4681-b92f-ad7c997ba6a6" providerId="ADAL" clId="{FE25C7F7-9602-49BA-A9F0-D246CAE371B4}" dt="2020-01-30T17:10:34.042" v="6505" actId="478"/>
          <ac:cxnSpMkLst>
            <pc:docMk/>
            <pc:sldMk cId="3335965835" sldId="299"/>
            <ac:cxnSpMk id="95" creationId="{466EF604-B031-48A7-8C1A-EF6A6082CC9F}"/>
          </ac:cxnSpMkLst>
        </pc:cxnChg>
        <pc:cxnChg chg="add del">
          <ac:chgData name="Scott DeLoach" userId="e5ffe5c9-f8d4-4681-b92f-ad7c997ba6a6" providerId="ADAL" clId="{FE25C7F7-9602-49BA-A9F0-D246CAE371B4}" dt="2020-01-30T17:11:28.331" v="6520"/>
          <ac:cxnSpMkLst>
            <pc:docMk/>
            <pc:sldMk cId="3335965835" sldId="299"/>
            <ac:cxnSpMk id="96" creationId="{E8F0852D-E04F-4545-9298-579B028B6921}"/>
          </ac:cxnSpMkLst>
        </pc:cxnChg>
        <pc:cxnChg chg="del mod">
          <ac:chgData name="Scott DeLoach" userId="e5ffe5c9-f8d4-4681-b92f-ad7c997ba6a6" providerId="ADAL" clId="{FE25C7F7-9602-49BA-A9F0-D246CAE371B4}" dt="2020-01-30T17:10:34.042" v="6505" actId="478"/>
          <ac:cxnSpMkLst>
            <pc:docMk/>
            <pc:sldMk cId="3335965835" sldId="299"/>
            <ac:cxnSpMk id="98" creationId="{99A28700-6F96-4D44-A424-D3A9B5182CF1}"/>
          </ac:cxnSpMkLst>
        </pc:cxnChg>
        <pc:cxnChg chg="add del">
          <ac:chgData name="Scott DeLoach" userId="e5ffe5c9-f8d4-4681-b92f-ad7c997ba6a6" providerId="ADAL" clId="{FE25C7F7-9602-49BA-A9F0-D246CAE371B4}" dt="2020-01-30T17:11:28.331" v="6520"/>
          <ac:cxnSpMkLst>
            <pc:docMk/>
            <pc:sldMk cId="3335965835" sldId="299"/>
            <ac:cxnSpMk id="101" creationId="{33F41900-1233-47B1-B646-EBEC607642B6}"/>
          </ac:cxnSpMkLst>
        </pc:cxnChg>
        <pc:cxnChg chg="add del">
          <ac:chgData name="Scott DeLoach" userId="e5ffe5c9-f8d4-4681-b92f-ad7c997ba6a6" providerId="ADAL" clId="{FE25C7F7-9602-49BA-A9F0-D246CAE371B4}" dt="2020-01-30T17:11:28.331" v="6520"/>
          <ac:cxnSpMkLst>
            <pc:docMk/>
            <pc:sldMk cId="3335965835" sldId="299"/>
            <ac:cxnSpMk id="102" creationId="{2FDF571A-1A74-4FC7-8425-2342B258B153}"/>
          </ac:cxnSpMkLst>
        </pc:cxnChg>
        <pc:cxnChg chg="add del">
          <ac:chgData name="Scott DeLoach" userId="e5ffe5c9-f8d4-4681-b92f-ad7c997ba6a6" providerId="ADAL" clId="{FE25C7F7-9602-49BA-A9F0-D246CAE371B4}" dt="2020-01-30T17:11:28.331" v="6520"/>
          <ac:cxnSpMkLst>
            <pc:docMk/>
            <pc:sldMk cId="3335965835" sldId="299"/>
            <ac:cxnSpMk id="103" creationId="{B05B88B9-B2F6-4D28-ACB5-FBB1B673998A}"/>
          </ac:cxnSpMkLst>
        </pc:cxnChg>
        <pc:cxnChg chg="add del">
          <ac:chgData name="Scott DeLoach" userId="e5ffe5c9-f8d4-4681-b92f-ad7c997ba6a6" providerId="ADAL" clId="{FE25C7F7-9602-49BA-A9F0-D246CAE371B4}" dt="2020-01-30T17:11:28.331" v="6520"/>
          <ac:cxnSpMkLst>
            <pc:docMk/>
            <pc:sldMk cId="3335965835" sldId="299"/>
            <ac:cxnSpMk id="104" creationId="{39351554-52B1-4694-9F5B-9743FCF7E6AB}"/>
          </ac:cxnSpMkLst>
        </pc:cxnChg>
        <pc:cxnChg chg="del mod">
          <ac:chgData name="Scott DeLoach" userId="e5ffe5c9-f8d4-4681-b92f-ad7c997ba6a6" providerId="ADAL" clId="{FE25C7F7-9602-49BA-A9F0-D246CAE371B4}" dt="2020-01-30T17:10:34.042" v="6505" actId="478"/>
          <ac:cxnSpMkLst>
            <pc:docMk/>
            <pc:sldMk cId="3335965835" sldId="299"/>
            <ac:cxnSpMk id="105" creationId="{854CF708-B594-4DB2-9C00-0E9AE3CC1D40}"/>
          </ac:cxnSpMkLst>
        </pc:cxnChg>
        <pc:cxnChg chg="add del">
          <ac:chgData name="Scott DeLoach" userId="e5ffe5c9-f8d4-4681-b92f-ad7c997ba6a6" providerId="ADAL" clId="{FE25C7F7-9602-49BA-A9F0-D246CAE371B4}" dt="2020-01-30T17:11:28.331" v="6520"/>
          <ac:cxnSpMkLst>
            <pc:docMk/>
            <pc:sldMk cId="3335965835" sldId="299"/>
            <ac:cxnSpMk id="114" creationId="{3F5A1BBC-5547-449A-A2F1-F5A0D29FE46D}"/>
          </ac:cxnSpMkLst>
        </pc:cxnChg>
        <pc:cxnChg chg="add del">
          <ac:chgData name="Scott DeLoach" userId="e5ffe5c9-f8d4-4681-b92f-ad7c997ba6a6" providerId="ADAL" clId="{FE25C7F7-9602-49BA-A9F0-D246CAE371B4}" dt="2020-01-30T17:11:28.331" v="6520"/>
          <ac:cxnSpMkLst>
            <pc:docMk/>
            <pc:sldMk cId="3335965835" sldId="299"/>
            <ac:cxnSpMk id="117" creationId="{D0D08605-29CE-40F8-A1D5-77EDAB237C8C}"/>
          </ac:cxnSpMkLst>
        </pc:cxnChg>
        <pc:cxnChg chg="add del">
          <ac:chgData name="Scott DeLoach" userId="e5ffe5c9-f8d4-4681-b92f-ad7c997ba6a6" providerId="ADAL" clId="{FE25C7F7-9602-49BA-A9F0-D246CAE371B4}" dt="2020-01-30T17:13:32.160" v="6567"/>
          <ac:cxnSpMkLst>
            <pc:docMk/>
            <pc:sldMk cId="3335965835" sldId="299"/>
            <ac:cxnSpMk id="121" creationId="{87DB9F20-9E2C-4A13-BB4C-D10101E73022}"/>
          </ac:cxnSpMkLst>
        </pc:cxnChg>
        <pc:cxnChg chg="add del">
          <ac:chgData name="Scott DeLoach" userId="e5ffe5c9-f8d4-4681-b92f-ad7c997ba6a6" providerId="ADAL" clId="{FE25C7F7-9602-49BA-A9F0-D246CAE371B4}" dt="2020-01-30T17:13:32.160" v="6567"/>
          <ac:cxnSpMkLst>
            <pc:docMk/>
            <pc:sldMk cId="3335965835" sldId="299"/>
            <ac:cxnSpMk id="122" creationId="{35E44F8F-AD92-4010-A30E-4A42D09C3C62}"/>
          </ac:cxnSpMkLst>
        </pc:cxnChg>
        <pc:cxnChg chg="add del">
          <ac:chgData name="Scott DeLoach" userId="e5ffe5c9-f8d4-4681-b92f-ad7c997ba6a6" providerId="ADAL" clId="{FE25C7F7-9602-49BA-A9F0-D246CAE371B4}" dt="2020-01-30T17:13:32.160" v="6567"/>
          <ac:cxnSpMkLst>
            <pc:docMk/>
            <pc:sldMk cId="3335965835" sldId="299"/>
            <ac:cxnSpMk id="123" creationId="{C767BB9E-2563-4D67-BD7B-108E50938942}"/>
          </ac:cxnSpMkLst>
        </pc:cxnChg>
        <pc:cxnChg chg="add del">
          <ac:chgData name="Scott DeLoach" userId="e5ffe5c9-f8d4-4681-b92f-ad7c997ba6a6" providerId="ADAL" clId="{FE25C7F7-9602-49BA-A9F0-D246CAE371B4}" dt="2020-01-30T17:13:32.160" v="6567"/>
          <ac:cxnSpMkLst>
            <pc:docMk/>
            <pc:sldMk cId="3335965835" sldId="299"/>
            <ac:cxnSpMk id="124" creationId="{417918D5-1398-452B-8A37-08C0D1AF211E}"/>
          </ac:cxnSpMkLst>
        </pc:cxnChg>
        <pc:cxnChg chg="add del">
          <ac:chgData name="Scott DeLoach" userId="e5ffe5c9-f8d4-4681-b92f-ad7c997ba6a6" providerId="ADAL" clId="{FE25C7F7-9602-49BA-A9F0-D246CAE371B4}" dt="2020-01-30T17:13:32.160" v="6567"/>
          <ac:cxnSpMkLst>
            <pc:docMk/>
            <pc:sldMk cId="3335965835" sldId="299"/>
            <ac:cxnSpMk id="127" creationId="{E60E2253-28D1-4701-B98B-D0558BE6AC1B}"/>
          </ac:cxnSpMkLst>
        </pc:cxnChg>
        <pc:cxnChg chg="add del">
          <ac:chgData name="Scott DeLoach" userId="e5ffe5c9-f8d4-4681-b92f-ad7c997ba6a6" providerId="ADAL" clId="{FE25C7F7-9602-49BA-A9F0-D246CAE371B4}" dt="2020-01-30T17:13:32.160" v="6567"/>
          <ac:cxnSpMkLst>
            <pc:docMk/>
            <pc:sldMk cId="3335965835" sldId="299"/>
            <ac:cxnSpMk id="133" creationId="{BD279A06-8C21-41E3-A6AA-92CD36F104EC}"/>
          </ac:cxnSpMkLst>
        </pc:cxnChg>
        <pc:cxnChg chg="add del">
          <ac:chgData name="Scott DeLoach" userId="e5ffe5c9-f8d4-4681-b92f-ad7c997ba6a6" providerId="ADAL" clId="{FE25C7F7-9602-49BA-A9F0-D246CAE371B4}" dt="2020-01-30T17:13:32.160" v="6567"/>
          <ac:cxnSpMkLst>
            <pc:docMk/>
            <pc:sldMk cId="3335965835" sldId="299"/>
            <ac:cxnSpMk id="134" creationId="{CD87D29D-9E09-4F27-99D0-46C5C697F75A}"/>
          </ac:cxnSpMkLst>
        </pc:cxnChg>
        <pc:cxnChg chg="add del">
          <ac:chgData name="Scott DeLoach" userId="e5ffe5c9-f8d4-4681-b92f-ad7c997ba6a6" providerId="ADAL" clId="{FE25C7F7-9602-49BA-A9F0-D246CAE371B4}" dt="2020-01-30T17:13:32.160" v="6567"/>
          <ac:cxnSpMkLst>
            <pc:docMk/>
            <pc:sldMk cId="3335965835" sldId="299"/>
            <ac:cxnSpMk id="135" creationId="{839CD65D-78B2-4247-8228-79508256D152}"/>
          </ac:cxnSpMkLst>
        </pc:cxnChg>
        <pc:cxnChg chg="add del">
          <ac:chgData name="Scott DeLoach" userId="e5ffe5c9-f8d4-4681-b92f-ad7c997ba6a6" providerId="ADAL" clId="{FE25C7F7-9602-49BA-A9F0-D246CAE371B4}" dt="2020-01-30T17:13:32.160" v="6567"/>
          <ac:cxnSpMkLst>
            <pc:docMk/>
            <pc:sldMk cId="3335965835" sldId="299"/>
            <ac:cxnSpMk id="136" creationId="{877FACD4-C9EC-45E5-B9F6-B4DD620094A0}"/>
          </ac:cxnSpMkLst>
        </pc:cxnChg>
        <pc:cxnChg chg="add del">
          <ac:chgData name="Scott DeLoach" userId="e5ffe5c9-f8d4-4681-b92f-ad7c997ba6a6" providerId="ADAL" clId="{FE25C7F7-9602-49BA-A9F0-D246CAE371B4}" dt="2020-01-30T17:13:32.160" v="6567"/>
          <ac:cxnSpMkLst>
            <pc:docMk/>
            <pc:sldMk cId="3335965835" sldId="299"/>
            <ac:cxnSpMk id="137" creationId="{B3A2E340-C9B0-4FE5-A50A-5DF039174A4A}"/>
          </ac:cxnSpMkLst>
        </pc:cxnChg>
        <pc:cxnChg chg="add del">
          <ac:chgData name="Scott DeLoach" userId="e5ffe5c9-f8d4-4681-b92f-ad7c997ba6a6" providerId="ADAL" clId="{FE25C7F7-9602-49BA-A9F0-D246CAE371B4}" dt="2020-01-30T17:13:32.160" v="6567"/>
          <ac:cxnSpMkLst>
            <pc:docMk/>
            <pc:sldMk cId="3335965835" sldId="299"/>
            <ac:cxnSpMk id="138" creationId="{8E3CD0E9-5FC8-4878-A625-FD8BEA1BE45D}"/>
          </ac:cxnSpMkLst>
        </pc:cxnChg>
        <pc:cxnChg chg="add del">
          <ac:chgData name="Scott DeLoach" userId="e5ffe5c9-f8d4-4681-b92f-ad7c997ba6a6" providerId="ADAL" clId="{FE25C7F7-9602-49BA-A9F0-D246CAE371B4}" dt="2020-01-30T17:13:32.160" v="6567"/>
          <ac:cxnSpMkLst>
            <pc:docMk/>
            <pc:sldMk cId="3335965835" sldId="299"/>
            <ac:cxnSpMk id="140" creationId="{AAD3506A-62E5-4455-BAD3-2B6AF6CC7F67}"/>
          </ac:cxnSpMkLst>
        </pc:cxnChg>
        <pc:cxnChg chg="add del">
          <ac:chgData name="Scott DeLoach" userId="e5ffe5c9-f8d4-4681-b92f-ad7c997ba6a6" providerId="ADAL" clId="{FE25C7F7-9602-49BA-A9F0-D246CAE371B4}" dt="2020-01-30T17:13:32.160" v="6567"/>
          <ac:cxnSpMkLst>
            <pc:docMk/>
            <pc:sldMk cId="3335965835" sldId="299"/>
            <ac:cxnSpMk id="141" creationId="{19067E05-5438-4957-A2B2-9B11CFB571E2}"/>
          </ac:cxnSpMkLst>
        </pc:cxnChg>
        <pc:cxnChg chg="add del">
          <ac:chgData name="Scott DeLoach" userId="e5ffe5c9-f8d4-4681-b92f-ad7c997ba6a6" providerId="ADAL" clId="{FE25C7F7-9602-49BA-A9F0-D246CAE371B4}" dt="2020-01-30T17:13:32.160" v="6567"/>
          <ac:cxnSpMkLst>
            <pc:docMk/>
            <pc:sldMk cId="3335965835" sldId="299"/>
            <ac:cxnSpMk id="144" creationId="{D36E60D9-45EF-46D3-B7B1-8A01BB99F7F7}"/>
          </ac:cxnSpMkLst>
        </pc:cxnChg>
        <pc:cxnChg chg="add del">
          <ac:chgData name="Scott DeLoach" userId="e5ffe5c9-f8d4-4681-b92f-ad7c997ba6a6" providerId="ADAL" clId="{FE25C7F7-9602-49BA-A9F0-D246CAE371B4}" dt="2020-01-30T17:13:32.160" v="6567"/>
          <ac:cxnSpMkLst>
            <pc:docMk/>
            <pc:sldMk cId="3335965835" sldId="299"/>
            <ac:cxnSpMk id="147" creationId="{1D852B62-D9F0-4948-9A66-603C268A1E6F}"/>
          </ac:cxnSpMkLst>
        </pc:cxnChg>
        <pc:cxnChg chg="add del">
          <ac:chgData name="Scott DeLoach" userId="e5ffe5c9-f8d4-4681-b92f-ad7c997ba6a6" providerId="ADAL" clId="{FE25C7F7-9602-49BA-A9F0-D246CAE371B4}" dt="2020-01-30T17:13:32.160" v="6567"/>
          <ac:cxnSpMkLst>
            <pc:docMk/>
            <pc:sldMk cId="3335965835" sldId="299"/>
            <ac:cxnSpMk id="148" creationId="{8D9D30EE-C71F-4BC5-938C-075B94E7182B}"/>
          </ac:cxnSpMkLst>
        </pc:cxnChg>
        <pc:cxnChg chg="add del">
          <ac:chgData name="Scott DeLoach" userId="e5ffe5c9-f8d4-4681-b92f-ad7c997ba6a6" providerId="ADAL" clId="{FE25C7F7-9602-49BA-A9F0-D246CAE371B4}" dt="2020-01-30T17:13:32.160" v="6567"/>
          <ac:cxnSpMkLst>
            <pc:docMk/>
            <pc:sldMk cId="3335965835" sldId="299"/>
            <ac:cxnSpMk id="149" creationId="{FCB89B9D-DD8B-403B-A0ED-2398DD27DD30}"/>
          </ac:cxnSpMkLst>
        </pc:cxnChg>
        <pc:cxnChg chg="add del">
          <ac:chgData name="Scott DeLoach" userId="e5ffe5c9-f8d4-4681-b92f-ad7c997ba6a6" providerId="ADAL" clId="{FE25C7F7-9602-49BA-A9F0-D246CAE371B4}" dt="2020-01-30T17:13:32.160" v="6567"/>
          <ac:cxnSpMkLst>
            <pc:docMk/>
            <pc:sldMk cId="3335965835" sldId="299"/>
            <ac:cxnSpMk id="150" creationId="{47D67F14-CE72-4226-842B-7FE2B6E79B84}"/>
          </ac:cxnSpMkLst>
        </pc:cxnChg>
        <pc:cxnChg chg="add del">
          <ac:chgData name="Scott DeLoach" userId="e5ffe5c9-f8d4-4681-b92f-ad7c997ba6a6" providerId="ADAL" clId="{FE25C7F7-9602-49BA-A9F0-D246CAE371B4}" dt="2020-01-30T17:13:32.160" v="6567"/>
          <ac:cxnSpMkLst>
            <pc:docMk/>
            <pc:sldMk cId="3335965835" sldId="299"/>
            <ac:cxnSpMk id="159" creationId="{75FC2AF3-6A07-4CAF-90B0-3E123E3E046A}"/>
          </ac:cxnSpMkLst>
        </pc:cxnChg>
        <pc:cxnChg chg="add del">
          <ac:chgData name="Scott DeLoach" userId="e5ffe5c9-f8d4-4681-b92f-ad7c997ba6a6" providerId="ADAL" clId="{FE25C7F7-9602-49BA-A9F0-D246CAE371B4}" dt="2020-01-30T17:13:32.160" v="6567"/>
          <ac:cxnSpMkLst>
            <pc:docMk/>
            <pc:sldMk cId="3335965835" sldId="299"/>
            <ac:cxnSpMk id="162" creationId="{3AAC43A0-9C43-4E23-B12A-F13E1B6E0FE6}"/>
          </ac:cxnSpMkLst>
        </pc:cxnChg>
        <pc:cxnChg chg="add">
          <ac:chgData name="Scott DeLoach" userId="e5ffe5c9-f8d4-4681-b92f-ad7c997ba6a6" providerId="ADAL" clId="{FE25C7F7-9602-49BA-A9F0-D246CAE371B4}" dt="2020-01-30T17:14:23.163" v="6595"/>
          <ac:cxnSpMkLst>
            <pc:docMk/>
            <pc:sldMk cId="3335965835" sldId="299"/>
            <ac:cxnSpMk id="166" creationId="{8A584CAF-45D6-4A32-A566-E82A31953115}"/>
          </ac:cxnSpMkLst>
        </pc:cxnChg>
        <pc:cxnChg chg="add">
          <ac:chgData name="Scott DeLoach" userId="e5ffe5c9-f8d4-4681-b92f-ad7c997ba6a6" providerId="ADAL" clId="{FE25C7F7-9602-49BA-A9F0-D246CAE371B4}" dt="2020-01-30T17:14:23.163" v="6595"/>
          <ac:cxnSpMkLst>
            <pc:docMk/>
            <pc:sldMk cId="3335965835" sldId="299"/>
            <ac:cxnSpMk id="167" creationId="{C19FA25F-BE47-403A-A797-2C184BEF2DDC}"/>
          </ac:cxnSpMkLst>
        </pc:cxnChg>
        <pc:cxnChg chg="add">
          <ac:chgData name="Scott DeLoach" userId="e5ffe5c9-f8d4-4681-b92f-ad7c997ba6a6" providerId="ADAL" clId="{FE25C7F7-9602-49BA-A9F0-D246CAE371B4}" dt="2020-01-30T17:14:23.163" v="6595"/>
          <ac:cxnSpMkLst>
            <pc:docMk/>
            <pc:sldMk cId="3335965835" sldId="299"/>
            <ac:cxnSpMk id="168" creationId="{408D0F92-E684-4544-9C2D-A75048B89C1F}"/>
          </ac:cxnSpMkLst>
        </pc:cxnChg>
        <pc:cxnChg chg="add mod">
          <ac:chgData name="Scott DeLoach" userId="e5ffe5c9-f8d4-4681-b92f-ad7c997ba6a6" providerId="ADAL" clId="{FE25C7F7-9602-49BA-A9F0-D246CAE371B4}" dt="2020-01-30T17:24:12.933" v="7078" actId="14861"/>
          <ac:cxnSpMkLst>
            <pc:docMk/>
            <pc:sldMk cId="3335965835" sldId="299"/>
            <ac:cxnSpMk id="169" creationId="{B51927C0-6752-4D4A-9849-AC490CA93AB6}"/>
          </ac:cxnSpMkLst>
        </pc:cxnChg>
        <pc:cxnChg chg="add">
          <ac:chgData name="Scott DeLoach" userId="e5ffe5c9-f8d4-4681-b92f-ad7c997ba6a6" providerId="ADAL" clId="{FE25C7F7-9602-49BA-A9F0-D246CAE371B4}" dt="2020-01-30T17:14:23.163" v="6595"/>
          <ac:cxnSpMkLst>
            <pc:docMk/>
            <pc:sldMk cId="3335965835" sldId="299"/>
            <ac:cxnSpMk id="172" creationId="{2A81F1EE-A622-4EBC-9DD6-3F73F0399D98}"/>
          </ac:cxnSpMkLst>
        </pc:cxnChg>
        <pc:cxnChg chg="add">
          <ac:chgData name="Scott DeLoach" userId="e5ffe5c9-f8d4-4681-b92f-ad7c997ba6a6" providerId="ADAL" clId="{FE25C7F7-9602-49BA-A9F0-D246CAE371B4}" dt="2020-01-30T17:14:23.163" v="6595"/>
          <ac:cxnSpMkLst>
            <pc:docMk/>
            <pc:sldMk cId="3335965835" sldId="299"/>
            <ac:cxnSpMk id="178" creationId="{1EBA1354-AFD0-4B55-962C-59454BC1BC53}"/>
          </ac:cxnSpMkLst>
        </pc:cxnChg>
        <pc:cxnChg chg="add">
          <ac:chgData name="Scott DeLoach" userId="e5ffe5c9-f8d4-4681-b92f-ad7c997ba6a6" providerId="ADAL" clId="{FE25C7F7-9602-49BA-A9F0-D246CAE371B4}" dt="2020-01-30T17:14:23.163" v="6595"/>
          <ac:cxnSpMkLst>
            <pc:docMk/>
            <pc:sldMk cId="3335965835" sldId="299"/>
            <ac:cxnSpMk id="179" creationId="{92EE28A3-FE69-4C1C-A375-DDBEFA08585F}"/>
          </ac:cxnSpMkLst>
        </pc:cxnChg>
        <pc:cxnChg chg="add">
          <ac:chgData name="Scott DeLoach" userId="e5ffe5c9-f8d4-4681-b92f-ad7c997ba6a6" providerId="ADAL" clId="{FE25C7F7-9602-49BA-A9F0-D246CAE371B4}" dt="2020-01-30T17:14:23.163" v="6595"/>
          <ac:cxnSpMkLst>
            <pc:docMk/>
            <pc:sldMk cId="3335965835" sldId="299"/>
            <ac:cxnSpMk id="180" creationId="{4C8425A3-7488-4448-9F7C-7F2C265ED83C}"/>
          </ac:cxnSpMkLst>
        </pc:cxnChg>
        <pc:cxnChg chg="add">
          <ac:chgData name="Scott DeLoach" userId="e5ffe5c9-f8d4-4681-b92f-ad7c997ba6a6" providerId="ADAL" clId="{FE25C7F7-9602-49BA-A9F0-D246CAE371B4}" dt="2020-01-30T17:14:23.163" v="6595"/>
          <ac:cxnSpMkLst>
            <pc:docMk/>
            <pc:sldMk cId="3335965835" sldId="299"/>
            <ac:cxnSpMk id="181" creationId="{A9C1F2E4-AA2F-4AEB-BAAA-04D0D218EE18}"/>
          </ac:cxnSpMkLst>
        </pc:cxnChg>
        <pc:cxnChg chg="add">
          <ac:chgData name="Scott DeLoach" userId="e5ffe5c9-f8d4-4681-b92f-ad7c997ba6a6" providerId="ADAL" clId="{FE25C7F7-9602-49BA-A9F0-D246CAE371B4}" dt="2020-01-30T17:14:23.163" v="6595"/>
          <ac:cxnSpMkLst>
            <pc:docMk/>
            <pc:sldMk cId="3335965835" sldId="299"/>
            <ac:cxnSpMk id="182" creationId="{2C2B236F-0546-42B5-A772-AF541443D81F}"/>
          </ac:cxnSpMkLst>
        </pc:cxnChg>
        <pc:cxnChg chg="add">
          <ac:chgData name="Scott DeLoach" userId="e5ffe5c9-f8d4-4681-b92f-ad7c997ba6a6" providerId="ADAL" clId="{FE25C7F7-9602-49BA-A9F0-D246CAE371B4}" dt="2020-01-30T17:14:23.163" v="6595"/>
          <ac:cxnSpMkLst>
            <pc:docMk/>
            <pc:sldMk cId="3335965835" sldId="299"/>
            <ac:cxnSpMk id="183" creationId="{0F022DBD-5B54-4F7E-A174-49B9F375C6B5}"/>
          </ac:cxnSpMkLst>
        </pc:cxnChg>
        <pc:cxnChg chg="add">
          <ac:chgData name="Scott DeLoach" userId="e5ffe5c9-f8d4-4681-b92f-ad7c997ba6a6" providerId="ADAL" clId="{FE25C7F7-9602-49BA-A9F0-D246CAE371B4}" dt="2020-01-30T17:14:23.163" v="6595"/>
          <ac:cxnSpMkLst>
            <pc:docMk/>
            <pc:sldMk cId="3335965835" sldId="299"/>
            <ac:cxnSpMk id="185" creationId="{A46E3B2B-5A33-4A76-8DFE-3F1880EF7E4D}"/>
          </ac:cxnSpMkLst>
        </pc:cxnChg>
        <pc:cxnChg chg="add">
          <ac:chgData name="Scott DeLoach" userId="e5ffe5c9-f8d4-4681-b92f-ad7c997ba6a6" providerId="ADAL" clId="{FE25C7F7-9602-49BA-A9F0-D246CAE371B4}" dt="2020-01-30T17:14:23.163" v="6595"/>
          <ac:cxnSpMkLst>
            <pc:docMk/>
            <pc:sldMk cId="3335965835" sldId="299"/>
            <ac:cxnSpMk id="186" creationId="{8BA43B32-5E08-46A5-B704-4C7A3657503F}"/>
          </ac:cxnSpMkLst>
        </pc:cxnChg>
        <pc:cxnChg chg="add">
          <ac:chgData name="Scott DeLoach" userId="e5ffe5c9-f8d4-4681-b92f-ad7c997ba6a6" providerId="ADAL" clId="{FE25C7F7-9602-49BA-A9F0-D246CAE371B4}" dt="2020-01-30T17:14:23.163" v="6595"/>
          <ac:cxnSpMkLst>
            <pc:docMk/>
            <pc:sldMk cId="3335965835" sldId="299"/>
            <ac:cxnSpMk id="189" creationId="{5E2610D5-250A-40A0-8012-C13718444FB1}"/>
          </ac:cxnSpMkLst>
        </pc:cxnChg>
        <pc:cxnChg chg="add">
          <ac:chgData name="Scott DeLoach" userId="e5ffe5c9-f8d4-4681-b92f-ad7c997ba6a6" providerId="ADAL" clId="{FE25C7F7-9602-49BA-A9F0-D246CAE371B4}" dt="2020-01-30T17:14:23.163" v="6595"/>
          <ac:cxnSpMkLst>
            <pc:docMk/>
            <pc:sldMk cId="3335965835" sldId="299"/>
            <ac:cxnSpMk id="192" creationId="{F533491F-E9EF-47ED-BDC4-7AD684D68F8C}"/>
          </ac:cxnSpMkLst>
        </pc:cxnChg>
        <pc:cxnChg chg="add">
          <ac:chgData name="Scott DeLoach" userId="e5ffe5c9-f8d4-4681-b92f-ad7c997ba6a6" providerId="ADAL" clId="{FE25C7F7-9602-49BA-A9F0-D246CAE371B4}" dt="2020-01-30T17:14:23.163" v="6595"/>
          <ac:cxnSpMkLst>
            <pc:docMk/>
            <pc:sldMk cId="3335965835" sldId="299"/>
            <ac:cxnSpMk id="193" creationId="{157044F4-11FA-49ED-8794-68261BAE6E83}"/>
          </ac:cxnSpMkLst>
        </pc:cxnChg>
        <pc:cxnChg chg="add">
          <ac:chgData name="Scott DeLoach" userId="e5ffe5c9-f8d4-4681-b92f-ad7c997ba6a6" providerId="ADAL" clId="{FE25C7F7-9602-49BA-A9F0-D246CAE371B4}" dt="2020-01-30T17:14:23.163" v="6595"/>
          <ac:cxnSpMkLst>
            <pc:docMk/>
            <pc:sldMk cId="3335965835" sldId="299"/>
            <ac:cxnSpMk id="194" creationId="{F2C686F2-1EEE-4BD3-B8E9-E46D5AD04BA9}"/>
          </ac:cxnSpMkLst>
        </pc:cxnChg>
        <pc:cxnChg chg="add">
          <ac:chgData name="Scott DeLoach" userId="e5ffe5c9-f8d4-4681-b92f-ad7c997ba6a6" providerId="ADAL" clId="{FE25C7F7-9602-49BA-A9F0-D246CAE371B4}" dt="2020-01-30T17:14:23.163" v="6595"/>
          <ac:cxnSpMkLst>
            <pc:docMk/>
            <pc:sldMk cId="3335965835" sldId="299"/>
            <ac:cxnSpMk id="195" creationId="{931008DE-5C26-469D-BA83-0C03EEFCCFE6}"/>
          </ac:cxnSpMkLst>
        </pc:cxnChg>
        <pc:cxnChg chg="add">
          <ac:chgData name="Scott DeLoach" userId="e5ffe5c9-f8d4-4681-b92f-ad7c997ba6a6" providerId="ADAL" clId="{FE25C7F7-9602-49BA-A9F0-D246CAE371B4}" dt="2020-01-30T17:14:23.163" v="6595"/>
          <ac:cxnSpMkLst>
            <pc:docMk/>
            <pc:sldMk cId="3335965835" sldId="299"/>
            <ac:cxnSpMk id="204" creationId="{78A32A9F-FCCC-4DD6-B2AC-4DFBE1E59A3B}"/>
          </ac:cxnSpMkLst>
        </pc:cxnChg>
        <pc:cxnChg chg="add">
          <ac:chgData name="Scott DeLoach" userId="e5ffe5c9-f8d4-4681-b92f-ad7c997ba6a6" providerId="ADAL" clId="{FE25C7F7-9602-49BA-A9F0-D246CAE371B4}" dt="2020-01-30T17:14:23.163" v="6595"/>
          <ac:cxnSpMkLst>
            <pc:docMk/>
            <pc:sldMk cId="3335965835" sldId="299"/>
            <ac:cxnSpMk id="207" creationId="{E88FB80A-ECF3-43FF-8962-5F00A504FF30}"/>
          </ac:cxnSpMkLst>
        </pc:cxnChg>
      </pc:sldChg>
      <pc:sldChg chg="addSp delSp modSp modNotesTx">
        <pc:chgData name="Scott DeLoach" userId="e5ffe5c9-f8d4-4681-b92f-ad7c997ba6a6" providerId="ADAL" clId="{FE25C7F7-9602-49BA-A9F0-D246CAE371B4}" dt="2020-01-30T17:25:27.798" v="7163" actId="14861"/>
        <pc:sldMkLst>
          <pc:docMk/>
          <pc:sldMk cId="4038961165" sldId="300"/>
        </pc:sldMkLst>
        <pc:spChg chg="del">
          <ac:chgData name="Scott DeLoach" userId="e5ffe5c9-f8d4-4681-b92f-ad7c997ba6a6" providerId="ADAL" clId="{FE25C7F7-9602-49BA-A9F0-D246CAE371B4}" dt="2020-01-30T17:10:43.829" v="6508" actId="478"/>
          <ac:spMkLst>
            <pc:docMk/>
            <pc:sldMk cId="4038961165" sldId="300"/>
            <ac:spMk id="13" creationId="{E15566C7-0E74-4207-870E-07F307C1CB0C}"/>
          </ac:spMkLst>
        </pc:spChg>
        <pc:spChg chg="del">
          <ac:chgData name="Scott DeLoach" userId="e5ffe5c9-f8d4-4681-b92f-ad7c997ba6a6" providerId="ADAL" clId="{FE25C7F7-9602-49BA-A9F0-D246CAE371B4}" dt="2020-01-30T17:10:43.829" v="6508" actId="478"/>
          <ac:spMkLst>
            <pc:docMk/>
            <pc:sldMk cId="4038961165" sldId="300"/>
            <ac:spMk id="19" creationId="{F75E5258-1FF7-4145-A1D5-0B1A0804B4DA}"/>
          </ac:spMkLst>
        </pc:spChg>
        <pc:spChg chg="del">
          <ac:chgData name="Scott DeLoach" userId="e5ffe5c9-f8d4-4681-b92f-ad7c997ba6a6" providerId="ADAL" clId="{FE25C7F7-9602-49BA-A9F0-D246CAE371B4}" dt="2020-01-30T17:10:43.829" v="6508" actId="478"/>
          <ac:spMkLst>
            <pc:docMk/>
            <pc:sldMk cId="4038961165" sldId="300"/>
            <ac:spMk id="20" creationId="{45D3B39F-AC83-4837-9FE1-16B182A288D6}"/>
          </ac:spMkLst>
        </pc:spChg>
        <pc:spChg chg="del mod">
          <ac:chgData name="Scott DeLoach" userId="e5ffe5c9-f8d4-4681-b92f-ad7c997ba6a6" providerId="ADAL" clId="{FE25C7F7-9602-49BA-A9F0-D246CAE371B4}" dt="2020-01-30T17:10:43.829" v="6508" actId="478"/>
          <ac:spMkLst>
            <pc:docMk/>
            <pc:sldMk cId="4038961165" sldId="300"/>
            <ac:spMk id="22" creationId="{708DA9C5-1838-43FA-A7FB-17C29DAC7B55}"/>
          </ac:spMkLst>
        </pc:spChg>
        <pc:spChg chg="del">
          <ac:chgData name="Scott DeLoach" userId="e5ffe5c9-f8d4-4681-b92f-ad7c997ba6a6" providerId="ADAL" clId="{FE25C7F7-9602-49BA-A9F0-D246CAE371B4}" dt="2020-01-30T17:10:43.829" v="6508" actId="478"/>
          <ac:spMkLst>
            <pc:docMk/>
            <pc:sldMk cId="4038961165" sldId="300"/>
            <ac:spMk id="36" creationId="{2EDE9EB5-61D4-4A39-939C-0AE8A520A6B0}"/>
          </ac:spMkLst>
        </pc:spChg>
        <pc:spChg chg="del mod">
          <ac:chgData name="Scott DeLoach" userId="e5ffe5c9-f8d4-4681-b92f-ad7c997ba6a6" providerId="ADAL" clId="{FE25C7F7-9602-49BA-A9F0-D246CAE371B4}" dt="2020-01-30T17:10:43.829" v="6508" actId="478"/>
          <ac:spMkLst>
            <pc:docMk/>
            <pc:sldMk cId="4038961165" sldId="300"/>
            <ac:spMk id="37" creationId="{198E45DA-BA10-4467-A680-0B40D98086EC}"/>
          </ac:spMkLst>
        </pc:spChg>
        <pc:spChg chg="del">
          <ac:chgData name="Scott DeLoach" userId="e5ffe5c9-f8d4-4681-b92f-ad7c997ba6a6" providerId="ADAL" clId="{FE25C7F7-9602-49BA-A9F0-D246CAE371B4}" dt="2020-01-30T17:10:43.829" v="6508" actId="478"/>
          <ac:spMkLst>
            <pc:docMk/>
            <pc:sldMk cId="4038961165" sldId="300"/>
            <ac:spMk id="40" creationId="{1D82AE6D-150E-4C33-98F0-F9D74DB6276C}"/>
          </ac:spMkLst>
        </pc:spChg>
        <pc:spChg chg="del">
          <ac:chgData name="Scott DeLoach" userId="e5ffe5c9-f8d4-4681-b92f-ad7c997ba6a6" providerId="ADAL" clId="{FE25C7F7-9602-49BA-A9F0-D246CAE371B4}" dt="2020-01-30T17:10:43.829" v="6508" actId="478"/>
          <ac:spMkLst>
            <pc:docMk/>
            <pc:sldMk cId="4038961165" sldId="300"/>
            <ac:spMk id="42" creationId="{7F7E7D67-7B2C-4A32-9995-130C83FED47B}"/>
          </ac:spMkLst>
        </pc:spChg>
        <pc:spChg chg="del">
          <ac:chgData name="Scott DeLoach" userId="e5ffe5c9-f8d4-4681-b92f-ad7c997ba6a6" providerId="ADAL" clId="{FE25C7F7-9602-49BA-A9F0-D246CAE371B4}" dt="2020-01-30T17:10:43.829" v="6508" actId="478"/>
          <ac:spMkLst>
            <pc:docMk/>
            <pc:sldMk cId="4038961165" sldId="300"/>
            <ac:spMk id="43" creationId="{05C79FDC-7E2C-4476-A6B0-6AFF58EBFE50}"/>
          </ac:spMkLst>
        </pc:spChg>
        <pc:spChg chg="del">
          <ac:chgData name="Scott DeLoach" userId="e5ffe5c9-f8d4-4681-b92f-ad7c997ba6a6" providerId="ADAL" clId="{FE25C7F7-9602-49BA-A9F0-D246CAE371B4}" dt="2020-01-30T17:10:43.829" v="6508" actId="478"/>
          <ac:spMkLst>
            <pc:docMk/>
            <pc:sldMk cId="4038961165" sldId="300"/>
            <ac:spMk id="44" creationId="{E30F0AE4-FB9C-4802-BE3C-AEEE03797696}"/>
          </ac:spMkLst>
        </pc:spChg>
        <pc:spChg chg="del">
          <ac:chgData name="Scott DeLoach" userId="e5ffe5c9-f8d4-4681-b92f-ad7c997ba6a6" providerId="ADAL" clId="{FE25C7F7-9602-49BA-A9F0-D246CAE371B4}" dt="2020-01-30T17:10:43.829" v="6508" actId="478"/>
          <ac:spMkLst>
            <pc:docMk/>
            <pc:sldMk cId="4038961165" sldId="300"/>
            <ac:spMk id="45" creationId="{E93732B9-8F6F-490E-9013-33DB0351838A}"/>
          </ac:spMkLst>
        </pc:spChg>
        <pc:spChg chg="del mod">
          <ac:chgData name="Scott DeLoach" userId="e5ffe5c9-f8d4-4681-b92f-ad7c997ba6a6" providerId="ADAL" clId="{FE25C7F7-9602-49BA-A9F0-D246CAE371B4}" dt="2020-01-30T17:10:43.829" v="6508" actId="478"/>
          <ac:spMkLst>
            <pc:docMk/>
            <pc:sldMk cId="4038961165" sldId="300"/>
            <ac:spMk id="46" creationId="{330EC729-C02A-46FA-BD06-FC33DC15A572}"/>
          </ac:spMkLst>
        </pc:spChg>
        <pc:spChg chg="del mod">
          <ac:chgData name="Scott DeLoach" userId="e5ffe5c9-f8d4-4681-b92f-ad7c997ba6a6" providerId="ADAL" clId="{FE25C7F7-9602-49BA-A9F0-D246CAE371B4}" dt="2020-01-30T17:10:43.829" v="6508" actId="478"/>
          <ac:spMkLst>
            <pc:docMk/>
            <pc:sldMk cId="4038961165" sldId="300"/>
            <ac:spMk id="47" creationId="{7B69C315-F61B-4E67-B76D-E7FC448712E4}"/>
          </ac:spMkLst>
        </pc:spChg>
        <pc:spChg chg="del">
          <ac:chgData name="Scott DeLoach" userId="e5ffe5c9-f8d4-4681-b92f-ad7c997ba6a6" providerId="ADAL" clId="{FE25C7F7-9602-49BA-A9F0-D246CAE371B4}" dt="2020-01-30T17:10:43.829" v="6508" actId="478"/>
          <ac:spMkLst>
            <pc:docMk/>
            <pc:sldMk cId="4038961165" sldId="300"/>
            <ac:spMk id="49" creationId="{4C308F9E-FC1C-42AF-B6A1-1EE53F963438}"/>
          </ac:spMkLst>
        </pc:spChg>
        <pc:spChg chg="del">
          <ac:chgData name="Scott DeLoach" userId="e5ffe5c9-f8d4-4681-b92f-ad7c997ba6a6" providerId="ADAL" clId="{FE25C7F7-9602-49BA-A9F0-D246CAE371B4}" dt="2020-01-30T17:10:43.829" v="6508" actId="478"/>
          <ac:spMkLst>
            <pc:docMk/>
            <pc:sldMk cId="4038961165" sldId="300"/>
            <ac:spMk id="50" creationId="{7A959F8F-9837-4DF1-9537-138C4406F93D}"/>
          </ac:spMkLst>
        </pc:spChg>
        <pc:spChg chg="add del">
          <ac:chgData name="Scott DeLoach" userId="e5ffe5c9-f8d4-4681-b92f-ad7c997ba6a6" providerId="ADAL" clId="{FE25C7F7-9602-49BA-A9F0-D246CAE371B4}" dt="2020-01-30T17:11:27.705" v="6519"/>
          <ac:spMkLst>
            <pc:docMk/>
            <pc:sldMk cId="4038961165" sldId="300"/>
            <ac:spMk id="52" creationId="{579B21A8-B165-4236-9062-02A48CEC1DA8}"/>
          </ac:spMkLst>
        </pc:spChg>
        <pc:spChg chg="del">
          <ac:chgData name="Scott DeLoach" userId="e5ffe5c9-f8d4-4681-b92f-ad7c997ba6a6" providerId="ADAL" clId="{FE25C7F7-9602-49BA-A9F0-D246CAE371B4}" dt="2020-01-30T17:10:43.829" v="6508" actId="478"/>
          <ac:spMkLst>
            <pc:docMk/>
            <pc:sldMk cId="4038961165" sldId="300"/>
            <ac:spMk id="56" creationId="{4F41DBB2-63A7-408F-B983-3189F600CAD6}"/>
          </ac:spMkLst>
        </pc:spChg>
        <pc:spChg chg="del mod">
          <ac:chgData name="Scott DeLoach" userId="e5ffe5c9-f8d4-4681-b92f-ad7c997ba6a6" providerId="ADAL" clId="{FE25C7F7-9602-49BA-A9F0-D246CAE371B4}" dt="2020-01-30T17:10:43.829" v="6508" actId="478"/>
          <ac:spMkLst>
            <pc:docMk/>
            <pc:sldMk cId="4038961165" sldId="300"/>
            <ac:spMk id="57" creationId="{7A5E8D71-DE2C-4AA2-8076-F9DF4CD7CEC2}"/>
          </ac:spMkLst>
        </pc:spChg>
        <pc:spChg chg="del">
          <ac:chgData name="Scott DeLoach" userId="e5ffe5c9-f8d4-4681-b92f-ad7c997ba6a6" providerId="ADAL" clId="{FE25C7F7-9602-49BA-A9F0-D246CAE371B4}" dt="2020-01-30T17:10:43.829" v="6508" actId="478"/>
          <ac:spMkLst>
            <pc:docMk/>
            <pc:sldMk cId="4038961165" sldId="300"/>
            <ac:spMk id="58" creationId="{63FD2AE0-B598-4491-8F3F-37710CD56C1F}"/>
          </ac:spMkLst>
        </pc:spChg>
        <pc:spChg chg="add del">
          <ac:chgData name="Scott DeLoach" userId="e5ffe5c9-f8d4-4681-b92f-ad7c997ba6a6" providerId="ADAL" clId="{FE25C7F7-9602-49BA-A9F0-D246CAE371B4}" dt="2020-01-30T17:11:27.705" v="6519"/>
          <ac:spMkLst>
            <pc:docMk/>
            <pc:sldMk cId="4038961165" sldId="300"/>
            <ac:spMk id="60" creationId="{FA192E36-828F-426D-9B1B-B29050FB2F15}"/>
          </ac:spMkLst>
        </pc:spChg>
        <pc:spChg chg="del mod">
          <ac:chgData name="Scott DeLoach" userId="e5ffe5c9-f8d4-4681-b92f-ad7c997ba6a6" providerId="ADAL" clId="{FE25C7F7-9602-49BA-A9F0-D246CAE371B4}" dt="2020-01-30T17:10:43.829" v="6508" actId="478"/>
          <ac:spMkLst>
            <pc:docMk/>
            <pc:sldMk cId="4038961165" sldId="300"/>
            <ac:spMk id="61" creationId="{80E8FA81-D3C7-4F0C-A476-882058823CF7}"/>
          </ac:spMkLst>
        </pc:spChg>
        <pc:spChg chg="del mod">
          <ac:chgData name="Scott DeLoach" userId="e5ffe5c9-f8d4-4681-b92f-ad7c997ba6a6" providerId="ADAL" clId="{FE25C7F7-9602-49BA-A9F0-D246CAE371B4}" dt="2020-01-30T17:10:43.829" v="6508" actId="478"/>
          <ac:spMkLst>
            <pc:docMk/>
            <pc:sldMk cId="4038961165" sldId="300"/>
            <ac:spMk id="62" creationId="{911B2004-E1BD-4055-AB4B-703EBD524C7B}"/>
          </ac:spMkLst>
        </pc:spChg>
        <pc:spChg chg="add del">
          <ac:chgData name="Scott DeLoach" userId="e5ffe5c9-f8d4-4681-b92f-ad7c997ba6a6" providerId="ADAL" clId="{FE25C7F7-9602-49BA-A9F0-D246CAE371B4}" dt="2020-01-30T17:11:27.705" v="6519"/>
          <ac:spMkLst>
            <pc:docMk/>
            <pc:sldMk cId="4038961165" sldId="300"/>
            <ac:spMk id="63" creationId="{1B0939CA-A4F1-46DC-9686-98A67595B0DC}"/>
          </ac:spMkLst>
        </pc:spChg>
        <pc:spChg chg="add del">
          <ac:chgData name="Scott DeLoach" userId="e5ffe5c9-f8d4-4681-b92f-ad7c997ba6a6" providerId="ADAL" clId="{FE25C7F7-9602-49BA-A9F0-D246CAE371B4}" dt="2020-01-30T17:11:27.705" v="6519"/>
          <ac:spMkLst>
            <pc:docMk/>
            <pc:sldMk cId="4038961165" sldId="300"/>
            <ac:spMk id="65" creationId="{864C81CD-3E77-4416-9685-872077244635}"/>
          </ac:spMkLst>
        </pc:spChg>
        <pc:spChg chg="add del">
          <ac:chgData name="Scott DeLoach" userId="e5ffe5c9-f8d4-4681-b92f-ad7c997ba6a6" providerId="ADAL" clId="{FE25C7F7-9602-49BA-A9F0-D246CAE371B4}" dt="2020-01-30T17:11:27.705" v="6519"/>
          <ac:spMkLst>
            <pc:docMk/>
            <pc:sldMk cId="4038961165" sldId="300"/>
            <ac:spMk id="66" creationId="{6FE24BB3-76FD-44CA-B890-F618B176C85A}"/>
          </ac:spMkLst>
        </pc:spChg>
        <pc:spChg chg="add del">
          <ac:chgData name="Scott DeLoach" userId="e5ffe5c9-f8d4-4681-b92f-ad7c997ba6a6" providerId="ADAL" clId="{FE25C7F7-9602-49BA-A9F0-D246CAE371B4}" dt="2020-01-30T17:11:27.705" v="6519"/>
          <ac:spMkLst>
            <pc:docMk/>
            <pc:sldMk cId="4038961165" sldId="300"/>
            <ac:spMk id="67" creationId="{0A5BE72D-4719-4692-8F52-42AA3714A394}"/>
          </ac:spMkLst>
        </pc:spChg>
        <pc:spChg chg="add del">
          <ac:chgData name="Scott DeLoach" userId="e5ffe5c9-f8d4-4681-b92f-ad7c997ba6a6" providerId="ADAL" clId="{FE25C7F7-9602-49BA-A9F0-D246CAE371B4}" dt="2020-01-30T17:11:27.705" v="6519"/>
          <ac:spMkLst>
            <pc:docMk/>
            <pc:sldMk cId="4038961165" sldId="300"/>
            <ac:spMk id="68" creationId="{63292138-2387-4818-8033-C5E797DCA40D}"/>
          </ac:spMkLst>
        </pc:spChg>
        <pc:spChg chg="add del">
          <ac:chgData name="Scott DeLoach" userId="e5ffe5c9-f8d4-4681-b92f-ad7c997ba6a6" providerId="ADAL" clId="{FE25C7F7-9602-49BA-A9F0-D246CAE371B4}" dt="2020-01-30T17:11:27.705" v="6519"/>
          <ac:spMkLst>
            <pc:docMk/>
            <pc:sldMk cId="4038961165" sldId="300"/>
            <ac:spMk id="69" creationId="{2BBBCA5F-4088-44E6-812E-02AEA751F72E}"/>
          </ac:spMkLst>
        </pc:spChg>
        <pc:spChg chg="del mod">
          <ac:chgData name="Scott DeLoach" userId="e5ffe5c9-f8d4-4681-b92f-ad7c997ba6a6" providerId="ADAL" clId="{FE25C7F7-9602-49BA-A9F0-D246CAE371B4}" dt="2020-01-30T17:10:43.829" v="6508" actId="478"/>
          <ac:spMkLst>
            <pc:docMk/>
            <pc:sldMk cId="4038961165" sldId="300"/>
            <ac:spMk id="70" creationId="{DD1DAB3E-FB58-4F12-90AA-9F07E95AD6E8}"/>
          </ac:spMkLst>
        </pc:spChg>
        <pc:spChg chg="del mod">
          <ac:chgData name="Scott DeLoach" userId="e5ffe5c9-f8d4-4681-b92f-ad7c997ba6a6" providerId="ADAL" clId="{FE25C7F7-9602-49BA-A9F0-D246CAE371B4}" dt="2020-01-30T17:10:43.829" v="6508" actId="478"/>
          <ac:spMkLst>
            <pc:docMk/>
            <pc:sldMk cId="4038961165" sldId="300"/>
            <ac:spMk id="71" creationId="{3F176678-5BD8-4E32-801B-A473294F34AE}"/>
          </ac:spMkLst>
        </pc:spChg>
        <pc:spChg chg="del">
          <ac:chgData name="Scott DeLoach" userId="e5ffe5c9-f8d4-4681-b92f-ad7c997ba6a6" providerId="ADAL" clId="{FE25C7F7-9602-49BA-A9F0-D246CAE371B4}" dt="2020-01-30T17:10:43.829" v="6508" actId="478"/>
          <ac:spMkLst>
            <pc:docMk/>
            <pc:sldMk cId="4038961165" sldId="300"/>
            <ac:spMk id="72" creationId="{4D39DEF4-D80E-488C-BA84-952BD69D3BC1}"/>
          </ac:spMkLst>
        </pc:spChg>
        <pc:spChg chg="del">
          <ac:chgData name="Scott DeLoach" userId="e5ffe5c9-f8d4-4681-b92f-ad7c997ba6a6" providerId="ADAL" clId="{FE25C7F7-9602-49BA-A9F0-D246CAE371B4}" dt="2020-01-30T17:10:43.829" v="6508" actId="478"/>
          <ac:spMkLst>
            <pc:docMk/>
            <pc:sldMk cId="4038961165" sldId="300"/>
            <ac:spMk id="78" creationId="{B0EA2ED1-A9FA-4ECB-8B4E-ACF96B73486B}"/>
          </ac:spMkLst>
        </pc:spChg>
        <pc:spChg chg="add del">
          <ac:chgData name="Scott DeLoach" userId="e5ffe5c9-f8d4-4681-b92f-ad7c997ba6a6" providerId="ADAL" clId="{FE25C7F7-9602-49BA-A9F0-D246CAE371B4}" dt="2020-01-30T17:11:27.705" v="6519"/>
          <ac:spMkLst>
            <pc:docMk/>
            <pc:sldMk cId="4038961165" sldId="300"/>
            <ac:spMk id="87" creationId="{D73404DD-42F2-402B-BFD6-7F62BE2AEF5E}"/>
          </ac:spMkLst>
        </pc:spChg>
        <pc:spChg chg="add del">
          <ac:chgData name="Scott DeLoach" userId="e5ffe5c9-f8d4-4681-b92f-ad7c997ba6a6" providerId="ADAL" clId="{FE25C7F7-9602-49BA-A9F0-D246CAE371B4}" dt="2020-01-30T17:11:27.705" v="6519"/>
          <ac:spMkLst>
            <pc:docMk/>
            <pc:sldMk cId="4038961165" sldId="300"/>
            <ac:spMk id="92" creationId="{F6E82850-CC3A-4008-9C85-95E82E34C0CF}"/>
          </ac:spMkLst>
        </pc:spChg>
        <pc:spChg chg="add del">
          <ac:chgData name="Scott DeLoach" userId="e5ffe5c9-f8d4-4681-b92f-ad7c997ba6a6" providerId="ADAL" clId="{FE25C7F7-9602-49BA-A9F0-D246CAE371B4}" dt="2020-01-30T17:11:27.705" v="6519"/>
          <ac:spMkLst>
            <pc:docMk/>
            <pc:sldMk cId="4038961165" sldId="300"/>
            <ac:spMk id="93" creationId="{1089A7C9-81E5-477F-AADB-496BAEDDEA56}"/>
          </ac:spMkLst>
        </pc:spChg>
        <pc:spChg chg="del">
          <ac:chgData name="Scott DeLoach" userId="e5ffe5c9-f8d4-4681-b92f-ad7c997ba6a6" providerId="ADAL" clId="{FE25C7F7-9602-49BA-A9F0-D246CAE371B4}" dt="2020-01-30T17:10:43.829" v="6508" actId="478"/>
          <ac:spMkLst>
            <pc:docMk/>
            <pc:sldMk cId="4038961165" sldId="300"/>
            <ac:spMk id="94" creationId="{7917B01C-E881-4E7E-A5E2-7F5F50A922FF}"/>
          </ac:spMkLst>
        </pc:spChg>
        <pc:spChg chg="add del">
          <ac:chgData name="Scott DeLoach" userId="e5ffe5c9-f8d4-4681-b92f-ad7c997ba6a6" providerId="ADAL" clId="{FE25C7F7-9602-49BA-A9F0-D246CAE371B4}" dt="2020-01-30T17:11:27.705" v="6519"/>
          <ac:spMkLst>
            <pc:docMk/>
            <pc:sldMk cId="4038961165" sldId="300"/>
            <ac:spMk id="97" creationId="{56888607-A49D-4709-AB41-A1FB7518C370}"/>
          </ac:spMkLst>
        </pc:spChg>
        <pc:spChg chg="add del">
          <ac:chgData name="Scott DeLoach" userId="e5ffe5c9-f8d4-4681-b92f-ad7c997ba6a6" providerId="ADAL" clId="{FE25C7F7-9602-49BA-A9F0-D246CAE371B4}" dt="2020-01-30T17:11:27.705" v="6519"/>
          <ac:spMkLst>
            <pc:docMk/>
            <pc:sldMk cId="4038961165" sldId="300"/>
            <ac:spMk id="99" creationId="{94280D97-DF2B-4680-BDF6-E80E8DA750B8}"/>
          </ac:spMkLst>
        </pc:spChg>
        <pc:spChg chg="del mod">
          <ac:chgData name="Scott DeLoach" userId="e5ffe5c9-f8d4-4681-b92f-ad7c997ba6a6" providerId="ADAL" clId="{FE25C7F7-9602-49BA-A9F0-D246CAE371B4}" dt="2020-01-30T17:10:43.829" v="6508" actId="478"/>
          <ac:spMkLst>
            <pc:docMk/>
            <pc:sldMk cId="4038961165" sldId="300"/>
            <ac:spMk id="100" creationId="{99F10BC9-3260-4DCF-AFE5-6C5FB8C30BF2}"/>
          </ac:spMkLst>
        </pc:spChg>
        <pc:spChg chg="add del">
          <ac:chgData name="Scott DeLoach" userId="e5ffe5c9-f8d4-4681-b92f-ad7c997ba6a6" providerId="ADAL" clId="{FE25C7F7-9602-49BA-A9F0-D246CAE371B4}" dt="2020-01-30T17:11:27.705" v="6519"/>
          <ac:spMkLst>
            <pc:docMk/>
            <pc:sldMk cId="4038961165" sldId="300"/>
            <ac:spMk id="115" creationId="{A04ED992-CAB7-480C-A454-8226CF55448A}"/>
          </ac:spMkLst>
        </pc:spChg>
        <pc:spChg chg="add del">
          <ac:chgData name="Scott DeLoach" userId="e5ffe5c9-f8d4-4681-b92f-ad7c997ba6a6" providerId="ADAL" clId="{FE25C7F7-9602-49BA-A9F0-D246CAE371B4}" dt="2020-01-30T17:11:27.705" v="6519"/>
          <ac:spMkLst>
            <pc:docMk/>
            <pc:sldMk cId="4038961165" sldId="300"/>
            <ac:spMk id="116" creationId="{E5E404DB-F8A4-426D-A718-1180D9957D42}"/>
          </ac:spMkLst>
        </pc:spChg>
        <pc:spChg chg="add del">
          <ac:chgData name="Scott DeLoach" userId="e5ffe5c9-f8d4-4681-b92f-ad7c997ba6a6" providerId="ADAL" clId="{FE25C7F7-9602-49BA-A9F0-D246CAE371B4}" dt="2020-01-30T17:11:27.705" v="6519"/>
          <ac:spMkLst>
            <pc:docMk/>
            <pc:sldMk cId="4038961165" sldId="300"/>
            <ac:spMk id="118" creationId="{1B54A50C-B93C-4224-BF40-9BEE3FAC9D79}"/>
          </ac:spMkLst>
        </pc:spChg>
        <pc:spChg chg="add del">
          <ac:chgData name="Scott DeLoach" userId="e5ffe5c9-f8d4-4681-b92f-ad7c997ba6a6" providerId="ADAL" clId="{FE25C7F7-9602-49BA-A9F0-D246CAE371B4}" dt="2020-01-30T17:11:27.705" v="6519"/>
          <ac:spMkLst>
            <pc:docMk/>
            <pc:sldMk cId="4038961165" sldId="300"/>
            <ac:spMk id="119" creationId="{64B05CF3-9199-41CD-9570-994280B8A26E}"/>
          </ac:spMkLst>
        </pc:spChg>
        <pc:spChg chg="add del">
          <ac:chgData name="Scott DeLoach" userId="e5ffe5c9-f8d4-4681-b92f-ad7c997ba6a6" providerId="ADAL" clId="{FE25C7F7-9602-49BA-A9F0-D246CAE371B4}" dt="2020-01-30T17:13:31.529" v="6566"/>
          <ac:spMkLst>
            <pc:docMk/>
            <pc:sldMk cId="4038961165" sldId="300"/>
            <ac:spMk id="120" creationId="{155828C1-9E8B-49B1-A928-1A5239346216}"/>
          </ac:spMkLst>
        </pc:spChg>
        <pc:spChg chg="add del">
          <ac:chgData name="Scott DeLoach" userId="e5ffe5c9-f8d4-4681-b92f-ad7c997ba6a6" providerId="ADAL" clId="{FE25C7F7-9602-49BA-A9F0-D246CAE371B4}" dt="2020-01-30T17:13:31.529" v="6566"/>
          <ac:spMkLst>
            <pc:docMk/>
            <pc:sldMk cId="4038961165" sldId="300"/>
            <ac:spMk id="125" creationId="{37BF9248-20B0-459E-9769-F17D7A4533C3}"/>
          </ac:spMkLst>
        </pc:spChg>
        <pc:spChg chg="add del">
          <ac:chgData name="Scott DeLoach" userId="e5ffe5c9-f8d4-4681-b92f-ad7c997ba6a6" providerId="ADAL" clId="{FE25C7F7-9602-49BA-A9F0-D246CAE371B4}" dt="2020-01-30T17:13:31.529" v="6566"/>
          <ac:spMkLst>
            <pc:docMk/>
            <pc:sldMk cId="4038961165" sldId="300"/>
            <ac:spMk id="126" creationId="{4208F7AE-7867-472D-A740-CA189F11C324}"/>
          </ac:spMkLst>
        </pc:spChg>
        <pc:spChg chg="add del">
          <ac:chgData name="Scott DeLoach" userId="e5ffe5c9-f8d4-4681-b92f-ad7c997ba6a6" providerId="ADAL" clId="{FE25C7F7-9602-49BA-A9F0-D246CAE371B4}" dt="2020-01-30T17:13:31.529" v="6566"/>
          <ac:spMkLst>
            <pc:docMk/>
            <pc:sldMk cId="4038961165" sldId="300"/>
            <ac:spMk id="128" creationId="{A9685E25-9B3F-4C10-BA16-98397FEF7A5D}"/>
          </ac:spMkLst>
        </pc:spChg>
        <pc:spChg chg="add del">
          <ac:chgData name="Scott DeLoach" userId="e5ffe5c9-f8d4-4681-b92f-ad7c997ba6a6" providerId="ADAL" clId="{FE25C7F7-9602-49BA-A9F0-D246CAE371B4}" dt="2020-01-30T17:13:31.529" v="6566"/>
          <ac:spMkLst>
            <pc:docMk/>
            <pc:sldMk cId="4038961165" sldId="300"/>
            <ac:spMk id="129" creationId="{ADB277D0-6451-48AD-8158-F4714D101E2A}"/>
          </ac:spMkLst>
        </pc:spChg>
        <pc:spChg chg="add del">
          <ac:chgData name="Scott DeLoach" userId="e5ffe5c9-f8d4-4681-b92f-ad7c997ba6a6" providerId="ADAL" clId="{FE25C7F7-9602-49BA-A9F0-D246CAE371B4}" dt="2020-01-30T17:13:31.529" v="6566"/>
          <ac:spMkLst>
            <pc:docMk/>
            <pc:sldMk cId="4038961165" sldId="300"/>
            <ac:spMk id="130" creationId="{60C5A14E-D553-4C1F-9100-C7181F4D08FC}"/>
          </ac:spMkLst>
        </pc:spChg>
        <pc:spChg chg="add del">
          <ac:chgData name="Scott DeLoach" userId="e5ffe5c9-f8d4-4681-b92f-ad7c997ba6a6" providerId="ADAL" clId="{FE25C7F7-9602-49BA-A9F0-D246CAE371B4}" dt="2020-01-30T17:13:31.529" v="6566"/>
          <ac:spMkLst>
            <pc:docMk/>
            <pc:sldMk cId="4038961165" sldId="300"/>
            <ac:spMk id="131" creationId="{4F752ADD-9686-4544-832D-E0C9B1DBD517}"/>
          </ac:spMkLst>
        </pc:spChg>
        <pc:spChg chg="add del">
          <ac:chgData name="Scott DeLoach" userId="e5ffe5c9-f8d4-4681-b92f-ad7c997ba6a6" providerId="ADAL" clId="{FE25C7F7-9602-49BA-A9F0-D246CAE371B4}" dt="2020-01-30T17:13:31.529" v="6566"/>
          <ac:spMkLst>
            <pc:docMk/>
            <pc:sldMk cId="4038961165" sldId="300"/>
            <ac:spMk id="132" creationId="{AFBCE7B8-2C28-40A5-8761-CAFFAD90AA50}"/>
          </ac:spMkLst>
        </pc:spChg>
        <pc:spChg chg="add del">
          <ac:chgData name="Scott DeLoach" userId="e5ffe5c9-f8d4-4681-b92f-ad7c997ba6a6" providerId="ADAL" clId="{FE25C7F7-9602-49BA-A9F0-D246CAE371B4}" dt="2020-01-30T17:13:31.529" v="6566"/>
          <ac:spMkLst>
            <pc:docMk/>
            <pc:sldMk cId="4038961165" sldId="300"/>
            <ac:spMk id="139" creationId="{A44DCDF3-970F-49B2-9BF1-AE8628B8A5A7}"/>
          </ac:spMkLst>
        </pc:spChg>
        <pc:spChg chg="add del">
          <ac:chgData name="Scott DeLoach" userId="e5ffe5c9-f8d4-4681-b92f-ad7c997ba6a6" providerId="ADAL" clId="{FE25C7F7-9602-49BA-A9F0-D246CAE371B4}" dt="2020-01-30T17:13:31.529" v="6566"/>
          <ac:spMkLst>
            <pc:docMk/>
            <pc:sldMk cId="4038961165" sldId="300"/>
            <ac:spMk id="142" creationId="{A69597A8-F7DC-4BBC-BF36-B169F162B921}"/>
          </ac:spMkLst>
        </pc:spChg>
        <pc:spChg chg="add del">
          <ac:chgData name="Scott DeLoach" userId="e5ffe5c9-f8d4-4681-b92f-ad7c997ba6a6" providerId="ADAL" clId="{FE25C7F7-9602-49BA-A9F0-D246CAE371B4}" dt="2020-01-30T17:13:31.529" v="6566"/>
          <ac:spMkLst>
            <pc:docMk/>
            <pc:sldMk cId="4038961165" sldId="300"/>
            <ac:spMk id="143" creationId="{7051F0C3-5EF9-4654-9CB5-40BF3E1CC0A8}"/>
          </ac:spMkLst>
        </pc:spChg>
        <pc:spChg chg="add del">
          <ac:chgData name="Scott DeLoach" userId="e5ffe5c9-f8d4-4681-b92f-ad7c997ba6a6" providerId="ADAL" clId="{FE25C7F7-9602-49BA-A9F0-D246CAE371B4}" dt="2020-01-30T17:13:31.529" v="6566"/>
          <ac:spMkLst>
            <pc:docMk/>
            <pc:sldMk cId="4038961165" sldId="300"/>
            <ac:spMk id="145" creationId="{85D66EE3-0489-41FA-8FBC-859720C64108}"/>
          </ac:spMkLst>
        </pc:spChg>
        <pc:spChg chg="add del">
          <ac:chgData name="Scott DeLoach" userId="e5ffe5c9-f8d4-4681-b92f-ad7c997ba6a6" providerId="ADAL" clId="{FE25C7F7-9602-49BA-A9F0-D246CAE371B4}" dt="2020-01-30T17:13:31.529" v="6566"/>
          <ac:spMkLst>
            <pc:docMk/>
            <pc:sldMk cId="4038961165" sldId="300"/>
            <ac:spMk id="146" creationId="{FD1200A1-70BE-436E-82D9-736C3EF8C3F3}"/>
          </ac:spMkLst>
        </pc:spChg>
        <pc:spChg chg="add del">
          <ac:chgData name="Scott DeLoach" userId="e5ffe5c9-f8d4-4681-b92f-ad7c997ba6a6" providerId="ADAL" clId="{FE25C7F7-9602-49BA-A9F0-D246CAE371B4}" dt="2020-01-30T17:13:31.529" v="6566"/>
          <ac:spMkLst>
            <pc:docMk/>
            <pc:sldMk cId="4038961165" sldId="300"/>
            <ac:spMk id="160" creationId="{15D4BB79-1B4B-4565-8603-17FFFF6F4C8C}"/>
          </ac:spMkLst>
        </pc:spChg>
        <pc:spChg chg="add del">
          <ac:chgData name="Scott DeLoach" userId="e5ffe5c9-f8d4-4681-b92f-ad7c997ba6a6" providerId="ADAL" clId="{FE25C7F7-9602-49BA-A9F0-D246CAE371B4}" dt="2020-01-30T17:13:31.529" v="6566"/>
          <ac:spMkLst>
            <pc:docMk/>
            <pc:sldMk cId="4038961165" sldId="300"/>
            <ac:spMk id="161" creationId="{C70F586D-CD26-4BEB-B664-11B639EB6804}"/>
          </ac:spMkLst>
        </pc:spChg>
        <pc:spChg chg="add del">
          <ac:chgData name="Scott DeLoach" userId="e5ffe5c9-f8d4-4681-b92f-ad7c997ba6a6" providerId="ADAL" clId="{FE25C7F7-9602-49BA-A9F0-D246CAE371B4}" dt="2020-01-30T17:13:31.529" v="6566"/>
          <ac:spMkLst>
            <pc:docMk/>
            <pc:sldMk cId="4038961165" sldId="300"/>
            <ac:spMk id="163" creationId="{27673A5C-2374-4152-9ED7-712FD29C5FB9}"/>
          </ac:spMkLst>
        </pc:spChg>
        <pc:spChg chg="add del">
          <ac:chgData name="Scott DeLoach" userId="e5ffe5c9-f8d4-4681-b92f-ad7c997ba6a6" providerId="ADAL" clId="{FE25C7F7-9602-49BA-A9F0-D246CAE371B4}" dt="2020-01-30T17:13:31.529" v="6566"/>
          <ac:spMkLst>
            <pc:docMk/>
            <pc:sldMk cId="4038961165" sldId="300"/>
            <ac:spMk id="164" creationId="{AEDFCBB3-0E1A-4D28-B7E0-82B0B2652D8B}"/>
          </ac:spMkLst>
        </pc:spChg>
        <pc:spChg chg="add">
          <ac:chgData name="Scott DeLoach" userId="e5ffe5c9-f8d4-4681-b92f-ad7c997ba6a6" providerId="ADAL" clId="{FE25C7F7-9602-49BA-A9F0-D246CAE371B4}" dt="2020-01-30T17:14:23.620" v="6596"/>
          <ac:spMkLst>
            <pc:docMk/>
            <pc:sldMk cId="4038961165" sldId="300"/>
            <ac:spMk id="165" creationId="{23679D70-154E-4C38-9E8F-7679F87FDCCF}"/>
          </ac:spMkLst>
        </pc:spChg>
        <pc:spChg chg="add">
          <ac:chgData name="Scott DeLoach" userId="e5ffe5c9-f8d4-4681-b92f-ad7c997ba6a6" providerId="ADAL" clId="{FE25C7F7-9602-49BA-A9F0-D246CAE371B4}" dt="2020-01-30T17:14:23.620" v="6596"/>
          <ac:spMkLst>
            <pc:docMk/>
            <pc:sldMk cId="4038961165" sldId="300"/>
            <ac:spMk id="170" creationId="{4878A86B-32EF-4564-B38A-65E3418A69E1}"/>
          </ac:spMkLst>
        </pc:spChg>
        <pc:spChg chg="add">
          <ac:chgData name="Scott DeLoach" userId="e5ffe5c9-f8d4-4681-b92f-ad7c997ba6a6" providerId="ADAL" clId="{FE25C7F7-9602-49BA-A9F0-D246CAE371B4}" dt="2020-01-30T17:14:23.620" v="6596"/>
          <ac:spMkLst>
            <pc:docMk/>
            <pc:sldMk cId="4038961165" sldId="300"/>
            <ac:spMk id="171" creationId="{7191A3CE-9A9D-4850-9175-AA8F110CBC37}"/>
          </ac:spMkLst>
        </pc:spChg>
        <pc:spChg chg="add">
          <ac:chgData name="Scott DeLoach" userId="e5ffe5c9-f8d4-4681-b92f-ad7c997ba6a6" providerId="ADAL" clId="{FE25C7F7-9602-49BA-A9F0-D246CAE371B4}" dt="2020-01-30T17:14:23.620" v="6596"/>
          <ac:spMkLst>
            <pc:docMk/>
            <pc:sldMk cId="4038961165" sldId="300"/>
            <ac:spMk id="173" creationId="{AFD169C7-F02E-47CE-8AC2-5165CD2BED64}"/>
          </ac:spMkLst>
        </pc:spChg>
        <pc:spChg chg="add">
          <ac:chgData name="Scott DeLoach" userId="e5ffe5c9-f8d4-4681-b92f-ad7c997ba6a6" providerId="ADAL" clId="{FE25C7F7-9602-49BA-A9F0-D246CAE371B4}" dt="2020-01-30T17:14:23.620" v="6596"/>
          <ac:spMkLst>
            <pc:docMk/>
            <pc:sldMk cId="4038961165" sldId="300"/>
            <ac:spMk id="174" creationId="{AA26B206-60AA-4857-973D-0E0E5FF66677}"/>
          </ac:spMkLst>
        </pc:spChg>
        <pc:spChg chg="add">
          <ac:chgData name="Scott DeLoach" userId="e5ffe5c9-f8d4-4681-b92f-ad7c997ba6a6" providerId="ADAL" clId="{FE25C7F7-9602-49BA-A9F0-D246CAE371B4}" dt="2020-01-30T17:14:23.620" v="6596"/>
          <ac:spMkLst>
            <pc:docMk/>
            <pc:sldMk cId="4038961165" sldId="300"/>
            <ac:spMk id="175" creationId="{D3E2567F-E73B-4CC3-99D2-7A9C3EBA3E64}"/>
          </ac:spMkLst>
        </pc:spChg>
        <pc:spChg chg="add">
          <ac:chgData name="Scott DeLoach" userId="e5ffe5c9-f8d4-4681-b92f-ad7c997ba6a6" providerId="ADAL" clId="{FE25C7F7-9602-49BA-A9F0-D246CAE371B4}" dt="2020-01-30T17:14:23.620" v="6596"/>
          <ac:spMkLst>
            <pc:docMk/>
            <pc:sldMk cId="4038961165" sldId="300"/>
            <ac:spMk id="176" creationId="{B904D29F-AB3B-409E-9477-843DF61C9DCC}"/>
          </ac:spMkLst>
        </pc:spChg>
        <pc:spChg chg="add">
          <ac:chgData name="Scott DeLoach" userId="e5ffe5c9-f8d4-4681-b92f-ad7c997ba6a6" providerId="ADAL" clId="{FE25C7F7-9602-49BA-A9F0-D246CAE371B4}" dt="2020-01-30T17:14:23.620" v="6596"/>
          <ac:spMkLst>
            <pc:docMk/>
            <pc:sldMk cId="4038961165" sldId="300"/>
            <ac:spMk id="177" creationId="{798A1D1F-7B20-441A-A6E5-EF8A8D2C9137}"/>
          </ac:spMkLst>
        </pc:spChg>
        <pc:spChg chg="add">
          <ac:chgData name="Scott DeLoach" userId="e5ffe5c9-f8d4-4681-b92f-ad7c997ba6a6" providerId="ADAL" clId="{FE25C7F7-9602-49BA-A9F0-D246CAE371B4}" dt="2020-01-30T17:14:23.620" v="6596"/>
          <ac:spMkLst>
            <pc:docMk/>
            <pc:sldMk cId="4038961165" sldId="300"/>
            <ac:spMk id="184" creationId="{CB2A2D2E-6439-4923-BD9D-59E9FBA35FA8}"/>
          </ac:spMkLst>
        </pc:spChg>
        <pc:spChg chg="add">
          <ac:chgData name="Scott DeLoach" userId="e5ffe5c9-f8d4-4681-b92f-ad7c997ba6a6" providerId="ADAL" clId="{FE25C7F7-9602-49BA-A9F0-D246CAE371B4}" dt="2020-01-30T17:14:23.620" v="6596"/>
          <ac:spMkLst>
            <pc:docMk/>
            <pc:sldMk cId="4038961165" sldId="300"/>
            <ac:spMk id="187" creationId="{FEE4D473-FDD3-448D-984D-F0FA69BF91A2}"/>
          </ac:spMkLst>
        </pc:spChg>
        <pc:spChg chg="add">
          <ac:chgData name="Scott DeLoach" userId="e5ffe5c9-f8d4-4681-b92f-ad7c997ba6a6" providerId="ADAL" clId="{FE25C7F7-9602-49BA-A9F0-D246CAE371B4}" dt="2020-01-30T17:14:23.620" v="6596"/>
          <ac:spMkLst>
            <pc:docMk/>
            <pc:sldMk cId="4038961165" sldId="300"/>
            <ac:spMk id="188" creationId="{933A2A75-D43E-4BD1-985D-63EAF0E4D19B}"/>
          </ac:spMkLst>
        </pc:spChg>
        <pc:spChg chg="add">
          <ac:chgData name="Scott DeLoach" userId="e5ffe5c9-f8d4-4681-b92f-ad7c997ba6a6" providerId="ADAL" clId="{FE25C7F7-9602-49BA-A9F0-D246CAE371B4}" dt="2020-01-30T17:14:23.620" v="6596"/>
          <ac:spMkLst>
            <pc:docMk/>
            <pc:sldMk cId="4038961165" sldId="300"/>
            <ac:spMk id="190" creationId="{3B432E63-60A7-43D3-9316-FE978AF1C930}"/>
          </ac:spMkLst>
        </pc:spChg>
        <pc:spChg chg="add">
          <ac:chgData name="Scott DeLoach" userId="e5ffe5c9-f8d4-4681-b92f-ad7c997ba6a6" providerId="ADAL" clId="{FE25C7F7-9602-49BA-A9F0-D246CAE371B4}" dt="2020-01-30T17:14:23.620" v="6596"/>
          <ac:spMkLst>
            <pc:docMk/>
            <pc:sldMk cId="4038961165" sldId="300"/>
            <ac:spMk id="191" creationId="{810B63E9-9D20-42C1-BE31-69A6819E562F}"/>
          </ac:spMkLst>
        </pc:spChg>
        <pc:spChg chg="add">
          <ac:chgData name="Scott DeLoach" userId="e5ffe5c9-f8d4-4681-b92f-ad7c997ba6a6" providerId="ADAL" clId="{FE25C7F7-9602-49BA-A9F0-D246CAE371B4}" dt="2020-01-30T17:14:23.620" v="6596"/>
          <ac:spMkLst>
            <pc:docMk/>
            <pc:sldMk cId="4038961165" sldId="300"/>
            <ac:spMk id="205" creationId="{1DBA1A86-43BA-4204-9D8B-A4D159D72AA9}"/>
          </ac:spMkLst>
        </pc:spChg>
        <pc:spChg chg="add">
          <ac:chgData name="Scott DeLoach" userId="e5ffe5c9-f8d4-4681-b92f-ad7c997ba6a6" providerId="ADAL" clId="{FE25C7F7-9602-49BA-A9F0-D246CAE371B4}" dt="2020-01-30T17:14:23.620" v="6596"/>
          <ac:spMkLst>
            <pc:docMk/>
            <pc:sldMk cId="4038961165" sldId="300"/>
            <ac:spMk id="206" creationId="{DCC090FB-B307-4670-9DE6-3821804D16C6}"/>
          </ac:spMkLst>
        </pc:spChg>
        <pc:spChg chg="add">
          <ac:chgData name="Scott DeLoach" userId="e5ffe5c9-f8d4-4681-b92f-ad7c997ba6a6" providerId="ADAL" clId="{FE25C7F7-9602-49BA-A9F0-D246CAE371B4}" dt="2020-01-30T17:14:23.620" v="6596"/>
          <ac:spMkLst>
            <pc:docMk/>
            <pc:sldMk cId="4038961165" sldId="300"/>
            <ac:spMk id="208" creationId="{C55F4B0E-C492-479E-9940-FDAA7AD33FDB}"/>
          </ac:spMkLst>
        </pc:spChg>
        <pc:spChg chg="add">
          <ac:chgData name="Scott DeLoach" userId="e5ffe5c9-f8d4-4681-b92f-ad7c997ba6a6" providerId="ADAL" clId="{FE25C7F7-9602-49BA-A9F0-D246CAE371B4}" dt="2020-01-30T17:14:23.620" v="6596"/>
          <ac:spMkLst>
            <pc:docMk/>
            <pc:sldMk cId="4038961165" sldId="300"/>
            <ac:spMk id="209" creationId="{6BBC06D2-9B22-4478-B630-14B1EEFCA9DD}"/>
          </ac:spMkLst>
        </pc:spChg>
        <pc:grpChg chg="add del">
          <ac:chgData name="Scott DeLoach" userId="e5ffe5c9-f8d4-4681-b92f-ad7c997ba6a6" providerId="ADAL" clId="{FE25C7F7-9602-49BA-A9F0-D246CAE371B4}" dt="2020-01-30T17:11:27.705" v="6519"/>
          <ac:grpSpMkLst>
            <pc:docMk/>
            <pc:sldMk cId="4038961165" sldId="300"/>
            <ac:grpSpMk id="106" creationId="{FCF1EB94-ED5F-4786-A98F-CE2644CB2400}"/>
          </ac:grpSpMkLst>
        </pc:grpChg>
        <pc:grpChg chg="add del">
          <ac:chgData name="Scott DeLoach" userId="e5ffe5c9-f8d4-4681-b92f-ad7c997ba6a6" providerId="ADAL" clId="{FE25C7F7-9602-49BA-A9F0-D246CAE371B4}" dt="2020-01-30T17:11:27.705" v="6519"/>
          <ac:grpSpMkLst>
            <pc:docMk/>
            <pc:sldMk cId="4038961165" sldId="300"/>
            <ac:grpSpMk id="110" creationId="{775CEFB6-AFD5-494A-9314-1172F8FD70B4}"/>
          </ac:grpSpMkLst>
        </pc:grpChg>
        <pc:grpChg chg="add del">
          <ac:chgData name="Scott DeLoach" userId="e5ffe5c9-f8d4-4681-b92f-ad7c997ba6a6" providerId="ADAL" clId="{FE25C7F7-9602-49BA-A9F0-D246CAE371B4}" dt="2020-01-30T17:13:31.529" v="6566"/>
          <ac:grpSpMkLst>
            <pc:docMk/>
            <pc:sldMk cId="4038961165" sldId="300"/>
            <ac:grpSpMk id="151" creationId="{D4F13DA6-3357-439F-81CB-C81B54E89B4B}"/>
          </ac:grpSpMkLst>
        </pc:grpChg>
        <pc:grpChg chg="add del">
          <ac:chgData name="Scott DeLoach" userId="e5ffe5c9-f8d4-4681-b92f-ad7c997ba6a6" providerId="ADAL" clId="{FE25C7F7-9602-49BA-A9F0-D246CAE371B4}" dt="2020-01-30T17:13:31.529" v="6566"/>
          <ac:grpSpMkLst>
            <pc:docMk/>
            <pc:sldMk cId="4038961165" sldId="300"/>
            <ac:grpSpMk id="155" creationId="{C1C4D36F-5359-4EEA-B8A0-39F1F55A81BE}"/>
          </ac:grpSpMkLst>
        </pc:grpChg>
        <pc:grpChg chg="add">
          <ac:chgData name="Scott DeLoach" userId="e5ffe5c9-f8d4-4681-b92f-ad7c997ba6a6" providerId="ADAL" clId="{FE25C7F7-9602-49BA-A9F0-D246CAE371B4}" dt="2020-01-30T17:14:23.620" v="6596"/>
          <ac:grpSpMkLst>
            <pc:docMk/>
            <pc:sldMk cId="4038961165" sldId="300"/>
            <ac:grpSpMk id="196" creationId="{3DAC3772-E6F4-475E-AE56-8AAEF85E265A}"/>
          </ac:grpSpMkLst>
        </pc:grpChg>
        <pc:grpChg chg="add">
          <ac:chgData name="Scott DeLoach" userId="e5ffe5c9-f8d4-4681-b92f-ad7c997ba6a6" providerId="ADAL" clId="{FE25C7F7-9602-49BA-A9F0-D246CAE371B4}" dt="2020-01-30T17:14:23.620" v="6596"/>
          <ac:grpSpMkLst>
            <pc:docMk/>
            <pc:sldMk cId="4038961165" sldId="300"/>
            <ac:grpSpMk id="200" creationId="{54ACA46F-F552-4E4B-9441-8693DD573C3C}"/>
          </ac:grpSpMkLst>
        </pc:grpChg>
        <pc:cxnChg chg="del mod">
          <ac:chgData name="Scott DeLoach" userId="e5ffe5c9-f8d4-4681-b92f-ad7c997ba6a6" providerId="ADAL" clId="{FE25C7F7-9602-49BA-A9F0-D246CAE371B4}" dt="2020-01-30T17:10:43.829" v="6508" actId="478"/>
          <ac:cxnSpMkLst>
            <pc:docMk/>
            <pc:sldMk cId="4038961165" sldId="300"/>
            <ac:cxnSpMk id="15" creationId="{494D7C2B-D40A-4655-BF27-BC25FD503A9A}"/>
          </ac:cxnSpMkLst>
        </pc:cxnChg>
        <pc:cxnChg chg="del">
          <ac:chgData name="Scott DeLoach" userId="e5ffe5c9-f8d4-4681-b92f-ad7c997ba6a6" providerId="ADAL" clId="{FE25C7F7-9602-49BA-A9F0-D246CAE371B4}" dt="2020-01-30T17:10:43.829" v="6508" actId="478"/>
          <ac:cxnSpMkLst>
            <pc:docMk/>
            <pc:sldMk cId="4038961165" sldId="300"/>
            <ac:cxnSpMk id="16" creationId="{861C5DDF-B804-40EF-9838-138EB79487AD}"/>
          </ac:cxnSpMkLst>
        </pc:cxnChg>
        <pc:cxnChg chg="del mod">
          <ac:chgData name="Scott DeLoach" userId="e5ffe5c9-f8d4-4681-b92f-ad7c997ba6a6" providerId="ADAL" clId="{FE25C7F7-9602-49BA-A9F0-D246CAE371B4}" dt="2020-01-30T17:10:43.829" v="6508" actId="478"/>
          <ac:cxnSpMkLst>
            <pc:docMk/>
            <pc:sldMk cId="4038961165" sldId="300"/>
            <ac:cxnSpMk id="17" creationId="{698C8156-0E24-4F1E-B9FB-7B26E960B50F}"/>
          </ac:cxnSpMkLst>
        </pc:cxnChg>
        <pc:cxnChg chg="del mod">
          <ac:chgData name="Scott DeLoach" userId="e5ffe5c9-f8d4-4681-b92f-ad7c997ba6a6" providerId="ADAL" clId="{FE25C7F7-9602-49BA-A9F0-D246CAE371B4}" dt="2020-01-30T17:10:43.829" v="6508" actId="478"/>
          <ac:cxnSpMkLst>
            <pc:docMk/>
            <pc:sldMk cId="4038961165" sldId="300"/>
            <ac:cxnSpMk id="18" creationId="{46402E9F-FA36-4D7F-AD9E-454F5A55118A}"/>
          </ac:cxnSpMkLst>
        </pc:cxnChg>
        <pc:cxnChg chg="del mod">
          <ac:chgData name="Scott DeLoach" userId="e5ffe5c9-f8d4-4681-b92f-ad7c997ba6a6" providerId="ADAL" clId="{FE25C7F7-9602-49BA-A9F0-D246CAE371B4}" dt="2020-01-30T17:10:43.829" v="6508" actId="478"/>
          <ac:cxnSpMkLst>
            <pc:docMk/>
            <pc:sldMk cId="4038961165" sldId="300"/>
            <ac:cxnSpMk id="41" creationId="{36FECEC0-0CF5-42CB-8045-8B0A7F4E47F8}"/>
          </ac:cxnSpMkLst>
        </pc:cxnChg>
        <pc:cxnChg chg="del mod">
          <ac:chgData name="Scott DeLoach" userId="e5ffe5c9-f8d4-4681-b92f-ad7c997ba6a6" providerId="ADAL" clId="{FE25C7F7-9602-49BA-A9F0-D246CAE371B4}" dt="2020-01-30T17:10:43.829" v="6508" actId="478"/>
          <ac:cxnSpMkLst>
            <pc:docMk/>
            <pc:sldMk cId="4038961165" sldId="300"/>
            <ac:cxnSpMk id="48" creationId="{BB8ECE9C-261E-466A-A9C7-895170320632}"/>
          </ac:cxnSpMkLst>
        </pc:cxnChg>
        <pc:cxnChg chg="del mod">
          <ac:chgData name="Scott DeLoach" userId="e5ffe5c9-f8d4-4681-b92f-ad7c997ba6a6" providerId="ADAL" clId="{FE25C7F7-9602-49BA-A9F0-D246CAE371B4}" dt="2020-01-30T17:10:43.829" v="6508" actId="478"/>
          <ac:cxnSpMkLst>
            <pc:docMk/>
            <pc:sldMk cId="4038961165" sldId="300"/>
            <ac:cxnSpMk id="51" creationId="{C133C6AF-707F-4510-B34A-63BF6D7372F7}"/>
          </ac:cxnSpMkLst>
        </pc:cxnChg>
        <pc:cxnChg chg="add del">
          <ac:chgData name="Scott DeLoach" userId="e5ffe5c9-f8d4-4681-b92f-ad7c997ba6a6" providerId="ADAL" clId="{FE25C7F7-9602-49BA-A9F0-D246CAE371B4}" dt="2020-01-30T17:11:27.705" v="6519"/>
          <ac:cxnSpMkLst>
            <pc:docMk/>
            <pc:sldMk cId="4038961165" sldId="300"/>
            <ac:cxnSpMk id="53" creationId="{2BACE750-BD74-41C4-B55E-5643E55DADDA}"/>
          </ac:cxnSpMkLst>
        </pc:cxnChg>
        <pc:cxnChg chg="add del">
          <ac:chgData name="Scott DeLoach" userId="e5ffe5c9-f8d4-4681-b92f-ad7c997ba6a6" providerId="ADAL" clId="{FE25C7F7-9602-49BA-A9F0-D246CAE371B4}" dt="2020-01-30T17:11:27.705" v="6519"/>
          <ac:cxnSpMkLst>
            <pc:docMk/>
            <pc:sldMk cId="4038961165" sldId="300"/>
            <ac:cxnSpMk id="54" creationId="{2D76E9B9-E6EB-4406-8E85-6BAB544CD7E0}"/>
          </ac:cxnSpMkLst>
        </pc:cxnChg>
        <pc:cxnChg chg="add del">
          <ac:chgData name="Scott DeLoach" userId="e5ffe5c9-f8d4-4681-b92f-ad7c997ba6a6" providerId="ADAL" clId="{FE25C7F7-9602-49BA-A9F0-D246CAE371B4}" dt="2020-01-30T17:11:27.705" v="6519"/>
          <ac:cxnSpMkLst>
            <pc:docMk/>
            <pc:sldMk cId="4038961165" sldId="300"/>
            <ac:cxnSpMk id="55" creationId="{C3B3660C-3E78-4C20-A333-5200BD87AE1A}"/>
          </ac:cxnSpMkLst>
        </pc:cxnChg>
        <pc:cxnChg chg="add del">
          <ac:chgData name="Scott DeLoach" userId="e5ffe5c9-f8d4-4681-b92f-ad7c997ba6a6" providerId="ADAL" clId="{FE25C7F7-9602-49BA-A9F0-D246CAE371B4}" dt="2020-01-30T17:11:27.705" v="6519"/>
          <ac:cxnSpMkLst>
            <pc:docMk/>
            <pc:sldMk cId="4038961165" sldId="300"/>
            <ac:cxnSpMk id="59" creationId="{923BFE75-F70D-4D77-AFDB-2A055D6AF4FB}"/>
          </ac:cxnSpMkLst>
        </pc:cxnChg>
        <pc:cxnChg chg="add del">
          <ac:chgData name="Scott DeLoach" userId="e5ffe5c9-f8d4-4681-b92f-ad7c997ba6a6" providerId="ADAL" clId="{FE25C7F7-9602-49BA-A9F0-D246CAE371B4}" dt="2020-01-30T17:11:27.705" v="6519"/>
          <ac:cxnSpMkLst>
            <pc:docMk/>
            <pc:sldMk cId="4038961165" sldId="300"/>
            <ac:cxnSpMk id="64" creationId="{97DE1938-3D3B-4129-8C45-7C6070748F4F}"/>
          </ac:cxnSpMkLst>
        </pc:cxnChg>
        <pc:cxnChg chg="del mod">
          <ac:chgData name="Scott DeLoach" userId="e5ffe5c9-f8d4-4681-b92f-ad7c997ba6a6" providerId="ADAL" clId="{FE25C7F7-9602-49BA-A9F0-D246CAE371B4}" dt="2020-01-30T17:10:43.829" v="6508" actId="478"/>
          <ac:cxnSpMkLst>
            <pc:docMk/>
            <pc:sldMk cId="4038961165" sldId="300"/>
            <ac:cxnSpMk id="73" creationId="{243AEBA9-21F4-4F4C-AB83-BA9B0E09EE05}"/>
          </ac:cxnSpMkLst>
        </pc:cxnChg>
        <pc:cxnChg chg="del mod">
          <ac:chgData name="Scott DeLoach" userId="e5ffe5c9-f8d4-4681-b92f-ad7c997ba6a6" providerId="ADAL" clId="{FE25C7F7-9602-49BA-A9F0-D246CAE371B4}" dt="2020-01-30T17:10:43.829" v="6508" actId="478"/>
          <ac:cxnSpMkLst>
            <pc:docMk/>
            <pc:sldMk cId="4038961165" sldId="300"/>
            <ac:cxnSpMk id="74" creationId="{EB7A9CF1-A687-4771-844E-119EE72F79CA}"/>
          </ac:cxnSpMkLst>
        </pc:cxnChg>
        <pc:cxnChg chg="add del">
          <ac:chgData name="Scott DeLoach" userId="e5ffe5c9-f8d4-4681-b92f-ad7c997ba6a6" providerId="ADAL" clId="{FE25C7F7-9602-49BA-A9F0-D246CAE371B4}" dt="2020-01-30T17:11:27.705" v="6519"/>
          <ac:cxnSpMkLst>
            <pc:docMk/>
            <pc:sldMk cId="4038961165" sldId="300"/>
            <ac:cxnSpMk id="75" creationId="{7A79A0D3-2659-462A-82FE-D71F4AD3449A}"/>
          </ac:cxnSpMkLst>
        </pc:cxnChg>
        <pc:cxnChg chg="add del">
          <ac:chgData name="Scott DeLoach" userId="e5ffe5c9-f8d4-4681-b92f-ad7c997ba6a6" providerId="ADAL" clId="{FE25C7F7-9602-49BA-A9F0-D246CAE371B4}" dt="2020-01-30T17:11:27.705" v="6519"/>
          <ac:cxnSpMkLst>
            <pc:docMk/>
            <pc:sldMk cId="4038961165" sldId="300"/>
            <ac:cxnSpMk id="76" creationId="{605F4FE0-D862-43D6-BD39-75FF796D4AA2}"/>
          </ac:cxnSpMkLst>
        </pc:cxnChg>
        <pc:cxnChg chg="del mod">
          <ac:chgData name="Scott DeLoach" userId="e5ffe5c9-f8d4-4681-b92f-ad7c997ba6a6" providerId="ADAL" clId="{FE25C7F7-9602-49BA-A9F0-D246CAE371B4}" dt="2020-01-30T17:10:43.829" v="6508" actId="478"/>
          <ac:cxnSpMkLst>
            <pc:docMk/>
            <pc:sldMk cId="4038961165" sldId="300"/>
            <ac:cxnSpMk id="77" creationId="{3CF9E892-0873-4AF0-B32B-8C4ECBD06BE5}"/>
          </ac:cxnSpMkLst>
        </pc:cxnChg>
        <pc:cxnChg chg="add del">
          <ac:chgData name="Scott DeLoach" userId="e5ffe5c9-f8d4-4681-b92f-ad7c997ba6a6" providerId="ADAL" clId="{FE25C7F7-9602-49BA-A9F0-D246CAE371B4}" dt="2020-01-30T17:11:27.705" v="6519"/>
          <ac:cxnSpMkLst>
            <pc:docMk/>
            <pc:sldMk cId="4038961165" sldId="300"/>
            <ac:cxnSpMk id="79" creationId="{EA2FD456-B929-4C57-94ED-9DB3312980F1}"/>
          </ac:cxnSpMkLst>
        </pc:cxnChg>
        <pc:cxnChg chg="del mod">
          <ac:chgData name="Scott DeLoach" userId="e5ffe5c9-f8d4-4681-b92f-ad7c997ba6a6" providerId="ADAL" clId="{FE25C7F7-9602-49BA-A9F0-D246CAE371B4}" dt="2020-01-30T17:10:43.829" v="6508" actId="478"/>
          <ac:cxnSpMkLst>
            <pc:docMk/>
            <pc:sldMk cId="4038961165" sldId="300"/>
            <ac:cxnSpMk id="80" creationId="{067344E8-9E6D-4329-8A60-DA18132E019A}"/>
          </ac:cxnSpMkLst>
        </pc:cxnChg>
        <pc:cxnChg chg="add del">
          <ac:chgData name="Scott DeLoach" userId="e5ffe5c9-f8d4-4681-b92f-ad7c997ba6a6" providerId="ADAL" clId="{FE25C7F7-9602-49BA-A9F0-D246CAE371B4}" dt="2020-01-30T17:11:27.705" v="6519"/>
          <ac:cxnSpMkLst>
            <pc:docMk/>
            <pc:sldMk cId="4038961165" sldId="300"/>
            <ac:cxnSpMk id="81" creationId="{3FAC2612-5EB2-4087-9F66-4357DD71A0A6}"/>
          </ac:cxnSpMkLst>
        </pc:cxnChg>
        <pc:cxnChg chg="add del">
          <ac:chgData name="Scott DeLoach" userId="e5ffe5c9-f8d4-4681-b92f-ad7c997ba6a6" providerId="ADAL" clId="{FE25C7F7-9602-49BA-A9F0-D246CAE371B4}" dt="2020-01-30T17:11:27.705" v="6519"/>
          <ac:cxnSpMkLst>
            <pc:docMk/>
            <pc:sldMk cId="4038961165" sldId="300"/>
            <ac:cxnSpMk id="82" creationId="{D3A3901B-E428-4351-9109-39614B3C2257}"/>
          </ac:cxnSpMkLst>
        </pc:cxnChg>
        <pc:cxnChg chg="del mod">
          <ac:chgData name="Scott DeLoach" userId="e5ffe5c9-f8d4-4681-b92f-ad7c997ba6a6" providerId="ADAL" clId="{FE25C7F7-9602-49BA-A9F0-D246CAE371B4}" dt="2020-01-30T17:10:43.829" v="6508" actId="478"/>
          <ac:cxnSpMkLst>
            <pc:docMk/>
            <pc:sldMk cId="4038961165" sldId="300"/>
            <ac:cxnSpMk id="83" creationId="{5AD84311-BF31-4CF9-BC12-44F425FECFD5}"/>
          </ac:cxnSpMkLst>
        </pc:cxnChg>
        <pc:cxnChg chg="del mod">
          <ac:chgData name="Scott DeLoach" userId="e5ffe5c9-f8d4-4681-b92f-ad7c997ba6a6" providerId="ADAL" clId="{FE25C7F7-9602-49BA-A9F0-D246CAE371B4}" dt="2020-01-30T17:10:43.829" v="6508" actId="478"/>
          <ac:cxnSpMkLst>
            <pc:docMk/>
            <pc:sldMk cId="4038961165" sldId="300"/>
            <ac:cxnSpMk id="84" creationId="{821C29DC-0FEE-446A-A13F-D1491FD8438D}"/>
          </ac:cxnSpMkLst>
        </pc:cxnChg>
        <pc:cxnChg chg="add del">
          <ac:chgData name="Scott DeLoach" userId="e5ffe5c9-f8d4-4681-b92f-ad7c997ba6a6" providerId="ADAL" clId="{FE25C7F7-9602-49BA-A9F0-D246CAE371B4}" dt="2020-01-30T17:11:27.705" v="6519"/>
          <ac:cxnSpMkLst>
            <pc:docMk/>
            <pc:sldMk cId="4038961165" sldId="300"/>
            <ac:cxnSpMk id="85" creationId="{575AFF88-B387-4BB8-B0D2-24D8D20E42A4}"/>
          </ac:cxnSpMkLst>
        </pc:cxnChg>
        <pc:cxnChg chg="del mod">
          <ac:chgData name="Scott DeLoach" userId="e5ffe5c9-f8d4-4681-b92f-ad7c997ba6a6" providerId="ADAL" clId="{FE25C7F7-9602-49BA-A9F0-D246CAE371B4}" dt="2020-01-30T17:10:43.829" v="6508" actId="478"/>
          <ac:cxnSpMkLst>
            <pc:docMk/>
            <pc:sldMk cId="4038961165" sldId="300"/>
            <ac:cxnSpMk id="86" creationId="{86B44169-AD55-47A2-9202-8727342C39C5}"/>
          </ac:cxnSpMkLst>
        </pc:cxnChg>
        <pc:cxnChg chg="add del">
          <ac:chgData name="Scott DeLoach" userId="e5ffe5c9-f8d4-4681-b92f-ad7c997ba6a6" providerId="ADAL" clId="{FE25C7F7-9602-49BA-A9F0-D246CAE371B4}" dt="2020-01-30T17:11:27.705" v="6519"/>
          <ac:cxnSpMkLst>
            <pc:docMk/>
            <pc:sldMk cId="4038961165" sldId="300"/>
            <ac:cxnSpMk id="88" creationId="{26F37580-D3EC-4C32-B3CA-2717AEB6179B}"/>
          </ac:cxnSpMkLst>
        </pc:cxnChg>
        <pc:cxnChg chg="del mod">
          <ac:chgData name="Scott DeLoach" userId="e5ffe5c9-f8d4-4681-b92f-ad7c997ba6a6" providerId="ADAL" clId="{FE25C7F7-9602-49BA-A9F0-D246CAE371B4}" dt="2020-01-30T17:10:43.829" v="6508" actId="478"/>
          <ac:cxnSpMkLst>
            <pc:docMk/>
            <pc:sldMk cId="4038961165" sldId="300"/>
            <ac:cxnSpMk id="89" creationId="{F69A3A31-4A91-4D1E-9444-71777643F44A}"/>
          </ac:cxnSpMkLst>
        </pc:cxnChg>
        <pc:cxnChg chg="del mod">
          <ac:chgData name="Scott DeLoach" userId="e5ffe5c9-f8d4-4681-b92f-ad7c997ba6a6" providerId="ADAL" clId="{FE25C7F7-9602-49BA-A9F0-D246CAE371B4}" dt="2020-01-30T17:10:43.829" v="6508" actId="478"/>
          <ac:cxnSpMkLst>
            <pc:docMk/>
            <pc:sldMk cId="4038961165" sldId="300"/>
            <ac:cxnSpMk id="90" creationId="{1D8F92DA-2FCA-4756-BDBE-2FEA84EDC29E}"/>
          </ac:cxnSpMkLst>
        </pc:cxnChg>
        <pc:cxnChg chg="add del">
          <ac:chgData name="Scott DeLoach" userId="e5ffe5c9-f8d4-4681-b92f-ad7c997ba6a6" providerId="ADAL" clId="{FE25C7F7-9602-49BA-A9F0-D246CAE371B4}" dt="2020-01-30T17:11:27.705" v="6519"/>
          <ac:cxnSpMkLst>
            <pc:docMk/>
            <pc:sldMk cId="4038961165" sldId="300"/>
            <ac:cxnSpMk id="91" creationId="{513AD3F4-7A4B-4467-AD6B-0ED4D4C12B73}"/>
          </ac:cxnSpMkLst>
        </pc:cxnChg>
        <pc:cxnChg chg="del mod">
          <ac:chgData name="Scott DeLoach" userId="e5ffe5c9-f8d4-4681-b92f-ad7c997ba6a6" providerId="ADAL" clId="{FE25C7F7-9602-49BA-A9F0-D246CAE371B4}" dt="2020-01-30T17:10:43.829" v="6508" actId="478"/>
          <ac:cxnSpMkLst>
            <pc:docMk/>
            <pc:sldMk cId="4038961165" sldId="300"/>
            <ac:cxnSpMk id="95" creationId="{466EF604-B031-48A7-8C1A-EF6A6082CC9F}"/>
          </ac:cxnSpMkLst>
        </pc:cxnChg>
        <pc:cxnChg chg="add del">
          <ac:chgData name="Scott DeLoach" userId="e5ffe5c9-f8d4-4681-b92f-ad7c997ba6a6" providerId="ADAL" clId="{FE25C7F7-9602-49BA-A9F0-D246CAE371B4}" dt="2020-01-30T17:11:27.705" v="6519"/>
          <ac:cxnSpMkLst>
            <pc:docMk/>
            <pc:sldMk cId="4038961165" sldId="300"/>
            <ac:cxnSpMk id="96" creationId="{11B83585-ED5B-4914-85AC-4B5F1B04A2EA}"/>
          </ac:cxnSpMkLst>
        </pc:cxnChg>
        <pc:cxnChg chg="del mod">
          <ac:chgData name="Scott DeLoach" userId="e5ffe5c9-f8d4-4681-b92f-ad7c997ba6a6" providerId="ADAL" clId="{FE25C7F7-9602-49BA-A9F0-D246CAE371B4}" dt="2020-01-30T17:10:43.829" v="6508" actId="478"/>
          <ac:cxnSpMkLst>
            <pc:docMk/>
            <pc:sldMk cId="4038961165" sldId="300"/>
            <ac:cxnSpMk id="98" creationId="{99A28700-6F96-4D44-A424-D3A9B5182CF1}"/>
          </ac:cxnSpMkLst>
        </pc:cxnChg>
        <pc:cxnChg chg="add del">
          <ac:chgData name="Scott DeLoach" userId="e5ffe5c9-f8d4-4681-b92f-ad7c997ba6a6" providerId="ADAL" clId="{FE25C7F7-9602-49BA-A9F0-D246CAE371B4}" dt="2020-01-30T17:11:27.705" v="6519"/>
          <ac:cxnSpMkLst>
            <pc:docMk/>
            <pc:sldMk cId="4038961165" sldId="300"/>
            <ac:cxnSpMk id="101" creationId="{D1A55CD0-0949-4C14-826E-607016B346E3}"/>
          </ac:cxnSpMkLst>
        </pc:cxnChg>
        <pc:cxnChg chg="add del">
          <ac:chgData name="Scott DeLoach" userId="e5ffe5c9-f8d4-4681-b92f-ad7c997ba6a6" providerId="ADAL" clId="{FE25C7F7-9602-49BA-A9F0-D246CAE371B4}" dt="2020-01-30T17:11:27.705" v="6519"/>
          <ac:cxnSpMkLst>
            <pc:docMk/>
            <pc:sldMk cId="4038961165" sldId="300"/>
            <ac:cxnSpMk id="102" creationId="{16CB7D48-E2F2-4CC8-924A-96A19BAB19BB}"/>
          </ac:cxnSpMkLst>
        </pc:cxnChg>
        <pc:cxnChg chg="add del">
          <ac:chgData name="Scott DeLoach" userId="e5ffe5c9-f8d4-4681-b92f-ad7c997ba6a6" providerId="ADAL" clId="{FE25C7F7-9602-49BA-A9F0-D246CAE371B4}" dt="2020-01-30T17:11:27.705" v="6519"/>
          <ac:cxnSpMkLst>
            <pc:docMk/>
            <pc:sldMk cId="4038961165" sldId="300"/>
            <ac:cxnSpMk id="103" creationId="{701EEA1B-394B-4AAE-8993-2A13A8A42F04}"/>
          </ac:cxnSpMkLst>
        </pc:cxnChg>
        <pc:cxnChg chg="add del">
          <ac:chgData name="Scott DeLoach" userId="e5ffe5c9-f8d4-4681-b92f-ad7c997ba6a6" providerId="ADAL" clId="{FE25C7F7-9602-49BA-A9F0-D246CAE371B4}" dt="2020-01-30T17:11:27.705" v="6519"/>
          <ac:cxnSpMkLst>
            <pc:docMk/>
            <pc:sldMk cId="4038961165" sldId="300"/>
            <ac:cxnSpMk id="104" creationId="{2085F47C-C5E1-4403-AC94-585EAD088F4A}"/>
          </ac:cxnSpMkLst>
        </pc:cxnChg>
        <pc:cxnChg chg="del mod">
          <ac:chgData name="Scott DeLoach" userId="e5ffe5c9-f8d4-4681-b92f-ad7c997ba6a6" providerId="ADAL" clId="{FE25C7F7-9602-49BA-A9F0-D246CAE371B4}" dt="2020-01-30T17:10:43.829" v="6508" actId="478"/>
          <ac:cxnSpMkLst>
            <pc:docMk/>
            <pc:sldMk cId="4038961165" sldId="300"/>
            <ac:cxnSpMk id="105" creationId="{854CF708-B594-4DB2-9C00-0E9AE3CC1D40}"/>
          </ac:cxnSpMkLst>
        </pc:cxnChg>
        <pc:cxnChg chg="add del">
          <ac:chgData name="Scott DeLoach" userId="e5ffe5c9-f8d4-4681-b92f-ad7c997ba6a6" providerId="ADAL" clId="{FE25C7F7-9602-49BA-A9F0-D246CAE371B4}" dt="2020-01-30T17:11:27.705" v="6519"/>
          <ac:cxnSpMkLst>
            <pc:docMk/>
            <pc:sldMk cId="4038961165" sldId="300"/>
            <ac:cxnSpMk id="114" creationId="{FFF6D75A-98FC-4B14-A784-B5E977A12852}"/>
          </ac:cxnSpMkLst>
        </pc:cxnChg>
        <pc:cxnChg chg="add del">
          <ac:chgData name="Scott DeLoach" userId="e5ffe5c9-f8d4-4681-b92f-ad7c997ba6a6" providerId="ADAL" clId="{FE25C7F7-9602-49BA-A9F0-D246CAE371B4}" dt="2020-01-30T17:11:27.705" v="6519"/>
          <ac:cxnSpMkLst>
            <pc:docMk/>
            <pc:sldMk cId="4038961165" sldId="300"/>
            <ac:cxnSpMk id="117" creationId="{7E386800-982F-4D7B-8398-2956EE8BF24E}"/>
          </ac:cxnSpMkLst>
        </pc:cxnChg>
        <pc:cxnChg chg="add del">
          <ac:chgData name="Scott DeLoach" userId="e5ffe5c9-f8d4-4681-b92f-ad7c997ba6a6" providerId="ADAL" clId="{FE25C7F7-9602-49BA-A9F0-D246CAE371B4}" dt="2020-01-30T17:13:31.529" v="6566"/>
          <ac:cxnSpMkLst>
            <pc:docMk/>
            <pc:sldMk cId="4038961165" sldId="300"/>
            <ac:cxnSpMk id="121" creationId="{8C3EAE00-C79D-487B-BF42-9751A027832C}"/>
          </ac:cxnSpMkLst>
        </pc:cxnChg>
        <pc:cxnChg chg="add del">
          <ac:chgData name="Scott DeLoach" userId="e5ffe5c9-f8d4-4681-b92f-ad7c997ba6a6" providerId="ADAL" clId="{FE25C7F7-9602-49BA-A9F0-D246CAE371B4}" dt="2020-01-30T17:13:31.529" v="6566"/>
          <ac:cxnSpMkLst>
            <pc:docMk/>
            <pc:sldMk cId="4038961165" sldId="300"/>
            <ac:cxnSpMk id="122" creationId="{19616CC6-BEDC-42E2-8429-0B7FD5B012E3}"/>
          </ac:cxnSpMkLst>
        </pc:cxnChg>
        <pc:cxnChg chg="add del">
          <ac:chgData name="Scott DeLoach" userId="e5ffe5c9-f8d4-4681-b92f-ad7c997ba6a6" providerId="ADAL" clId="{FE25C7F7-9602-49BA-A9F0-D246CAE371B4}" dt="2020-01-30T17:13:31.529" v="6566"/>
          <ac:cxnSpMkLst>
            <pc:docMk/>
            <pc:sldMk cId="4038961165" sldId="300"/>
            <ac:cxnSpMk id="123" creationId="{AA241434-86FA-4B27-B7FA-7190726CB09E}"/>
          </ac:cxnSpMkLst>
        </pc:cxnChg>
        <pc:cxnChg chg="add del">
          <ac:chgData name="Scott DeLoach" userId="e5ffe5c9-f8d4-4681-b92f-ad7c997ba6a6" providerId="ADAL" clId="{FE25C7F7-9602-49BA-A9F0-D246CAE371B4}" dt="2020-01-30T17:13:31.529" v="6566"/>
          <ac:cxnSpMkLst>
            <pc:docMk/>
            <pc:sldMk cId="4038961165" sldId="300"/>
            <ac:cxnSpMk id="124" creationId="{C10012C7-8E66-4001-A6CE-291EB93C289F}"/>
          </ac:cxnSpMkLst>
        </pc:cxnChg>
        <pc:cxnChg chg="add del">
          <ac:chgData name="Scott DeLoach" userId="e5ffe5c9-f8d4-4681-b92f-ad7c997ba6a6" providerId="ADAL" clId="{FE25C7F7-9602-49BA-A9F0-D246CAE371B4}" dt="2020-01-30T17:13:31.529" v="6566"/>
          <ac:cxnSpMkLst>
            <pc:docMk/>
            <pc:sldMk cId="4038961165" sldId="300"/>
            <ac:cxnSpMk id="127" creationId="{9518DAD5-9AD4-463A-B3E8-30CE77164CB6}"/>
          </ac:cxnSpMkLst>
        </pc:cxnChg>
        <pc:cxnChg chg="add del">
          <ac:chgData name="Scott DeLoach" userId="e5ffe5c9-f8d4-4681-b92f-ad7c997ba6a6" providerId="ADAL" clId="{FE25C7F7-9602-49BA-A9F0-D246CAE371B4}" dt="2020-01-30T17:13:31.529" v="6566"/>
          <ac:cxnSpMkLst>
            <pc:docMk/>
            <pc:sldMk cId="4038961165" sldId="300"/>
            <ac:cxnSpMk id="133" creationId="{DBE0B08C-F098-488F-BF77-CD99E87BB86E}"/>
          </ac:cxnSpMkLst>
        </pc:cxnChg>
        <pc:cxnChg chg="add del">
          <ac:chgData name="Scott DeLoach" userId="e5ffe5c9-f8d4-4681-b92f-ad7c997ba6a6" providerId="ADAL" clId="{FE25C7F7-9602-49BA-A9F0-D246CAE371B4}" dt="2020-01-30T17:13:31.529" v="6566"/>
          <ac:cxnSpMkLst>
            <pc:docMk/>
            <pc:sldMk cId="4038961165" sldId="300"/>
            <ac:cxnSpMk id="134" creationId="{74859A5F-0CB1-45F2-BC63-47F0071AE8AC}"/>
          </ac:cxnSpMkLst>
        </pc:cxnChg>
        <pc:cxnChg chg="add del">
          <ac:chgData name="Scott DeLoach" userId="e5ffe5c9-f8d4-4681-b92f-ad7c997ba6a6" providerId="ADAL" clId="{FE25C7F7-9602-49BA-A9F0-D246CAE371B4}" dt="2020-01-30T17:13:31.529" v="6566"/>
          <ac:cxnSpMkLst>
            <pc:docMk/>
            <pc:sldMk cId="4038961165" sldId="300"/>
            <ac:cxnSpMk id="135" creationId="{364C83E3-F450-498F-BBD9-2C6D096A47CA}"/>
          </ac:cxnSpMkLst>
        </pc:cxnChg>
        <pc:cxnChg chg="add del">
          <ac:chgData name="Scott DeLoach" userId="e5ffe5c9-f8d4-4681-b92f-ad7c997ba6a6" providerId="ADAL" clId="{FE25C7F7-9602-49BA-A9F0-D246CAE371B4}" dt="2020-01-30T17:13:31.529" v="6566"/>
          <ac:cxnSpMkLst>
            <pc:docMk/>
            <pc:sldMk cId="4038961165" sldId="300"/>
            <ac:cxnSpMk id="136" creationId="{699DEF11-3BC5-409D-91C8-544752A4E707}"/>
          </ac:cxnSpMkLst>
        </pc:cxnChg>
        <pc:cxnChg chg="add del">
          <ac:chgData name="Scott DeLoach" userId="e5ffe5c9-f8d4-4681-b92f-ad7c997ba6a6" providerId="ADAL" clId="{FE25C7F7-9602-49BA-A9F0-D246CAE371B4}" dt="2020-01-30T17:13:31.529" v="6566"/>
          <ac:cxnSpMkLst>
            <pc:docMk/>
            <pc:sldMk cId="4038961165" sldId="300"/>
            <ac:cxnSpMk id="137" creationId="{0CF2D645-7F39-4630-BC7A-248F98BBB94E}"/>
          </ac:cxnSpMkLst>
        </pc:cxnChg>
        <pc:cxnChg chg="add del">
          <ac:chgData name="Scott DeLoach" userId="e5ffe5c9-f8d4-4681-b92f-ad7c997ba6a6" providerId="ADAL" clId="{FE25C7F7-9602-49BA-A9F0-D246CAE371B4}" dt="2020-01-30T17:13:31.529" v="6566"/>
          <ac:cxnSpMkLst>
            <pc:docMk/>
            <pc:sldMk cId="4038961165" sldId="300"/>
            <ac:cxnSpMk id="138" creationId="{22E758E4-7BEF-4112-8902-0C8BB7AA8757}"/>
          </ac:cxnSpMkLst>
        </pc:cxnChg>
        <pc:cxnChg chg="add del">
          <ac:chgData name="Scott DeLoach" userId="e5ffe5c9-f8d4-4681-b92f-ad7c997ba6a6" providerId="ADAL" clId="{FE25C7F7-9602-49BA-A9F0-D246CAE371B4}" dt="2020-01-30T17:13:31.529" v="6566"/>
          <ac:cxnSpMkLst>
            <pc:docMk/>
            <pc:sldMk cId="4038961165" sldId="300"/>
            <ac:cxnSpMk id="140" creationId="{9314CB6B-16D0-456E-9A61-DFC4344F5074}"/>
          </ac:cxnSpMkLst>
        </pc:cxnChg>
        <pc:cxnChg chg="add del">
          <ac:chgData name="Scott DeLoach" userId="e5ffe5c9-f8d4-4681-b92f-ad7c997ba6a6" providerId="ADAL" clId="{FE25C7F7-9602-49BA-A9F0-D246CAE371B4}" dt="2020-01-30T17:13:31.529" v="6566"/>
          <ac:cxnSpMkLst>
            <pc:docMk/>
            <pc:sldMk cId="4038961165" sldId="300"/>
            <ac:cxnSpMk id="141" creationId="{4284CE2F-6D1B-409A-93CB-E76438FCE7F2}"/>
          </ac:cxnSpMkLst>
        </pc:cxnChg>
        <pc:cxnChg chg="add del">
          <ac:chgData name="Scott DeLoach" userId="e5ffe5c9-f8d4-4681-b92f-ad7c997ba6a6" providerId="ADAL" clId="{FE25C7F7-9602-49BA-A9F0-D246CAE371B4}" dt="2020-01-30T17:13:31.529" v="6566"/>
          <ac:cxnSpMkLst>
            <pc:docMk/>
            <pc:sldMk cId="4038961165" sldId="300"/>
            <ac:cxnSpMk id="144" creationId="{7AECE3B0-2A82-41F0-8ABA-840A3BA2C194}"/>
          </ac:cxnSpMkLst>
        </pc:cxnChg>
        <pc:cxnChg chg="add del">
          <ac:chgData name="Scott DeLoach" userId="e5ffe5c9-f8d4-4681-b92f-ad7c997ba6a6" providerId="ADAL" clId="{FE25C7F7-9602-49BA-A9F0-D246CAE371B4}" dt="2020-01-30T17:13:31.529" v="6566"/>
          <ac:cxnSpMkLst>
            <pc:docMk/>
            <pc:sldMk cId="4038961165" sldId="300"/>
            <ac:cxnSpMk id="147" creationId="{BEFD1487-3AD8-4C05-9CC3-3024213D9B88}"/>
          </ac:cxnSpMkLst>
        </pc:cxnChg>
        <pc:cxnChg chg="add del">
          <ac:chgData name="Scott DeLoach" userId="e5ffe5c9-f8d4-4681-b92f-ad7c997ba6a6" providerId="ADAL" clId="{FE25C7F7-9602-49BA-A9F0-D246CAE371B4}" dt="2020-01-30T17:13:31.529" v="6566"/>
          <ac:cxnSpMkLst>
            <pc:docMk/>
            <pc:sldMk cId="4038961165" sldId="300"/>
            <ac:cxnSpMk id="148" creationId="{B941FA70-9F71-4D28-ABA4-06D18FF267B3}"/>
          </ac:cxnSpMkLst>
        </pc:cxnChg>
        <pc:cxnChg chg="add del">
          <ac:chgData name="Scott DeLoach" userId="e5ffe5c9-f8d4-4681-b92f-ad7c997ba6a6" providerId="ADAL" clId="{FE25C7F7-9602-49BA-A9F0-D246CAE371B4}" dt="2020-01-30T17:13:31.529" v="6566"/>
          <ac:cxnSpMkLst>
            <pc:docMk/>
            <pc:sldMk cId="4038961165" sldId="300"/>
            <ac:cxnSpMk id="149" creationId="{7D04D991-EF92-4842-977D-FF14DA241CD5}"/>
          </ac:cxnSpMkLst>
        </pc:cxnChg>
        <pc:cxnChg chg="add del">
          <ac:chgData name="Scott DeLoach" userId="e5ffe5c9-f8d4-4681-b92f-ad7c997ba6a6" providerId="ADAL" clId="{FE25C7F7-9602-49BA-A9F0-D246CAE371B4}" dt="2020-01-30T17:13:31.529" v="6566"/>
          <ac:cxnSpMkLst>
            <pc:docMk/>
            <pc:sldMk cId="4038961165" sldId="300"/>
            <ac:cxnSpMk id="150" creationId="{F7D1735C-0138-4C13-8759-849103E7F2BE}"/>
          </ac:cxnSpMkLst>
        </pc:cxnChg>
        <pc:cxnChg chg="add del">
          <ac:chgData name="Scott DeLoach" userId="e5ffe5c9-f8d4-4681-b92f-ad7c997ba6a6" providerId="ADAL" clId="{FE25C7F7-9602-49BA-A9F0-D246CAE371B4}" dt="2020-01-30T17:13:31.529" v="6566"/>
          <ac:cxnSpMkLst>
            <pc:docMk/>
            <pc:sldMk cId="4038961165" sldId="300"/>
            <ac:cxnSpMk id="159" creationId="{9BD10BAF-D048-4062-A6CD-EFA4725994DD}"/>
          </ac:cxnSpMkLst>
        </pc:cxnChg>
        <pc:cxnChg chg="add del">
          <ac:chgData name="Scott DeLoach" userId="e5ffe5c9-f8d4-4681-b92f-ad7c997ba6a6" providerId="ADAL" clId="{FE25C7F7-9602-49BA-A9F0-D246CAE371B4}" dt="2020-01-30T17:13:31.529" v="6566"/>
          <ac:cxnSpMkLst>
            <pc:docMk/>
            <pc:sldMk cId="4038961165" sldId="300"/>
            <ac:cxnSpMk id="162" creationId="{20CE4450-E77E-4DEA-A2A1-D13EB27303CE}"/>
          </ac:cxnSpMkLst>
        </pc:cxnChg>
        <pc:cxnChg chg="add">
          <ac:chgData name="Scott DeLoach" userId="e5ffe5c9-f8d4-4681-b92f-ad7c997ba6a6" providerId="ADAL" clId="{FE25C7F7-9602-49BA-A9F0-D246CAE371B4}" dt="2020-01-30T17:14:23.620" v="6596"/>
          <ac:cxnSpMkLst>
            <pc:docMk/>
            <pc:sldMk cId="4038961165" sldId="300"/>
            <ac:cxnSpMk id="166" creationId="{D5A5AD67-800E-4A41-A938-838BA5AC9EA0}"/>
          </ac:cxnSpMkLst>
        </pc:cxnChg>
        <pc:cxnChg chg="add mod">
          <ac:chgData name="Scott DeLoach" userId="e5ffe5c9-f8d4-4681-b92f-ad7c997ba6a6" providerId="ADAL" clId="{FE25C7F7-9602-49BA-A9F0-D246CAE371B4}" dt="2020-01-30T17:25:27.798" v="7163" actId="14861"/>
          <ac:cxnSpMkLst>
            <pc:docMk/>
            <pc:sldMk cId="4038961165" sldId="300"/>
            <ac:cxnSpMk id="167" creationId="{4E38E42F-4503-47A4-8879-F93E8EEC690E}"/>
          </ac:cxnSpMkLst>
        </pc:cxnChg>
        <pc:cxnChg chg="add">
          <ac:chgData name="Scott DeLoach" userId="e5ffe5c9-f8d4-4681-b92f-ad7c997ba6a6" providerId="ADAL" clId="{FE25C7F7-9602-49BA-A9F0-D246CAE371B4}" dt="2020-01-30T17:14:23.620" v="6596"/>
          <ac:cxnSpMkLst>
            <pc:docMk/>
            <pc:sldMk cId="4038961165" sldId="300"/>
            <ac:cxnSpMk id="168" creationId="{C83CCCC4-B478-499D-9959-0FA7A9A6CF5A}"/>
          </ac:cxnSpMkLst>
        </pc:cxnChg>
        <pc:cxnChg chg="add">
          <ac:chgData name="Scott DeLoach" userId="e5ffe5c9-f8d4-4681-b92f-ad7c997ba6a6" providerId="ADAL" clId="{FE25C7F7-9602-49BA-A9F0-D246CAE371B4}" dt="2020-01-30T17:14:23.620" v="6596"/>
          <ac:cxnSpMkLst>
            <pc:docMk/>
            <pc:sldMk cId="4038961165" sldId="300"/>
            <ac:cxnSpMk id="169" creationId="{B67A1FEF-D8E0-42BC-9BAE-DCC97CE1C2C1}"/>
          </ac:cxnSpMkLst>
        </pc:cxnChg>
        <pc:cxnChg chg="add">
          <ac:chgData name="Scott DeLoach" userId="e5ffe5c9-f8d4-4681-b92f-ad7c997ba6a6" providerId="ADAL" clId="{FE25C7F7-9602-49BA-A9F0-D246CAE371B4}" dt="2020-01-30T17:14:23.620" v="6596"/>
          <ac:cxnSpMkLst>
            <pc:docMk/>
            <pc:sldMk cId="4038961165" sldId="300"/>
            <ac:cxnSpMk id="172" creationId="{2388420E-CBA1-436E-845E-732E8261E4E3}"/>
          </ac:cxnSpMkLst>
        </pc:cxnChg>
        <pc:cxnChg chg="add">
          <ac:chgData name="Scott DeLoach" userId="e5ffe5c9-f8d4-4681-b92f-ad7c997ba6a6" providerId="ADAL" clId="{FE25C7F7-9602-49BA-A9F0-D246CAE371B4}" dt="2020-01-30T17:14:23.620" v="6596"/>
          <ac:cxnSpMkLst>
            <pc:docMk/>
            <pc:sldMk cId="4038961165" sldId="300"/>
            <ac:cxnSpMk id="178" creationId="{501576C6-094E-438A-8CB1-510FEDB95E6D}"/>
          </ac:cxnSpMkLst>
        </pc:cxnChg>
        <pc:cxnChg chg="add">
          <ac:chgData name="Scott DeLoach" userId="e5ffe5c9-f8d4-4681-b92f-ad7c997ba6a6" providerId="ADAL" clId="{FE25C7F7-9602-49BA-A9F0-D246CAE371B4}" dt="2020-01-30T17:14:23.620" v="6596"/>
          <ac:cxnSpMkLst>
            <pc:docMk/>
            <pc:sldMk cId="4038961165" sldId="300"/>
            <ac:cxnSpMk id="179" creationId="{3008D95E-C6BE-49A5-A022-AE5A3333A2EF}"/>
          </ac:cxnSpMkLst>
        </pc:cxnChg>
        <pc:cxnChg chg="add">
          <ac:chgData name="Scott DeLoach" userId="e5ffe5c9-f8d4-4681-b92f-ad7c997ba6a6" providerId="ADAL" clId="{FE25C7F7-9602-49BA-A9F0-D246CAE371B4}" dt="2020-01-30T17:14:23.620" v="6596"/>
          <ac:cxnSpMkLst>
            <pc:docMk/>
            <pc:sldMk cId="4038961165" sldId="300"/>
            <ac:cxnSpMk id="180" creationId="{E4CE41A3-B3D7-4A3E-AC96-EDBCF792C234}"/>
          </ac:cxnSpMkLst>
        </pc:cxnChg>
        <pc:cxnChg chg="add">
          <ac:chgData name="Scott DeLoach" userId="e5ffe5c9-f8d4-4681-b92f-ad7c997ba6a6" providerId="ADAL" clId="{FE25C7F7-9602-49BA-A9F0-D246CAE371B4}" dt="2020-01-30T17:14:23.620" v="6596"/>
          <ac:cxnSpMkLst>
            <pc:docMk/>
            <pc:sldMk cId="4038961165" sldId="300"/>
            <ac:cxnSpMk id="181" creationId="{5DF89D98-D2B9-4487-8120-BC5C3EA67B90}"/>
          </ac:cxnSpMkLst>
        </pc:cxnChg>
        <pc:cxnChg chg="add">
          <ac:chgData name="Scott DeLoach" userId="e5ffe5c9-f8d4-4681-b92f-ad7c997ba6a6" providerId="ADAL" clId="{FE25C7F7-9602-49BA-A9F0-D246CAE371B4}" dt="2020-01-30T17:14:23.620" v="6596"/>
          <ac:cxnSpMkLst>
            <pc:docMk/>
            <pc:sldMk cId="4038961165" sldId="300"/>
            <ac:cxnSpMk id="182" creationId="{D631C9C8-5386-4585-8772-1CCF3EBB38A7}"/>
          </ac:cxnSpMkLst>
        </pc:cxnChg>
        <pc:cxnChg chg="add">
          <ac:chgData name="Scott DeLoach" userId="e5ffe5c9-f8d4-4681-b92f-ad7c997ba6a6" providerId="ADAL" clId="{FE25C7F7-9602-49BA-A9F0-D246CAE371B4}" dt="2020-01-30T17:14:23.620" v="6596"/>
          <ac:cxnSpMkLst>
            <pc:docMk/>
            <pc:sldMk cId="4038961165" sldId="300"/>
            <ac:cxnSpMk id="183" creationId="{1B9CE1B7-D042-424A-8A1E-4B11F6E206E9}"/>
          </ac:cxnSpMkLst>
        </pc:cxnChg>
        <pc:cxnChg chg="add">
          <ac:chgData name="Scott DeLoach" userId="e5ffe5c9-f8d4-4681-b92f-ad7c997ba6a6" providerId="ADAL" clId="{FE25C7F7-9602-49BA-A9F0-D246CAE371B4}" dt="2020-01-30T17:14:23.620" v="6596"/>
          <ac:cxnSpMkLst>
            <pc:docMk/>
            <pc:sldMk cId="4038961165" sldId="300"/>
            <ac:cxnSpMk id="185" creationId="{624C2CF4-92D9-4BB6-ADC4-42554843459B}"/>
          </ac:cxnSpMkLst>
        </pc:cxnChg>
        <pc:cxnChg chg="add">
          <ac:chgData name="Scott DeLoach" userId="e5ffe5c9-f8d4-4681-b92f-ad7c997ba6a6" providerId="ADAL" clId="{FE25C7F7-9602-49BA-A9F0-D246CAE371B4}" dt="2020-01-30T17:14:23.620" v="6596"/>
          <ac:cxnSpMkLst>
            <pc:docMk/>
            <pc:sldMk cId="4038961165" sldId="300"/>
            <ac:cxnSpMk id="186" creationId="{5286AC45-9901-4C17-B3B8-C81E18BDC14E}"/>
          </ac:cxnSpMkLst>
        </pc:cxnChg>
        <pc:cxnChg chg="add">
          <ac:chgData name="Scott DeLoach" userId="e5ffe5c9-f8d4-4681-b92f-ad7c997ba6a6" providerId="ADAL" clId="{FE25C7F7-9602-49BA-A9F0-D246CAE371B4}" dt="2020-01-30T17:14:23.620" v="6596"/>
          <ac:cxnSpMkLst>
            <pc:docMk/>
            <pc:sldMk cId="4038961165" sldId="300"/>
            <ac:cxnSpMk id="189" creationId="{F4869773-89B0-4B8A-A6CD-50B52082393D}"/>
          </ac:cxnSpMkLst>
        </pc:cxnChg>
        <pc:cxnChg chg="add">
          <ac:chgData name="Scott DeLoach" userId="e5ffe5c9-f8d4-4681-b92f-ad7c997ba6a6" providerId="ADAL" clId="{FE25C7F7-9602-49BA-A9F0-D246CAE371B4}" dt="2020-01-30T17:14:23.620" v="6596"/>
          <ac:cxnSpMkLst>
            <pc:docMk/>
            <pc:sldMk cId="4038961165" sldId="300"/>
            <ac:cxnSpMk id="192" creationId="{5A4702F7-D013-4A2C-A250-BAF3FB981F10}"/>
          </ac:cxnSpMkLst>
        </pc:cxnChg>
        <pc:cxnChg chg="add">
          <ac:chgData name="Scott DeLoach" userId="e5ffe5c9-f8d4-4681-b92f-ad7c997ba6a6" providerId="ADAL" clId="{FE25C7F7-9602-49BA-A9F0-D246CAE371B4}" dt="2020-01-30T17:14:23.620" v="6596"/>
          <ac:cxnSpMkLst>
            <pc:docMk/>
            <pc:sldMk cId="4038961165" sldId="300"/>
            <ac:cxnSpMk id="193" creationId="{41EC1B87-BC9F-4A06-9393-4D292B3E89D2}"/>
          </ac:cxnSpMkLst>
        </pc:cxnChg>
        <pc:cxnChg chg="add">
          <ac:chgData name="Scott DeLoach" userId="e5ffe5c9-f8d4-4681-b92f-ad7c997ba6a6" providerId="ADAL" clId="{FE25C7F7-9602-49BA-A9F0-D246CAE371B4}" dt="2020-01-30T17:14:23.620" v="6596"/>
          <ac:cxnSpMkLst>
            <pc:docMk/>
            <pc:sldMk cId="4038961165" sldId="300"/>
            <ac:cxnSpMk id="194" creationId="{E3FA4017-C2A7-404C-AD57-ACA8DD5143E4}"/>
          </ac:cxnSpMkLst>
        </pc:cxnChg>
        <pc:cxnChg chg="add">
          <ac:chgData name="Scott DeLoach" userId="e5ffe5c9-f8d4-4681-b92f-ad7c997ba6a6" providerId="ADAL" clId="{FE25C7F7-9602-49BA-A9F0-D246CAE371B4}" dt="2020-01-30T17:14:23.620" v="6596"/>
          <ac:cxnSpMkLst>
            <pc:docMk/>
            <pc:sldMk cId="4038961165" sldId="300"/>
            <ac:cxnSpMk id="195" creationId="{32CDB927-6761-4F2C-842B-002B29B442E5}"/>
          </ac:cxnSpMkLst>
        </pc:cxnChg>
        <pc:cxnChg chg="add">
          <ac:chgData name="Scott DeLoach" userId="e5ffe5c9-f8d4-4681-b92f-ad7c997ba6a6" providerId="ADAL" clId="{FE25C7F7-9602-49BA-A9F0-D246CAE371B4}" dt="2020-01-30T17:14:23.620" v="6596"/>
          <ac:cxnSpMkLst>
            <pc:docMk/>
            <pc:sldMk cId="4038961165" sldId="300"/>
            <ac:cxnSpMk id="204" creationId="{0A2DAD78-CCA4-4423-8A89-23644E2B7C1D}"/>
          </ac:cxnSpMkLst>
        </pc:cxnChg>
        <pc:cxnChg chg="add">
          <ac:chgData name="Scott DeLoach" userId="e5ffe5c9-f8d4-4681-b92f-ad7c997ba6a6" providerId="ADAL" clId="{FE25C7F7-9602-49BA-A9F0-D246CAE371B4}" dt="2020-01-30T17:14:23.620" v="6596"/>
          <ac:cxnSpMkLst>
            <pc:docMk/>
            <pc:sldMk cId="4038961165" sldId="300"/>
            <ac:cxnSpMk id="207" creationId="{A71F6936-56A5-4713-9A8A-0A2633D38BEA}"/>
          </ac:cxnSpMkLst>
        </pc:cxnChg>
      </pc:sldChg>
      <pc:sldChg chg="addSp modSp add">
        <pc:chgData name="Scott DeLoach" userId="e5ffe5c9-f8d4-4681-b92f-ad7c997ba6a6" providerId="ADAL" clId="{FE25C7F7-9602-49BA-A9F0-D246CAE371B4}" dt="2020-01-30T16:23:45.165" v="6347" actId="1076"/>
        <pc:sldMkLst>
          <pc:docMk/>
          <pc:sldMk cId="2128772838" sldId="301"/>
        </pc:sldMkLst>
        <pc:picChg chg="add mod">
          <ac:chgData name="Scott DeLoach" userId="e5ffe5c9-f8d4-4681-b92f-ad7c997ba6a6" providerId="ADAL" clId="{FE25C7F7-9602-49BA-A9F0-D246CAE371B4}" dt="2020-01-30T16:23:45.165" v="6347" actId="1076"/>
          <ac:picMkLst>
            <pc:docMk/>
            <pc:sldMk cId="2128772838" sldId="301"/>
            <ac:picMk id="3" creationId="{92FA13FA-3877-4882-94F2-F3DF5ECEE918}"/>
          </ac:picMkLst>
        </pc:picChg>
      </pc:sldChg>
      <pc:sldChg chg="add">
        <pc:chgData name="Scott DeLoach" userId="e5ffe5c9-f8d4-4681-b92f-ad7c997ba6a6" providerId="ADAL" clId="{FE25C7F7-9602-49BA-A9F0-D246CAE371B4}" dt="2020-01-30T16:23:03.576" v="6345"/>
        <pc:sldMkLst>
          <pc:docMk/>
          <pc:sldMk cId="3855746358" sldId="302"/>
        </pc:sldMkLst>
      </pc:sldChg>
      <pc:sldChg chg="addSp delSp modSp add modAnim modNotesTx">
        <pc:chgData name="Scott DeLoach" userId="e5ffe5c9-f8d4-4681-b92f-ad7c997ba6a6" providerId="ADAL" clId="{FE25C7F7-9602-49BA-A9F0-D246CAE371B4}" dt="2020-01-30T17:17:59.055" v="6779" actId="20577"/>
        <pc:sldMkLst>
          <pc:docMk/>
          <pc:sldMk cId="1327959990" sldId="303"/>
        </pc:sldMkLst>
        <pc:spChg chg="mod topLvl">
          <ac:chgData name="Scott DeLoach" userId="e5ffe5c9-f8d4-4681-b92f-ad7c997ba6a6" providerId="ADAL" clId="{FE25C7F7-9602-49BA-A9F0-D246CAE371B4}" dt="2020-01-30T17:08:06.633" v="6489" actId="1076"/>
          <ac:spMkLst>
            <pc:docMk/>
            <pc:sldMk cId="1327959990" sldId="303"/>
            <ac:spMk id="2" creationId="{6C1B80B0-5F66-4E20-BBEC-2E9CC60C60A3}"/>
          </ac:spMkLst>
        </pc:spChg>
        <pc:spChg chg="mod topLvl">
          <ac:chgData name="Scott DeLoach" userId="e5ffe5c9-f8d4-4681-b92f-ad7c997ba6a6" providerId="ADAL" clId="{FE25C7F7-9602-49BA-A9F0-D246CAE371B4}" dt="2020-01-30T17:14:40.802" v="6597" actId="14861"/>
          <ac:spMkLst>
            <pc:docMk/>
            <pc:sldMk cId="1327959990" sldId="303"/>
            <ac:spMk id="13" creationId="{E15566C7-0E74-4207-870E-07F307C1CB0C}"/>
          </ac:spMkLst>
        </pc:spChg>
        <pc:spChg chg="mod topLvl">
          <ac:chgData name="Scott DeLoach" userId="e5ffe5c9-f8d4-4681-b92f-ad7c997ba6a6" providerId="ADAL" clId="{FE25C7F7-9602-49BA-A9F0-D246CAE371B4}" dt="2020-01-30T17:08:06.633" v="6489" actId="1076"/>
          <ac:spMkLst>
            <pc:docMk/>
            <pc:sldMk cId="1327959990" sldId="303"/>
            <ac:spMk id="19" creationId="{F75E5258-1FF7-4145-A1D5-0B1A0804B4DA}"/>
          </ac:spMkLst>
        </pc:spChg>
        <pc:spChg chg="mod topLvl">
          <ac:chgData name="Scott DeLoach" userId="e5ffe5c9-f8d4-4681-b92f-ad7c997ba6a6" providerId="ADAL" clId="{FE25C7F7-9602-49BA-A9F0-D246CAE371B4}" dt="2020-01-30T17:13:28.031" v="6559" actId="14861"/>
          <ac:spMkLst>
            <pc:docMk/>
            <pc:sldMk cId="1327959990" sldId="303"/>
            <ac:spMk id="20" creationId="{45D3B39F-AC83-4837-9FE1-16B182A288D6}"/>
          </ac:spMkLst>
        </pc:spChg>
        <pc:spChg chg="add mod topLvl">
          <ac:chgData name="Scott DeLoach" userId="e5ffe5c9-f8d4-4681-b92f-ad7c997ba6a6" providerId="ADAL" clId="{FE25C7F7-9602-49BA-A9F0-D246CAE371B4}" dt="2020-01-30T17:08:06.633" v="6489" actId="1076"/>
          <ac:spMkLst>
            <pc:docMk/>
            <pc:sldMk cId="1327959990" sldId="303"/>
            <ac:spMk id="28" creationId="{8CC4ADAE-4C51-42DA-8E05-917FBFBD3A49}"/>
          </ac:spMkLst>
        </pc:spChg>
        <pc:spChg chg="add mod topLvl">
          <ac:chgData name="Scott DeLoach" userId="e5ffe5c9-f8d4-4681-b92f-ad7c997ba6a6" providerId="ADAL" clId="{FE25C7F7-9602-49BA-A9F0-D246CAE371B4}" dt="2020-01-30T17:08:06.633" v="6489" actId="1076"/>
          <ac:spMkLst>
            <pc:docMk/>
            <pc:sldMk cId="1327959990" sldId="303"/>
            <ac:spMk id="29" creationId="{2A2FB2F1-6EFF-4F83-8C56-0C5C7081BA23}"/>
          </ac:spMkLst>
        </pc:spChg>
        <pc:spChg chg="mod topLvl">
          <ac:chgData name="Scott DeLoach" userId="e5ffe5c9-f8d4-4681-b92f-ad7c997ba6a6" providerId="ADAL" clId="{FE25C7F7-9602-49BA-A9F0-D246CAE371B4}" dt="2020-01-30T17:08:06.633" v="6489" actId="1076"/>
          <ac:spMkLst>
            <pc:docMk/>
            <pc:sldMk cId="1327959990" sldId="303"/>
            <ac:spMk id="44" creationId="{D4F42142-B05E-463F-B340-7046112C7B03}"/>
          </ac:spMkLst>
        </pc:spChg>
        <pc:spChg chg="mod topLvl">
          <ac:chgData name="Scott DeLoach" userId="e5ffe5c9-f8d4-4681-b92f-ad7c997ba6a6" providerId="ADAL" clId="{FE25C7F7-9602-49BA-A9F0-D246CAE371B4}" dt="2020-01-30T17:08:06.633" v="6489" actId="1076"/>
          <ac:spMkLst>
            <pc:docMk/>
            <pc:sldMk cId="1327959990" sldId="303"/>
            <ac:spMk id="56" creationId="{4F41DBB2-63A7-408F-B983-3189F600CAD6}"/>
          </ac:spMkLst>
        </pc:spChg>
        <pc:spChg chg="mod topLvl">
          <ac:chgData name="Scott DeLoach" userId="e5ffe5c9-f8d4-4681-b92f-ad7c997ba6a6" providerId="ADAL" clId="{FE25C7F7-9602-49BA-A9F0-D246CAE371B4}" dt="2020-01-30T17:08:06.633" v="6489" actId="1076"/>
          <ac:spMkLst>
            <pc:docMk/>
            <pc:sldMk cId="1327959990" sldId="303"/>
            <ac:spMk id="57" creationId="{7A5E8D71-DE2C-4AA2-8076-F9DF4CD7CEC2}"/>
          </ac:spMkLst>
        </pc:spChg>
        <pc:spChg chg="mod topLvl">
          <ac:chgData name="Scott DeLoach" userId="e5ffe5c9-f8d4-4681-b92f-ad7c997ba6a6" providerId="ADAL" clId="{FE25C7F7-9602-49BA-A9F0-D246CAE371B4}" dt="2020-01-30T17:08:06.633" v="6489" actId="1076"/>
          <ac:spMkLst>
            <pc:docMk/>
            <pc:sldMk cId="1327959990" sldId="303"/>
            <ac:spMk id="58" creationId="{63FD2AE0-B598-4491-8F3F-37710CD56C1F}"/>
          </ac:spMkLst>
        </pc:spChg>
        <pc:spChg chg="mod topLvl">
          <ac:chgData name="Scott DeLoach" userId="e5ffe5c9-f8d4-4681-b92f-ad7c997ba6a6" providerId="ADAL" clId="{FE25C7F7-9602-49BA-A9F0-D246CAE371B4}" dt="2020-01-30T17:08:06.633" v="6489" actId="1076"/>
          <ac:spMkLst>
            <pc:docMk/>
            <pc:sldMk cId="1327959990" sldId="303"/>
            <ac:spMk id="59" creationId="{693E885F-146E-4547-B8D4-85956A3CDD91}"/>
          </ac:spMkLst>
        </pc:spChg>
        <pc:spChg chg="mod topLvl">
          <ac:chgData name="Scott DeLoach" userId="e5ffe5c9-f8d4-4681-b92f-ad7c997ba6a6" providerId="ADAL" clId="{FE25C7F7-9602-49BA-A9F0-D246CAE371B4}" dt="2020-01-30T17:08:06.633" v="6489" actId="1076"/>
          <ac:spMkLst>
            <pc:docMk/>
            <pc:sldMk cId="1327959990" sldId="303"/>
            <ac:spMk id="72" creationId="{4D39DEF4-D80E-488C-BA84-952BD69D3BC1}"/>
          </ac:spMkLst>
        </pc:spChg>
        <pc:spChg chg="mod topLvl">
          <ac:chgData name="Scott DeLoach" userId="e5ffe5c9-f8d4-4681-b92f-ad7c997ba6a6" providerId="ADAL" clId="{FE25C7F7-9602-49BA-A9F0-D246CAE371B4}" dt="2020-01-30T17:08:06.633" v="6489" actId="1076"/>
          <ac:spMkLst>
            <pc:docMk/>
            <pc:sldMk cId="1327959990" sldId="303"/>
            <ac:spMk id="94" creationId="{7917B01C-E881-4E7E-A5E2-7F5F50A922FF}"/>
          </ac:spMkLst>
        </pc:spChg>
        <pc:spChg chg="add mod topLvl">
          <ac:chgData name="Scott DeLoach" userId="e5ffe5c9-f8d4-4681-b92f-ad7c997ba6a6" providerId="ADAL" clId="{FE25C7F7-9602-49BA-A9F0-D246CAE371B4}" dt="2020-01-30T17:08:06.633" v="6489" actId="1076"/>
          <ac:spMkLst>
            <pc:docMk/>
            <pc:sldMk cId="1327959990" sldId="303"/>
            <ac:spMk id="103" creationId="{5B49B3A2-D807-42FB-9A78-D978DA070A26}"/>
          </ac:spMkLst>
        </pc:spChg>
        <pc:spChg chg="add del mod">
          <ac:chgData name="Scott DeLoach" userId="e5ffe5c9-f8d4-4681-b92f-ad7c997ba6a6" providerId="ADAL" clId="{FE25C7F7-9602-49BA-A9F0-D246CAE371B4}" dt="2020-01-30T17:00:51.330" v="6446" actId="478"/>
          <ac:spMkLst>
            <pc:docMk/>
            <pc:sldMk cId="1327959990" sldId="303"/>
            <ac:spMk id="106" creationId="{6442B3F4-1787-4895-8641-083EEE411620}"/>
          </ac:spMkLst>
        </pc:spChg>
        <pc:spChg chg="add mod topLvl">
          <ac:chgData name="Scott DeLoach" userId="e5ffe5c9-f8d4-4681-b92f-ad7c997ba6a6" providerId="ADAL" clId="{FE25C7F7-9602-49BA-A9F0-D246CAE371B4}" dt="2020-01-30T17:06:31.778" v="6477" actId="1582"/>
          <ac:spMkLst>
            <pc:docMk/>
            <pc:sldMk cId="1327959990" sldId="303"/>
            <ac:spMk id="107" creationId="{AC50B33E-B1D9-4EBC-A029-0080FAEB476D}"/>
          </ac:spMkLst>
        </pc:spChg>
        <pc:spChg chg="add mod topLvl">
          <ac:chgData name="Scott DeLoach" userId="e5ffe5c9-f8d4-4681-b92f-ad7c997ba6a6" providerId="ADAL" clId="{FE25C7F7-9602-49BA-A9F0-D246CAE371B4}" dt="2020-01-30T17:06:31.778" v="6477" actId="1582"/>
          <ac:spMkLst>
            <pc:docMk/>
            <pc:sldMk cId="1327959990" sldId="303"/>
            <ac:spMk id="108" creationId="{66EEF8AA-DBD6-46DE-9D88-F258F3EACF96}"/>
          </ac:spMkLst>
        </pc:spChg>
        <pc:spChg chg="add mod topLvl">
          <ac:chgData name="Scott DeLoach" userId="e5ffe5c9-f8d4-4681-b92f-ad7c997ba6a6" providerId="ADAL" clId="{FE25C7F7-9602-49BA-A9F0-D246CAE371B4}" dt="2020-01-30T17:01:44.123" v="6453" actId="164"/>
          <ac:spMkLst>
            <pc:docMk/>
            <pc:sldMk cId="1327959990" sldId="303"/>
            <ac:spMk id="110" creationId="{2D2D308F-C3F7-4BDD-9C0A-5EB37BBBBF0E}"/>
          </ac:spMkLst>
        </pc:spChg>
        <pc:spChg chg="add mod topLvl">
          <ac:chgData name="Scott DeLoach" userId="e5ffe5c9-f8d4-4681-b92f-ad7c997ba6a6" providerId="ADAL" clId="{FE25C7F7-9602-49BA-A9F0-D246CAE371B4}" dt="2020-01-30T17:01:44.123" v="6453" actId="164"/>
          <ac:spMkLst>
            <pc:docMk/>
            <pc:sldMk cId="1327959990" sldId="303"/>
            <ac:spMk id="111" creationId="{5B4BC1FE-7D10-4D11-B577-38B3E85361A5}"/>
          </ac:spMkLst>
        </pc:spChg>
        <pc:spChg chg="add mod topLvl">
          <ac:chgData name="Scott DeLoach" userId="e5ffe5c9-f8d4-4681-b92f-ad7c997ba6a6" providerId="ADAL" clId="{FE25C7F7-9602-49BA-A9F0-D246CAE371B4}" dt="2020-01-30T17:08:06.633" v="6489" actId="1076"/>
          <ac:spMkLst>
            <pc:docMk/>
            <pc:sldMk cId="1327959990" sldId="303"/>
            <ac:spMk id="113" creationId="{8A1C817F-A6BC-4A61-BE62-996E1F8F1A15}"/>
          </ac:spMkLst>
        </pc:spChg>
        <pc:spChg chg="add mod topLvl">
          <ac:chgData name="Scott DeLoach" userId="e5ffe5c9-f8d4-4681-b92f-ad7c997ba6a6" providerId="ADAL" clId="{FE25C7F7-9602-49BA-A9F0-D246CAE371B4}" dt="2020-01-30T17:08:06.633" v="6489" actId="1076"/>
          <ac:spMkLst>
            <pc:docMk/>
            <pc:sldMk cId="1327959990" sldId="303"/>
            <ac:spMk id="116" creationId="{A09CBEB0-0866-4B59-B684-92278B8B315C}"/>
          </ac:spMkLst>
        </pc:spChg>
        <pc:spChg chg="add mod topLvl">
          <ac:chgData name="Scott DeLoach" userId="e5ffe5c9-f8d4-4681-b92f-ad7c997ba6a6" providerId="ADAL" clId="{FE25C7F7-9602-49BA-A9F0-D246CAE371B4}" dt="2020-01-30T17:08:06.633" v="6489" actId="1076"/>
          <ac:spMkLst>
            <pc:docMk/>
            <pc:sldMk cId="1327959990" sldId="303"/>
            <ac:spMk id="117" creationId="{A8563197-17D7-4469-AAB6-20F1C8A8D7F4}"/>
          </ac:spMkLst>
        </pc:spChg>
        <pc:grpChg chg="add del mod">
          <ac:chgData name="Scott DeLoach" userId="e5ffe5c9-f8d4-4681-b92f-ad7c997ba6a6" providerId="ADAL" clId="{FE25C7F7-9602-49BA-A9F0-D246CAE371B4}" dt="2020-01-30T16:55:37.525" v="6375" actId="165"/>
          <ac:grpSpMkLst>
            <pc:docMk/>
            <pc:sldMk cId="1327959990" sldId="303"/>
            <ac:grpSpMk id="32" creationId="{974933A6-4A1C-4FE7-BEAA-1619603E2401}"/>
          </ac:grpSpMkLst>
        </pc:grpChg>
        <pc:grpChg chg="add del mod">
          <ac:chgData name="Scott DeLoach" userId="e5ffe5c9-f8d4-4681-b92f-ad7c997ba6a6" providerId="ADAL" clId="{FE25C7F7-9602-49BA-A9F0-D246CAE371B4}" dt="2020-01-30T17:01:15.663" v="6449" actId="165"/>
          <ac:grpSpMkLst>
            <pc:docMk/>
            <pc:sldMk cId="1327959990" sldId="303"/>
            <ac:grpSpMk id="118" creationId="{B3BCBA4D-7A7E-42B0-95BA-FA271E4C8801}"/>
          </ac:grpSpMkLst>
        </pc:grpChg>
        <pc:grpChg chg="add mod">
          <ac:chgData name="Scott DeLoach" userId="e5ffe5c9-f8d4-4681-b92f-ad7c997ba6a6" providerId="ADAL" clId="{FE25C7F7-9602-49BA-A9F0-D246CAE371B4}" dt="2020-01-30T17:08:06.633" v="6489" actId="1076"/>
          <ac:grpSpMkLst>
            <pc:docMk/>
            <pc:sldMk cId="1327959990" sldId="303"/>
            <ac:grpSpMk id="127" creationId="{1F582148-1892-4329-BD41-99119BE5FA8A}"/>
          </ac:grpSpMkLst>
        </pc:grpChg>
        <pc:grpChg chg="add mod">
          <ac:chgData name="Scott DeLoach" userId="e5ffe5c9-f8d4-4681-b92f-ad7c997ba6a6" providerId="ADAL" clId="{FE25C7F7-9602-49BA-A9F0-D246CAE371B4}" dt="2020-01-30T17:08:06.633" v="6489" actId="1076"/>
          <ac:grpSpMkLst>
            <pc:docMk/>
            <pc:sldMk cId="1327959990" sldId="303"/>
            <ac:grpSpMk id="128" creationId="{E7039500-4FAD-4409-86BC-E0DD5AE5AC55}"/>
          </ac:grpSpMkLst>
        </pc:grpChg>
        <pc:grpChg chg="add del mod">
          <ac:chgData name="Scott DeLoach" userId="e5ffe5c9-f8d4-4681-b92f-ad7c997ba6a6" providerId="ADAL" clId="{FE25C7F7-9602-49BA-A9F0-D246CAE371B4}" dt="2020-01-30T17:03:54.505" v="6469" actId="165"/>
          <ac:grpSpMkLst>
            <pc:docMk/>
            <pc:sldMk cId="1327959990" sldId="303"/>
            <ac:grpSpMk id="129" creationId="{4352FF04-060E-41C9-80AC-46821948CD25}"/>
          </ac:grpSpMkLst>
        </pc:grpChg>
        <pc:picChg chg="add del">
          <ac:chgData name="Scott DeLoach" userId="e5ffe5c9-f8d4-4681-b92f-ad7c997ba6a6" providerId="ADAL" clId="{FE25C7F7-9602-49BA-A9F0-D246CAE371B4}" dt="2020-01-30T17:08:48.555" v="6493" actId="478"/>
          <ac:picMkLst>
            <pc:docMk/>
            <pc:sldMk cId="1327959990" sldId="303"/>
            <ac:picMk id="26" creationId="{24E07477-7FA0-4021-BBF7-BEDF3AD782BA}"/>
          </ac:picMkLst>
        </pc:picChg>
        <pc:cxnChg chg="mod topLvl">
          <ac:chgData name="Scott DeLoach" userId="e5ffe5c9-f8d4-4681-b92f-ad7c997ba6a6" providerId="ADAL" clId="{FE25C7F7-9602-49BA-A9F0-D246CAE371B4}" dt="2020-01-30T17:14:40.802" v="6597" actId="14861"/>
          <ac:cxnSpMkLst>
            <pc:docMk/>
            <pc:sldMk cId="1327959990" sldId="303"/>
            <ac:cxnSpMk id="15" creationId="{494D7C2B-D40A-4655-BF27-BC25FD503A9A}"/>
          </ac:cxnSpMkLst>
        </pc:cxnChg>
        <pc:cxnChg chg="mod topLvl">
          <ac:chgData name="Scott DeLoach" userId="e5ffe5c9-f8d4-4681-b92f-ad7c997ba6a6" providerId="ADAL" clId="{FE25C7F7-9602-49BA-A9F0-D246CAE371B4}" dt="2020-01-30T17:14:02.024" v="6586" actId="14100"/>
          <ac:cxnSpMkLst>
            <pc:docMk/>
            <pc:sldMk cId="1327959990" sldId="303"/>
            <ac:cxnSpMk id="16" creationId="{861C5DDF-B804-40EF-9838-138EB79487AD}"/>
          </ac:cxnSpMkLst>
        </pc:cxnChg>
        <pc:cxnChg chg="mod topLvl">
          <ac:chgData name="Scott DeLoach" userId="e5ffe5c9-f8d4-4681-b92f-ad7c997ba6a6" providerId="ADAL" clId="{FE25C7F7-9602-49BA-A9F0-D246CAE371B4}" dt="2020-01-30T17:14:40.802" v="6597" actId="14861"/>
          <ac:cxnSpMkLst>
            <pc:docMk/>
            <pc:sldMk cId="1327959990" sldId="303"/>
            <ac:cxnSpMk id="17" creationId="{698C8156-0E24-4F1E-B9FB-7B26E960B50F}"/>
          </ac:cxnSpMkLst>
        </pc:cxnChg>
        <pc:cxnChg chg="mod topLvl">
          <ac:chgData name="Scott DeLoach" userId="e5ffe5c9-f8d4-4681-b92f-ad7c997ba6a6" providerId="ADAL" clId="{FE25C7F7-9602-49BA-A9F0-D246CAE371B4}" dt="2020-01-30T17:13:56.864" v="6585" actId="14100"/>
          <ac:cxnSpMkLst>
            <pc:docMk/>
            <pc:sldMk cId="1327959990" sldId="303"/>
            <ac:cxnSpMk id="18" creationId="{46402E9F-FA36-4D7F-AD9E-454F5A55118A}"/>
          </ac:cxnSpMkLst>
        </pc:cxnChg>
        <pc:cxnChg chg="add mod topLvl">
          <ac:chgData name="Scott DeLoach" userId="e5ffe5c9-f8d4-4681-b92f-ad7c997ba6a6" providerId="ADAL" clId="{FE25C7F7-9602-49BA-A9F0-D246CAE371B4}" dt="2020-01-30T17:08:06.633" v="6489" actId="1076"/>
          <ac:cxnSpMkLst>
            <pc:docMk/>
            <pc:sldMk cId="1327959990" sldId="303"/>
            <ac:cxnSpMk id="27" creationId="{61B5E7DE-135C-4CBE-8B19-C7B78A9E7430}"/>
          </ac:cxnSpMkLst>
        </pc:cxnChg>
        <pc:cxnChg chg="add mod topLvl">
          <ac:chgData name="Scott DeLoach" userId="e5ffe5c9-f8d4-4681-b92f-ad7c997ba6a6" providerId="ADAL" clId="{FE25C7F7-9602-49BA-A9F0-D246CAE371B4}" dt="2020-01-30T17:08:06.633" v="6489" actId="1076"/>
          <ac:cxnSpMkLst>
            <pc:docMk/>
            <pc:sldMk cId="1327959990" sldId="303"/>
            <ac:cxnSpMk id="33" creationId="{657B481C-F765-4AA8-B705-10FF3AA27661}"/>
          </ac:cxnSpMkLst>
        </pc:cxnChg>
        <pc:cxnChg chg="mod topLvl">
          <ac:chgData name="Scott DeLoach" userId="e5ffe5c9-f8d4-4681-b92f-ad7c997ba6a6" providerId="ADAL" clId="{FE25C7F7-9602-49BA-A9F0-D246CAE371B4}" dt="2020-01-30T17:08:06.633" v="6489" actId="1076"/>
          <ac:cxnSpMkLst>
            <pc:docMk/>
            <pc:sldMk cId="1327959990" sldId="303"/>
            <ac:cxnSpMk id="41" creationId="{36FECEC0-0CF5-42CB-8045-8B0A7F4E47F8}"/>
          </ac:cxnSpMkLst>
        </pc:cxnChg>
        <pc:cxnChg chg="mod topLvl">
          <ac:chgData name="Scott DeLoach" userId="e5ffe5c9-f8d4-4681-b92f-ad7c997ba6a6" providerId="ADAL" clId="{FE25C7F7-9602-49BA-A9F0-D246CAE371B4}" dt="2020-01-30T17:08:06.633" v="6489" actId="1076"/>
          <ac:cxnSpMkLst>
            <pc:docMk/>
            <pc:sldMk cId="1327959990" sldId="303"/>
            <ac:cxnSpMk id="74" creationId="{EB7A9CF1-A687-4771-844E-119EE72F79CA}"/>
          </ac:cxnSpMkLst>
        </pc:cxnChg>
        <pc:cxnChg chg="mod topLvl">
          <ac:chgData name="Scott DeLoach" userId="e5ffe5c9-f8d4-4681-b92f-ad7c997ba6a6" providerId="ADAL" clId="{FE25C7F7-9602-49BA-A9F0-D246CAE371B4}" dt="2020-01-30T17:08:06.633" v="6489" actId="1076"/>
          <ac:cxnSpMkLst>
            <pc:docMk/>
            <pc:sldMk cId="1327959990" sldId="303"/>
            <ac:cxnSpMk id="77" creationId="{3CF9E892-0873-4AF0-B32B-8C4ECBD06BE5}"/>
          </ac:cxnSpMkLst>
        </pc:cxnChg>
        <pc:cxnChg chg="mod topLvl">
          <ac:chgData name="Scott DeLoach" userId="e5ffe5c9-f8d4-4681-b92f-ad7c997ba6a6" providerId="ADAL" clId="{FE25C7F7-9602-49BA-A9F0-D246CAE371B4}" dt="2020-01-30T17:08:06.633" v="6489" actId="1076"/>
          <ac:cxnSpMkLst>
            <pc:docMk/>
            <pc:sldMk cId="1327959990" sldId="303"/>
            <ac:cxnSpMk id="80" creationId="{067344E8-9E6D-4329-8A60-DA18132E019A}"/>
          </ac:cxnSpMkLst>
        </pc:cxnChg>
        <pc:cxnChg chg="mod topLvl">
          <ac:chgData name="Scott DeLoach" userId="e5ffe5c9-f8d4-4681-b92f-ad7c997ba6a6" providerId="ADAL" clId="{FE25C7F7-9602-49BA-A9F0-D246CAE371B4}" dt="2020-01-30T17:08:06.633" v="6489" actId="1076"/>
          <ac:cxnSpMkLst>
            <pc:docMk/>
            <pc:sldMk cId="1327959990" sldId="303"/>
            <ac:cxnSpMk id="83" creationId="{5AD84311-BF31-4CF9-BC12-44F425FECFD5}"/>
          </ac:cxnSpMkLst>
        </pc:cxnChg>
        <pc:cxnChg chg="mod topLvl">
          <ac:chgData name="Scott DeLoach" userId="e5ffe5c9-f8d4-4681-b92f-ad7c997ba6a6" providerId="ADAL" clId="{FE25C7F7-9602-49BA-A9F0-D246CAE371B4}" dt="2020-01-30T17:08:06.633" v="6489" actId="1076"/>
          <ac:cxnSpMkLst>
            <pc:docMk/>
            <pc:sldMk cId="1327959990" sldId="303"/>
            <ac:cxnSpMk id="86" creationId="{86B44169-AD55-47A2-9202-8727342C39C5}"/>
          </ac:cxnSpMkLst>
        </pc:cxnChg>
        <pc:cxnChg chg="mod topLvl">
          <ac:chgData name="Scott DeLoach" userId="e5ffe5c9-f8d4-4681-b92f-ad7c997ba6a6" providerId="ADAL" clId="{FE25C7F7-9602-49BA-A9F0-D246CAE371B4}" dt="2020-01-30T17:08:06.633" v="6489" actId="1076"/>
          <ac:cxnSpMkLst>
            <pc:docMk/>
            <pc:sldMk cId="1327959990" sldId="303"/>
            <ac:cxnSpMk id="89" creationId="{F69A3A31-4A91-4D1E-9444-71777643F44A}"/>
          </ac:cxnSpMkLst>
        </pc:cxnChg>
        <pc:cxnChg chg="mod topLvl">
          <ac:chgData name="Scott DeLoach" userId="e5ffe5c9-f8d4-4681-b92f-ad7c997ba6a6" providerId="ADAL" clId="{FE25C7F7-9602-49BA-A9F0-D246CAE371B4}" dt="2020-01-30T17:08:06.633" v="6489" actId="1076"/>
          <ac:cxnSpMkLst>
            <pc:docMk/>
            <pc:sldMk cId="1327959990" sldId="303"/>
            <ac:cxnSpMk id="95" creationId="{466EF604-B031-48A7-8C1A-EF6A6082CC9F}"/>
          </ac:cxnSpMkLst>
        </pc:cxnChg>
        <pc:cxnChg chg="mod topLvl">
          <ac:chgData name="Scott DeLoach" userId="e5ffe5c9-f8d4-4681-b92f-ad7c997ba6a6" providerId="ADAL" clId="{FE25C7F7-9602-49BA-A9F0-D246CAE371B4}" dt="2020-01-30T17:08:06.633" v="6489" actId="1076"/>
          <ac:cxnSpMkLst>
            <pc:docMk/>
            <pc:sldMk cId="1327959990" sldId="303"/>
            <ac:cxnSpMk id="98" creationId="{99A28700-6F96-4D44-A424-D3A9B5182CF1}"/>
          </ac:cxnSpMkLst>
        </pc:cxnChg>
        <pc:cxnChg chg="add mod topLvl">
          <ac:chgData name="Scott DeLoach" userId="e5ffe5c9-f8d4-4681-b92f-ad7c997ba6a6" providerId="ADAL" clId="{FE25C7F7-9602-49BA-A9F0-D246CAE371B4}" dt="2020-01-30T17:08:06.633" v="6489" actId="1076"/>
          <ac:cxnSpMkLst>
            <pc:docMk/>
            <pc:sldMk cId="1327959990" sldId="303"/>
            <ac:cxnSpMk id="102" creationId="{1BB006F7-B048-4A83-BAB1-D40CEA827F34}"/>
          </ac:cxnSpMkLst>
        </pc:cxnChg>
        <pc:cxnChg chg="add mod topLvl">
          <ac:chgData name="Scott DeLoach" userId="e5ffe5c9-f8d4-4681-b92f-ad7c997ba6a6" providerId="ADAL" clId="{FE25C7F7-9602-49BA-A9F0-D246CAE371B4}" dt="2020-01-30T17:08:06.633" v="6489" actId="1076"/>
          <ac:cxnSpMkLst>
            <pc:docMk/>
            <pc:sldMk cId="1327959990" sldId="303"/>
            <ac:cxnSpMk id="104" creationId="{C6FC412E-15E4-4295-B097-10B54085D07E}"/>
          </ac:cxnSpMkLst>
        </pc:cxnChg>
        <pc:cxnChg chg="add mod topLvl">
          <ac:chgData name="Scott DeLoach" userId="e5ffe5c9-f8d4-4681-b92f-ad7c997ba6a6" providerId="ADAL" clId="{FE25C7F7-9602-49BA-A9F0-D246CAE371B4}" dt="2020-01-30T17:08:06.633" v="6489" actId="1076"/>
          <ac:cxnSpMkLst>
            <pc:docMk/>
            <pc:sldMk cId="1327959990" sldId="303"/>
            <ac:cxnSpMk id="105" creationId="{451471FF-2F5F-461A-BBEE-D3A2D980DDE3}"/>
          </ac:cxnSpMkLst>
        </pc:cxnChg>
        <pc:cxnChg chg="add mod topLvl">
          <ac:chgData name="Scott DeLoach" userId="e5ffe5c9-f8d4-4681-b92f-ad7c997ba6a6" providerId="ADAL" clId="{FE25C7F7-9602-49BA-A9F0-D246CAE371B4}" dt="2020-01-30T17:06:54.954" v="6479" actId="1582"/>
          <ac:cxnSpMkLst>
            <pc:docMk/>
            <pc:sldMk cId="1327959990" sldId="303"/>
            <ac:cxnSpMk id="109" creationId="{E592B74D-64FB-4BB7-B040-0C6EC274EE6D}"/>
          </ac:cxnSpMkLst>
        </pc:cxnChg>
        <pc:cxnChg chg="add mod topLvl">
          <ac:chgData name="Scott DeLoach" userId="e5ffe5c9-f8d4-4681-b92f-ad7c997ba6a6" providerId="ADAL" clId="{FE25C7F7-9602-49BA-A9F0-D246CAE371B4}" dt="2020-01-30T17:01:44.123" v="6453" actId="164"/>
          <ac:cxnSpMkLst>
            <pc:docMk/>
            <pc:sldMk cId="1327959990" sldId="303"/>
            <ac:cxnSpMk id="112" creationId="{74963DD8-01FE-48C9-B360-D391C7E25421}"/>
          </ac:cxnSpMkLst>
        </pc:cxnChg>
        <pc:cxnChg chg="add mod topLvl">
          <ac:chgData name="Scott DeLoach" userId="e5ffe5c9-f8d4-4681-b92f-ad7c997ba6a6" providerId="ADAL" clId="{FE25C7F7-9602-49BA-A9F0-D246CAE371B4}" dt="2020-01-30T17:08:06.633" v="6489" actId="1076"/>
          <ac:cxnSpMkLst>
            <pc:docMk/>
            <pc:sldMk cId="1327959990" sldId="303"/>
            <ac:cxnSpMk id="114" creationId="{E99BDEE9-6251-4813-8B22-2B80DB9EA0B8}"/>
          </ac:cxnSpMkLst>
        </pc:cxnChg>
        <pc:cxnChg chg="add mod topLvl">
          <ac:chgData name="Scott DeLoach" userId="e5ffe5c9-f8d4-4681-b92f-ad7c997ba6a6" providerId="ADAL" clId="{FE25C7F7-9602-49BA-A9F0-D246CAE371B4}" dt="2020-01-30T17:08:06.633" v="6489" actId="1076"/>
          <ac:cxnSpMkLst>
            <pc:docMk/>
            <pc:sldMk cId="1327959990" sldId="303"/>
            <ac:cxnSpMk id="115" creationId="{D08FA5F2-CB2C-46E0-A119-626F022E76A1}"/>
          </ac:cxnSpMkLst>
        </pc:cxnChg>
      </pc:sldChg>
    </pc:docChg>
  </pc:docChgLst>
  <pc:docChgLst>
    <pc:chgData name="Scott DeLoach" userId="e5ffe5c9-f8d4-4681-b92f-ad7c997ba6a6" providerId="ADAL" clId="{A67E42BA-95AF-4EA9-ABD7-3B73E9234DD1}"/>
    <pc:docChg chg="undo custSel addSld delSld modSld">
      <pc:chgData name="Scott DeLoach" userId="e5ffe5c9-f8d4-4681-b92f-ad7c997ba6a6" providerId="ADAL" clId="{A67E42BA-95AF-4EA9-ABD7-3B73E9234DD1}" dt="2020-01-29T15:00:11.280" v="303" actId="20577"/>
      <pc:docMkLst>
        <pc:docMk/>
      </pc:docMkLst>
      <pc:sldChg chg="addSp delSp modSp modNotesTx">
        <pc:chgData name="Scott DeLoach" userId="e5ffe5c9-f8d4-4681-b92f-ad7c997ba6a6" providerId="ADAL" clId="{A67E42BA-95AF-4EA9-ABD7-3B73E9234DD1}" dt="2020-01-29T14:49:46.584" v="171" actId="14861"/>
        <pc:sldMkLst>
          <pc:docMk/>
          <pc:sldMk cId="3329376720" sldId="257"/>
        </pc:sldMkLst>
        <pc:spChg chg="del mod topLvl">
          <ac:chgData name="Scott DeLoach" userId="e5ffe5c9-f8d4-4681-b92f-ad7c997ba6a6" providerId="ADAL" clId="{A67E42BA-95AF-4EA9-ABD7-3B73E9234DD1}" dt="2020-01-29T14:44:23.955" v="124" actId="478"/>
          <ac:spMkLst>
            <pc:docMk/>
            <pc:sldMk cId="3329376720" sldId="257"/>
            <ac:spMk id="13" creationId="{E15566C7-0E74-4207-870E-07F307C1CB0C}"/>
          </ac:spMkLst>
        </pc:spChg>
        <pc:spChg chg="del mod topLvl">
          <ac:chgData name="Scott DeLoach" userId="e5ffe5c9-f8d4-4681-b92f-ad7c997ba6a6" providerId="ADAL" clId="{A67E42BA-95AF-4EA9-ABD7-3B73E9234DD1}" dt="2020-01-29T14:44:26.839" v="126" actId="478"/>
          <ac:spMkLst>
            <pc:docMk/>
            <pc:sldMk cId="3329376720" sldId="257"/>
            <ac:spMk id="19" creationId="{F75E5258-1FF7-4145-A1D5-0B1A0804B4DA}"/>
          </ac:spMkLst>
        </pc:spChg>
        <pc:spChg chg="del mod topLvl">
          <ac:chgData name="Scott DeLoach" userId="e5ffe5c9-f8d4-4681-b92f-ad7c997ba6a6" providerId="ADAL" clId="{A67E42BA-95AF-4EA9-ABD7-3B73E9234DD1}" dt="2020-01-29T14:44:20.970" v="123" actId="478"/>
          <ac:spMkLst>
            <pc:docMk/>
            <pc:sldMk cId="3329376720" sldId="257"/>
            <ac:spMk id="20" creationId="{45D3B39F-AC83-4837-9FE1-16B182A288D6}"/>
          </ac:spMkLst>
        </pc:spChg>
        <pc:spChg chg="del mod topLvl">
          <ac:chgData name="Scott DeLoach" userId="e5ffe5c9-f8d4-4681-b92f-ad7c997ba6a6" providerId="ADAL" clId="{A67E42BA-95AF-4EA9-ABD7-3B73E9234DD1}" dt="2020-01-29T14:44:20.970" v="123" actId="478"/>
          <ac:spMkLst>
            <pc:docMk/>
            <pc:sldMk cId="3329376720" sldId="257"/>
            <ac:spMk id="22" creationId="{708DA9C5-1838-43FA-A7FB-17C29DAC7B55}"/>
          </ac:spMkLst>
        </pc:spChg>
        <pc:spChg chg="mod topLvl">
          <ac:chgData name="Scott DeLoach" userId="e5ffe5c9-f8d4-4681-b92f-ad7c997ba6a6" providerId="ADAL" clId="{A67E42BA-95AF-4EA9-ABD7-3B73E9234DD1}" dt="2020-01-29T14:47:09.934" v="160" actId="1076"/>
          <ac:spMkLst>
            <pc:docMk/>
            <pc:sldMk cId="3329376720" sldId="257"/>
            <ac:spMk id="36" creationId="{2EDE9EB5-61D4-4A39-939C-0AE8A520A6B0}"/>
          </ac:spMkLst>
        </pc:spChg>
        <pc:spChg chg="mod topLvl">
          <ac:chgData name="Scott DeLoach" userId="e5ffe5c9-f8d4-4681-b92f-ad7c997ba6a6" providerId="ADAL" clId="{A67E42BA-95AF-4EA9-ABD7-3B73E9234DD1}" dt="2020-01-29T14:49:46.584" v="171" actId="14861"/>
          <ac:spMkLst>
            <pc:docMk/>
            <pc:sldMk cId="3329376720" sldId="257"/>
            <ac:spMk id="37" creationId="{198E45DA-BA10-4467-A680-0B40D98086EC}"/>
          </ac:spMkLst>
        </pc:spChg>
        <pc:spChg chg="mod topLvl">
          <ac:chgData name="Scott DeLoach" userId="e5ffe5c9-f8d4-4681-b92f-ad7c997ba6a6" providerId="ADAL" clId="{A67E42BA-95AF-4EA9-ABD7-3B73E9234DD1}" dt="2020-01-29T14:49:46.584" v="171" actId="14861"/>
          <ac:spMkLst>
            <pc:docMk/>
            <pc:sldMk cId="3329376720" sldId="257"/>
            <ac:spMk id="40" creationId="{1D82AE6D-150E-4C33-98F0-F9D74DB6276C}"/>
          </ac:spMkLst>
        </pc:spChg>
        <pc:spChg chg="mod">
          <ac:chgData name="Scott DeLoach" userId="e5ffe5c9-f8d4-4681-b92f-ad7c997ba6a6" providerId="ADAL" clId="{A67E42BA-95AF-4EA9-ABD7-3B73E9234DD1}" dt="2020-01-29T14:45:19.913" v="139" actId="403"/>
          <ac:spMkLst>
            <pc:docMk/>
            <pc:sldMk cId="3329376720" sldId="257"/>
            <ac:spMk id="46" creationId="{330EC729-C02A-46FA-BD06-FC33DC15A572}"/>
          </ac:spMkLst>
        </pc:spChg>
        <pc:spChg chg="mod">
          <ac:chgData name="Scott DeLoach" userId="e5ffe5c9-f8d4-4681-b92f-ad7c997ba6a6" providerId="ADAL" clId="{A67E42BA-95AF-4EA9-ABD7-3B73E9234DD1}" dt="2020-01-29T14:45:19.913" v="139" actId="403"/>
          <ac:spMkLst>
            <pc:docMk/>
            <pc:sldMk cId="3329376720" sldId="257"/>
            <ac:spMk id="47" creationId="{7B69C315-F61B-4E67-B76D-E7FC448712E4}"/>
          </ac:spMkLst>
        </pc:spChg>
        <pc:spChg chg="del">
          <ac:chgData name="Scott DeLoach" userId="e5ffe5c9-f8d4-4681-b92f-ad7c997ba6a6" providerId="ADAL" clId="{A67E42BA-95AF-4EA9-ABD7-3B73E9234DD1}" dt="2020-01-29T14:40:36.648" v="56" actId="478"/>
          <ac:spMkLst>
            <pc:docMk/>
            <pc:sldMk cId="3329376720" sldId="257"/>
            <ac:spMk id="54" creationId="{B16AF4A5-C99F-4EFD-BB99-C1A979BD469E}"/>
          </ac:spMkLst>
        </pc:spChg>
        <pc:spChg chg="del mod topLvl">
          <ac:chgData name="Scott DeLoach" userId="e5ffe5c9-f8d4-4681-b92f-ad7c997ba6a6" providerId="ADAL" clId="{A67E42BA-95AF-4EA9-ABD7-3B73E9234DD1}" dt="2020-01-29T14:45:39.756" v="140" actId="478"/>
          <ac:spMkLst>
            <pc:docMk/>
            <pc:sldMk cId="3329376720" sldId="257"/>
            <ac:spMk id="56" creationId="{4F41DBB2-63A7-408F-B983-3189F600CAD6}"/>
          </ac:spMkLst>
        </pc:spChg>
        <pc:spChg chg="mod topLvl">
          <ac:chgData name="Scott DeLoach" userId="e5ffe5c9-f8d4-4681-b92f-ad7c997ba6a6" providerId="ADAL" clId="{A67E42BA-95AF-4EA9-ABD7-3B73E9234DD1}" dt="2020-01-29T14:47:04.386" v="159" actId="465"/>
          <ac:spMkLst>
            <pc:docMk/>
            <pc:sldMk cId="3329376720" sldId="257"/>
            <ac:spMk id="57" creationId="{7A5E8D71-DE2C-4AA2-8076-F9DF4CD7CEC2}"/>
          </ac:spMkLst>
        </pc:spChg>
        <pc:spChg chg="del mod topLvl">
          <ac:chgData name="Scott DeLoach" userId="e5ffe5c9-f8d4-4681-b92f-ad7c997ba6a6" providerId="ADAL" clId="{A67E42BA-95AF-4EA9-ABD7-3B73E9234DD1}" dt="2020-01-29T14:45:41.276" v="141" actId="478"/>
          <ac:spMkLst>
            <pc:docMk/>
            <pc:sldMk cId="3329376720" sldId="257"/>
            <ac:spMk id="58" creationId="{63FD2AE0-B598-4491-8F3F-37710CD56C1F}"/>
          </ac:spMkLst>
        </pc:spChg>
        <pc:spChg chg="del mod">
          <ac:chgData name="Scott DeLoach" userId="e5ffe5c9-f8d4-4681-b92f-ad7c997ba6a6" providerId="ADAL" clId="{A67E42BA-95AF-4EA9-ABD7-3B73E9234DD1}" dt="2020-01-29T14:40:19.504" v="52" actId="478"/>
          <ac:spMkLst>
            <pc:docMk/>
            <pc:sldMk cId="3329376720" sldId="257"/>
            <ac:spMk id="59" creationId="{693E885F-146E-4547-B8D4-85956A3CDD91}"/>
          </ac:spMkLst>
        </pc:spChg>
        <pc:spChg chg="del mod topLvl">
          <ac:chgData name="Scott DeLoach" userId="e5ffe5c9-f8d4-4681-b92f-ad7c997ba6a6" providerId="ADAL" clId="{A67E42BA-95AF-4EA9-ABD7-3B73E9234DD1}" dt="2020-01-29T14:45:44.954" v="142" actId="478"/>
          <ac:spMkLst>
            <pc:docMk/>
            <pc:sldMk cId="3329376720" sldId="257"/>
            <ac:spMk id="61" creationId="{80E8FA81-D3C7-4F0C-A476-882058823CF7}"/>
          </ac:spMkLst>
        </pc:spChg>
        <pc:spChg chg="del mod topLvl">
          <ac:chgData name="Scott DeLoach" userId="e5ffe5c9-f8d4-4681-b92f-ad7c997ba6a6" providerId="ADAL" clId="{A67E42BA-95AF-4EA9-ABD7-3B73E9234DD1}" dt="2020-01-29T14:45:47.267" v="143" actId="478"/>
          <ac:spMkLst>
            <pc:docMk/>
            <pc:sldMk cId="3329376720" sldId="257"/>
            <ac:spMk id="62" creationId="{911B2004-E1BD-4055-AB4B-703EBD524C7B}"/>
          </ac:spMkLst>
        </pc:spChg>
        <pc:spChg chg="mod">
          <ac:chgData name="Scott DeLoach" userId="e5ffe5c9-f8d4-4681-b92f-ad7c997ba6a6" providerId="ADAL" clId="{A67E42BA-95AF-4EA9-ABD7-3B73E9234DD1}" dt="2020-01-29T14:45:19.913" v="139" actId="403"/>
          <ac:spMkLst>
            <pc:docMk/>
            <pc:sldMk cId="3329376720" sldId="257"/>
            <ac:spMk id="70" creationId="{DD1DAB3E-FB58-4F12-90AA-9F07E95AD6E8}"/>
          </ac:spMkLst>
        </pc:spChg>
        <pc:spChg chg="mod">
          <ac:chgData name="Scott DeLoach" userId="e5ffe5c9-f8d4-4681-b92f-ad7c997ba6a6" providerId="ADAL" clId="{A67E42BA-95AF-4EA9-ABD7-3B73E9234DD1}" dt="2020-01-29T14:45:19.913" v="139" actId="403"/>
          <ac:spMkLst>
            <pc:docMk/>
            <pc:sldMk cId="3329376720" sldId="257"/>
            <ac:spMk id="71" creationId="{3F176678-5BD8-4E32-801B-A473294F34AE}"/>
          </ac:spMkLst>
        </pc:spChg>
        <pc:spChg chg="del mod topLvl">
          <ac:chgData name="Scott DeLoach" userId="e5ffe5c9-f8d4-4681-b92f-ad7c997ba6a6" providerId="ADAL" clId="{A67E42BA-95AF-4EA9-ABD7-3B73E9234DD1}" dt="2020-01-29T14:45:56.599" v="146" actId="478"/>
          <ac:spMkLst>
            <pc:docMk/>
            <pc:sldMk cId="3329376720" sldId="257"/>
            <ac:spMk id="72" creationId="{4D39DEF4-D80E-488C-BA84-952BD69D3BC1}"/>
          </ac:spMkLst>
        </pc:spChg>
        <pc:spChg chg="mod topLvl">
          <ac:chgData name="Scott DeLoach" userId="e5ffe5c9-f8d4-4681-b92f-ad7c997ba6a6" providerId="ADAL" clId="{A67E42BA-95AF-4EA9-ABD7-3B73E9234DD1}" dt="2020-01-29T14:47:04.386" v="159" actId="465"/>
          <ac:spMkLst>
            <pc:docMk/>
            <pc:sldMk cId="3329376720" sldId="257"/>
            <ac:spMk id="78" creationId="{B0EA2ED1-A9FA-4ECB-8B4E-ACF96B73486B}"/>
          </ac:spMkLst>
        </pc:spChg>
        <pc:spChg chg="del mod topLvl">
          <ac:chgData name="Scott DeLoach" userId="e5ffe5c9-f8d4-4681-b92f-ad7c997ba6a6" providerId="ADAL" clId="{A67E42BA-95AF-4EA9-ABD7-3B73E9234DD1}" dt="2020-01-29T14:47:31.831" v="161" actId="478"/>
          <ac:spMkLst>
            <pc:docMk/>
            <pc:sldMk cId="3329376720" sldId="257"/>
            <ac:spMk id="94" creationId="{7917B01C-E881-4E7E-A5E2-7F5F50A922FF}"/>
          </ac:spMkLst>
        </pc:spChg>
        <pc:spChg chg="add mod topLvl">
          <ac:chgData name="Scott DeLoach" userId="e5ffe5c9-f8d4-4681-b92f-ad7c997ba6a6" providerId="ADAL" clId="{A67E42BA-95AF-4EA9-ABD7-3B73E9234DD1}" dt="2020-01-29T14:47:04.386" v="159" actId="465"/>
          <ac:spMkLst>
            <pc:docMk/>
            <pc:sldMk cId="3329376720" sldId="257"/>
            <ac:spMk id="100" creationId="{99F10BC9-3260-4DCF-AFE5-6C5FB8C30BF2}"/>
          </ac:spMkLst>
        </pc:spChg>
        <pc:grpChg chg="add mod topLvl">
          <ac:chgData name="Scott DeLoach" userId="e5ffe5c9-f8d4-4681-b92f-ad7c997ba6a6" providerId="ADAL" clId="{A67E42BA-95AF-4EA9-ABD7-3B73E9234DD1}" dt="2020-01-29T14:47:04.386" v="159" actId="465"/>
          <ac:grpSpMkLst>
            <pc:docMk/>
            <pc:sldMk cId="3329376720" sldId="257"/>
            <ac:grpSpMk id="82" creationId="{E6940232-A5B6-437B-B28D-63BB97D81E15}"/>
          </ac:grpSpMkLst>
        </pc:grpChg>
        <pc:grpChg chg="add mod topLvl">
          <ac:chgData name="Scott DeLoach" userId="e5ffe5c9-f8d4-4681-b92f-ad7c997ba6a6" providerId="ADAL" clId="{A67E42BA-95AF-4EA9-ABD7-3B73E9234DD1}" dt="2020-01-29T14:47:04.386" v="159" actId="465"/>
          <ac:grpSpMkLst>
            <pc:docMk/>
            <pc:sldMk cId="3329376720" sldId="257"/>
            <ac:grpSpMk id="85" creationId="{3FBEB7DF-7AF3-495D-8EF7-4645621DB4A3}"/>
          </ac:grpSpMkLst>
        </pc:grpChg>
        <pc:grpChg chg="add del mod">
          <ac:chgData name="Scott DeLoach" userId="e5ffe5c9-f8d4-4681-b92f-ad7c997ba6a6" providerId="ADAL" clId="{A67E42BA-95AF-4EA9-ABD7-3B73E9234DD1}" dt="2020-01-29T14:38:23.900" v="10" actId="165"/>
          <ac:grpSpMkLst>
            <pc:docMk/>
            <pc:sldMk cId="3329376720" sldId="257"/>
            <ac:grpSpMk id="87" creationId="{5699D681-CDDE-48E2-856A-EEE91D8CBAF7}"/>
          </ac:grpSpMkLst>
        </pc:grpChg>
        <pc:grpChg chg="add del mod">
          <ac:chgData name="Scott DeLoach" userId="e5ffe5c9-f8d4-4681-b92f-ad7c997ba6a6" providerId="ADAL" clId="{A67E42BA-95AF-4EA9-ABD7-3B73E9234DD1}" dt="2020-01-29T14:40:47.302" v="57" actId="165"/>
          <ac:grpSpMkLst>
            <pc:docMk/>
            <pc:sldMk cId="3329376720" sldId="257"/>
            <ac:grpSpMk id="88" creationId="{074470A5-29CE-4807-88EE-EC2F42FC526D}"/>
          </ac:grpSpMkLst>
        </pc:grpChg>
        <pc:grpChg chg="add del mod">
          <ac:chgData name="Scott DeLoach" userId="e5ffe5c9-f8d4-4681-b92f-ad7c997ba6a6" providerId="ADAL" clId="{A67E42BA-95AF-4EA9-ABD7-3B73E9234DD1}" dt="2020-01-29T14:44:15.805" v="122" actId="165"/>
          <ac:grpSpMkLst>
            <pc:docMk/>
            <pc:sldMk cId="3329376720" sldId="257"/>
            <ac:grpSpMk id="106" creationId="{BC12AB4E-D852-4CC2-94A4-62450A23FBC7}"/>
          </ac:grpSpMkLst>
        </pc:grpChg>
        <pc:grpChg chg="add mod">
          <ac:chgData name="Scott DeLoach" userId="e5ffe5c9-f8d4-4681-b92f-ad7c997ba6a6" providerId="ADAL" clId="{A67E42BA-95AF-4EA9-ABD7-3B73E9234DD1}" dt="2020-01-29T14:47:04.386" v="159" actId="465"/>
          <ac:grpSpMkLst>
            <pc:docMk/>
            <pc:sldMk cId="3329376720" sldId="257"/>
            <ac:grpSpMk id="121" creationId="{C0728A39-DF26-42FA-8B26-803B2454CC49}"/>
          </ac:grpSpMkLst>
        </pc:grpChg>
        <pc:cxnChg chg="del mod topLvl">
          <ac:chgData name="Scott DeLoach" userId="e5ffe5c9-f8d4-4681-b92f-ad7c997ba6a6" providerId="ADAL" clId="{A67E42BA-95AF-4EA9-ABD7-3B73E9234DD1}" dt="2020-01-29T14:44:20.970" v="123" actId="478"/>
          <ac:cxnSpMkLst>
            <pc:docMk/>
            <pc:sldMk cId="3329376720" sldId="257"/>
            <ac:cxnSpMk id="15" creationId="{494D7C2B-D40A-4655-BF27-BC25FD503A9A}"/>
          </ac:cxnSpMkLst>
        </pc:cxnChg>
        <pc:cxnChg chg="del mod topLvl">
          <ac:chgData name="Scott DeLoach" userId="e5ffe5c9-f8d4-4681-b92f-ad7c997ba6a6" providerId="ADAL" clId="{A67E42BA-95AF-4EA9-ABD7-3B73E9234DD1}" dt="2020-01-29T14:44:20.970" v="123" actId="478"/>
          <ac:cxnSpMkLst>
            <pc:docMk/>
            <pc:sldMk cId="3329376720" sldId="257"/>
            <ac:cxnSpMk id="16" creationId="{861C5DDF-B804-40EF-9838-138EB79487AD}"/>
          </ac:cxnSpMkLst>
        </pc:cxnChg>
        <pc:cxnChg chg="del mod topLvl">
          <ac:chgData name="Scott DeLoach" userId="e5ffe5c9-f8d4-4681-b92f-ad7c997ba6a6" providerId="ADAL" clId="{A67E42BA-95AF-4EA9-ABD7-3B73E9234DD1}" dt="2020-01-29T14:44:25.114" v="125" actId="478"/>
          <ac:cxnSpMkLst>
            <pc:docMk/>
            <pc:sldMk cId="3329376720" sldId="257"/>
            <ac:cxnSpMk id="17" creationId="{698C8156-0E24-4F1E-B9FB-7B26E960B50F}"/>
          </ac:cxnSpMkLst>
        </pc:cxnChg>
        <pc:cxnChg chg="del mod topLvl">
          <ac:chgData name="Scott DeLoach" userId="e5ffe5c9-f8d4-4681-b92f-ad7c997ba6a6" providerId="ADAL" clId="{A67E42BA-95AF-4EA9-ABD7-3B73E9234DD1}" dt="2020-01-29T14:44:27.671" v="127" actId="478"/>
          <ac:cxnSpMkLst>
            <pc:docMk/>
            <pc:sldMk cId="3329376720" sldId="257"/>
            <ac:cxnSpMk id="18" creationId="{46402E9F-FA36-4D7F-AD9E-454F5A55118A}"/>
          </ac:cxnSpMkLst>
        </pc:cxnChg>
        <pc:cxnChg chg="mod topLvl">
          <ac:chgData name="Scott DeLoach" userId="e5ffe5c9-f8d4-4681-b92f-ad7c997ba6a6" providerId="ADAL" clId="{A67E42BA-95AF-4EA9-ABD7-3B73E9234DD1}" dt="2020-01-29T14:49:46.584" v="171" actId="14861"/>
          <ac:cxnSpMkLst>
            <pc:docMk/>
            <pc:sldMk cId="3329376720" sldId="257"/>
            <ac:cxnSpMk id="41" creationId="{36FECEC0-0CF5-42CB-8045-8B0A7F4E47F8}"/>
          </ac:cxnSpMkLst>
        </pc:cxnChg>
        <pc:cxnChg chg="mod topLvl">
          <ac:chgData name="Scott DeLoach" userId="e5ffe5c9-f8d4-4681-b92f-ad7c997ba6a6" providerId="ADAL" clId="{A67E42BA-95AF-4EA9-ABD7-3B73E9234DD1}" dt="2020-01-29T14:47:04.386" v="159" actId="465"/>
          <ac:cxnSpMkLst>
            <pc:docMk/>
            <pc:sldMk cId="3329376720" sldId="257"/>
            <ac:cxnSpMk id="48" creationId="{BB8ECE9C-261E-466A-A9C7-895170320632}"/>
          </ac:cxnSpMkLst>
        </pc:cxnChg>
        <pc:cxnChg chg="mod">
          <ac:chgData name="Scott DeLoach" userId="e5ffe5c9-f8d4-4681-b92f-ad7c997ba6a6" providerId="ADAL" clId="{A67E42BA-95AF-4EA9-ABD7-3B73E9234DD1}" dt="2020-01-29T14:37:06.390" v="4" actId="164"/>
          <ac:cxnSpMkLst>
            <pc:docMk/>
            <pc:sldMk cId="3329376720" sldId="257"/>
            <ac:cxnSpMk id="51" creationId="{C133C6AF-707F-4510-B34A-63BF6D7372F7}"/>
          </ac:cxnSpMkLst>
        </pc:cxnChg>
        <pc:cxnChg chg="mod">
          <ac:chgData name="Scott DeLoach" userId="e5ffe5c9-f8d4-4681-b92f-ad7c997ba6a6" providerId="ADAL" clId="{A67E42BA-95AF-4EA9-ABD7-3B73E9234DD1}" dt="2020-01-29T14:37:10.786" v="5" actId="164"/>
          <ac:cxnSpMkLst>
            <pc:docMk/>
            <pc:sldMk cId="3329376720" sldId="257"/>
            <ac:cxnSpMk id="73" creationId="{243AEBA9-21F4-4F4C-AB83-BA9B0E09EE05}"/>
          </ac:cxnSpMkLst>
        </pc:cxnChg>
        <pc:cxnChg chg="mod topLvl">
          <ac:chgData name="Scott DeLoach" userId="e5ffe5c9-f8d4-4681-b92f-ad7c997ba6a6" providerId="ADAL" clId="{A67E42BA-95AF-4EA9-ABD7-3B73E9234DD1}" dt="2020-01-29T14:47:04.386" v="159" actId="465"/>
          <ac:cxnSpMkLst>
            <pc:docMk/>
            <pc:sldMk cId="3329376720" sldId="257"/>
            <ac:cxnSpMk id="74" creationId="{EB7A9CF1-A687-4771-844E-119EE72F79CA}"/>
          </ac:cxnSpMkLst>
        </pc:cxnChg>
        <pc:cxnChg chg="del mod topLvl">
          <ac:chgData name="Scott DeLoach" userId="e5ffe5c9-f8d4-4681-b92f-ad7c997ba6a6" providerId="ADAL" clId="{A67E42BA-95AF-4EA9-ABD7-3B73E9234DD1}" dt="2020-01-29T14:46:02.995" v="149" actId="478"/>
          <ac:cxnSpMkLst>
            <pc:docMk/>
            <pc:sldMk cId="3329376720" sldId="257"/>
            <ac:cxnSpMk id="77" creationId="{3CF9E892-0873-4AF0-B32B-8C4ECBD06BE5}"/>
          </ac:cxnSpMkLst>
        </pc:cxnChg>
        <pc:cxnChg chg="del mod topLvl">
          <ac:chgData name="Scott DeLoach" userId="e5ffe5c9-f8d4-4681-b92f-ad7c997ba6a6" providerId="ADAL" clId="{A67E42BA-95AF-4EA9-ABD7-3B73E9234DD1}" dt="2020-01-29T14:46:01.895" v="148" actId="478"/>
          <ac:cxnSpMkLst>
            <pc:docMk/>
            <pc:sldMk cId="3329376720" sldId="257"/>
            <ac:cxnSpMk id="80" creationId="{067344E8-9E6D-4329-8A60-DA18132E019A}"/>
          </ac:cxnSpMkLst>
        </pc:cxnChg>
        <pc:cxnChg chg="del mod topLvl">
          <ac:chgData name="Scott DeLoach" userId="e5ffe5c9-f8d4-4681-b92f-ad7c997ba6a6" providerId="ADAL" clId="{A67E42BA-95AF-4EA9-ABD7-3B73E9234DD1}" dt="2020-01-29T14:45:53.575" v="145" actId="478"/>
          <ac:cxnSpMkLst>
            <pc:docMk/>
            <pc:sldMk cId="3329376720" sldId="257"/>
            <ac:cxnSpMk id="83" creationId="{5AD84311-BF31-4CF9-BC12-44F425FECFD5}"/>
          </ac:cxnSpMkLst>
        </pc:cxnChg>
        <pc:cxnChg chg="mod topLvl">
          <ac:chgData name="Scott DeLoach" userId="e5ffe5c9-f8d4-4681-b92f-ad7c997ba6a6" providerId="ADAL" clId="{A67E42BA-95AF-4EA9-ABD7-3B73E9234DD1}" dt="2020-01-29T14:47:04.386" v="159" actId="465"/>
          <ac:cxnSpMkLst>
            <pc:docMk/>
            <pc:sldMk cId="3329376720" sldId="257"/>
            <ac:cxnSpMk id="84" creationId="{821C29DC-0FEE-446A-A13F-D1491FD8438D}"/>
          </ac:cxnSpMkLst>
        </pc:cxnChg>
        <pc:cxnChg chg="del mod topLvl">
          <ac:chgData name="Scott DeLoach" userId="e5ffe5c9-f8d4-4681-b92f-ad7c997ba6a6" providerId="ADAL" clId="{A67E42BA-95AF-4EA9-ABD7-3B73E9234DD1}" dt="2020-01-29T14:45:56.599" v="146" actId="478"/>
          <ac:cxnSpMkLst>
            <pc:docMk/>
            <pc:sldMk cId="3329376720" sldId="257"/>
            <ac:cxnSpMk id="86" creationId="{86B44169-AD55-47A2-9202-8727342C39C5}"/>
          </ac:cxnSpMkLst>
        </pc:cxnChg>
        <pc:cxnChg chg="del mod topLvl">
          <ac:chgData name="Scott DeLoach" userId="e5ffe5c9-f8d4-4681-b92f-ad7c997ba6a6" providerId="ADAL" clId="{A67E42BA-95AF-4EA9-ABD7-3B73E9234DD1}" dt="2020-01-29T14:45:58.326" v="147" actId="478"/>
          <ac:cxnSpMkLst>
            <pc:docMk/>
            <pc:sldMk cId="3329376720" sldId="257"/>
            <ac:cxnSpMk id="89" creationId="{F69A3A31-4A91-4D1E-9444-71777643F44A}"/>
          </ac:cxnSpMkLst>
        </pc:cxnChg>
        <pc:cxnChg chg="add mod topLvl">
          <ac:chgData name="Scott DeLoach" userId="e5ffe5c9-f8d4-4681-b92f-ad7c997ba6a6" providerId="ADAL" clId="{A67E42BA-95AF-4EA9-ABD7-3B73E9234DD1}" dt="2020-01-29T14:47:04.386" v="159" actId="465"/>
          <ac:cxnSpMkLst>
            <pc:docMk/>
            <pc:sldMk cId="3329376720" sldId="257"/>
            <ac:cxnSpMk id="90" creationId="{1D8F92DA-2FCA-4756-BDBE-2FEA84EDC29E}"/>
          </ac:cxnSpMkLst>
        </pc:cxnChg>
        <pc:cxnChg chg="mod topLvl">
          <ac:chgData name="Scott DeLoach" userId="e5ffe5c9-f8d4-4681-b92f-ad7c997ba6a6" providerId="ADAL" clId="{A67E42BA-95AF-4EA9-ABD7-3B73E9234DD1}" dt="2020-01-29T14:47:04.386" v="159" actId="465"/>
          <ac:cxnSpMkLst>
            <pc:docMk/>
            <pc:sldMk cId="3329376720" sldId="257"/>
            <ac:cxnSpMk id="95" creationId="{466EF604-B031-48A7-8C1A-EF6A6082CC9F}"/>
          </ac:cxnSpMkLst>
        </pc:cxnChg>
        <pc:cxnChg chg="mod topLvl">
          <ac:chgData name="Scott DeLoach" userId="e5ffe5c9-f8d4-4681-b92f-ad7c997ba6a6" providerId="ADAL" clId="{A67E42BA-95AF-4EA9-ABD7-3B73E9234DD1}" dt="2020-01-29T14:47:31.831" v="161" actId="478"/>
          <ac:cxnSpMkLst>
            <pc:docMk/>
            <pc:sldMk cId="3329376720" sldId="257"/>
            <ac:cxnSpMk id="98" creationId="{99A28700-6F96-4D44-A424-D3A9B5182CF1}"/>
          </ac:cxnSpMkLst>
        </pc:cxnChg>
        <pc:cxnChg chg="del mod">
          <ac:chgData name="Scott DeLoach" userId="e5ffe5c9-f8d4-4681-b92f-ad7c997ba6a6" providerId="ADAL" clId="{A67E42BA-95AF-4EA9-ABD7-3B73E9234DD1}" dt="2020-01-29T14:40:29.072" v="54" actId="478"/>
          <ac:cxnSpMkLst>
            <pc:docMk/>
            <pc:sldMk cId="3329376720" sldId="257"/>
            <ac:cxnSpMk id="101" creationId="{2EDC0E64-C67D-4FE7-A1A4-82A807F7460B}"/>
          </ac:cxnSpMkLst>
        </pc:cxnChg>
        <pc:cxnChg chg="mod topLvl">
          <ac:chgData name="Scott DeLoach" userId="e5ffe5c9-f8d4-4681-b92f-ad7c997ba6a6" providerId="ADAL" clId="{A67E42BA-95AF-4EA9-ABD7-3B73E9234DD1}" dt="2020-01-29T14:47:04.386" v="159" actId="465"/>
          <ac:cxnSpMkLst>
            <pc:docMk/>
            <pc:sldMk cId="3329376720" sldId="257"/>
            <ac:cxnSpMk id="105" creationId="{854CF708-B594-4DB2-9C00-0E9AE3CC1D40}"/>
          </ac:cxnSpMkLst>
        </pc:cxnChg>
      </pc:sldChg>
      <pc:sldChg chg="modNotes modNotesTx">
        <pc:chgData name="Scott DeLoach" userId="e5ffe5c9-f8d4-4681-b92f-ad7c997ba6a6" providerId="ADAL" clId="{A67E42BA-95AF-4EA9-ABD7-3B73E9234DD1}" dt="2020-01-29T14:59:47.948" v="291" actId="6549"/>
        <pc:sldMkLst>
          <pc:docMk/>
          <pc:sldMk cId="2492382915" sldId="258"/>
        </pc:sldMkLst>
      </pc:sldChg>
      <pc:sldChg chg="del">
        <pc:chgData name="Scott DeLoach" userId="e5ffe5c9-f8d4-4681-b92f-ad7c997ba6a6" providerId="ADAL" clId="{A67E42BA-95AF-4EA9-ABD7-3B73E9234DD1}" dt="2020-01-29T14:48:08.091" v="164" actId="47"/>
        <pc:sldMkLst>
          <pc:docMk/>
          <pc:sldMk cId="1248526022" sldId="272"/>
        </pc:sldMkLst>
      </pc:sldChg>
      <pc:sldChg chg="del">
        <pc:chgData name="Scott DeLoach" userId="e5ffe5c9-f8d4-4681-b92f-ad7c997ba6a6" providerId="ADAL" clId="{A67E42BA-95AF-4EA9-ABD7-3B73E9234DD1}" dt="2020-01-29T14:48:08.091" v="164" actId="47"/>
        <pc:sldMkLst>
          <pc:docMk/>
          <pc:sldMk cId="2305185657" sldId="273"/>
        </pc:sldMkLst>
      </pc:sldChg>
      <pc:sldChg chg="del">
        <pc:chgData name="Scott DeLoach" userId="e5ffe5c9-f8d4-4681-b92f-ad7c997ba6a6" providerId="ADAL" clId="{A67E42BA-95AF-4EA9-ABD7-3B73E9234DD1}" dt="2020-01-29T14:48:08.091" v="164" actId="47"/>
        <pc:sldMkLst>
          <pc:docMk/>
          <pc:sldMk cId="1566309993" sldId="274"/>
        </pc:sldMkLst>
      </pc:sldChg>
      <pc:sldChg chg="del">
        <pc:chgData name="Scott DeLoach" userId="e5ffe5c9-f8d4-4681-b92f-ad7c997ba6a6" providerId="ADAL" clId="{A67E42BA-95AF-4EA9-ABD7-3B73E9234DD1}" dt="2020-01-29T14:48:08.091" v="164" actId="47"/>
        <pc:sldMkLst>
          <pc:docMk/>
          <pc:sldMk cId="282360525" sldId="275"/>
        </pc:sldMkLst>
      </pc:sldChg>
      <pc:sldChg chg="del">
        <pc:chgData name="Scott DeLoach" userId="e5ffe5c9-f8d4-4681-b92f-ad7c997ba6a6" providerId="ADAL" clId="{A67E42BA-95AF-4EA9-ABD7-3B73E9234DD1}" dt="2020-01-29T14:48:08.091" v="164" actId="47"/>
        <pc:sldMkLst>
          <pc:docMk/>
          <pc:sldMk cId="3595792953" sldId="276"/>
        </pc:sldMkLst>
      </pc:sldChg>
      <pc:sldChg chg="del">
        <pc:chgData name="Scott DeLoach" userId="e5ffe5c9-f8d4-4681-b92f-ad7c997ba6a6" providerId="ADAL" clId="{A67E42BA-95AF-4EA9-ABD7-3B73E9234DD1}" dt="2020-01-29T14:48:08.091" v="164" actId="47"/>
        <pc:sldMkLst>
          <pc:docMk/>
          <pc:sldMk cId="3586910789" sldId="277"/>
        </pc:sldMkLst>
      </pc:sldChg>
      <pc:sldChg chg="modNotes modNotesTx">
        <pc:chgData name="Scott DeLoach" userId="e5ffe5c9-f8d4-4681-b92f-ad7c997ba6a6" providerId="ADAL" clId="{A67E42BA-95AF-4EA9-ABD7-3B73E9234DD1}" dt="2020-01-29T14:59:51.652" v="292" actId="6549"/>
        <pc:sldMkLst>
          <pc:docMk/>
          <pc:sldMk cId="1734018848" sldId="278"/>
        </pc:sldMkLst>
      </pc:sldChg>
      <pc:sldChg chg="modNotes modNotesTx">
        <pc:chgData name="Scott DeLoach" userId="e5ffe5c9-f8d4-4681-b92f-ad7c997ba6a6" providerId="ADAL" clId="{A67E42BA-95AF-4EA9-ABD7-3B73E9234DD1}" dt="2020-01-29T14:59:54.965" v="294" actId="20577"/>
        <pc:sldMkLst>
          <pc:docMk/>
          <pc:sldMk cId="959933022" sldId="279"/>
        </pc:sldMkLst>
      </pc:sldChg>
      <pc:sldChg chg="modNotes modNotesTx">
        <pc:chgData name="Scott DeLoach" userId="e5ffe5c9-f8d4-4681-b92f-ad7c997ba6a6" providerId="ADAL" clId="{A67E42BA-95AF-4EA9-ABD7-3B73E9234DD1}" dt="2020-01-29T14:59:58.019" v="296" actId="20577"/>
        <pc:sldMkLst>
          <pc:docMk/>
          <pc:sldMk cId="741553685" sldId="280"/>
        </pc:sldMkLst>
      </pc:sldChg>
      <pc:sldChg chg="modNotes modNotesTx">
        <pc:chgData name="Scott DeLoach" userId="e5ffe5c9-f8d4-4681-b92f-ad7c997ba6a6" providerId="ADAL" clId="{A67E42BA-95AF-4EA9-ABD7-3B73E9234DD1}" dt="2020-01-29T15:00:00.505" v="298" actId="20577"/>
        <pc:sldMkLst>
          <pc:docMk/>
          <pc:sldMk cId="667727855" sldId="281"/>
        </pc:sldMkLst>
      </pc:sldChg>
      <pc:sldChg chg="modNotes modNotesTx">
        <pc:chgData name="Scott DeLoach" userId="e5ffe5c9-f8d4-4681-b92f-ad7c997ba6a6" providerId="ADAL" clId="{A67E42BA-95AF-4EA9-ABD7-3B73E9234DD1}" dt="2020-01-29T15:00:02.664" v="300" actId="20577"/>
        <pc:sldMkLst>
          <pc:docMk/>
          <pc:sldMk cId="3114006353" sldId="282"/>
        </pc:sldMkLst>
      </pc:sldChg>
      <pc:sldChg chg="modNotes modNotesTx">
        <pc:chgData name="Scott DeLoach" userId="e5ffe5c9-f8d4-4681-b92f-ad7c997ba6a6" providerId="ADAL" clId="{A67E42BA-95AF-4EA9-ABD7-3B73E9234DD1}" dt="2020-01-29T14:59:18.902" v="289" actId="313"/>
        <pc:sldMkLst>
          <pc:docMk/>
          <pc:sldMk cId="2087520319" sldId="283"/>
        </pc:sldMkLst>
      </pc:sldChg>
      <pc:sldChg chg="addSp delSp modNotes">
        <pc:chgData name="Scott DeLoach" userId="e5ffe5c9-f8d4-4681-b92f-ad7c997ba6a6" providerId="ADAL" clId="{A67E42BA-95AF-4EA9-ABD7-3B73E9234DD1}" dt="2020-01-29T14:58:10.938" v="285"/>
        <pc:sldMkLst>
          <pc:docMk/>
          <pc:sldMk cId="2003261823" sldId="284"/>
        </pc:sldMkLst>
        <pc:spChg chg="add del">
          <ac:chgData name="Scott DeLoach" userId="e5ffe5c9-f8d4-4681-b92f-ad7c997ba6a6" providerId="ADAL" clId="{A67E42BA-95AF-4EA9-ABD7-3B73E9234DD1}" dt="2020-01-29T14:57:25.286" v="282"/>
          <ac:spMkLst>
            <pc:docMk/>
            <pc:sldMk cId="2003261823" sldId="284"/>
            <ac:spMk id="3" creationId="{CC825D58-93BD-46B9-89E9-AD26EF7F949E}"/>
          </ac:spMkLst>
        </pc:spChg>
      </pc:sldChg>
      <pc:sldChg chg="modNotes modNotesTx">
        <pc:chgData name="Scott DeLoach" userId="e5ffe5c9-f8d4-4681-b92f-ad7c997ba6a6" providerId="ADAL" clId="{A67E42BA-95AF-4EA9-ABD7-3B73E9234DD1}" dt="2020-01-29T15:00:11.280" v="303" actId="20577"/>
        <pc:sldMkLst>
          <pc:docMk/>
          <pc:sldMk cId="2549166969" sldId="285"/>
        </pc:sldMkLst>
      </pc:sldChg>
      <pc:sldChg chg="modNotes modNotesTx">
        <pc:chgData name="Scott DeLoach" userId="e5ffe5c9-f8d4-4681-b92f-ad7c997ba6a6" providerId="ADAL" clId="{A67E42BA-95AF-4EA9-ABD7-3B73E9234DD1}" dt="2020-01-29T15:00:08.444" v="301" actId="20577"/>
        <pc:sldMkLst>
          <pc:docMk/>
          <pc:sldMk cId="4100151934" sldId="286"/>
        </pc:sldMkLst>
      </pc:sldChg>
      <pc:sldChg chg="addSp delSp modSp add modNotesTx">
        <pc:chgData name="Scott DeLoach" userId="e5ffe5c9-f8d4-4681-b92f-ad7c997ba6a6" providerId="ADAL" clId="{A67E42BA-95AF-4EA9-ABD7-3B73E9234DD1}" dt="2020-01-29T14:55:57.408" v="269" actId="1076"/>
        <pc:sldMkLst>
          <pc:docMk/>
          <pc:sldMk cId="1669770275" sldId="287"/>
        </pc:sldMkLst>
        <pc:spChg chg="mod topLvl">
          <ac:chgData name="Scott DeLoach" userId="e5ffe5c9-f8d4-4681-b92f-ad7c997ba6a6" providerId="ADAL" clId="{A67E42BA-95AF-4EA9-ABD7-3B73E9234DD1}" dt="2020-01-29T14:52:19.891" v="233" actId="14861"/>
          <ac:spMkLst>
            <pc:docMk/>
            <pc:sldMk cId="1669770275" sldId="287"/>
            <ac:spMk id="13" creationId="{E15566C7-0E74-4207-870E-07F307C1CB0C}"/>
          </ac:spMkLst>
        </pc:spChg>
        <pc:spChg chg="mod topLvl">
          <ac:chgData name="Scott DeLoach" userId="e5ffe5c9-f8d4-4681-b92f-ad7c997ba6a6" providerId="ADAL" clId="{A67E42BA-95AF-4EA9-ABD7-3B73E9234DD1}" dt="2020-01-29T14:55:57.408" v="269" actId="1076"/>
          <ac:spMkLst>
            <pc:docMk/>
            <pc:sldMk cId="1669770275" sldId="287"/>
            <ac:spMk id="19" creationId="{F75E5258-1FF7-4145-A1D5-0B1A0804B4DA}"/>
          </ac:spMkLst>
        </pc:spChg>
        <pc:spChg chg="mod topLvl">
          <ac:chgData name="Scott DeLoach" userId="e5ffe5c9-f8d4-4681-b92f-ad7c997ba6a6" providerId="ADAL" clId="{A67E42BA-95AF-4EA9-ABD7-3B73E9234DD1}" dt="2020-01-29T14:51:52.968" v="219" actId="165"/>
          <ac:spMkLst>
            <pc:docMk/>
            <pc:sldMk cId="1669770275" sldId="287"/>
            <ac:spMk id="20" creationId="{45D3B39F-AC83-4837-9FE1-16B182A288D6}"/>
          </ac:spMkLst>
        </pc:spChg>
        <pc:spChg chg="mod topLvl">
          <ac:chgData name="Scott DeLoach" userId="e5ffe5c9-f8d4-4681-b92f-ad7c997ba6a6" providerId="ADAL" clId="{A67E42BA-95AF-4EA9-ABD7-3B73E9234DD1}" dt="2020-01-29T14:51:52.968" v="219" actId="165"/>
          <ac:spMkLst>
            <pc:docMk/>
            <pc:sldMk cId="1669770275" sldId="287"/>
            <ac:spMk id="22" creationId="{708DA9C5-1838-43FA-A7FB-17C29DAC7B55}"/>
          </ac:spMkLst>
        </pc:spChg>
        <pc:spChg chg="mod topLvl">
          <ac:chgData name="Scott DeLoach" userId="e5ffe5c9-f8d4-4681-b92f-ad7c997ba6a6" providerId="ADAL" clId="{A67E42BA-95AF-4EA9-ABD7-3B73E9234DD1}" dt="2020-01-29T14:51:52.968" v="219" actId="165"/>
          <ac:spMkLst>
            <pc:docMk/>
            <pc:sldMk cId="1669770275" sldId="287"/>
            <ac:spMk id="36" creationId="{2EDE9EB5-61D4-4A39-939C-0AE8A520A6B0}"/>
          </ac:spMkLst>
        </pc:spChg>
        <pc:spChg chg="mod topLvl">
          <ac:chgData name="Scott DeLoach" userId="e5ffe5c9-f8d4-4681-b92f-ad7c997ba6a6" providerId="ADAL" clId="{A67E42BA-95AF-4EA9-ABD7-3B73E9234DD1}" dt="2020-01-29T14:51:52.968" v="219" actId="165"/>
          <ac:spMkLst>
            <pc:docMk/>
            <pc:sldMk cId="1669770275" sldId="287"/>
            <ac:spMk id="37" creationId="{198E45DA-BA10-4467-A680-0B40D98086EC}"/>
          </ac:spMkLst>
        </pc:spChg>
        <pc:spChg chg="mod topLvl">
          <ac:chgData name="Scott DeLoach" userId="e5ffe5c9-f8d4-4681-b92f-ad7c997ba6a6" providerId="ADAL" clId="{A67E42BA-95AF-4EA9-ABD7-3B73E9234DD1}" dt="2020-01-29T14:51:52.968" v="219" actId="165"/>
          <ac:spMkLst>
            <pc:docMk/>
            <pc:sldMk cId="1669770275" sldId="287"/>
            <ac:spMk id="40" creationId="{1D82AE6D-150E-4C33-98F0-F9D74DB6276C}"/>
          </ac:spMkLst>
        </pc:spChg>
        <pc:spChg chg="add mod">
          <ac:chgData name="Scott DeLoach" userId="e5ffe5c9-f8d4-4681-b92f-ad7c997ba6a6" providerId="ADAL" clId="{A67E42BA-95AF-4EA9-ABD7-3B73E9234DD1}" dt="2020-01-29T14:55:02.157" v="245"/>
          <ac:spMkLst>
            <pc:docMk/>
            <pc:sldMk cId="1669770275" sldId="287"/>
            <ac:spMk id="44" creationId="{F70C165A-39E0-4B46-8E3E-E7152D6A12B8}"/>
          </ac:spMkLst>
        </pc:spChg>
        <pc:spChg chg="add mod">
          <ac:chgData name="Scott DeLoach" userId="e5ffe5c9-f8d4-4681-b92f-ad7c997ba6a6" providerId="ADAL" clId="{A67E42BA-95AF-4EA9-ABD7-3B73E9234DD1}" dt="2020-01-29T14:55:41.084" v="265" actId="1076"/>
          <ac:spMkLst>
            <pc:docMk/>
            <pc:sldMk cId="1669770275" sldId="287"/>
            <ac:spMk id="45" creationId="{4EEEE39D-9701-40AB-814A-508AC5929A64}"/>
          </ac:spMkLst>
        </pc:spChg>
        <pc:spChg chg="mod topLvl">
          <ac:chgData name="Scott DeLoach" userId="e5ffe5c9-f8d4-4681-b92f-ad7c997ba6a6" providerId="ADAL" clId="{A67E42BA-95AF-4EA9-ABD7-3B73E9234DD1}" dt="2020-01-29T14:51:57.089" v="220" actId="165"/>
          <ac:spMkLst>
            <pc:docMk/>
            <pc:sldMk cId="1669770275" sldId="287"/>
            <ac:spMk id="46" creationId="{330EC729-C02A-46FA-BD06-FC33DC15A572}"/>
          </ac:spMkLst>
        </pc:spChg>
        <pc:spChg chg="mod topLvl">
          <ac:chgData name="Scott DeLoach" userId="e5ffe5c9-f8d4-4681-b92f-ad7c997ba6a6" providerId="ADAL" clId="{A67E42BA-95AF-4EA9-ABD7-3B73E9234DD1}" dt="2020-01-29T14:51:57.089" v="220" actId="165"/>
          <ac:spMkLst>
            <pc:docMk/>
            <pc:sldMk cId="1669770275" sldId="287"/>
            <ac:spMk id="47" creationId="{7B69C315-F61B-4E67-B76D-E7FC448712E4}"/>
          </ac:spMkLst>
        </pc:spChg>
        <pc:spChg chg="add mod">
          <ac:chgData name="Scott DeLoach" userId="e5ffe5c9-f8d4-4681-b92f-ad7c997ba6a6" providerId="ADAL" clId="{A67E42BA-95AF-4EA9-ABD7-3B73E9234DD1}" dt="2020-01-29T14:55:57.408" v="269" actId="1076"/>
          <ac:spMkLst>
            <pc:docMk/>
            <pc:sldMk cId="1669770275" sldId="287"/>
            <ac:spMk id="49" creationId="{089B7762-DF6D-4A25-B14A-36121CC11735}"/>
          </ac:spMkLst>
        </pc:spChg>
        <pc:spChg chg="add mod">
          <ac:chgData name="Scott DeLoach" userId="e5ffe5c9-f8d4-4681-b92f-ad7c997ba6a6" providerId="ADAL" clId="{A67E42BA-95AF-4EA9-ABD7-3B73E9234DD1}" dt="2020-01-29T14:55:44.100" v="266" actId="1076"/>
          <ac:spMkLst>
            <pc:docMk/>
            <pc:sldMk cId="1669770275" sldId="287"/>
            <ac:spMk id="50" creationId="{312C4016-6584-4C6F-AE66-9CE69DDFDF52}"/>
          </ac:spMkLst>
        </pc:spChg>
        <pc:spChg chg="add mod">
          <ac:chgData name="Scott DeLoach" userId="e5ffe5c9-f8d4-4681-b92f-ad7c997ba6a6" providerId="ADAL" clId="{A67E42BA-95AF-4EA9-ABD7-3B73E9234DD1}" dt="2020-01-29T14:55:57.408" v="269" actId="1076"/>
          <ac:spMkLst>
            <pc:docMk/>
            <pc:sldMk cId="1669770275" sldId="287"/>
            <ac:spMk id="52" creationId="{3B85C2C9-A6B8-4E62-85EB-9354E0369C55}"/>
          </ac:spMkLst>
        </pc:spChg>
        <pc:spChg chg="add mod">
          <ac:chgData name="Scott DeLoach" userId="e5ffe5c9-f8d4-4681-b92f-ad7c997ba6a6" providerId="ADAL" clId="{A67E42BA-95AF-4EA9-ABD7-3B73E9234DD1}" dt="2020-01-29T14:55:57.408" v="269" actId="1076"/>
          <ac:spMkLst>
            <pc:docMk/>
            <pc:sldMk cId="1669770275" sldId="287"/>
            <ac:spMk id="53" creationId="{F27557D6-8F46-4862-91EA-7899CD680777}"/>
          </ac:spMkLst>
        </pc:spChg>
        <pc:spChg chg="mod topLvl">
          <ac:chgData name="Scott DeLoach" userId="e5ffe5c9-f8d4-4681-b92f-ad7c997ba6a6" providerId="ADAL" clId="{A67E42BA-95AF-4EA9-ABD7-3B73E9234DD1}" dt="2020-01-29T14:51:52.968" v="219" actId="165"/>
          <ac:spMkLst>
            <pc:docMk/>
            <pc:sldMk cId="1669770275" sldId="287"/>
            <ac:spMk id="56" creationId="{4F41DBB2-63A7-408F-B983-3189F600CAD6}"/>
          </ac:spMkLst>
        </pc:spChg>
        <pc:spChg chg="mod topLvl">
          <ac:chgData name="Scott DeLoach" userId="e5ffe5c9-f8d4-4681-b92f-ad7c997ba6a6" providerId="ADAL" clId="{A67E42BA-95AF-4EA9-ABD7-3B73E9234DD1}" dt="2020-01-29T14:51:52.968" v="219" actId="165"/>
          <ac:spMkLst>
            <pc:docMk/>
            <pc:sldMk cId="1669770275" sldId="287"/>
            <ac:spMk id="57" creationId="{7A5E8D71-DE2C-4AA2-8076-F9DF4CD7CEC2}"/>
          </ac:spMkLst>
        </pc:spChg>
        <pc:spChg chg="mod topLvl">
          <ac:chgData name="Scott DeLoach" userId="e5ffe5c9-f8d4-4681-b92f-ad7c997ba6a6" providerId="ADAL" clId="{A67E42BA-95AF-4EA9-ABD7-3B73E9234DD1}" dt="2020-01-29T14:51:52.968" v="219" actId="165"/>
          <ac:spMkLst>
            <pc:docMk/>
            <pc:sldMk cId="1669770275" sldId="287"/>
            <ac:spMk id="58" creationId="{63FD2AE0-B598-4491-8F3F-37710CD56C1F}"/>
          </ac:spMkLst>
        </pc:spChg>
        <pc:spChg chg="mod topLvl">
          <ac:chgData name="Scott DeLoach" userId="e5ffe5c9-f8d4-4681-b92f-ad7c997ba6a6" providerId="ADAL" clId="{A67E42BA-95AF-4EA9-ABD7-3B73E9234DD1}" dt="2020-01-29T14:51:52.968" v="219" actId="165"/>
          <ac:spMkLst>
            <pc:docMk/>
            <pc:sldMk cId="1669770275" sldId="287"/>
            <ac:spMk id="61" creationId="{80E8FA81-D3C7-4F0C-A476-882058823CF7}"/>
          </ac:spMkLst>
        </pc:spChg>
        <pc:spChg chg="mod topLvl">
          <ac:chgData name="Scott DeLoach" userId="e5ffe5c9-f8d4-4681-b92f-ad7c997ba6a6" providerId="ADAL" clId="{A67E42BA-95AF-4EA9-ABD7-3B73E9234DD1}" dt="2020-01-29T14:51:52.968" v="219" actId="165"/>
          <ac:spMkLst>
            <pc:docMk/>
            <pc:sldMk cId="1669770275" sldId="287"/>
            <ac:spMk id="62" creationId="{911B2004-E1BD-4055-AB4B-703EBD524C7B}"/>
          </ac:spMkLst>
        </pc:spChg>
        <pc:spChg chg="mod topLvl">
          <ac:chgData name="Scott DeLoach" userId="e5ffe5c9-f8d4-4681-b92f-ad7c997ba6a6" providerId="ADAL" clId="{A67E42BA-95AF-4EA9-ABD7-3B73E9234DD1}" dt="2020-01-29T14:51:57.089" v="220" actId="165"/>
          <ac:spMkLst>
            <pc:docMk/>
            <pc:sldMk cId="1669770275" sldId="287"/>
            <ac:spMk id="70" creationId="{DD1DAB3E-FB58-4F12-90AA-9F07E95AD6E8}"/>
          </ac:spMkLst>
        </pc:spChg>
        <pc:spChg chg="mod topLvl">
          <ac:chgData name="Scott DeLoach" userId="e5ffe5c9-f8d4-4681-b92f-ad7c997ba6a6" providerId="ADAL" clId="{A67E42BA-95AF-4EA9-ABD7-3B73E9234DD1}" dt="2020-01-29T14:51:57.089" v="220" actId="165"/>
          <ac:spMkLst>
            <pc:docMk/>
            <pc:sldMk cId="1669770275" sldId="287"/>
            <ac:spMk id="71" creationId="{3F176678-5BD8-4E32-801B-A473294F34AE}"/>
          </ac:spMkLst>
        </pc:spChg>
        <pc:spChg chg="mod topLvl">
          <ac:chgData name="Scott DeLoach" userId="e5ffe5c9-f8d4-4681-b92f-ad7c997ba6a6" providerId="ADAL" clId="{A67E42BA-95AF-4EA9-ABD7-3B73E9234DD1}" dt="2020-01-29T14:51:52.968" v="219" actId="165"/>
          <ac:spMkLst>
            <pc:docMk/>
            <pc:sldMk cId="1669770275" sldId="287"/>
            <ac:spMk id="72" creationId="{4D39DEF4-D80E-488C-BA84-952BD69D3BC1}"/>
          </ac:spMkLst>
        </pc:spChg>
        <pc:spChg chg="mod topLvl">
          <ac:chgData name="Scott DeLoach" userId="e5ffe5c9-f8d4-4681-b92f-ad7c997ba6a6" providerId="ADAL" clId="{A67E42BA-95AF-4EA9-ABD7-3B73E9234DD1}" dt="2020-01-29T14:51:52.968" v="219" actId="165"/>
          <ac:spMkLst>
            <pc:docMk/>
            <pc:sldMk cId="1669770275" sldId="287"/>
            <ac:spMk id="78" creationId="{B0EA2ED1-A9FA-4ECB-8B4E-ACF96B73486B}"/>
          </ac:spMkLst>
        </pc:spChg>
        <pc:spChg chg="mod topLvl">
          <ac:chgData name="Scott DeLoach" userId="e5ffe5c9-f8d4-4681-b92f-ad7c997ba6a6" providerId="ADAL" clId="{A67E42BA-95AF-4EA9-ABD7-3B73E9234DD1}" dt="2020-01-29T14:51:52.968" v="219" actId="165"/>
          <ac:spMkLst>
            <pc:docMk/>
            <pc:sldMk cId="1669770275" sldId="287"/>
            <ac:spMk id="94" creationId="{7917B01C-E881-4E7E-A5E2-7F5F50A922FF}"/>
          </ac:spMkLst>
        </pc:spChg>
        <pc:spChg chg="mod topLvl">
          <ac:chgData name="Scott DeLoach" userId="e5ffe5c9-f8d4-4681-b92f-ad7c997ba6a6" providerId="ADAL" clId="{A67E42BA-95AF-4EA9-ABD7-3B73E9234DD1}" dt="2020-01-29T14:51:52.968" v="219" actId="165"/>
          <ac:spMkLst>
            <pc:docMk/>
            <pc:sldMk cId="1669770275" sldId="287"/>
            <ac:spMk id="100" creationId="{99F10BC9-3260-4DCF-AFE5-6C5FB8C30BF2}"/>
          </ac:spMkLst>
        </pc:spChg>
        <pc:grpChg chg="del mod topLvl">
          <ac:chgData name="Scott DeLoach" userId="e5ffe5c9-f8d4-4681-b92f-ad7c997ba6a6" providerId="ADAL" clId="{A67E42BA-95AF-4EA9-ABD7-3B73E9234DD1}" dt="2020-01-29T14:51:57.089" v="220" actId="165"/>
          <ac:grpSpMkLst>
            <pc:docMk/>
            <pc:sldMk cId="1669770275" sldId="287"/>
            <ac:grpSpMk id="82" creationId="{E6940232-A5B6-437B-B28D-63BB97D81E15}"/>
          </ac:grpSpMkLst>
        </pc:grpChg>
        <pc:grpChg chg="del mod topLvl">
          <ac:chgData name="Scott DeLoach" userId="e5ffe5c9-f8d4-4681-b92f-ad7c997ba6a6" providerId="ADAL" clId="{A67E42BA-95AF-4EA9-ABD7-3B73E9234DD1}" dt="2020-01-29T14:51:57.089" v="220" actId="165"/>
          <ac:grpSpMkLst>
            <pc:docMk/>
            <pc:sldMk cId="1669770275" sldId="287"/>
            <ac:grpSpMk id="85" creationId="{3FBEB7DF-7AF3-495D-8EF7-4645621DB4A3}"/>
          </ac:grpSpMkLst>
        </pc:grpChg>
        <pc:grpChg chg="del">
          <ac:chgData name="Scott DeLoach" userId="e5ffe5c9-f8d4-4681-b92f-ad7c997ba6a6" providerId="ADAL" clId="{A67E42BA-95AF-4EA9-ABD7-3B73E9234DD1}" dt="2020-01-29T14:51:52.968" v="219" actId="165"/>
          <ac:grpSpMkLst>
            <pc:docMk/>
            <pc:sldMk cId="1669770275" sldId="287"/>
            <ac:grpSpMk id="106" creationId="{BC12AB4E-D852-4CC2-94A4-62450A23FBC7}"/>
          </ac:grpSpMkLst>
        </pc:grpChg>
        <pc:cxnChg chg="mod topLvl">
          <ac:chgData name="Scott DeLoach" userId="e5ffe5c9-f8d4-4681-b92f-ad7c997ba6a6" providerId="ADAL" clId="{A67E42BA-95AF-4EA9-ABD7-3B73E9234DD1}" dt="2020-01-29T14:52:19.891" v="233" actId="14861"/>
          <ac:cxnSpMkLst>
            <pc:docMk/>
            <pc:sldMk cId="1669770275" sldId="287"/>
            <ac:cxnSpMk id="15" creationId="{494D7C2B-D40A-4655-BF27-BC25FD503A9A}"/>
          </ac:cxnSpMkLst>
        </pc:cxnChg>
        <pc:cxnChg chg="mod topLvl">
          <ac:chgData name="Scott DeLoach" userId="e5ffe5c9-f8d4-4681-b92f-ad7c997ba6a6" providerId="ADAL" clId="{A67E42BA-95AF-4EA9-ABD7-3B73E9234DD1}" dt="2020-01-29T14:51:52.968" v="219" actId="165"/>
          <ac:cxnSpMkLst>
            <pc:docMk/>
            <pc:sldMk cId="1669770275" sldId="287"/>
            <ac:cxnSpMk id="16" creationId="{861C5DDF-B804-40EF-9838-138EB79487AD}"/>
          </ac:cxnSpMkLst>
        </pc:cxnChg>
        <pc:cxnChg chg="mod topLvl">
          <ac:chgData name="Scott DeLoach" userId="e5ffe5c9-f8d4-4681-b92f-ad7c997ba6a6" providerId="ADAL" clId="{A67E42BA-95AF-4EA9-ABD7-3B73E9234DD1}" dt="2020-01-29T14:51:52.968" v="219" actId="165"/>
          <ac:cxnSpMkLst>
            <pc:docMk/>
            <pc:sldMk cId="1669770275" sldId="287"/>
            <ac:cxnSpMk id="17" creationId="{698C8156-0E24-4F1E-B9FB-7B26E960B50F}"/>
          </ac:cxnSpMkLst>
        </pc:cxnChg>
        <pc:cxnChg chg="mod topLvl">
          <ac:chgData name="Scott DeLoach" userId="e5ffe5c9-f8d4-4681-b92f-ad7c997ba6a6" providerId="ADAL" clId="{A67E42BA-95AF-4EA9-ABD7-3B73E9234DD1}" dt="2020-01-29T14:51:52.968" v="219" actId="165"/>
          <ac:cxnSpMkLst>
            <pc:docMk/>
            <pc:sldMk cId="1669770275" sldId="287"/>
            <ac:cxnSpMk id="18" creationId="{46402E9F-FA36-4D7F-AD9E-454F5A55118A}"/>
          </ac:cxnSpMkLst>
        </pc:cxnChg>
        <pc:cxnChg chg="mod topLvl">
          <ac:chgData name="Scott DeLoach" userId="e5ffe5c9-f8d4-4681-b92f-ad7c997ba6a6" providerId="ADAL" clId="{A67E42BA-95AF-4EA9-ABD7-3B73E9234DD1}" dt="2020-01-29T14:51:52.968" v="219" actId="165"/>
          <ac:cxnSpMkLst>
            <pc:docMk/>
            <pc:sldMk cId="1669770275" sldId="287"/>
            <ac:cxnSpMk id="41" creationId="{36FECEC0-0CF5-42CB-8045-8B0A7F4E47F8}"/>
          </ac:cxnSpMkLst>
        </pc:cxnChg>
        <pc:cxnChg chg="mod topLvl">
          <ac:chgData name="Scott DeLoach" userId="e5ffe5c9-f8d4-4681-b92f-ad7c997ba6a6" providerId="ADAL" clId="{A67E42BA-95AF-4EA9-ABD7-3B73E9234DD1}" dt="2020-01-29T14:51:52.968" v="219" actId="165"/>
          <ac:cxnSpMkLst>
            <pc:docMk/>
            <pc:sldMk cId="1669770275" sldId="287"/>
            <ac:cxnSpMk id="48" creationId="{BB8ECE9C-261E-466A-A9C7-895170320632}"/>
          </ac:cxnSpMkLst>
        </pc:cxnChg>
        <pc:cxnChg chg="mod topLvl">
          <ac:chgData name="Scott DeLoach" userId="e5ffe5c9-f8d4-4681-b92f-ad7c997ba6a6" providerId="ADAL" clId="{A67E42BA-95AF-4EA9-ABD7-3B73E9234DD1}" dt="2020-01-29T14:51:57.089" v="220" actId="165"/>
          <ac:cxnSpMkLst>
            <pc:docMk/>
            <pc:sldMk cId="1669770275" sldId="287"/>
            <ac:cxnSpMk id="51" creationId="{C133C6AF-707F-4510-B34A-63BF6D7372F7}"/>
          </ac:cxnSpMkLst>
        </pc:cxnChg>
        <pc:cxnChg chg="mod topLvl">
          <ac:chgData name="Scott DeLoach" userId="e5ffe5c9-f8d4-4681-b92f-ad7c997ba6a6" providerId="ADAL" clId="{A67E42BA-95AF-4EA9-ABD7-3B73E9234DD1}" dt="2020-01-29T14:51:57.089" v="220" actId="165"/>
          <ac:cxnSpMkLst>
            <pc:docMk/>
            <pc:sldMk cId="1669770275" sldId="287"/>
            <ac:cxnSpMk id="73" creationId="{243AEBA9-21F4-4F4C-AB83-BA9B0E09EE05}"/>
          </ac:cxnSpMkLst>
        </pc:cxnChg>
        <pc:cxnChg chg="mod topLvl">
          <ac:chgData name="Scott DeLoach" userId="e5ffe5c9-f8d4-4681-b92f-ad7c997ba6a6" providerId="ADAL" clId="{A67E42BA-95AF-4EA9-ABD7-3B73E9234DD1}" dt="2020-01-29T14:51:52.968" v="219" actId="165"/>
          <ac:cxnSpMkLst>
            <pc:docMk/>
            <pc:sldMk cId="1669770275" sldId="287"/>
            <ac:cxnSpMk id="74" creationId="{EB7A9CF1-A687-4771-844E-119EE72F79CA}"/>
          </ac:cxnSpMkLst>
        </pc:cxnChg>
        <pc:cxnChg chg="mod topLvl">
          <ac:chgData name="Scott DeLoach" userId="e5ffe5c9-f8d4-4681-b92f-ad7c997ba6a6" providerId="ADAL" clId="{A67E42BA-95AF-4EA9-ABD7-3B73E9234DD1}" dt="2020-01-29T14:51:52.968" v="219" actId="165"/>
          <ac:cxnSpMkLst>
            <pc:docMk/>
            <pc:sldMk cId="1669770275" sldId="287"/>
            <ac:cxnSpMk id="77" creationId="{3CF9E892-0873-4AF0-B32B-8C4ECBD06BE5}"/>
          </ac:cxnSpMkLst>
        </pc:cxnChg>
        <pc:cxnChg chg="mod topLvl">
          <ac:chgData name="Scott DeLoach" userId="e5ffe5c9-f8d4-4681-b92f-ad7c997ba6a6" providerId="ADAL" clId="{A67E42BA-95AF-4EA9-ABD7-3B73E9234DD1}" dt="2020-01-29T14:51:52.968" v="219" actId="165"/>
          <ac:cxnSpMkLst>
            <pc:docMk/>
            <pc:sldMk cId="1669770275" sldId="287"/>
            <ac:cxnSpMk id="80" creationId="{067344E8-9E6D-4329-8A60-DA18132E019A}"/>
          </ac:cxnSpMkLst>
        </pc:cxnChg>
        <pc:cxnChg chg="mod topLvl">
          <ac:chgData name="Scott DeLoach" userId="e5ffe5c9-f8d4-4681-b92f-ad7c997ba6a6" providerId="ADAL" clId="{A67E42BA-95AF-4EA9-ABD7-3B73E9234DD1}" dt="2020-01-29T14:51:52.968" v="219" actId="165"/>
          <ac:cxnSpMkLst>
            <pc:docMk/>
            <pc:sldMk cId="1669770275" sldId="287"/>
            <ac:cxnSpMk id="83" creationId="{5AD84311-BF31-4CF9-BC12-44F425FECFD5}"/>
          </ac:cxnSpMkLst>
        </pc:cxnChg>
        <pc:cxnChg chg="mod topLvl">
          <ac:chgData name="Scott DeLoach" userId="e5ffe5c9-f8d4-4681-b92f-ad7c997ba6a6" providerId="ADAL" clId="{A67E42BA-95AF-4EA9-ABD7-3B73E9234DD1}" dt="2020-01-29T14:51:52.968" v="219" actId="165"/>
          <ac:cxnSpMkLst>
            <pc:docMk/>
            <pc:sldMk cId="1669770275" sldId="287"/>
            <ac:cxnSpMk id="84" creationId="{821C29DC-0FEE-446A-A13F-D1491FD8438D}"/>
          </ac:cxnSpMkLst>
        </pc:cxnChg>
        <pc:cxnChg chg="mod topLvl">
          <ac:chgData name="Scott DeLoach" userId="e5ffe5c9-f8d4-4681-b92f-ad7c997ba6a6" providerId="ADAL" clId="{A67E42BA-95AF-4EA9-ABD7-3B73E9234DD1}" dt="2020-01-29T14:51:52.968" v="219" actId="165"/>
          <ac:cxnSpMkLst>
            <pc:docMk/>
            <pc:sldMk cId="1669770275" sldId="287"/>
            <ac:cxnSpMk id="86" creationId="{86B44169-AD55-47A2-9202-8727342C39C5}"/>
          </ac:cxnSpMkLst>
        </pc:cxnChg>
        <pc:cxnChg chg="mod topLvl">
          <ac:chgData name="Scott DeLoach" userId="e5ffe5c9-f8d4-4681-b92f-ad7c997ba6a6" providerId="ADAL" clId="{A67E42BA-95AF-4EA9-ABD7-3B73E9234DD1}" dt="2020-01-29T14:51:52.968" v="219" actId="165"/>
          <ac:cxnSpMkLst>
            <pc:docMk/>
            <pc:sldMk cId="1669770275" sldId="287"/>
            <ac:cxnSpMk id="89" creationId="{F69A3A31-4A91-4D1E-9444-71777643F44A}"/>
          </ac:cxnSpMkLst>
        </pc:cxnChg>
        <pc:cxnChg chg="mod topLvl">
          <ac:chgData name="Scott DeLoach" userId="e5ffe5c9-f8d4-4681-b92f-ad7c997ba6a6" providerId="ADAL" clId="{A67E42BA-95AF-4EA9-ABD7-3B73E9234DD1}" dt="2020-01-29T14:51:52.968" v="219" actId="165"/>
          <ac:cxnSpMkLst>
            <pc:docMk/>
            <pc:sldMk cId="1669770275" sldId="287"/>
            <ac:cxnSpMk id="90" creationId="{1D8F92DA-2FCA-4756-BDBE-2FEA84EDC29E}"/>
          </ac:cxnSpMkLst>
        </pc:cxnChg>
        <pc:cxnChg chg="mod topLvl">
          <ac:chgData name="Scott DeLoach" userId="e5ffe5c9-f8d4-4681-b92f-ad7c997ba6a6" providerId="ADAL" clId="{A67E42BA-95AF-4EA9-ABD7-3B73E9234DD1}" dt="2020-01-29T14:51:52.968" v="219" actId="165"/>
          <ac:cxnSpMkLst>
            <pc:docMk/>
            <pc:sldMk cId="1669770275" sldId="287"/>
            <ac:cxnSpMk id="95" creationId="{466EF604-B031-48A7-8C1A-EF6A6082CC9F}"/>
          </ac:cxnSpMkLst>
        </pc:cxnChg>
        <pc:cxnChg chg="mod topLvl">
          <ac:chgData name="Scott DeLoach" userId="e5ffe5c9-f8d4-4681-b92f-ad7c997ba6a6" providerId="ADAL" clId="{A67E42BA-95AF-4EA9-ABD7-3B73E9234DD1}" dt="2020-01-29T14:51:52.968" v="219" actId="165"/>
          <ac:cxnSpMkLst>
            <pc:docMk/>
            <pc:sldMk cId="1669770275" sldId="287"/>
            <ac:cxnSpMk id="98" creationId="{99A28700-6F96-4D44-A424-D3A9B5182CF1}"/>
          </ac:cxnSpMkLst>
        </pc:cxnChg>
        <pc:cxnChg chg="mod topLvl">
          <ac:chgData name="Scott DeLoach" userId="e5ffe5c9-f8d4-4681-b92f-ad7c997ba6a6" providerId="ADAL" clId="{A67E42BA-95AF-4EA9-ABD7-3B73E9234DD1}" dt="2020-01-29T14:51:52.968" v="219" actId="165"/>
          <ac:cxnSpMkLst>
            <pc:docMk/>
            <pc:sldMk cId="1669770275" sldId="287"/>
            <ac:cxnSpMk id="105" creationId="{854CF708-B594-4DB2-9C00-0E9AE3CC1D40}"/>
          </ac:cxnSpMkLst>
        </pc:cxnChg>
      </pc:sldChg>
      <pc:sldChg chg="delSp modSp add">
        <pc:chgData name="Scott DeLoach" userId="e5ffe5c9-f8d4-4681-b92f-ad7c997ba6a6" providerId="ADAL" clId="{A67E42BA-95AF-4EA9-ABD7-3B73E9234DD1}" dt="2020-01-29T14:50:26.778" v="174" actId="14861"/>
        <pc:sldMkLst>
          <pc:docMk/>
          <pc:sldMk cId="2915055152" sldId="288"/>
        </pc:sldMkLst>
        <pc:spChg chg="mod topLvl">
          <ac:chgData name="Scott DeLoach" userId="e5ffe5c9-f8d4-4681-b92f-ad7c997ba6a6" providerId="ADAL" clId="{A67E42BA-95AF-4EA9-ABD7-3B73E9234DD1}" dt="2020-01-29T14:50:12.082" v="173" actId="165"/>
          <ac:spMkLst>
            <pc:docMk/>
            <pc:sldMk cId="2915055152" sldId="288"/>
            <ac:spMk id="46" creationId="{330EC729-C02A-46FA-BD06-FC33DC15A572}"/>
          </ac:spMkLst>
        </pc:spChg>
        <pc:spChg chg="mod topLvl">
          <ac:chgData name="Scott DeLoach" userId="e5ffe5c9-f8d4-4681-b92f-ad7c997ba6a6" providerId="ADAL" clId="{A67E42BA-95AF-4EA9-ABD7-3B73E9234DD1}" dt="2020-01-29T14:50:12.082" v="173" actId="165"/>
          <ac:spMkLst>
            <pc:docMk/>
            <pc:sldMk cId="2915055152" sldId="288"/>
            <ac:spMk id="47" creationId="{7B69C315-F61B-4E67-B76D-E7FC448712E4}"/>
          </ac:spMkLst>
        </pc:spChg>
        <pc:grpChg chg="del mod topLvl">
          <ac:chgData name="Scott DeLoach" userId="e5ffe5c9-f8d4-4681-b92f-ad7c997ba6a6" providerId="ADAL" clId="{A67E42BA-95AF-4EA9-ABD7-3B73E9234DD1}" dt="2020-01-29T14:50:12.082" v="173" actId="165"/>
          <ac:grpSpMkLst>
            <pc:docMk/>
            <pc:sldMk cId="2915055152" sldId="288"/>
            <ac:grpSpMk id="82" creationId="{E6940232-A5B6-437B-B28D-63BB97D81E15}"/>
          </ac:grpSpMkLst>
        </pc:grpChg>
        <pc:grpChg chg="mod topLvl">
          <ac:chgData name="Scott DeLoach" userId="e5ffe5c9-f8d4-4681-b92f-ad7c997ba6a6" providerId="ADAL" clId="{A67E42BA-95AF-4EA9-ABD7-3B73E9234DD1}" dt="2020-01-29T14:50:04.242" v="172" actId="165"/>
          <ac:grpSpMkLst>
            <pc:docMk/>
            <pc:sldMk cId="2915055152" sldId="288"/>
            <ac:grpSpMk id="85" creationId="{3FBEB7DF-7AF3-495D-8EF7-4645621DB4A3}"/>
          </ac:grpSpMkLst>
        </pc:grpChg>
        <pc:grpChg chg="del">
          <ac:chgData name="Scott DeLoach" userId="e5ffe5c9-f8d4-4681-b92f-ad7c997ba6a6" providerId="ADAL" clId="{A67E42BA-95AF-4EA9-ABD7-3B73E9234DD1}" dt="2020-01-29T14:50:04.242" v="172" actId="165"/>
          <ac:grpSpMkLst>
            <pc:docMk/>
            <pc:sldMk cId="2915055152" sldId="288"/>
            <ac:grpSpMk id="121" creationId="{C0728A39-DF26-42FA-8B26-803B2454CC49}"/>
          </ac:grpSpMkLst>
        </pc:grpChg>
        <pc:cxnChg chg="mod">
          <ac:chgData name="Scott DeLoach" userId="e5ffe5c9-f8d4-4681-b92f-ad7c997ba6a6" providerId="ADAL" clId="{A67E42BA-95AF-4EA9-ABD7-3B73E9234DD1}" dt="2020-01-29T14:50:26.778" v="174" actId="14861"/>
          <ac:cxnSpMkLst>
            <pc:docMk/>
            <pc:sldMk cId="2915055152" sldId="288"/>
            <ac:cxnSpMk id="48" creationId="{BB8ECE9C-261E-466A-A9C7-895170320632}"/>
          </ac:cxnSpMkLst>
        </pc:cxnChg>
        <pc:cxnChg chg="mod topLvl">
          <ac:chgData name="Scott DeLoach" userId="e5ffe5c9-f8d4-4681-b92f-ad7c997ba6a6" providerId="ADAL" clId="{A67E42BA-95AF-4EA9-ABD7-3B73E9234DD1}" dt="2020-01-29T14:50:26.778" v="174" actId="14861"/>
          <ac:cxnSpMkLst>
            <pc:docMk/>
            <pc:sldMk cId="2915055152" sldId="288"/>
            <ac:cxnSpMk id="51" creationId="{C133C6AF-707F-4510-B34A-63BF6D7372F7}"/>
          </ac:cxnSpMkLst>
        </pc:cxnChg>
        <pc:cxnChg chg="mod">
          <ac:chgData name="Scott DeLoach" userId="e5ffe5c9-f8d4-4681-b92f-ad7c997ba6a6" providerId="ADAL" clId="{A67E42BA-95AF-4EA9-ABD7-3B73E9234DD1}" dt="2020-01-29T14:50:26.778" v="174" actId="14861"/>
          <ac:cxnSpMkLst>
            <pc:docMk/>
            <pc:sldMk cId="2915055152" sldId="288"/>
            <ac:cxnSpMk id="105" creationId="{854CF708-B594-4DB2-9C00-0E9AE3CC1D40}"/>
          </ac:cxnSpMkLst>
        </pc:cxnChg>
      </pc:sldChg>
      <pc:sldChg chg="delSp modSp add">
        <pc:chgData name="Scott DeLoach" userId="e5ffe5c9-f8d4-4681-b92f-ad7c997ba6a6" providerId="ADAL" clId="{A67E42BA-95AF-4EA9-ABD7-3B73E9234DD1}" dt="2020-01-29T14:50:47.620" v="177" actId="14861"/>
        <pc:sldMkLst>
          <pc:docMk/>
          <pc:sldMk cId="3090067325" sldId="289"/>
        </pc:sldMkLst>
        <pc:spChg chg="mod topLvl">
          <ac:chgData name="Scott DeLoach" userId="e5ffe5c9-f8d4-4681-b92f-ad7c997ba6a6" providerId="ADAL" clId="{A67E42BA-95AF-4EA9-ABD7-3B73E9234DD1}" dt="2020-01-29T14:50:39.502" v="176" actId="165"/>
          <ac:spMkLst>
            <pc:docMk/>
            <pc:sldMk cId="3090067325" sldId="289"/>
            <ac:spMk id="46" creationId="{330EC729-C02A-46FA-BD06-FC33DC15A572}"/>
          </ac:spMkLst>
        </pc:spChg>
        <pc:spChg chg="mod topLvl">
          <ac:chgData name="Scott DeLoach" userId="e5ffe5c9-f8d4-4681-b92f-ad7c997ba6a6" providerId="ADAL" clId="{A67E42BA-95AF-4EA9-ABD7-3B73E9234DD1}" dt="2020-01-29T14:50:39.502" v="176" actId="165"/>
          <ac:spMkLst>
            <pc:docMk/>
            <pc:sldMk cId="3090067325" sldId="289"/>
            <ac:spMk id="47" creationId="{7B69C315-F61B-4E67-B76D-E7FC448712E4}"/>
          </ac:spMkLst>
        </pc:spChg>
        <pc:spChg chg="mod topLvl">
          <ac:chgData name="Scott DeLoach" userId="e5ffe5c9-f8d4-4681-b92f-ad7c997ba6a6" providerId="ADAL" clId="{A67E42BA-95AF-4EA9-ABD7-3B73E9234DD1}" dt="2020-01-29T14:50:47.620" v="177" actId="14861"/>
          <ac:spMkLst>
            <pc:docMk/>
            <pc:sldMk cId="3090067325" sldId="289"/>
            <ac:spMk id="70" creationId="{DD1DAB3E-FB58-4F12-90AA-9F07E95AD6E8}"/>
          </ac:spMkLst>
        </pc:spChg>
        <pc:spChg chg="mod topLvl">
          <ac:chgData name="Scott DeLoach" userId="e5ffe5c9-f8d4-4681-b92f-ad7c997ba6a6" providerId="ADAL" clId="{A67E42BA-95AF-4EA9-ABD7-3B73E9234DD1}" dt="2020-01-29T14:50:47.620" v="177" actId="14861"/>
          <ac:spMkLst>
            <pc:docMk/>
            <pc:sldMk cId="3090067325" sldId="289"/>
            <ac:spMk id="71" creationId="{3F176678-5BD8-4E32-801B-A473294F34AE}"/>
          </ac:spMkLst>
        </pc:spChg>
        <pc:grpChg chg="del mod topLvl">
          <ac:chgData name="Scott DeLoach" userId="e5ffe5c9-f8d4-4681-b92f-ad7c997ba6a6" providerId="ADAL" clId="{A67E42BA-95AF-4EA9-ABD7-3B73E9234DD1}" dt="2020-01-29T14:50:39.502" v="176" actId="165"/>
          <ac:grpSpMkLst>
            <pc:docMk/>
            <pc:sldMk cId="3090067325" sldId="289"/>
            <ac:grpSpMk id="82" creationId="{E6940232-A5B6-437B-B28D-63BB97D81E15}"/>
          </ac:grpSpMkLst>
        </pc:grpChg>
        <pc:grpChg chg="del mod topLvl">
          <ac:chgData name="Scott DeLoach" userId="e5ffe5c9-f8d4-4681-b92f-ad7c997ba6a6" providerId="ADAL" clId="{A67E42BA-95AF-4EA9-ABD7-3B73E9234DD1}" dt="2020-01-29T14:50:39.502" v="176" actId="165"/>
          <ac:grpSpMkLst>
            <pc:docMk/>
            <pc:sldMk cId="3090067325" sldId="289"/>
            <ac:grpSpMk id="85" creationId="{3FBEB7DF-7AF3-495D-8EF7-4645621DB4A3}"/>
          </ac:grpSpMkLst>
        </pc:grpChg>
        <pc:grpChg chg="del">
          <ac:chgData name="Scott DeLoach" userId="e5ffe5c9-f8d4-4681-b92f-ad7c997ba6a6" providerId="ADAL" clId="{A67E42BA-95AF-4EA9-ABD7-3B73E9234DD1}" dt="2020-01-29T14:50:37.542" v="175" actId="165"/>
          <ac:grpSpMkLst>
            <pc:docMk/>
            <pc:sldMk cId="3090067325" sldId="289"/>
            <ac:grpSpMk id="121" creationId="{C0728A39-DF26-42FA-8B26-803B2454CC49}"/>
          </ac:grpSpMkLst>
        </pc:grpChg>
        <pc:cxnChg chg="mod topLvl">
          <ac:chgData name="Scott DeLoach" userId="e5ffe5c9-f8d4-4681-b92f-ad7c997ba6a6" providerId="ADAL" clId="{A67E42BA-95AF-4EA9-ABD7-3B73E9234DD1}" dt="2020-01-29T14:50:39.502" v="176" actId="165"/>
          <ac:cxnSpMkLst>
            <pc:docMk/>
            <pc:sldMk cId="3090067325" sldId="289"/>
            <ac:cxnSpMk id="51" creationId="{C133C6AF-707F-4510-B34A-63BF6D7372F7}"/>
          </ac:cxnSpMkLst>
        </pc:cxnChg>
        <pc:cxnChg chg="mod topLvl">
          <ac:chgData name="Scott DeLoach" userId="e5ffe5c9-f8d4-4681-b92f-ad7c997ba6a6" providerId="ADAL" clId="{A67E42BA-95AF-4EA9-ABD7-3B73E9234DD1}" dt="2020-01-29T14:50:47.620" v="177" actId="14861"/>
          <ac:cxnSpMkLst>
            <pc:docMk/>
            <pc:sldMk cId="3090067325" sldId="289"/>
            <ac:cxnSpMk id="73" creationId="{243AEBA9-21F4-4F4C-AB83-BA9B0E09EE05}"/>
          </ac:cxnSpMkLst>
        </pc:cxnChg>
        <pc:cxnChg chg="mod">
          <ac:chgData name="Scott DeLoach" userId="e5ffe5c9-f8d4-4681-b92f-ad7c997ba6a6" providerId="ADAL" clId="{A67E42BA-95AF-4EA9-ABD7-3B73E9234DD1}" dt="2020-01-29T14:50:47.620" v="177" actId="14861"/>
          <ac:cxnSpMkLst>
            <pc:docMk/>
            <pc:sldMk cId="3090067325" sldId="289"/>
            <ac:cxnSpMk id="74" creationId="{EB7A9CF1-A687-4771-844E-119EE72F79CA}"/>
          </ac:cxnSpMkLst>
        </pc:cxnChg>
        <pc:cxnChg chg="mod">
          <ac:chgData name="Scott DeLoach" userId="e5ffe5c9-f8d4-4681-b92f-ad7c997ba6a6" providerId="ADAL" clId="{A67E42BA-95AF-4EA9-ABD7-3B73E9234DD1}" dt="2020-01-29T14:50:47.620" v="177" actId="14861"/>
          <ac:cxnSpMkLst>
            <pc:docMk/>
            <pc:sldMk cId="3090067325" sldId="289"/>
            <ac:cxnSpMk id="84" creationId="{821C29DC-0FEE-446A-A13F-D1491FD8438D}"/>
          </ac:cxnSpMkLst>
        </pc:cxnChg>
      </pc:sldChg>
      <pc:sldChg chg="modSp add">
        <pc:chgData name="Scott DeLoach" userId="e5ffe5c9-f8d4-4681-b92f-ad7c997ba6a6" providerId="ADAL" clId="{A67E42BA-95AF-4EA9-ABD7-3B73E9234DD1}" dt="2020-01-29T14:51:05.498" v="178" actId="14861"/>
        <pc:sldMkLst>
          <pc:docMk/>
          <pc:sldMk cId="3110055269" sldId="290"/>
        </pc:sldMkLst>
        <pc:spChg chg="mod">
          <ac:chgData name="Scott DeLoach" userId="e5ffe5c9-f8d4-4681-b92f-ad7c997ba6a6" providerId="ADAL" clId="{A67E42BA-95AF-4EA9-ABD7-3B73E9234DD1}" dt="2020-01-29T14:51:05.498" v="178" actId="14861"/>
          <ac:spMkLst>
            <pc:docMk/>
            <pc:sldMk cId="3110055269" sldId="290"/>
            <ac:spMk id="57" creationId="{7A5E8D71-DE2C-4AA2-8076-F9DF4CD7CEC2}"/>
          </ac:spMkLst>
        </pc:spChg>
        <pc:spChg chg="mod">
          <ac:chgData name="Scott DeLoach" userId="e5ffe5c9-f8d4-4681-b92f-ad7c997ba6a6" providerId="ADAL" clId="{A67E42BA-95AF-4EA9-ABD7-3B73E9234DD1}" dt="2020-01-29T14:51:05.498" v="178" actId="14861"/>
          <ac:spMkLst>
            <pc:docMk/>
            <pc:sldMk cId="3110055269" sldId="290"/>
            <ac:spMk id="78" creationId="{B0EA2ED1-A9FA-4ECB-8B4E-ACF96B73486B}"/>
          </ac:spMkLst>
        </pc:spChg>
        <pc:spChg chg="mod">
          <ac:chgData name="Scott DeLoach" userId="e5ffe5c9-f8d4-4681-b92f-ad7c997ba6a6" providerId="ADAL" clId="{A67E42BA-95AF-4EA9-ABD7-3B73E9234DD1}" dt="2020-01-29T14:51:05.498" v="178" actId="14861"/>
          <ac:spMkLst>
            <pc:docMk/>
            <pc:sldMk cId="3110055269" sldId="290"/>
            <ac:spMk id="100" creationId="{99F10BC9-3260-4DCF-AFE5-6C5FB8C30BF2}"/>
          </ac:spMkLst>
        </pc:spChg>
        <pc:cxnChg chg="mod">
          <ac:chgData name="Scott DeLoach" userId="e5ffe5c9-f8d4-4681-b92f-ad7c997ba6a6" providerId="ADAL" clId="{A67E42BA-95AF-4EA9-ABD7-3B73E9234DD1}" dt="2020-01-29T14:51:05.498" v="178" actId="14861"/>
          <ac:cxnSpMkLst>
            <pc:docMk/>
            <pc:sldMk cId="3110055269" sldId="290"/>
            <ac:cxnSpMk id="90" creationId="{1D8F92DA-2FCA-4756-BDBE-2FEA84EDC29E}"/>
          </ac:cxnSpMkLst>
        </pc:cxnChg>
        <pc:cxnChg chg="mod">
          <ac:chgData name="Scott DeLoach" userId="e5ffe5c9-f8d4-4681-b92f-ad7c997ba6a6" providerId="ADAL" clId="{A67E42BA-95AF-4EA9-ABD7-3B73E9234DD1}" dt="2020-01-29T14:51:05.498" v="178" actId="14861"/>
          <ac:cxnSpMkLst>
            <pc:docMk/>
            <pc:sldMk cId="3110055269" sldId="290"/>
            <ac:cxnSpMk id="95" creationId="{466EF604-B031-48A7-8C1A-EF6A6082CC9F}"/>
          </ac:cxnSpMkLst>
        </pc:cxnChg>
        <pc:cxnChg chg="mod">
          <ac:chgData name="Scott DeLoach" userId="e5ffe5c9-f8d4-4681-b92f-ad7c997ba6a6" providerId="ADAL" clId="{A67E42BA-95AF-4EA9-ABD7-3B73E9234DD1}" dt="2020-01-29T14:51:05.498" v="178" actId="14861"/>
          <ac:cxnSpMkLst>
            <pc:docMk/>
            <pc:sldMk cId="3110055269" sldId="290"/>
            <ac:cxnSpMk id="98" creationId="{99A28700-6F96-4D44-A424-D3A9B5182CF1}"/>
          </ac:cxnSpMkLst>
        </pc:cxnChg>
      </pc:sldChg>
      <pc:sldChg chg="add del">
        <pc:chgData name="Scott DeLoach" userId="e5ffe5c9-f8d4-4681-b92f-ad7c997ba6a6" providerId="ADAL" clId="{A67E42BA-95AF-4EA9-ABD7-3B73E9234DD1}" dt="2020-01-29T14:51:45.403" v="218"/>
        <pc:sldMkLst>
          <pc:docMk/>
          <pc:sldMk cId="3757529696" sldId="291"/>
        </pc:sldMkLst>
      </pc:sldChg>
      <pc:sldChg chg="addSp modSp add">
        <pc:chgData name="Scott DeLoach" userId="e5ffe5c9-f8d4-4681-b92f-ad7c997ba6a6" providerId="ADAL" clId="{A67E42BA-95AF-4EA9-ABD7-3B73E9234DD1}" dt="2020-01-29T14:56:07.675" v="270"/>
        <pc:sldMkLst>
          <pc:docMk/>
          <pc:sldMk cId="4173165653" sldId="291"/>
        </pc:sldMkLst>
        <pc:spChg chg="mod">
          <ac:chgData name="Scott DeLoach" userId="e5ffe5c9-f8d4-4681-b92f-ad7c997ba6a6" providerId="ADAL" clId="{A67E42BA-95AF-4EA9-ABD7-3B73E9234DD1}" dt="2020-01-29T14:52:39.107" v="234" actId="14861"/>
          <ac:spMkLst>
            <pc:docMk/>
            <pc:sldMk cId="4173165653" sldId="291"/>
            <ac:spMk id="37" creationId="{198E45DA-BA10-4467-A680-0B40D98086EC}"/>
          </ac:spMkLst>
        </pc:spChg>
        <pc:spChg chg="mod">
          <ac:chgData name="Scott DeLoach" userId="e5ffe5c9-f8d4-4681-b92f-ad7c997ba6a6" providerId="ADAL" clId="{A67E42BA-95AF-4EA9-ABD7-3B73E9234DD1}" dt="2020-01-29T14:52:56.725" v="235" actId="14861"/>
          <ac:spMkLst>
            <pc:docMk/>
            <pc:sldMk cId="4173165653" sldId="291"/>
            <ac:spMk id="40" creationId="{1D82AE6D-150E-4C33-98F0-F9D74DB6276C}"/>
          </ac:spMkLst>
        </pc:spChg>
        <pc:spChg chg="add">
          <ac:chgData name="Scott DeLoach" userId="e5ffe5c9-f8d4-4681-b92f-ad7c997ba6a6" providerId="ADAL" clId="{A67E42BA-95AF-4EA9-ABD7-3B73E9234DD1}" dt="2020-01-29T14:56:07.675" v="270"/>
          <ac:spMkLst>
            <pc:docMk/>
            <pc:sldMk cId="4173165653" sldId="291"/>
            <ac:spMk id="42" creationId="{44C99971-466E-4D25-9A11-3E898DA59931}"/>
          </ac:spMkLst>
        </pc:spChg>
        <pc:spChg chg="add">
          <ac:chgData name="Scott DeLoach" userId="e5ffe5c9-f8d4-4681-b92f-ad7c997ba6a6" providerId="ADAL" clId="{A67E42BA-95AF-4EA9-ABD7-3B73E9234DD1}" dt="2020-01-29T14:56:07.675" v="270"/>
          <ac:spMkLst>
            <pc:docMk/>
            <pc:sldMk cId="4173165653" sldId="291"/>
            <ac:spMk id="43" creationId="{B5FB7342-171E-417F-88FB-CFE49CC52822}"/>
          </ac:spMkLst>
        </pc:spChg>
        <pc:spChg chg="add">
          <ac:chgData name="Scott DeLoach" userId="e5ffe5c9-f8d4-4681-b92f-ad7c997ba6a6" providerId="ADAL" clId="{A67E42BA-95AF-4EA9-ABD7-3B73E9234DD1}" dt="2020-01-29T14:56:07.675" v="270"/>
          <ac:spMkLst>
            <pc:docMk/>
            <pc:sldMk cId="4173165653" sldId="291"/>
            <ac:spMk id="44" creationId="{73339A70-5718-4262-9CB0-10F5FDE12599}"/>
          </ac:spMkLst>
        </pc:spChg>
        <pc:spChg chg="add">
          <ac:chgData name="Scott DeLoach" userId="e5ffe5c9-f8d4-4681-b92f-ad7c997ba6a6" providerId="ADAL" clId="{A67E42BA-95AF-4EA9-ABD7-3B73E9234DD1}" dt="2020-01-29T14:56:07.675" v="270"/>
          <ac:spMkLst>
            <pc:docMk/>
            <pc:sldMk cId="4173165653" sldId="291"/>
            <ac:spMk id="45" creationId="{52CDC52A-BBEA-41C5-8723-76B4B68AE4C0}"/>
          </ac:spMkLst>
        </pc:spChg>
        <pc:spChg chg="add">
          <ac:chgData name="Scott DeLoach" userId="e5ffe5c9-f8d4-4681-b92f-ad7c997ba6a6" providerId="ADAL" clId="{A67E42BA-95AF-4EA9-ABD7-3B73E9234DD1}" dt="2020-01-29T14:56:07.675" v="270"/>
          <ac:spMkLst>
            <pc:docMk/>
            <pc:sldMk cId="4173165653" sldId="291"/>
            <ac:spMk id="49" creationId="{D34A8EA5-2CCE-4A39-BA46-6D0BDD8CCDFF}"/>
          </ac:spMkLst>
        </pc:spChg>
        <pc:spChg chg="add">
          <ac:chgData name="Scott DeLoach" userId="e5ffe5c9-f8d4-4681-b92f-ad7c997ba6a6" providerId="ADAL" clId="{A67E42BA-95AF-4EA9-ABD7-3B73E9234DD1}" dt="2020-01-29T14:56:07.675" v="270"/>
          <ac:spMkLst>
            <pc:docMk/>
            <pc:sldMk cId="4173165653" sldId="291"/>
            <ac:spMk id="50" creationId="{1C8CBC34-7462-4883-A0EB-07B1F1E57918}"/>
          </ac:spMkLst>
        </pc:spChg>
        <pc:cxnChg chg="mod">
          <ac:chgData name="Scott DeLoach" userId="e5ffe5c9-f8d4-4681-b92f-ad7c997ba6a6" providerId="ADAL" clId="{A67E42BA-95AF-4EA9-ABD7-3B73E9234DD1}" dt="2020-01-29T14:52:39.107" v="234" actId="14861"/>
          <ac:cxnSpMkLst>
            <pc:docMk/>
            <pc:sldMk cId="4173165653" sldId="291"/>
            <ac:cxnSpMk id="17" creationId="{698C8156-0E24-4F1E-B9FB-7B26E960B50F}"/>
          </ac:cxnSpMkLst>
        </pc:cxnChg>
        <pc:cxnChg chg="mod">
          <ac:chgData name="Scott DeLoach" userId="e5ffe5c9-f8d4-4681-b92f-ad7c997ba6a6" providerId="ADAL" clId="{A67E42BA-95AF-4EA9-ABD7-3B73E9234DD1}" dt="2020-01-29T14:52:56.725" v="235" actId="14861"/>
          <ac:cxnSpMkLst>
            <pc:docMk/>
            <pc:sldMk cId="4173165653" sldId="291"/>
            <ac:cxnSpMk id="41" creationId="{36FECEC0-0CF5-42CB-8045-8B0A7F4E47F8}"/>
          </ac:cxnSpMkLst>
        </pc:cxnChg>
      </pc:sldChg>
      <pc:sldChg chg="add del">
        <pc:chgData name="Scott DeLoach" userId="e5ffe5c9-f8d4-4681-b92f-ad7c997ba6a6" providerId="ADAL" clId="{A67E42BA-95AF-4EA9-ABD7-3B73E9234DD1}" dt="2020-01-29T14:51:45.202" v="217"/>
        <pc:sldMkLst>
          <pc:docMk/>
          <pc:sldMk cId="1123614047" sldId="292"/>
        </pc:sldMkLst>
      </pc:sldChg>
      <pc:sldChg chg="addSp modSp add">
        <pc:chgData name="Scott DeLoach" userId="e5ffe5c9-f8d4-4681-b92f-ad7c997ba6a6" providerId="ADAL" clId="{A67E42BA-95AF-4EA9-ABD7-3B73E9234DD1}" dt="2020-01-29T14:56:08.989" v="271"/>
        <pc:sldMkLst>
          <pc:docMk/>
          <pc:sldMk cId="2557317885" sldId="292"/>
        </pc:sldMkLst>
        <pc:spChg chg="add">
          <ac:chgData name="Scott DeLoach" userId="e5ffe5c9-f8d4-4681-b92f-ad7c997ba6a6" providerId="ADAL" clId="{A67E42BA-95AF-4EA9-ABD7-3B73E9234DD1}" dt="2020-01-29T14:56:08.989" v="271"/>
          <ac:spMkLst>
            <pc:docMk/>
            <pc:sldMk cId="2557317885" sldId="292"/>
            <ac:spMk id="42" creationId="{72B1F11D-4A72-450E-93A1-0B8EFFDCC28B}"/>
          </ac:spMkLst>
        </pc:spChg>
        <pc:spChg chg="add">
          <ac:chgData name="Scott DeLoach" userId="e5ffe5c9-f8d4-4681-b92f-ad7c997ba6a6" providerId="ADAL" clId="{A67E42BA-95AF-4EA9-ABD7-3B73E9234DD1}" dt="2020-01-29T14:56:08.989" v="271"/>
          <ac:spMkLst>
            <pc:docMk/>
            <pc:sldMk cId="2557317885" sldId="292"/>
            <ac:spMk id="43" creationId="{EB5D775F-CAD4-4D20-BEB8-0B17990137A4}"/>
          </ac:spMkLst>
        </pc:spChg>
        <pc:spChg chg="add">
          <ac:chgData name="Scott DeLoach" userId="e5ffe5c9-f8d4-4681-b92f-ad7c997ba6a6" providerId="ADAL" clId="{A67E42BA-95AF-4EA9-ABD7-3B73E9234DD1}" dt="2020-01-29T14:56:08.989" v="271"/>
          <ac:spMkLst>
            <pc:docMk/>
            <pc:sldMk cId="2557317885" sldId="292"/>
            <ac:spMk id="44" creationId="{548F955E-0127-4411-BF9E-1ECF8EE8EC33}"/>
          </ac:spMkLst>
        </pc:spChg>
        <pc:spChg chg="add">
          <ac:chgData name="Scott DeLoach" userId="e5ffe5c9-f8d4-4681-b92f-ad7c997ba6a6" providerId="ADAL" clId="{A67E42BA-95AF-4EA9-ABD7-3B73E9234DD1}" dt="2020-01-29T14:56:08.989" v="271"/>
          <ac:spMkLst>
            <pc:docMk/>
            <pc:sldMk cId="2557317885" sldId="292"/>
            <ac:spMk id="45" creationId="{CEBEA3AC-5C85-415D-B6EC-C32E35BC6280}"/>
          </ac:spMkLst>
        </pc:spChg>
        <pc:spChg chg="add">
          <ac:chgData name="Scott DeLoach" userId="e5ffe5c9-f8d4-4681-b92f-ad7c997ba6a6" providerId="ADAL" clId="{A67E42BA-95AF-4EA9-ABD7-3B73E9234DD1}" dt="2020-01-29T14:56:08.989" v="271"/>
          <ac:spMkLst>
            <pc:docMk/>
            <pc:sldMk cId="2557317885" sldId="292"/>
            <ac:spMk id="49" creationId="{20C97323-2750-4100-AD1C-17601D47E7E6}"/>
          </ac:spMkLst>
        </pc:spChg>
        <pc:spChg chg="add">
          <ac:chgData name="Scott DeLoach" userId="e5ffe5c9-f8d4-4681-b92f-ad7c997ba6a6" providerId="ADAL" clId="{A67E42BA-95AF-4EA9-ABD7-3B73E9234DD1}" dt="2020-01-29T14:56:08.989" v="271"/>
          <ac:spMkLst>
            <pc:docMk/>
            <pc:sldMk cId="2557317885" sldId="292"/>
            <ac:spMk id="50" creationId="{3BFA0BD3-B25C-4072-A597-E339334570A7}"/>
          </ac:spMkLst>
        </pc:spChg>
        <pc:cxnChg chg="mod">
          <ac:chgData name="Scott DeLoach" userId="e5ffe5c9-f8d4-4681-b92f-ad7c997ba6a6" providerId="ADAL" clId="{A67E42BA-95AF-4EA9-ABD7-3B73E9234DD1}" dt="2020-01-29T14:53:18.686" v="236" actId="14861"/>
          <ac:cxnSpMkLst>
            <pc:docMk/>
            <pc:sldMk cId="2557317885" sldId="292"/>
            <ac:cxnSpMk id="48" creationId="{BB8ECE9C-261E-466A-A9C7-895170320632}"/>
          </ac:cxnSpMkLst>
        </pc:cxnChg>
        <pc:cxnChg chg="mod">
          <ac:chgData name="Scott DeLoach" userId="e5ffe5c9-f8d4-4681-b92f-ad7c997ba6a6" providerId="ADAL" clId="{A67E42BA-95AF-4EA9-ABD7-3B73E9234DD1}" dt="2020-01-29T14:53:18.686" v="236" actId="14861"/>
          <ac:cxnSpMkLst>
            <pc:docMk/>
            <pc:sldMk cId="2557317885" sldId="292"/>
            <ac:cxnSpMk id="51" creationId="{C133C6AF-707F-4510-B34A-63BF6D7372F7}"/>
          </ac:cxnSpMkLst>
        </pc:cxnChg>
        <pc:cxnChg chg="mod">
          <ac:chgData name="Scott DeLoach" userId="e5ffe5c9-f8d4-4681-b92f-ad7c997ba6a6" providerId="ADAL" clId="{A67E42BA-95AF-4EA9-ABD7-3B73E9234DD1}" dt="2020-01-29T14:53:18.686" v="236" actId="14861"/>
          <ac:cxnSpMkLst>
            <pc:docMk/>
            <pc:sldMk cId="2557317885" sldId="292"/>
            <ac:cxnSpMk id="105" creationId="{854CF708-B594-4DB2-9C00-0E9AE3CC1D40}"/>
          </ac:cxnSpMkLst>
        </pc:cxnChg>
      </pc:sldChg>
      <pc:sldChg chg="addSp modSp add">
        <pc:chgData name="Scott DeLoach" userId="e5ffe5c9-f8d4-4681-b92f-ad7c997ba6a6" providerId="ADAL" clId="{A67E42BA-95AF-4EA9-ABD7-3B73E9234DD1}" dt="2020-01-29T14:56:10.023" v="272"/>
        <pc:sldMkLst>
          <pc:docMk/>
          <pc:sldMk cId="878997671" sldId="293"/>
        </pc:sldMkLst>
        <pc:spChg chg="add">
          <ac:chgData name="Scott DeLoach" userId="e5ffe5c9-f8d4-4681-b92f-ad7c997ba6a6" providerId="ADAL" clId="{A67E42BA-95AF-4EA9-ABD7-3B73E9234DD1}" dt="2020-01-29T14:56:10.023" v="272"/>
          <ac:spMkLst>
            <pc:docMk/>
            <pc:sldMk cId="878997671" sldId="293"/>
            <ac:spMk id="42" creationId="{C8BD142E-3728-4E3F-99AF-13768D1B59CE}"/>
          </ac:spMkLst>
        </pc:spChg>
        <pc:spChg chg="add">
          <ac:chgData name="Scott DeLoach" userId="e5ffe5c9-f8d4-4681-b92f-ad7c997ba6a6" providerId="ADAL" clId="{A67E42BA-95AF-4EA9-ABD7-3B73E9234DD1}" dt="2020-01-29T14:56:10.023" v="272"/>
          <ac:spMkLst>
            <pc:docMk/>
            <pc:sldMk cId="878997671" sldId="293"/>
            <ac:spMk id="43" creationId="{81B98582-D22A-49AE-9EA7-D9F5A6C3FA12}"/>
          </ac:spMkLst>
        </pc:spChg>
        <pc:spChg chg="add">
          <ac:chgData name="Scott DeLoach" userId="e5ffe5c9-f8d4-4681-b92f-ad7c997ba6a6" providerId="ADAL" clId="{A67E42BA-95AF-4EA9-ABD7-3B73E9234DD1}" dt="2020-01-29T14:56:10.023" v="272"/>
          <ac:spMkLst>
            <pc:docMk/>
            <pc:sldMk cId="878997671" sldId="293"/>
            <ac:spMk id="44" creationId="{CDC5D13D-3FE2-4187-A580-8DD3F1B6BC04}"/>
          </ac:spMkLst>
        </pc:spChg>
        <pc:spChg chg="add">
          <ac:chgData name="Scott DeLoach" userId="e5ffe5c9-f8d4-4681-b92f-ad7c997ba6a6" providerId="ADAL" clId="{A67E42BA-95AF-4EA9-ABD7-3B73E9234DD1}" dt="2020-01-29T14:56:10.023" v="272"/>
          <ac:spMkLst>
            <pc:docMk/>
            <pc:sldMk cId="878997671" sldId="293"/>
            <ac:spMk id="45" creationId="{F6A4CB08-3D83-4742-AD3D-0F63888FCA21}"/>
          </ac:spMkLst>
        </pc:spChg>
        <pc:spChg chg="add">
          <ac:chgData name="Scott DeLoach" userId="e5ffe5c9-f8d4-4681-b92f-ad7c997ba6a6" providerId="ADAL" clId="{A67E42BA-95AF-4EA9-ABD7-3B73E9234DD1}" dt="2020-01-29T14:56:10.023" v="272"/>
          <ac:spMkLst>
            <pc:docMk/>
            <pc:sldMk cId="878997671" sldId="293"/>
            <ac:spMk id="49" creationId="{DD8BBC6D-C16C-4580-A456-55BD398AD8DA}"/>
          </ac:spMkLst>
        </pc:spChg>
        <pc:spChg chg="add">
          <ac:chgData name="Scott DeLoach" userId="e5ffe5c9-f8d4-4681-b92f-ad7c997ba6a6" providerId="ADAL" clId="{A67E42BA-95AF-4EA9-ABD7-3B73E9234DD1}" dt="2020-01-29T14:56:10.023" v="272"/>
          <ac:spMkLst>
            <pc:docMk/>
            <pc:sldMk cId="878997671" sldId="293"/>
            <ac:spMk id="50" creationId="{DA8F2521-2236-4631-ABF2-2B7EECCA5715}"/>
          </ac:spMkLst>
        </pc:spChg>
        <pc:spChg chg="mod">
          <ac:chgData name="Scott DeLoach" userId="e5ffe5c9-f8d4-4681-b92f-ad7c997ba6a6" providerId="ADAL" clId="{A67E42BA-95AF-4EA9-ABD7-3B73E9234DD1}" dt="2020-01-29T14:53:31.519" v="237" actId="14861"/>
          <ac:spMkLst>
            <pc:docMk/>
            <pc:sldMk cId="878997671" sldId="293"/>
            <ac:spMk id="70" creationId="{DD1DAB3E-FB58-4F12-90AA-9F07E95AD6E8}"/>
          </ac:spMkLst>
        </pc:spChg>
        <pc:spChg chg="mod">
          <ac:chgData name="Scott DeLoach" userId="e5ffe5c9-f8d4-4681-b92f-ad7c997ba6a6" providerId="ADAL" clId="{A67E42BA-95AF-4EA9-ABD7-3B73E9234DD1}" dt="2020-01-29T14:53:31.519" v="237" actId="14861"/>
          <ac:spMkLst>
            <pc:docMk/>
            <pc:sldMk cId="878997671" sldId="293"/>
            <ac:spMk id="71" creationId="{3F176678-5BD8-4E32-801B-A473294F34AE}"/>
          </ac:spMkLst>
        </pc:spChg>
        <pc:cxnChg chg="mod">
          <ac:chgData name="Scott DeLoach" userId="e5ffe5c9-f8d4-4681-b92f-ad7c997ba6a6" providerId="ADAL" clId="{A67E42BA-95AF-4EA9-ABD7-3B73E9234DD1}" dt="2020-01-29T14:53:31.519" v="237" actId="14861"/>
          <ac:cxnSpMkLst>
            <pc:docMk/>
            <pc:sldMk cId="878997671" sldId="293"/>
            <ac:cxnSpMk id="73" creationId="{243AEBA9-21F4-4F4C-AB83-BA9B0E09EE05}"/>
          </ac:cxnSpMkLst>
        </pc:cxnChg>
        <pc:cxnChg chg="mod">
          <ac:chgData name="Scott DeLoach" userId="e5ffe5c9-f8d4-4681-b92f-ad7c997ba6a6" providerId="ADAL" clId="{A67E42BA-95AF-4EA9-ABD7-3B73E9234DD1}" dt="2020-01-29T14:53:31.519" v="237" actId="14861"/>
          <ac:cxnSpMkLst>
            <pc:docMk/>
            <pc:sldMk cId="878997671" sldId="293"/>
            <ac:cxnSpMk id="74" creationId="{EB7A9CF1-A687-4771-844E-119EE72F79CA}"/>
          </ac:cxnSpMkLst>
        </pc:cxnChg>
        <pc:cxnChg chg="mod">
          <ac:chgData name="Scott DeLoach" userId="e5ffe5c9-f8d4-4681-b92f-ad7c997ba6a6" providerId="ADAL" clId="{A67E42BA-95AF-4EA9-ABD7-3B73E9234DD1}" dt="2020-01-29T14:53:31.519" v="237" actId="14861"/>
          <ac:cxnSpMkLst>
            <pc:docMk/>
            <pc:sldMk cId="878997671" sldId="293"/>
            <ac:cxnSpMk id="84" creationId="{821C29DC-0FEE-446A-A13F-D1491FD8438D}"/>
          </ac:cxnSpMkLst>
        </pc:cxnChg>
      </pc:sldChg>
      <pc:sldChg chg="add del">
        <pc:chgData name="Scott DeLoach" userId="e5ffe5c9-f8d4-4681-b92f-ad7c997ba6a6" providerId="ADAL" clId="{A67E42BA-95AF-4EA9-ABD7-3B73E9234DD1}" dt="2020-01-29T14:51:45.001" v="216"/>
        <pc:sldMkLst>
          <pc:docMk/>
          <pc:sldMk cId="1344479717" sldId="293"/>
        </pc:sldMkLst>
      </pc:sldChg>
      <pc:sldChg chg="addSp modSp add">
        <pc:chgData name="Scott DeLoach" userId="e5ffe5c9-f8d4-4681-b92f-ad7c997ba6a6" providerId="ADAL" clId="{A67E42BA-95AF-4EA9-ABD7-3B73E9234DD1}" dt="2020-01-29T14:56:13.548" v="273"/>
        <pc:sldMkLst>
          <pc:docMk/>
          <pc:sldMk cId="1026879101" sldId="294"/>
        </pc:sldMkLst>
        <pc:spChg chg="add">
          <ac:chgData name="Scott DeLoach" userId="e5ffe5c9-f8d4-4681-b92f-ad7c997ba6a6" providerId="ADAL" clId="{A67E42BA-95AF-4EA9-ABD7-3B73E9234DD1}" dt="2020-01-29T14:56:13.548" v="273"/>
          <ac:spMkLst>
            <pc:docMk/>
            <pc:sldMk cId="1026879101" sldId="294"/>
            <ac:spMk id="42" creationId="{C0D9C3DF-E292-4263-BE47-53A28679AEE0}"/>
          </ac:spMkLst>
        </pc:spChg>
        <pc:spChg chg="add">
          <ac:chgData name="Scott DeLoach" userId="e5ffe5c9-f8d4-4681-b92f-ad7c997ba6a6" providerId="ADAL" clId="{A67E42BA-95AF-4EA9-ABD7-3B73E9234DD1}" dt="2020-01-29T14:56:13.548" v="273"/>
          <ac:spMkLst>
            <pc:docMk/>
            <pc:sldMk cId="1026879101" sldId="294"/>
            <ac:spMk id="43" creationId="{17A43588-4809-476D-B650-06762227CC78}"/>
          </ac:spMkLst>
        </pc:spChg>
        <pc:spChg chg="add">
          <ac:chgData name="Scott DeLoach" userId="e5ffe5c9-f8d4-4681-b92f-ad7c997ba6a6" providerId="ADAL" clId="{A67E42BA-95AF-4EA9-ABD7-3B73E9234DD1}" dt="2020-01-29T14:56:13.548" v="273"/>
          <ac:spMkLst>
            <pc:docMk/>
            <pc:sldMk cId="1026879101" sldId="294"/>
            <ac:spMk id="44" creationId="{0CAF44A6-C9E6-42EE-9A2A-FB231985C6AC}"/>
          </ac:spMkLst>
        </pc:spChg>
        <pc:spChg chg="add">
          <ac:chgData name="Scott DeLoach" userId="e5ffe5c9-f8d4-4681-b92f-ad7c997ba6a6" providerId="ADAL" clId="{A67E42BA-95AF-4EA9-ABD7-3B73E9234DD1}" dt="2020-01-29T14:56:13.548" v="273"/>
          <ac:spMkLst>
            <pc:docMk/>
            <pc:sldMk cId="1026879101" sldId="294"/>
            <ac:spMk id="45" creationId="{22548D23-A02E-4254-9E95-94D70C311274}"/>
          </ac:spMkLst>
        </pc:spChg>
        <pc:spChg chg="add">
          <ac:chgData name="Scott DeLoach" userId="e5ffe5c9-f8d4-4681-b92f-ad7c997ba6a6" providerId="ADAL" clId="{A67E42BA-95AF-4EA9-ABD7-3B73E9234DD1}" dt="2020-01-29T14:56:13.548" v="273"/>
          <ac:spMkLst>
            <pc:docMk/>
            <pc:sldMk cId="1026879101" sldId="294"/>
            <ac:spMk id="49" creationId="{D8186EDF-595F-4320-8735-50AB2ECF7957}"/>
          </ac:spMkLst>
        </pc:spChg>
        <pc:spChg chg="add">
          <ac:chgData name="Scott DeLoach" userId="e5ffe5c9-f8d4-4681-b92f-ad7c997ba6a6" providerId="ADAL" clId="{A67E42BA-95AF-4EA9-ABD7-3B73E9234DD1}" dt="2020-01-29T14:56:13.548" v="273"/>
          <ac:spMkLst>
            <pc:docMk/>
            <pc:sldMk cId="1026879101" sldId="294"/>
            <ac:spMk id="50" creationId="{3E1F111D-255F-4B74-8528-1298611AE676}"/>
          </ac:spMkLst>
        </pc:spChg>
        <pc:spChg chg="mod">
          <ac:chgData name="Scott DeLoach" userId="e5ffe5c9-f8d4-4681-b92f-ad7c997ba6a6" providerId="ADAL" clId="{A67E42BA-95AF-4EA9-ABD7-3B73E9234DD1}" dt="2020-01-29T14:53:45.166" v="238" actId="14861"/>
          <ac:spMkLst>
            <pc:docMk/>
            <pc:sldMk cId="1026879101" sldId="294"/>
            <ac:spMk id="56" creationId="{4F41DBB2-63A7-408F-B983-3189F600CAD6}"/>
          </ac:spMkLst>
        </pc:spChg>
        <pc:cxnChg chg="mod">
          <ac:chgData name="Scott DeLoach" userId="e5ffe5c9-f8d4-4681-b92f-ad7c997ba6a6" providerId="ADAL" clId="{A67E42BA-95AF-4EA9-ABD7-3B73E9234DD1}" dt="2020-01-29T14:53:45.166" v="238" actId="14861"/>
          <ac:cxnSpMkLst>
            <pc:docMk/>
            <pc:sldMk cId="1026879101" sldId="294"/>
            <ac:cxnSpMk id="90" creationId="{1D8F92DA-2FCA-4756-BDBE-2FEA84EDC29E}"/>
          </ac:cxnSpMkLst>
        </pc:cxnChg>
      </pc:sldChg>
      <pc:sldChg chg="add del">
        <pc:chgData name="Scott DeLoach" userId="e5ffe5c9-f8d4-4681-b92f-ad7c997ba6a6" providerId="ADAL" clId="{A67E42BA-95AF-4EA9-ABD7-3B73E9234DD1}" dt="2020-01-29T14:51:44.727" v="215"/>
        <pc:sldMkLst>
          <pc:docMk/>
          <pc:sldMk cId="2880104228" sldId="294"/>
        </pc:sldMkLst>
      </pc:sldChg>
      <pc:sldChg chg="add del">
        <pc:chgData name="Scott DeLoach" userId="e5ffe5c9-f8d4-4681-b92f-ad7c997ba6a6" providerId="ADAL" clId="{A67E42BA-95AF-4EA9-ABD7-3B73E9234DD1}" dt="2020-01-29T14:51:44.391" v="214"/>
        <pc:sldMkLst>
          <pc:docMk/>
          <pc:sldMk cId="2646843928" sldId="295"/>
        </pc:sldMkLst>
      </pc:sldChg>
      <pc:sldChg chg="addSp modSp add">
        <pc:chgData name="Scott DeLoach" userId="e5ffe5c9-f8d4-4681-b92f-ad7c997ba6a6" providerId="ADAL" clId="{A67E42BA-95AF-4EA9-ABD7-3B73E9234DD1}" dt="2020-01-29T14:56:14.684" v="274"/>
        <pc:sldMkLst>
          <pc:docMk/>
          <pc:sldMk cId="3990032711" sldId="295"/>
        </pc:sldMkLst>
        <pc:spChg chg="add">
          <ac:chgData name="Scott DeLoach" userId="e5ffe5c9-f8d4-4681-b92f-ad7c997ba6a6" providerId="ADAL" clId="{A67E42BA-95AF-4EA9-ABD7-3B73E9234DD1}" dt="2020-01-29T14:56:14.684" v="274"/>
          <ac:spMkLst>
            <pc:docMk/>
            <pc:sldMk cId="3990032711" sldId="295"/>
            <ac:spMk id="42" creationId="{61312424-CB10-438B-AD0C-53A021D0A809}"/>
          </ac:spMkLst>
        </pc:spChg>
        <pc:spChg chg="add">
          <ac:chgData name="Scott DeLoach" userId="e5ffe5c9-f8d4-4681-b92f-ad7c997ba6a6" providerId="ADAL" clId="{A67E42BA-95AF-4EA9-ABD7-3B73E9234DD1}" dt="2020-01-29T14:56:14.684" v="274"/>
          <ac:spMkLst>
            <pc:docMk/>
            <pc:sldMk cId="3990032711" sldId="295"/>
            <ac:spMk id="43" creationId="{41C50E6E-CFF0-41EC-B0D5-2FBE746052C3}"/>
          </ac:spMkLst>
        </pc:spChg>
        <pc:spChg chg="add">
          <ac:chgData name="Scott DeLoach" userId="e5ffe5c9-f8d4-4681-b92f-ad7c997ba6a6" providerId="ADAL" clId="{A67E42BA-95AF-4EA9-ABD7-3B73E9234DD1}" dt="2020-01-29T14:56:14.684" v="274"/>
          <ac:spMkLst>
            <pc:docMk/>
            <pc:sldMk cId="3990032711" sldId="295"/>
            <ac:spMk id="44" creationId="{DDF035AF-7C80-41B2-9A63-291DAF2C9DB0}"/>
          </ac:spMkLst>
        </pc:spChg>
        <pc:spChg chg="add">
          <ac:chgData name="Scott DeLoach" userId="e5ffe5c9-f8d4-4681-b92f-ad7c997ba6a6" providerId="ADAL" clId="{A67E42BA-95AF-4EA9-ABD7-3B73E9234DD1}" dt="2020-01-29T14:56:14.684" v="274"/>
          <ac:spMkLst>
            <pc:docMk/>
            <pc:sldMk cId="3990032711" sldId="295"/>
            <ac:spMk id="45" creationId="{F13252C4-D171-4D6D-9B63-916D8CBC88F7}"/>
          </ac:spMkLst>
        </pc:spChg>
        <pc:spChg chg="add">
          <ac:chgData name="Scott DeLoach" userId="e5ffe5c9-f8d4-4681-b92f-ad7c997ba6a6" providerId="ADAL" clId="{A67E42BA-95AF-4EA9-ABD7-3B73E9234DD1}" dt="2020-01-29T14:56:14.684" v="274"/>
          <ac:spMkLst>
            <pc:docMk/>
            <pc:sldMk cId="3990032711" sldId="295"/>
            <ac:spMk id="49" creationId="{E293274D-B731-4C98-96D0-7698C853511A}"/>
          </ac:spMkLst>
        </pc:spChg>
        <pc:spChg chg="add">
          <ac:chgData name="Scott DeLoach" userId="e5ffe5c9-f8d4-4681-b92f-ad7c997ba6a6" providerId="ADAL" clId="{A67E42BA-95AF-4EA9-ABD7-3B73E9234DD1}" dt="2020-01-29T14:56:14.684" v="274"/>
          <ac:spMkLst>
            <pc:docMk/>
            <pc:sldMk cId="3990032711" sldId="295"/>
            <ac:spMk id="50" creationId="{761D62E9-C8BD-4511-9AFA-B287C97CD7FC}"/>
          </ac:spMkLst>
        </pc:spChg>
        <pc:spChg chg="mod">
          <ac:chgData name="Scott DeLoach" userId="e5ffe5c9-f8d4-4681-b92f-ad7c997ba6a6" providerId="ADAL" clId="{A67E42BA-95AF-4EA9-ABD7-3B73E9234DD1}" dt="2020-01-29T14:53:55.814" v="239" actId="14861"/>
          <ac:spMkLst>
            <pc:docMk/>
            <pc:sldMk cId="3990032711" sldId="295"/>
            <ac:spMk id="57" creationId="{7A5E8D71-DE2C-4AA2-8076-F9DF4CD7CEC2}"/>
          </ac:spMkLst>
        </pc:spChg>
        <pc:cxnChg chg="mod">
          <ac:chgData name="Scott DeLoach" userId="e5ffe5c9-f8d4-4681-b92f-ad7c997ba6a6" providerId="ADAL" clId="{A67E42BA-95AF-4EA9-ABD7-3B73E9234DD1}" dt="2020-01-29T14:53:55.814" v="239" actId="14861"/>
          <ac:cxnSpMkLst>
            <pc:docMk/>
            <pc:sldMk cId="3990032711" sldId="295"/>
            <ac:cxnSpMk id="77" creationId="{3CF9E892-0873-4AF0-B32B-8C4ECBD06BE5}"/>
          </ac:cxnSpMkLst>
        </pc:cxnChg>
        <pc:cxnChg chg="mod">
          <ac:chgData name="Scott DeLoach" userId="e5ffe5c9-f8d4-4681-b92f-ad7c997ba6a6" providerId="ADAL" clId="{A67E42BA-95AF-4EA9-ABD7-3B73E9234DD1}" dt="2020-01-29T14:53:55.814" v="239" actId="14861"/>
          <ac:cxnSpMkLst>
            <pc:docMk/>
            <pc:sldMk cId="3990032711" sldId="295"/>
            <ac:cxnSpMk id="80" creationId="{067344E8-9E6D-4329-8A60-DA18132E019A}"/>
          </ac:cxnSpMkLst>
        </pc:cxnChg>
      </pc:sldChg>
      <pc:sldChg chg="addSp add del">
        <pc:chgData name="Scott DeLoach" userId="e5ffe5c9-f8d4-4681-b92f-ad7c997ba6a6" providerId="ADAL" clId="{A67E42BA-95AF-4EA9-ABD7-3B73E9234DD1}" dt="2020-01-29T14:56:53.765" v="280" actId="2696"/>
        <pc:sldMkLst>
          <pc:docMk/>
          <pc:sldMk cId="922767472" sldId="296"/>
        </pc:sldMkLst>
        <pc:spChg chg="add">
          <ac:chgData name="Scott DeLoach" userId="e5ffe5c9-f8d4-4681-b92f-ad7c997ba6a6" providerId="ADAL" clId="{A67E42BA-95AF-4EA9-ABD7-3B73E9234DD1}" dt="2020-01-29T14:56:15.857" v="275"/>
          <ac:spMkLst>
            <pc:docMk/>
            <pc:sldMk cId="922767472" sldId="296"/>
            <ac:spMk id="42" creationId="{E0B5A963-83A9-416B-B7E7-B5582D1CFA68}"/>
          </ac:spMkLst>
        </pc:spChg>
        <pc:spChg chg="add">
          <ac:chgData name="Scott DeLoach" userId="e5ffe5c9-f8d4-4681-b92f-ad7c997ba6a6" providerId="ADAL" clId="{A67E42BA-95AF-4EA9-ABD7-3B73E9234DD1}" dt="2020-01-29T14:56:15.857" v="275"/>
          <ac:spMkLst>
            <pc:docMk/>
            <pc:sldMk cId="922767472" sldId="296"/>
            <ac:spMk id="43" creationId="{7FB2F76F-8269-4247-B4E4-E55DADB09088}"/>
          </ac:spMkLst>
        </pc:spChg>
        <pc:spChg chg="add">
          <ac:chgData name="Scott DeLoach" userId="e5ffe5c9-f8d4-4681-b92f-ad7c997ba6a6" providerId="ADAL" clId="{A67E42BA-95AF-4EA9-ABD7-3B73E9234DD1}" dt="2020-01-29T14:56:15.857" v="275"/>
          <ac:spMkLst>
            <pc:docMk/>
            <pc:sldMk cId="922767472" sldId="296"/>
            <ac:spMk id="44" creationId="{E039F278-AFDA-41DF-9D2A-0704B410A3CA}"/>
          </ac:spMkLst>
        </pc:spChg>
        <pc:spChg chg="add">
          <ac:chgData name="Scott DeLoach" userId="e5ffe5c9-f8d4-4681-b92f-ad7c997ba6a6" providerId="ADAL" clId="{A67E42BA-95AF-4EA9-ABD7-3B73E9234DD1}" dt="2020-01-29T14:56:15.857" v="275"/>
          <ac:spMkLst>
            <pc:docMk/>
            <pc:sldMk cId="922767472" sldId="296"/>
            <ac:spMk id="45" creationId="{CF982A22-DA3E-411F-AAD5-C738E1ABEB45}"/>
          </ac:spMkLst>
        </pc:spChg>
        <pc:spChg chg="add">
          <ac:chgData name="Scott DeLoach" userId="e5ffe5c9-f8d4-4681-b92f-ad7c997ba6a6" providerId="ADAL" clId="{A67E42BA-95AF-4EA9-ABD7-3B73E9234DD1}" dt="2020-01-29T14:56:15.857" v="275"/>
          <ac:spMkLst>
            <pc:docMk/>
            <pc:sldMk cId="922767472" sldId="296"/>
            <ac:spMk id="49" creationId="{DA168E78-3107-4884-A1CC-770FDCBBE052}"/>
          </ac:spMkLst>
        </pc:spChg>
        <pc:spChg chg="add">
          <ac:chgData name="Scott DeLoach" userId="e5ffe5c9-f8d4-4681-b92f-ad7c997ba6a6" providerId="ADAL" clId="{A67E42BA-95AF-4EA9-ABD7-3B73E9234DD1}" dt="2020-01-29T14:56:15.857" v="275"/>
          <ac:spMkLst>
            <pc:docMk/>
            <pc:sldMk cId="922767472" sldId="296"/>
            <ac:spMk id="50" creationId="{2C11E8A2-E764-42B8-8857-F202D5223426}"/>
          </ac:spMkLst>
        </pc:spChg>
      </pc:sldChg>
      <pc:sldChg chg="add del">
        <pc:chgData name="Scott DeLoach" userId="e5ffe5c9-f8d4-4681-b92f-ad7c997ba6a6" providerId="ADAL" clId="{A67E42BA-95AF-4EA9-ABD7-3B73E9234DD1}" dt="2020-01-29T14:51:44" v="213"/>
        <pc:sldMkLst>
          <pc:docMk/>
          <pc:sldMk cId="2873101883" sldId="296"/>
        </pc:sldMkLst>
      </pc:sldChg>
      <pc:sldChg chg="addSp modSp add">
        <pc:chgData name="Scott DeLoach" userId="e5ffe5c9-f8d4-4681-b92f-ad7c997ba6a6" providerId="ADAL" clId="{A67E42BA-95AF-4EA9-ABD7-3B73E9234DD1}" dt="2020-01-29T14:56:20.438" v="276"/>
        <pc:sldMkLst>
          <pc:docMk/>
          <pc:sldMk cId="1875694169" sldId="297"/>
        </pc:sldMkLst>
        <pc:spChg chg="add">
          <ac:chgData name="Scott DeLoach" userId="e5ffe5c9-f8d4-4681-b92f-ad7c997ba6a6" providerId="ADAL" clId="{A67E42BA-95AF-4EA9-ABD7-3B73E9234DD1}" dt="2020-01-29T14:56:20.438" v="276"/>
          <ac:spMkLst>
            <pc:docMk/>
            <pc:sldMk cId="1875694169" sldId="297"/>
            <ac:spMk id="42" creationId="{8302F616-908E-41A9-BE6A-B404735C8BFF}"/>
          </ac:spMkLst>
        </pc:spChg>
        <pc:spChg chg="add">
          <ac:chgData name="Scott DeLoach" userId="e5ffe5c9-f8d4-4681-b92f-ad7c997ba6a6" providerId="ADAL" clId="{A67E42BA-95AF-4EA9-ABD7-3B73E9234DD1}" dt="2020-01-29T14:56:20.438" v="276"/>
          <ac:spMkLst>
            <pc:docMk/>
            <pc:sldMk cId="1875694169" sldId="297"/>
            <ac:spMk id="43" creationId="{13334A19-7248-4377-889E-E9444DB9D6A0}"/>
          </ac:spMkLst>
        </pc:spChg>
        <pc:spChg chg="add">
          <ac:chgData name="Scott DeLoach" userId="e5ffe5c9-f8d4-4681-b92f-ad7c997ba6a6" providerId="ADAL" clId="{A67E42BA-95AF-4EA9-ABD7-3B73E9234DD1}" dt="2020-01-29T14:56:20.438" v="276"/>
          <ac:spMkLst>
            <pc:docMk/>
            <pc:sldMk cId="1875694169" sldId="297"/>
            <ac:spMk id="44" creationId="{084DA22D-C1F3-439A-90A5-F25A5068A59B}"/>
          </ac:spMkLst>
        </pc:spChg>
        <pc:spChg chg="add">
          <ac:chgData name="Scott DeLoach" userId="e5ffe5c9-f8d4-4681-b92f-ad7c997ba6a6" providerId="ADAL" clId="{A67E42BA-95AF-4EA9-ABD7-3B73E9234DD1}" dt="2020-01-29T14:56:20.438" v="276"/>
          <ac:spMkLst>
            <pc:docMk/>
            <pc:sldMk cId="1875694169" sldId="297"/>
            <ac:spMk id="45" creationId="{EC38E2B9-CA29-4385-9848-E166EC245399}"/>
          </ac:spMkLst>
        </pc:spChg>
        <pc:spChg chg="add">
          <ac:chgData name="Scott DeLoach" userId="e5ffe5c9-f8d4-4681-b92f-ad7c997ba6a6" providerId="ADAL" clId="{A67E42BA-95AF-4EA9-ABD7-3B73E9234DD1}" dt="2020-01-29T14:56:20.438" v="276"/>
          <ac:spMkLst>
            <pc:docMk/>
            <pc:sldMk cId="1875694169" sldId="297"/>
            <ac:spMk id="49" creationId="{F92D1FE1-6CC0-45D6-92F1-11E5A621201A}"/>
          </ac:spMkLst>
        </pc:spChg>
        <pc:spChg chg="add">
          <ac:chgData name="Scott DeLoach" userId="e5ffe5c9-f8d4-4681-b92f-ad7c997ba6a6" providerId="ADAL" clId="{A67E42BA-95AF-4EA9-ABD7-3B73E9234DD1}" dt="2020-01-29T14:56:20.438" v="276"/>
          <ac:spMkLst>
            <pc:docMk/>
            <pc:sldMk cId="1875694169" sldId="297"/>
            <ac:spMk id="50" creationId="{F715F0DD-ACBE-4013-A0D7-039640605ED0}"/>
          </ac:spMkLst>
        </pc:spChg>
        <pc:spChg chg="mod">
          <ac:chgData name="Scott DeLoach" userId="e5ffe5c9-f8d4-4681-b92f-ad7c997ba6a6" providerId="ADAL" clId="{A67E42BA-95AF-4EA9-ABD7-3B73E9234DD1}" dt="2020-01-29T14:54:06.576" v="240" actId="14861"/>
          <ac:spMkLst>
            <pc:docMk/>
            <pc:sldMk cId="1875694169" sldId="297"/>
            <ac:spMk id="58" creationId="{63FD2AE0-B598-4491-8F3F-37710CD56C1F}"/>
          </ac:spMkLst>
        </pc:spChg>
        <pc:cxnChg chg="mod">
          <ac:chgData name="Scott DeLoach" userId="e5ffe5c9-f8d4-4681-b92f-ad7c997ba6a6" providerId="ADAL" clId="{A67E42BA-95AF-4EA9-ABD7-3B73E9234DD1}" dt="2020-01-29T14:54:06.576" v="240" actId="14861"/>
          <ac:cxnSpMkLst>
            <pc:docMk/>
            <pc:sldMk cId="1875694169" sldId="297"/>
            <ac:cxnSpMk id="86" creationId="{86B44169-AD55-47A2-9202-8727342C39C5}"/>
          </ac:cxnSpMkLst>
        </pc:cxnChg>
      </pc:sldChg>
      <pc:sldChg chg="add del">
        <pc:chgData name="Scott DeLoach" userId="e5ffe5c9-f8d4-4681-b92f-ad7c997ba6a6" providerId="ADAL" clId="{A67E42BA-95AF-4EA9-ABD7-3B73E9234DD1}" dt="2020-01-29T14:51:43.720" v="212"/>
        <pc:sldMkLst>
          <pc:docMk/>
          <pc:sldMk cId="2209083363" sldId="297"/>
        </pc:sldMkLst>
      </pc:sldChg>
      <pc:sldChg chg="add del">
        <pc:chgData name="Scott DeLoach" userId="e5ffe5c9-f8d4-4681-b92f-ad7c997ba6a6" providerId="ADAL" clId="{A67E42BA-95AF-4EA9-ABD7-3B73E9234DD1}" dt="2020-01-29T14:51:43.498" v="211"/>
        <pc:sldMkLst>
          <pc:docMk/>
          <pc:sldMk cId="1476773685" sldId="298"/>
        </pc:sldMkLst>
      </pc:sldChg>
      <pc:sldChg chg="addSp modSp add">
        <pc:chgData name="Scott DeLoach" userId="e5ffe5c9-f8d4-4681-b92f-ad7c997ba6a6" providerId="ADAL" clId="{A67E42BA-95AF-4EA9-ABD7-3B73E9234DD1}" dt="2020-01-29T14:56:21.778" v="277"/>
        <pc:sldMkLst>
          <pc:docMk/>
          <pc:sldMk cId="1733174070" sldId="298"/>
        </pc:sldMkLst>
        <pc:spChg chg="add">
          <ac:chgData name="Scott DeLoach" userId="e5ffe5c9-f8d4-4681-b92f-ad7c997ba6a6" providerId="ADAL" clId="{A67E42BA-95AF-4EA9-ABD7-3B73E9234DD1}" dt="2020-01-29T14:56:21.778" v="277"/>
          <ac:spMkLst>
            <pc:docMk/>
            <pc:sldMk cId="1733174070" sldId="298"/>
            <ac:spMk id="42" creationId="{898B898F-BD2A-47D8-8411-3DB1738CCAAE}"/>
          </ac:spMkLst>
        </pc:spChg>
        <pc:spChg chg="add">
          <ac:chgData name="Scott DeLoach" userId="e5ffe5c9-f8d4-4681-b92f-ad7c997ba6a6" providerId="ADAL" clId="{A67E42BA-95AF-4EA9-ABD7-3B73E9234DD1}" dt="2020-01-29T14:56:21.778" v="277"/>
          <ac:spMkLst>
            <pc:docMk/>
            <pc:sldMk cId="1733174070" sldId="298"/>
            <ac:spMk id="43" creationId="{2B6B049A-E05F-490D-951C-DDFED4F46B13}"/>
          </ac:spMkLst>
        </pc:spChg>
        <pc:spChg chg="add">
          <ac:chgData name="Scott DeLoach" userId="e5ffe5c9-f8d4-4681-b92f-ad7c997ba6a6" providerId="ADAL" clId="{A67E42BA-95AF-4EA9-ABD7-3B73E9234DD1}" dt="2020-01-29T14:56:21.778" v="277"/>
          <ac:spMkLst>
            <pc:docMk/>
            <pc:sldMk cId="1733174070" sldId="298"/>
            <ac:spMk id="44" creationId="{CB6BB437-3296-4395-853F-E5528D9D9529}"/>
          </ac:spMkLst>
        </pc:spChg>
        <pc:spChg chg="add">
          <ac:chgData name="Scott DeLoach" userId="e5ffe5c9-f8d4-4681-b92f-ad7c997ba6a6" providerId="ADAL" clId="{A67E42BA-95AF-4EA9-ABD7-3B73E9234DD1}" dt="2020-01-29T14:56:21.778" v="277"/>
          <ac:spMkLst>
            <pc:docMk/>
            <pc:sldMk cId="1733174070" sldId="298"/>
            <ac:spMk id="45" creationId="{26F35906-7CED-42AD-B719-09C7324C21DD}"/>
          </ac:spMkLst>
        </pc:spChg>
        <pc:spChg chg="add">
          <ac:chgData name="Scott DeLoach" userId="e5ffe5c9-f8d4-4681-b92f-ad7c997ba6a6" providerId="ADAL" clId="{A67E42BA-95AF-4EA9-ABD7-3B73E9234DD1}" dt="2020-01-29T14:56:21.778" v="277"/>
          <ac:spMkLst>
            <pc:docMk/>
            <pc:sldMk cId="1733174070" sldId="298"/>
            <ac:spMk id="49" creationId="{FA65EB95-0BB8-47EA-9F79-A147E71CDDD9}"/>
          </ac:spMkLst>
        </pc:spChg>
        <pc:spChg chg="add">
          <ac:chgData name="Scott DeLoach" userId="e5ffe5c9-f8d4-4681-b92f-ad7c997ba6a6" providerId="ADAL" clId="{A67E42BA-95AF-4EA9-ABD7-3B73E9234DD1}" dt="2020-01-29T14:56:21.778" v="277"/>
          <ac:spMkLst>
            <pc:docMk/>
            <pc:sldMk cId="1733174070" sldId="298"/>
            <ac:spMk id="50" creationId="{F3E09056-CD7C-4812-96D4-97D019616140}"/>
          </ac:spMkLst>
        </pc:spChg>
        <pc:spChg chg="mod">
          <ac:chgData name="Scott DeLoach" userId="e5ffe5c9-f8d4-4681-b92f-ad7c997ba6a6" providerId="ADAL" clId="{A67E42BA-95AF-4EA9-ABD7-3B73E9234DD1}" dt="2020-01-29T14:54:21.261" v="241" actId="14861"/>
          <ac:spMkLst>
            <pc:docMk/>
            <pc:sldMk cId="1733174070" sldId="298"/>
            <ac:spMk id="100" creationId="{99F10BC9-3260-4DCF-AFE5-6C5FB8C30BF2}"/>
          </ac:spMkLst>
        </pc:spChg>
        <pc:cxnChg chg="mod">
          <ac:chgData name="Scott DeLoach" userId="e5ffe5c9-f8d4-4681-b92f-ad7c997ba6a6" providerId="ADAL" clId="{A67E42BA-95AF-4EA9-ABD7-3B73E9234DD1}" dt="2020-01-29T14:54:21.261" v="241" actId="14861"/>
          <ac:cxnSpMkLst>
            <pc:docMk/>
            <pc:sldMk cId="1733174070" sldId="298"/>
            <ac:cxnSpMk id="89" creationId="{F69A3A31-4A91-4D1E-9444-71777643F44A}"/>
          </ac:cxnSpMkLst>
        </pc:cxnChg>
        <pc:cxnChg chg="mod">
          <ac:chgData name="Scott DeLoach" userId="e5ffe5c9-f8d4-4681-b92f-ad7c997ba6a6" providerId="ADAL" clId="{A67E42BA-95AF-4EA9-ABD7-3B73E9234DD1}" dt="2020-01-29T14:54:21.261" v="241" actId="14861"/>
          <ac:cxnSpMkLst>
            <pc:docMk/>
            <pc:sldMk cId="1733174070" sldId="298"/>
            <ac:cxnSpMk id="98" creationId="{99A28700-6F96-4D44-A424-D3A9B5182CF1}"/>
          </ac:cxnSpMkLst>
        </pc:cxnChg>
      </pc:sldChg>
      <pc:sldChg chg="add del">
        <pc:chgData name="Scott DeLoach" userId="e5ffe5c9-f8d4-4681-b92f-ad7c997ba6a6" providerId="ADAL" clId="{A67E42BA-95AF-4EA9-ABD7-3B73E9234DD1}" dt="2020-01-29T14:51:43.280" v="210"/>
        <pc:sldMkLst>
          <pc:docMk/>
          <pc:sldMk cId="300436064" sldId="299"/>
        </pc:sldMkLst>
      </pc:sldChg>
      <pc:sldChg chg="addSp modSp add">
        <pc:chgData name="Scott DeLoach" userId="e5ffe5c9-f8d4-4681-b92f-ad7c997ba6a6" providerId="ADAL" clId="{A67E42BA-95AF-4EA9-ABD7-3B73E9234DD1}" dt="2020-01-29T14:56:23.028" v="278"/>
        <pc:sldMkLst>
          <pc:docMk/>
          <pc:sldMk cId="3335965835" sldId="299"/>
        </pc:sldMkLst>
        <pc:spChg chg="mod">
          <ac:chgData name="Scott DeLoach" userId="e5ffe5c9-f8d4-4681-b92f-ad7c997ba6a6" providerId="ADAL" clId="{A67E42BA-95AF-4EA9-ABD7-3B73E9234DD1}" dt="2020-01-29T14:54:35.123" v="242" actId="14861"/>
          <ac:spMkLst>
            <pc:docMk/>
            <pc:sldMk cId="3335965835" sldId="299"/>
            <ac:spMk id="13" creationId="{E15566C7-0E74-4207-870E-07F307C1CB0C}"/>
          </ac:spMkLst>
        </pc:spChg>
        <pc:spChg chg="add">
          <ac:chgData name="Scott DeLoach" userId="e5ffe5c9-f8d4-4681-b92f-ad7c997ba6a6" providerId="ADAL" clId="{A67E42BA-95AF-4EA9-ABD7-3B73E9234DD1}" dt="2020-01-29T14:56:23.028" v="278"/>
          <ac:spMkLst>
            <pc:docMk/>
            <pc:sldMk cId="3335965835" sldId="299"/>
            <ac:spMk id="42" creationId="{79BDBF39-F163-4749-A78E-399223E2BF04}"/>
          </ac:spMkLst>
        </pc:spChg>
        <pc:spChg chg="add">
          <ac:chgData name="Scott DeLoach" userId="e5ffe5c9-f8d4-4681-b92f-ad7c997ba6a6" providerId="ADAL" clId="{A67E42BA-95AF-4EA9-ABD7-3B73E9234DD1}" dt="2020-01-29T14:56:23.028" v="278"/>
          <ac:spMkLst>
            <pc:docMk/>
            <pc:sldMk cId="3335965835" sldId="299"/>
            <ac:spMk id="43" creationId="{5E69B2B0-3FE6-481F-8550-8D2B34F03F81}"/>
          </ac:spMkLst>
        </pc:spChg>
        <pc:spChg chg="add">
          <ac:chgData name="Scott DeLoach" userId="e5ffe5c9-f8d4-4681-b92f-ad7c997ba6a6" providerId="ADAL" clId="{A67E42BA-95AF-4EA9-ABD7-3B73E9234DD1}" dt="2020-01-29T14:56:23.028" v="278"/>
          <ac:spMkLst>
            <pc:docMk/>
            <pc:sldMk cId="3335965835" sldId="299"/>
            <ac:spMk id="44" creationId="{F277C13F-D9AF-4DA4-AD88-FA769E7C0978}"/>
          </ac:spMkLst>
        </pc:spChg>
        <pc:spChg chg="add">
          <ac:chgData name="Scott DeLoach" userId="e5ffe5c9-f8d4-4681-b92f-ad7c997ba6a6" providerId="ADAL" clId="{A67E42BA-95AF-4EA9-ABD7-3B73E9234DD1}" dt="2020-01-29T14:56:23.028" v="278"/>
          <ac:spMkLst>
            <pc:docMk/>
            <pc:sldMk cId="3335965835" sldId="299"/>
            <ac:spMk id="45" creationId="{111CFA49-300C-4321-8A3D-DBE8C2BEA879}"/>
          </ac:spMkLst>
        </pc:spChg>
        <pc:spChg chg="add">
          <ac:chgData name="Scott DeLoach" userId="e5ffe5c9-f8d4-4681-b92f-ad7c997ba6a6" providerId="ADAL" clId="{A67E42BA-95AF-4EA9-ABD7-3B73E9234DD1}" dt="2020-01-29T14:56:23.028" v="278"/>
          <ac:spMkLst>
            <pc:docMk/>
            <pc:sldMk cId="3335965835" sldId="299"/>
            <ac:spMk id="49" creationId="{56D3FC37-8CCF-4DA6-870E-C6161480BE34}"/>
          </ac:spMkLst>
        </pc:spChg>
        <pc:spChg chg="add">
          <ac:chgData name="Scott DeLoach" userId="e5ffe5c9-f8d4-4681-b92f-ad7c997ba6a6" providerId="ADAL" clId="{A67E42BA-95AF-4EA9-ABD7-3B73E9234DD1}" dt="2020-01-29T14:56:23.028" v="278"/>
          <ac:spMkLst>
            <pc:docMk/>
            <pc:sldMk cId="3335965835" sldId="299"/>
            <ac:spMk id="50" creationId="{509CFAF1-09EC-45A6-B744-00BE4DCF1BA7}"/>
          </ac:spMkLst>
        </pc:spChg>
        <pc:cxnChg chg="mod">
          <ac:chgData name="Scott DeLoach" userId="e5ffe5c9-f8d4-4681-b92f-ad7c997ba6a6" providerId="ADAL" clId="{A67E42BA-95AF-4EA9-ABD7-3B73E9234DD1}" dt="2020-01-29T14:54:35.123" v="242" actId="14861"/>
          <ac:cxnSpMkLst>
            <pc:docMk/>
            <pc:sldMk cId="3335965835" sldId="299"/>
            <ac:cxnSpMk id="18" creationId="{46402E9F-FA36-4D7F-AD9E-454F5A55118A}"/>
          </ac:cxnSpMkLst>
        </pc:cxnChg>
      </pc:sldChg>
      <pc:sldChg chg="add del">
        <pc:chgData name="Scott DeLoach" userId="e5ffe5c9-f8d4-4681-b92f-ad7c997ba6a6" providerId="ADAL" clId="{A67E42BA-95AF-4EA9-ABD7-3B73E9234DD1}" dt="2020-01-29T14:51:43.081" v="209"/>
        <pc:sldMkLst>
          <pc:docMk/>
          <pc:sldMk cId="1859252317" sldId="300"/>
        </pc:sldMkLst>
      </pc:sldChg>
      <pc:sldChg chg="addSp modSp add">
        <pc:chgData name="Scott DeLoach" userId="e5ffe5c9-f8d4-4681-b92f-ad7c997ba6a6" providerId="ADAL" clId="{A67E42BA-95AF-4EA9-ABD7-3B73E9234DD1}" dt="2020-01-29T14:56:24.851" v="279"/>
        <pc:sldMkLst>
          <pc:docMk/>
          <pc:sldMk cId="4038961165" sldId="300"/>
        </pc:sldMkLst>
        <pc:spChg chg="mod">
          <ac:chgData name="Scott DeLoach" userId="e5ffe5c9-f8d4-4681-b92f-ad7c997ba6a6" providerId="ADAL" clId="{A67E42BA-95AF-4EA9-ABD7-3B73E9234DD1}" dt="2020-01-29T14:54:48.619" v="243" actId="14861"/>
          <ac:spMkLst>
            <pc:docMk/>
            <pc:sldMk cId="4038961165" sldId="300"/>
            <ac:spMk id="13" creationId="{E15566C7-0E74-4207-870E-07F307C1CB0C}"/>
          </ac:spMkLst>
        </pc:spChg>
        <pc:spChg chg="add">
          <ac:chgData name="Scott DeLoach" userId="e5ffe5c9-f8d4-4681-b92f-ad7c997ba6a6" providerId="ADAL" clId="{A67E42BA-95AF-4EA9-ABD7-3B73E9234DD1}" dt="2020-01-29T14:56:24.851" v="279"/>
          <ac:spMkLst>
            <pc:docMk/>
            <pc:sldMk cId="4038961165" sldId="300"/>
            <ac:spMk id="42" creationId="{7F7E7D67-7B2C-4A32-9995-130C83FED47B}"/>
          </ac:spMkLst>
        </pc:spChg>
        <pc:spChg chg="add">
          <ac:chgData name="Scott DeLoach" userId="e5ffe5c9-f8d4-4681-b92f-ad7c997ba6a6" providerId="ADAL" clId="{A67E42BA-95AF-4EA9-ABD7-3B73E9234DD1}" dt="2020-01-29T14:56:24.851" v="279"/>
          <ac:spMkLst>
            <pc:docMk/>
            <pc:sldMk cId="4038961165" sldId="300"/>
            <ac:spMk id="43" creationId="{05C79FDC-7E2C-4476-A6B0-6AFF58EBFE50}"/>
          </ac:spMkLst>
        </pc:spChg>
        <pc:spChg chg="add">
          <ac:chgData name="Scott DeLoach" userId="e5ffe5c9-f8d4-4681-b92f-ad7c997ba6a6" providerId="ADAL" clId="{A67E42BA-95AF-4EA9-ABD7-3B73E9234DD1}" dt="2020-01-29T14:56:24.851" v="279"/>
          <ac:spMkLst>
            <pc:docMk/>
            <pc:sldMk cId="4038961165" sldId="300"/>
            <ac:spMk id="44" creationId="{E30F0AE4-FB9C-4802-BE3C-AEEE03797696}"/>
          </ac:spMkLst>
        </pc:spChg>
        <pc:spChg chg="add">
          <ac:chgData name="Scott DeLoach" userId="e5ffe5c9-f8d4-4681-b92f-ad7c997ba6a6" providerId="ADAL" clId="{A67E42BA-95AF-4EA9-ABD7-3B73E9234DD1}" dt="2020-01-29T14:56:24.851" v="279"/>
          <ac:spMkLst>
            <pc:docMk/>
            <pc:sldMk cId="4038961165" sldId="300"/>
            <ac:spMk id="45" creationId="{E93732B9-8F6F-490E-9013-33DB0351838A}"/>
          </ac:spMkLst>
        </pc:spChg>
        <pc:spChg chg="add">
          <ac:chgData name="Scott DeLoach" userId="e5ffe5c9-f8d4-4681-b92f-ad7c997ba6a6" providerId="ADAL" clId="{A67E42BA-95AF-4EA9-ABD7-3B73E9234DD1}" dt="2020-01-29T14:56:24.851" v="279"/>
          <ac:spMkLst>
            <pc:docMk/>
            <pc:sldMk cId="4038961165" sldId="300"/>
            <ac:spMk id="49" creationId="{4C308F9E-FC1C-42AF-B6A1-1EE53F963438}"/>
          </ac:spMkLst>
        </pc:spChg>
        <pc:spChg chg="add">
          <ac:chgData name="Scott DeLoach" userId="e5ffe5c9-f8d4-4681-b92f-ad7c997ba6a6" providerId="ADAL" clId="{A67E42BA-95AF-4EA9-ABD7-3B73E9234DD1}" dt="2020-01-29T14:56:24.851" v="279"/>
          <ac:spMkLst>
            <pc:docMk/>
            <pc:sldMk cId="4038961165" sldId="300"/>
            <ac:spMk id="50" creationId="{7A959F8F-9837-4DF1-9537-138C4406F93D}"/>
          </ac:spMkLst>
        </pc:spChg>
        <pc:cxnChg chg="mod">
          <ac:chgData name="Scott DeLoach" userId="e5ffe5c9-f8d4-4681-b92f-ad7c997ba6a6" providerId="ADAL" clId="{A67E42BA-95AF-4EA9-ABD7-3B73E9234DD1}" dt="2020-01-29T14:54:48.619" v="243" actId="14861"/>
          <ac:cxnSpMkLst>
            <pc:docMk/>
            <pc:sldMk cId="4038961165" sldId="300"/>
            <ac:cxnSpMk id="16" creationId="{861C5DDF-B804-40EF-9838-138EB79487AD}"/>
          </ac:cxnSpMkLst>
        </pc:cxnChg>
      </pc:sldChg>
      <pc:sldChg chg="add del">
        <pc:chgData name="Scott DeLoach" userId="e5ffe5c9-f8d4-4681-b92f-ad7c997ba6a6" providerId="ADAL" clId="{A67E42BA-95AF-4EA9-ABD7-3B73E9234DD1}" dt="2020-01-29T14:54:53.905" v="244" actId="47"/>
        <pc:sldMkLst>
          <pc:docMk/>
          <pc:sldMk cId="2274115799" sldId="301"/>
        </pc:sldMkLst>
      </pc:sldChg>
      <pc:sldChg chg="add del">
        <pc:chgData name="Scott DeLoach" userId="e5ffe5c9-f8d4-4681-b92f-ad7c997ba6a6" providerId="ADAL" clId="{A67E42BA-95AF-4EA9-ABD7-3B73E9234DD1}" dt="2020-01-29T14:51:42.871" v="208"/>
        <pc:sldMkLst>
          <pc:docMk/>
          <pc:sldMk cId="3068757472" sldId="301"/>
        </pc:sldMkLst>
      </pc:sldChg>
      <pc:sldChg chg="add del">
        <pc:chgData name="Scott DeLoach" userId="e5ffe5c9-f8d4-4681-b92f-ad7c997ba6a6" providerId="ADAL" clId="{A67E42BA-95AF-4EA9-ABD7-3B73E9234DD1}" dt="2020-01-29T14:54:53.905" v="244" actId="47"/>
        <pc:sldMkLst>
          <pc:docMk/>
          <pc:sldMk cId="2872902269" sldId="302"/>
        </pc:sldMkLst>
      </pc:sldChg>
      <pc:sldChg chg="add del">
        <pc:chgData name="Scott DeLoach" userId="e5ffe5c9-f8d4-4681-b92f-ad7c997ba6a6" providerId="ADAL" clId="{A67E42BA-95AF-4EA9-ABD7-3B73E9234DD1}" dt="2020-01-29T14:51:42.655" v="207"/>
        <pc:sldMkLst>
          <pc:docMk/>
          <pc:sldMk cId="3269068266" sldId="302"/>
        </pc:sldMkLst>
      </pc:sldChg>
      <pc:sldChg chg="add del">
        <pc:chgData name="Scott DeLoach" userId="e5ffe5c9-f8d4-4681-b92f-ad7c997ba6a6" providerId="ADAL" clId="{A67E42BA-95AF-4EA9-ABD7-3B73E9234DD1}" dt="2020-01-29T14:51:42.449" v="206"/>
        <pc:sldMkLst>
          <pc:docMk/>
          <pc:sldMk cId="2284333617" sldId="303"/>
        </pc:sldMkLst>
      </pc:sldChg>
      <pc:sldChg chg="add del">
        <pc:chgData name="Scott DeLoach" userId="e5ffe5c9-f8d4-4681-b92f-ad7c997ba6a6" providerId="ADAL" clId="{A67E42BA-95AF-4EA9-ABD7-3B73E9234DD1}" dt="2020-01-29T14:51:42.233" v="205"/>
        <pc:sldMkLst>
          <pc:docMk/>
          <pc:sldMk cId="1007004584" sldId="304"/>
        </pc:sldMkLst>
      </pc:sldChg>
      <pc:sldChg chg="add del">
        <pc:chgData name="Scott DeLoach" userId="e5ffe5c9-f8d4-4681-b92f-ad7c997ba6a6" providerId="ADAL" clId="{A67E42BA-95AF-4EA9-ABD7-3B73E9234DD1}" dt="2020-01-29T14:51:42.042" v="204"/>
        <pc:sldMkLst>
          <pc:docMk/>
          <pc:sldMk cId="2711338921" sldId="305"/>
        </pc:sldMkLst>
      </pc:sldChg>
      <pc:sldChg chg="add del">
        <pc:chgData name="Scott DeLoach" userId="e5ffe5c9-f8d4-4681-b92f-ad7c997ba6a6" providerId="ADAL" clId="{A67E42BA-95AF-4EA9-ABD7-3B73E9234DD1}" dt="2020-01-29T14:51:41.879" v="203"/>
        <pc:sldMkLst>
          <pc:docMk/>
          <pc:sldMk cId="2477670191" sldId="306"/>
        </pc:sldMkLst>
      </pc:sldChg>
      <pc:sldChg chg="add del">
        <pc:chgData name="Scott DeLoach" userId="e5ffe5c9-f8d4-4681-b92f-ad7c997ba6a6" providerId="ADAL" clId="{A67E42BA-95AF-4EA9-ABD7-3B73E9234DD1}" dt="2020-01-29T14:51:41.664" v="202"/>
        <pc:sldMkLst>
          <pc:docMk/>
          <pc:sldMk cId="4231056045" sldId="307"/>
        </pc:sldMkLst>
      </pc:sldChg>
      <pc:sldChg chg="add del">
        <pc:chgData name="Scott DeLoach" userId="e5ffe5c9-f8d4-4681-b92f-ad7c997ba6a6" providerId="ADAL" clId="{A67E42BA-95AF-4EA9-ABD7-3B73E9234DD1}" dt="2020-01-29T14:51:41.453" v="201"/>
        <pc:sldMkLst>
          <pc:docMk/>
          <pc:sldMk cId="2072585015" sldId="308"/>
        </pc:sldMkLst>
      </pc:sldChg>
      <pc:sldChg chg="add del">
        <pc:chgData name="Scott DeLoach" userId="e5ffe5c9-f8d4-4681-b92f-ad7c997ba6a6" providerId="ADAL" clId="{A67E42BA-95AF-4EA9-ABD7-3B73E9234DD1}" dt="2020-01-29T14:51:40.244" v="200"/>
        <pc:sldMkLst>
          <pc:docMk/>
          <pc:sldMk cId="3065967256" sldId="309"/>
        </pc:sldMkLst>
      </pc:sldChg>
      <pc:sldChg chg="add del">
        <pc:chgData name="Scott DeLoach" userId="e5ffe5c9-f8d4-4681-b92f-ad7c997ba6a6" providerId="ADAL" clId="{A67E42BA-95AF-4EA9-ABD7-3B73E9234DD1}" dt="2020-01-29T14:51:34.543" v="199"/>
        <pc:sldMkLst>
          <pc:docMk/>
          <pc:sldMk cId="966618802"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1/31/2020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comparing the entry values, we store 0 in '</a:t>
            </a:r>
            <a:r>
              <a:rPr lang="en-US" dirty="0" err="1"/>
              <a:t>lastmin</a:t>
            </a:r>
            <a:r>
              <a:rPr lang="en-US" dirty="0"/>
              <a:t>' and 4 in '</a:t>
            </a:r>
            <a:r>
              <a:rPr lang="en-US" dirty="0" err="1"/>
              <a:t>lastmax</a:t>
            </a:r>
            <a:r>
              <a:rPr lang="en-US" dirty="0"/>
              <a:t>'.</a:t>
            </a:r>
          </a:p>
        </p:txBody>
      </p:sp>
      <p:sp>
        <p:nvSpPr>
          <p:cNvPr id="4" name="Slide Number Placeholder 3"/>
          <p:cNvSpPr>
            <a:spLocks noGrp="1"/>
          </p:cNvSpPr>
          <p:nvPr>
            <p:ph type="sldNum" sz="quarter" idx="5"/>
          </p:nvPr>
        </p:nvSpPr>
        <p:spPr/>
        <p:txBody>
          <a:bodyPr/>
          <a:lstStyle/>
          <a:p>
            <a:fld id="{13138D14-699C-41C7-9F71-9AB5B6DFBBAC}" type="slidenum">
              <a:rPr lang="en-US" smtClean="0"/>
              <a:t>10</a:t>
            </a:fld>
            <a:endParaRPr lang="en-US" dirty="0"/>
          </a:p>
        </p:txBody>
      </p:sp>
    </p:spTree>
    <p:extLst>
      <p:ext uri="{BB962C8B-B14F-4D97-AF65-F5344CB8AC3E}">
        <p14:creationId xmlns:p14="http://schemas.microsoft.com/office/powerpoint/2010/main" val="294446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again compare the '</a:t>
            </a:r>
            <a:r>
              <a:rPr lang="en-US" dirty="0" err="1"/>
              <a:t>lastmin</a:t>
            </a:r>
            <a:r>
              <a:rPr lang="en-US" dirty="0"/>
              <a:t>' and the '</a:t>
            </a:r>
            <a:r>
              <a:rPr lang="en-US" dirty="0" err="1"/>
              <a:t>lastmax</a:t>
            </a:r>
            <a:r>
              <a:rPr lang="en-US" dirty="0"/>
              <a:t>' against min and max. In this case '</a:t>
            </a:r>
            <a:r>
              <a:rPr lang="en-US" dirty="0" err="1"/>
              <a:t>lastmin</a:t>
            </a:r>
            <a:r>
              <a:rPr lang="en-US" dirty="0"/>
              <a:t>' is smaller than min, so we update min with the value 0. But, we have no changes to Global Max.</a:t>
            </a:r>
          </a:p>
          <a:p>
            <a:endParaRPr lang="en-US" dirty="0"/>
          </a:p>
          <a:p>
            <a:r>
              <a:rPr lang="en-US" dirty="0"/>
              <a:t>As we can see from a quick inspection, we have found both the minimum and maximum numbers from our list.</a:t>
            </a:r>
          </a:p>
        </p:txBody>
      </p:sp>
      <p:sp>
        <p:nvSpPr>
          <p:cNvPr id="4" name="Slide Number Placeholder 3"/>
          <p:cNvSpPr>
            <a:spLocks noGrp="1"/>
          </p:cNvSpPr>
          <p:nvPr>
            <p:ph type="sldNum" sz="quarter" idx="5"/>
          </p:nvPr>
        </p:nvSpPr>
        <p:spPr/>
        <p:txBody>
          <a:bodyPr/>
          <a:lstStyle/>
          <a:p>
            <a:fld id="{13138D14-699C-41C7-9F71-9AB5B6DFBBAC}" type="slidenum">
              <a:rPr lang="en-US" smtClean="0"/>
              <a:t>11</a:t>
            </a:fld>
            <a:endParaRPr lang="en-US" dirty="0"/>
          </a:p>
        </p:txBody>
      </p:sp>
    </p:spTree>
    <p:extLst>
      <p:ext uri="{BB962C8B-B14F-4D97-AF65-F5344CB8AC3E}">
        <p14:creationId xmlns:p14="http://schemas.microsoft.com/office/powerpoint/2010/main" val="252952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put our algorithm into a flowchart, which is basically identical to the one in your textbook. Again, the only difference is that in the video we assume that the list of numbers is already stored in an array, while the textbook version prompts the user to input the numbers one at a time.</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12</a:t>
            </a:fld>
            <a:endParaRPr lang="en-US" dirty="0"/>
          </a:p>
        </p:txBody>
      </p:sp>
    </p:spTree>
    <p:extLst>
      <p:ext uri="{BB962C8B-B14F-4D97-AF65-F5344CB8AC3E}">
        <p14:creationId xmlns:p14="http://schemas.microsoft.com/office/powerpoint/2010/main" val="3810535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break the algorithm into two parts. The first, which we see here, is the initialization part of the algorithm that comes before the loop.</a:t>
            </a:r>
          </a:p>
          <a:p>
            <a:endParaRPr lang="en-US" dirty="0"/>
          </a:p>
          <a:p>
            <a:r>
              <a:rPr lang="en-US" dirty="0"/>
              <a:t>Here, we prompt the user for a number, which represents the first number in our list. </a:t>
            </a:r>
          </a:p>
          <a:p>
            <a:endParaRPr lang="en-US" dirty="0"/>
          </a:p>
          <a:p>
            <a:r>
              <a:rPr lang="en-US" dirty="0"/>
              <a:t>After reading the input and storing it in variable ‘x’, we set ‘min’ and ‘max’ to be equal to the value in ‘x’.</a:t>
            </a:r>
          </a:p>
        </p:txBody>
      </p:sp>
      <p:sp>
        <p:nvSpPr>
          <p:cNvPr id="4" name="Slide Number Placeholder 3"/>
          <p:cNvSpPr>
            <a:spLocks noGrp="1"/>
          </p:cNvSpPr>
          <p:nvPr>
            <p:ph type="sldNum" sz="quarter" idx="5"/>
          </p:nvPr>
        </p:nvSpPr>
        <p:spPr/>
        <p:txBody>
          <a:bodyPr/>
          <a:lstStyle/>
          <a:p>
            <a:fld id="{13138D14-699C-41C7-9F71-9AB5B6DFBBAC}" type="slidenum">
              <a:rPr lang="en-US" smtClean="0"/>
              <a:t>13</a:t>
            </a:fld>
            <a:endParaRPr lang="en-US" dirty="0"/>
          </a:p>
        </p:txBody>
      </p:sp>
    </p:spTree>
    <p:extLst>
      <p:ext uri="{BB962C8B-B14F-4D97-AF65-F5344CB8AC3E}">
        <p14:creationId xmlns:p14="http://schemas.microsoft.com/office/powerpoint/2010/main" val="2464160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enter the loop. For this example, we have 10 items to look at, so we use a ‘for’ loop from 1 to 10. However, since we will be comparing pairs, we will include a ‘step 2’ to our loop.</a:t>
            </a:r>
          </a:p>
        </p:txBody>
      </p:sp>
      <p:sp>
        <p:nvSpPr>
          <p:cNvPr id="4" name="Slide Number Placeholder 3"/>
          <p:cNvSpPr>
            <a:spLocks noGrp="1"/>
          </p:cNvSpPr>
          <p:nvPr>
            <p:ph type="sldNum" sz="quarter" idx="5"/>
          </p:nvPr>
        </p:nvSpPr>
        <p:spPr/>
        <p:txBody>
          <a:bodyPr/>
          <a:lstStyle/>
          <a:p>
            <a:fld id="{13138D14-699C-41C7-9F71-9AB5B6DFBBAC}" type="slidenum">
              <a:rPr lang="en-US" smtClean="0"/>
              <a:t>14</a:t>
            </a:fld>
            <a:endParaRPr lang="en-US" dirty="0"/>
          </a:p>
        </p:txBody>
      </p:sp>
    </p:spTree>
    <p:extLst>
      <p:ext uri="{BB962C8B-B14F-4D97-AF65-F5344CB8AC3E}">
        <p14:creationId xmlns:p14="http://schemas.microsoft.com/office/powerpoint/2010/main" val="3804009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time through the loop, we will prompt the user for two number, which we store in 'x' and 'y'.</a:t>
            </a:r>
          </a:p>
          <a:p>
            <a:endParaRPr lang="en-US" dirty="0"/>
          </a:p>
          <a:p>
            <a:r>
              <a:rPr lang="en-US" dirty="0"/>
              <a:t>We then compare whether ‘x’ is greater than 'y'.</a:t>
            </a:r>
          </a:p>
        </p:txBody>
      </p:sp>
      <p:sp>
        <p:nvSpPr>
          <p:cNvPr id="4" name="Slide Number Placeholder 3"/>
          <p:cNvSpPr>
            <a:spLocks noGrp="1"/>
          </p:cNvSpPr>
          <p:nvPr>
            <p:ph type="sldNum" sz="quarter" idx="5"/>
          </p:nvPr>
        </p:nvSpPr>
        <p:spPr/>
        <p:txBody>
          <a:bodyPr/>
          <a:lstStyle/>
          <a:p>
            <a:fld id="{13138D14-699C-41C7-9F71-9AB5B6DFBBAC}" type="slidenum">
              <a:rPr lang="en-US" smtClean="0"/>
              <a:t>15</a:t>
            </a:fld>
            <a:endParaRPr lang="en-US" dirty="0"/>
          </a:p>
        </p:txBody>
      </p:sp>
    </p:spTree>
    <p:extLst>
      <p:ext uri="{BB962C8B-B14F-4D97-AF65-F5344CB8AC3E}">
        <p14:creationId xmlns:p14="http://schemas.microsoft.com/office/powerpoint/2010/main" val="2026088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'x' is greater, then we follow the true branch and set '</a:t>
            </a:r>
            <a:r>
              <a:rPr lang="en-US" dirty="0" err="1"/>
              <a:t>lastmin</a:t>
            </a:r>
            <a:r>
              <a:rPr lang="en-US" dirty="0"/>
              <a:t>' to 'y' and '</a:t>
            </a:r>
            <a:r>
              <a:rPr lang="en-US" dirty="0" err="1"/>
              <a:t>lastmax</a:t>
            </a:r>
            <a:r>
              <a:rPr lang="en-US" dirty="0"/>
              <a:t>' to 'x'.</a:t>
            </a:r>
          </a:p>
        </p:txBody>
      </p:sp>
      <p:sp>
        <p:nvSpPr>
          <p:cNvPr id="4" name="Slide Number Placeholder 3"/>
          <p:cNvSpPr>
            <a:spLocks noGrp="1"/>
          </p:cNvSpPr>
          <p:nvPr>
            <p:ph type="sldNum" sz="quarter" idx="5"/>
          </p:nvPr>
        </p:nvSpPr>
        <p:spPr/>
        <p:txBody>
          <a:bodyPr/>
          <a:lstStyle/>
          <a:p>
            <a:fld id="{13138D14-699C-41C7-9F71-9AB5B6DFBBAC}" type="slidenum">
              <a:rPr lang="en-US" smtClean="0"/>
              <a:t>16</a:t>
            </a:fld>
            <a:endParaRPr lang="en-US" dirty="0"/>
          </a:p>
        </p:txBody>
      </p:sp>
    </p:spTree>
    <p:extLst>
      <p:ext uri="{BB962C8B-B14F-4D97-AF65-F5344CB8AC3E}">
        <p14:creationId xmlns:p14="http://schemas.microsoft.com/office/powerpoint/2010/main" val="569030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if 'y' is greater, we follow the false branch and set '</a:t>
            </a:r>
            <a:r>
              <a:rPr lang="en-US" dirty="0" err="1"/>
              <a:t>lastmin</a:t>
            </a:r>
            <a:r>
              <a:rPr lang="en-US" dirty="0"/>
              <a:t>' to 'x' and '</a:t>
            </a:r>
            <a:r>
              <a:rPr lang="en-US" dirty="0" err="1"/>
              <a:t>lastmax</a:t>
            </a:r>
            <a:r>
              <a:rPr lang="en-US" dirty="0"/>
              <a:t>' to 'y'.</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17</a:t>
            </a:fld>
            <a:endParaRPr lang="en-US" dirty="0"/>
          </a:p>
        </p:txBody>
      </p:sp>
    </p:spTree>
    <p:extLst>
      <p:ext uri="{BB962C8B-B14F-4D97-AF65-F5344CB8AC3E}">
        <p14:creationId xmlns:p14="http://schemas.microsoft.com/office/powerpoint/2010/main" val="850216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determined the minimum and maximum of ‘x’ and ‘y’, we check to see if '</a:t>
            </a:r>
            <a:r>
              <a:rPr lang="en-US" dirty="0" err="1"/>
              <a:t>lastmax</a:t>
            </a:r>
            <a:r>
              <a:rPr lang="en-US" dirty="0"/>
              <a:t>' is greater than the global maximum stored in ‘max’.</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it is, we update the value of max. If not, we do nothing.</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18</a:t>
            </a:fld>
            <a:endParaRPr lang="en-US" dirty="0"/>
          </a:p>
        </p:txBody>
      </p:sp>
    </p:spTree>
    <p:extLst>
      <p:ext uri="{BB962C8B-B14F-4D97-AF65-F5344CB8AC3E}">
        <p14:creationId xmlns:p14="http://schemas.microsoft.com/office/powerpoint/2010/main" val="356201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check if the value of '</a:t>
            </a:r>
            <a:r>
              <a:rPr lang="en-US" dirty="0" err="1"/>
              <a:t>lastmin</a:t>
            </a:r>
            <a:r>
              <a:rPr lang="en-US" dirty="0"/>
              <a:t>' is less than the global minimum stored in ‘min’.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it is, then we update the value of min. If not, we again do nothing.</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19</a:t>
            </a:fld>
            <a:endParaRPr lang="en-US" dirty="0"/>
          </a:p>
        </p:txBody>
      </p:sp>
    </p:spTree>
    <p:extLst>
      <p:ext uri="{BB962C8B-B14F-4D97-AF65-F5344CB8AC3E}">
        <p14:creationId xmlns:p14="http://schemas.microsoft.com/office/powerpoint/2010/main" val="3087806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going to look at the problem of finding the minimum and maximum values in a list using a different algorithm. Instead of looking at each number in the list separately, we will look at them in pairs. We will use this algorithm and the linear version covered earlier to investigate how the differences lead to differences in performance.</a:t>
            </a:r>
          </a:p>
          <a:p>
            <a:endParaRPr lang="en-US" dirty="0"/>
          </a:p>
          <a:p>
            <a:r>
              <a:rPr lang="en-US" dirty="0"/>
              <a:t>Like the linear algorithm, we will have an index '</a:t>
            </a:r>
            <a:r>
              <a:rPr lang="en-US" dirty="0" err="1"/>
              <a:t>i</a:t>
            </a:r>
            <a:r>
              <a:rPr lang="en-US" dirty="0"/>
              <a:t>' that keeps track of where we are in the list. Except in this algorithm, we will increment it by 2 instead of 1.</a:t>
            </a:r>
          </a:p>
          <a:p>
            <a:endParaRPr lang="en-US" dirty="0"/>
          </a:p>
          <a:p>
            <a:r>
              <a:rPr lang="en-US" dirty="0"/>
              <a:t>We will also keep track of the Min and Max values that we have seen like in the linear algorithm. However, we will relabel the variables as min and max for clarity.</a:t>
            </a:r>
          </a:p>
          <a:p>
            <a:endParaRPr lang="en-US" dirty="0"/>
          </a:p>
          <a:p>
            <a:r>
              <a:rPr lang="en-US" dirty="0"/>
              <a:t>Finally, we will add two new variables to keep track of the minimum and maximum of the pair of numbers from the list that we are currently looking at. These variables are called '</a:t>
            </a:r>
            <a:r>
              <a:rPr lang="en-US" dirty="0" err="1"/>
              <a:t>lastmin</a:t>
            </a:r>
            <a:r>
              <a:rPr lang="en-US" dirty="0"/>
              <a:t>' and '</a:t>
            </a:r>
            <a:r>
              <a:rPr lang="en-US" dirty="0" err="1"/>
              <a:t>lastmax</a:t>
            </a:r>
            <a:r>
              <a:rPr lang="en-US" dirty="0"/>
              <a:t>'. </a:t>
            </a:r>
          </a:p>
          <a:p>
            <a:endParaRPr lang="en-US" dirty="0"/>
          </a:p>
          <a:p>
            <a:r>
              <a:rPr lang="en-US" dirty="0"/>
              <a:t>The flow of the algorithm is pretty straightforward. We will look at two numbers at a time from the list. We will put the smallest of those two numbers in the '</a:t>
            </a:r>
            <a:r>
              <a:rPr lang="en-US" dirty="0" err="1"/>
              <a:t>lastmin</a:t>
            </a:r>
            <a:r>
              <a:rPr lang="en-US" dirty="0"/>
              <a:t>' variable, and the largest of those numbers in the '</a:t>
            </a:r>
            <a:r>
              <a:rPr lang="en-US" dirty="0" err="1"/>
              <a:t>lastmax</a:t>
            </a:r>
            <a:r>
              <a:rPr lang="en-US" dirty="0"/>
              <a:t>' variable. </a:t>
            </a:r>
          </a:p>
          <a:p>
            <a:endParaRPr lang="en-US" dirty="0"/>
          </a:p>
          <a:p>
            <a:r>
              <a:rPr lang="en-US" dirty="0"/>
              <a:t>Next, we will compare '</a:t>
            </a:r>
            <a:r>
              <a:rPr lang="en-US" dirty="0" err="1"/>
              <a:t>lastmin</a:t>
            </a:r>
            <a:r>
              <a:rPr lang="en-US" dirty="0"/>
              <a:t>' with the min and the '</a:t>
            </a:r>
            <a:r>
              <a:rPr lang="en-US" dirty="0" err="1"/>
              <a:t>lastmax</a:t>
            </a:r>
            <a:r>
              <a:rPr lang="en-US" dirty="0"/>
              <a:t>' with the max. If either of the last 2 numbers are larger or smaller than the min or larger than the max, we will update the values of min and max. </a:t>
            </a:r>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3764953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follow our loop back up to the top of our for loop and increment index '</a:t>
            </a:r>
            <a:r>
              <a:rPr lang="en-US" dirty="0" err="1"/>
              <a:t>i</a:t>
            </a:r>
            <a:r>
              <a:rPr lang="en-US" dirty="0"/>
              <a:t>'. If the updated value of ‘</a:t>
            </a:r>
            <a:r>
              <a:rPr lang="en-US" dirty="0" err="1"/>
              <a:t>i</a:t>
            </a:r>
            <a:r>
              <a:rPr lang="en-US" dirty="0"/>
              <a:t>' is less than or equal to 10, we go through the loop again. </a:t>
            </a:r>
          </a:p>
          <a:p>
            <a:endParaRPr lang="en-US" dirty="0"/>
          </a:p>
          <a:p>
            <a:r>
              <a:rPr lang="en-US" dirty="0"/>
              <a:t>Notice that with the ‘step 2’, we will go through the loop exactly 5 times.</a:t>
            </a:r>
          </a:p>
        </p:txBody>
      </p:sp>
      <p:sp>
        <p:nvSpPr>
          <p:cNvPr id="4" name="Slide Number Placeholder 3"/>
          <p:cNvSpPr>
            <a:spLocks noGrp="1"/>
          </p:cNvSpPr>
          <p:nvPr>
            <p:ph type="sldNum" sz="quarter" idx="5"/>
          </p:nvPr>
        </p:nvSpPr>
        <p:spPr/>
        <p:txBody>
          <a:bodyPr/>
          <a:lstStyle/>
          <a:p>
            <a:fld id="{13138D14-699C-41C7-9F71-9AB5B6DFBBAC}" type="slidenum">
              <a:rPr lang="en-US" smtClean="0"/>
              <a:t>20</a:t>
            </a:fld>
            <a:endParaRPr lang="en-US" dirty="0"/>
          </a:p>
        </p:txBody>
      </p:sp>
    </p:spTree>
    <p:extLst>
      <p:ext uri="{BB962C8B-B14F-4D97-AF65-F5344CB8AC3E}">
        <p14:creationId xmlns:p14="http://schemas.microsoft.com/office/powerpoint/2010/main" val="3849321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our index '</a:t>
            </a:r>
            <a:r>
              <a:rPr lang="en-US" dirty="0" err="1"/>
              <a:t>i</a:t>
            </a:r>
            <a:r>
              <a:rPr lang="en-US" dirty="0"/>
              <a:t>' gets incremented past 10, we exit the loop and we are done. We have our minimum and maximum values from the list.</a:t>
            </a:r>
          </a:p>
          <a:p>
            <a:endParaRPr lang="en-US" dirty="0"/>
          </a:p>
          <a:p>
            <a:r>
              <a:rPr lang="en-US" dirty="0"/>
              <a:t>[pause]</a:t>
            </a:r>
          </a:p>
          <a:p>
            <a:endParaRPr lang="en-US" dirty="0"/>
          </a:p>
          <a:p>
            <a:r>
              <a:rPr lang="en-US" dirty="0"/>
              <a:t>In this video, we looked at how we can loop through our list two at a time, with the goal of increasing the efficiency of our algorithm. We also converted our process to an algorithm we can use to create a real program.</a:t>
            </a:r>
          </a:p>
          <a:p>
            <a:endParaRPr lang="en-US" dirty="0"/>
          </a:p>
          <a:p>
            <a:r>
              <a:rPr lang="en-US" dirty="0"/>
              <a:t>In the next section, we will compare the linear and pairwise algorithms to see which is actually better in terms of performance.</a:t>
            </a:r>
          </a:p>
          <a:p>
            <a:r>
              <a:rPr lang="en-US" dirty="0"/>
              <a:t>.</a:t>
            </a:r>
          </a:p>
        </p:txBody>
      </p:sp>
      <p:sp>
        <p:nvSpPr>
          <p:cNvPr id="4" name="Slide Number Placeholder 3"/>
          <p:cNvSpPr>
            <a:spLocks noGrp="1"/>
          </p:cNvSpPr>
          <p:nvPr>
            <p:ph type="sldNum" sz="quarter" idx="5"/>
          </p:nvPr>
        </p:nvSpPr>
        <p:spPr/>
        <p:txBody>
          <a:bodyPr/>
          <a:lstStyle/>
          <a:p>
            <a:fld id="{13138D14-699C-41C7-9F71-9AB5B6DFBBAC}" type="slidenum">
              <a:rPr lang="en-US" smtClean="0"/>
              <a:t>21</a:t>
            </a:fld>
            <a:endParaRPr lang="en-US" dirty="0"/>
          </a:p>
        </p:txBody>
      </p:sp>
    </p:spTree>
    <p:extLst>
      <p:ext uri="{BB962C8B-B14F-4D97-AF65-F5344CB8AC3E}">
        <p14:creationId xmlns:p14="http://schemas.microsoft.com/office/powerpoint/2010/main" val="65284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initiated by setting our index '</a:t>
            </a:r>
            <a:r>
              <a:rPr lang="en-US" dirty="0" err="1"/>
              <a:t>i</a:t>
            </a:r>
            <a:r>
              <a:rPr lang="en-US" dirty="0"/>
              <a:t>' to 1. This will allow us to look at the first two numbers in the list.</a:t>
            </a:r>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355197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these are the first two numbers, we automatically store the smaller of the two, 2, in '</a:t>
            </a:r>
            <a:r>
              <a:rPr lang="en-US" dirty="0" err="1"/>
              <a:t>lastmin</a:t>
            </a:r>
            <a:r>
              <a:rPr lang="en-US" dirty="0"/>
              <a:t>' and store the larger, 3, in '</a:t>
            </a:r>
            <a:r>
              <a:rPr lang="en-US" dirty="0" err="1"/>
              <a:t>lastmax</a:t>
            </a:r>
            <a:r>
              <a:rPr lang="en-US" dirty="0"/>
              <a:t>'.</a:t>
            </a:r>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1210958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Likewise, we store '</a:t>
            </a:r>
            <a:r>
              <a:rPr lang="en-US" dirty="0" err="1"/>
              <a:t>lastmin</a:t>
            </a:r>
            <a:r>
              <a:rPr lang="en-US" dirty="0"/>
              <a:t>' in min and '</a:t>
            </a:r>
            <a:r>
              <a:rPr lang="en-US" dirty="0" err="1"/>
              <a:t>lastmax</a:t>
            </a:r>
            <a:r>
              <a:rPr lang="en-US" dirty="0"/>
              <a:t>' in max.</a:t>
            </a:r>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203127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increment our index by 2 and thus skip down in the list to the third entry.</a:t>
            </a:r>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224467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 compare the numbers in the third and fourth places in our list and store the smaller in '</a:t>
            </a:r>
            <a:r>
              <a:rPr lang="en-US" dirty="0" err="1"/>
              <a:t>lastmin</a:t>
            </a:r>
            <a:r>
              <a:rPr lang="en-US" dirty="0"/>
              <a:t>' and the larger in '</a:t>
            </a:r>
            <a:r>
              <a:rPr lang="en-US" dirty="0" err="1"/>
              <a:t>lastmax</a:t>
            </a:r>
            <a:r>
              <a:rPr lang="en-US" dirty="0"/>
              <a:t>'. </a:t>
            </a:r>
          </a:p>
          <a:p>
            <a:endParaRPr lang="en-US" dirty="0"/>
          </a:p>
          <a:p>
            <a:r>
              <a:rPr lang="en-US" dirty="0"/>
              <a:t>In this case, we store 5 in '</a:t>
            </a:r>
            <a:r>
              <a:rPr lang="en-US" dirty="0" err="1"/>
              <a:t>lastmin</a:t>
            </a:r>
            <a:r>
              <a:rPr lang="en-US" dirty="0"/>
              <a:t>' and 6 in '</a:t>
            </a:r>
            <a:r>
              <a:rPr lang="en-US" dirty="0" err="1"/>
              <a:t>lastmax</a:t>
            </a:r>
            <a:r>
              <a:rPr lang="en-US" dirty="0"/>
              <a:t>'.</a:t>
            </a:r>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193805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compare '</a:t>
            </a:r>
            <a:r>
              <a:rPr lang="en-US" dirty="0" err="1"/>
              <a:t>lastmin</a:t>
            </a:r>
            <a:r>
              <a:rPr lang="en-US" dirty="0"/>
              <a:t>' against min. Since 5 is not smaller than the min, which is 2, we do not change min.</a:t>
            </a:r>
          </a:p>
          <a:p>
            <a:endParaRPr lang="en-US" dirty="0"/>
          </a:p>
          <a:p>
            <a:r>
              <a:rPr lang="en-US" dirty="0"/>
              <a:t>However, when we compare '</a:t>
            </a:r>
            <a:r>
              <a:rPr lang="en-US" dirty="0" err="1"/>
              <a:t>lastmax</a:t>
            </a:r>
            <a:r>
              <a:rPr lang="en-US" dirty="0"/>
              <a:t>' against the max, we find that 6 is greater than the current max, which is 3, so we update max with the content of '</a:t>
            </a:r>
            <a:r>
              <a:rPr lang="en-US" dirty="0" err="1"/>
              <a:t>lastmax</a:t>
            </a:r>
            <a:r>
              <a:rPr lang="en-US" dirty="0"/>
              <a:t>'.</a:t>
            </a:r>
          </a:p>
        </p:txBody>
      </p:sp>
      <p:sp>
        <p:nvSpPr>
          <p:cNvPr id="4" name="Slide Number Placeholder 3"/>
          <p:cNvSpPr>
            <a:spLocks noGrp="1"/>
          </p:cNvSpPr>
          <p:nvPr>
            <p:ph type="sldNum" sz="quarter" idx="5"/>
          </p:nvPr>
        </p:nvSpPr>
        <p:spPr/>
        <p:txBody>
          <a:bodyPr/>
          <a:lstStyle/>
          <a:p>
            <a:fld id="{13138D14-699C-41C7-9F71-9AB5B6DFBBAC}" type="slidenum">
              <a:rPr lang="en-US" smtClean="0"/>
              <a:t>8</a:t>
            </a:fld>
            <a:endParaRPr lang="en-US" dirty="0"/>
          </a:p>
        </p:txBody>
      </p:sp>
    </p:spTree>
    <p:extLst>
      <p:ext uri="{BB962C8B-B14F-4D97-AF65-F5344CB8AC3E}">
        <p14:creationId xmlns:p14="http://schemas.microsoft.com/office/powerpoint/2010/main" val="2156767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our index ‘</a:t>
            </a:r>
            <a:r>
              <a:rPr lang="en-US" dirty="0" err="1"/>
              <a:t>i</a:t>
            </a:r>
            <a:r>
              <a:rPr lang="en-US" dirty="0"/>
              <a:t>' by 2 again and look at entries 5 and 6 in the list.</a:t>
            </a:r>
          </a:p>
        </p:txBody>
      </p:sp>
      <p:sp>
        <p:nvSpPr>
          <p:cNvPr id="4" name="Slide Number Placeholder 3"/>
          <p:cNvSpPr>
            <a:spLocks noGrp="1"/>
          </p:cNvSpPr>
          <p:nvPr>
            <p:ph type="sldNum" sz="quarter" idx="5"/>
          </p:nvPr>
        </p:nvSpPr>
        <p:spPr/>
        <p:txBody>
          <a:bodyPr/>
          <a:lstStyle/>
          <a:p>
            <a:fld id="{13138D14-699C-41C7-9F71-9AB5B6DFBBAC}" type="slidenum">
              <a:rPr lang="en-US" smtClean="0"/>
              <a:t>9</a:t>
            </a:fld>
            <a:endParaRPr lang="en-US" dirty="0"/>
          </a:p>
        </p:txBody>
      </p:sp>
    </p:spTree>
    <p:extLst>
      <p:ext uri="{BB962C8B-B14F-4D97-AF65-F5344CB8AC3E}">
        <p14:creationId xmlns:p14="http://schemas.microsoft.com/office/powerpoint/2010/main" val="59747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Max-Min Pairs Algorithm</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871392" cy="369332"/>
          </a:xfrm>
          <a:prstGeom prst="rect">
            <a:avLst/>
          </a:prstGeom>
          <a:noFill/>
        </p:spPr>
        <p:txBody>
          <a:bodyPr wrap="none" rtlCol="0">
            <a:spAutoFit/>
          </a:bodyPr>
          <a:lstStyle/>
          <a:p>
            <a:r>
              <a:rPr lang="en-US" dirty="0" err="1"/>
              <a:t>lastmin</a:t>
            </a:r>
            <a:endParaRPr lang="en-US" dirty="0"/>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904543" cy="369332"/>
          </a:xfrm>
          <a:prstGeom prst="rect">
            <a:avLst/>
          </a:prstGeom>
          <a:noFill/>
        </p:spPr>
        <p:txBody>
          <a:bodyPr wrap="none" rtlCol="0">
            <a:spAutoFit/>
          </a:bodyPr>
          <a:lstStyle/>
          <a:p>
            <a:r>
              <a:rPr lang="en-US" dirty="0" err="1"/>
              <a:t>lastmax</a:t>
            </a:r>
            <a:endParaRPr lang="en-US" dirty="0"/>
          </a:p>
        </p:txBody>
      </p:sp>
      <p:sp>
        <p:nvSpPr>
          <p:cNvPr id="22" name="Rectangle 21">
            <a:extLst>
              <a:ext uri="{FF2B5EF4-FFF2-40B4-BE49-F238E27FC236}">
                <a16:creationId xmlns:a16="http://schemas.microsoft.com/office/drawing/2014/main" id="{A151FA70-B298-42ED-9AA5-3CBBB290BB58}"/>
              </a:ext>
            </a:extLst>
          </p:cNvPr>
          <p:cNvSpPr/>
          <p:nvPr/>
        </p:nvSpPr>
        <p:spPr>
          <a:xfrm>
            <a:off x="6053503"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4015AEBF-FA64-458B-9CBF-6698738F3E32}"/>
              </a:ext>
            </a:extLst>
          </p:cNvPr>
          <p:cNvSpPr/>
          <p:nvPr/>
        </p:nvSpPr>
        <p:spPr>
          <a:xfrm>
            <a:off x="6053503"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24" name="TextBox 23">
            <a:extLst>
              <a:ext uri="{FF2B5EF4-FFF2-40B4-BE49-F238E27FC236}">
                <a16:creationId xmlns:a16="http://schemas.microsoft.com/office/drawing/2014/main" id="{54E40CDD-8680-41C2-9103-EFAB7E65A084}"/>
              </a:ext>
            </a:extLst>
          </p:cNvPr>
          <p:cNvSpPr txBox="1"/>
          <p:nvPr/>
        </p:nvSpPr>
        <p:spPr>
          <a:xfrm>
            <a:off x="6053503" y="2422998"/>
            <a:ext cx="543739" cy="369332"/>
          </a:xfrm>
          <a:prstGeom prst="rect">
            <a:avLst/>
          </a:prstGeom>
          <a:noFill/>
        </p:spPr>
        <p:txBody>
          <a:bodyPr wrap="none" rtlCol="0">
            <a:spAutoFit/>
          </a:bodyPr>
          <a:lstStyle/>
          <a:p>
            <a:r>
              <a:rPr lang="en-US" dirty="0"/>
              <a:t>min</a:t>
            </a:r>
          </a:p>
        </p:txBody>
      </p:sp>
      <p:sp>
        <p:nvSpPr>
          <p:cNvPr id="25" name="TextBox 24">
            <a:extLst>
              <a:ext uri="{FF2B5EF4-FFF2-40B4-BE49-F238E27FC236}">
                <a16:creationId xmlns:a16="http://schemas.microsoft.com/office/drawing/2014/main" id="{C6680067-E4F0-4B58-A648-D701A1858A38}"/>
              </a:ext>
            </a:extLst>
          </p:cNvPr>
          <p:cNvSpPr txBox="1"/>
          <p:nvPr/>
        </p:nvSpPr>
        <p:spPr>
          <a:xfrm>
            <a:off x="6053503" y="3813457"/>
            <a:ext cx="576889" cy="369332"/>
          </a:xfrm>
          <a:prstGeom prst="rect">
            <a:avLst/>
          </a:prstGeom>
          <a:noFill/>
        </p:spPr>
        <p:txBody>
          <a:bodyPr wrap="none" rtlCol="0">
            <a:spAutoFit/>
          </a:bodyPr>
          <a:lstStyle/>
          <a:p>
            <a:r>
              <a:rPr lang="en-US" dirty="0"/>
              <a:t>max</a:t>
            </a:r>
          </a:p>
        </p:txBody>
      </p:sp>
      <p:cxnSp>
        <p:nvCxnSpPr>
          <p:cNvPr id="26" name="Connector: Elbow 2">
            <a:extLst>
              <a:ext uri="{FF2B5EF4-FFF2-40B4-BE49-F238E27FC236}">
                <a16:creationId xmlns:a16="http://schemas.microsoft.com/office/drawing/2014/main" id="{02272765-DD94-4759-9CBB-376A2A9C22AD}"/>
              </a:ext>
            </a:extLst>
          </p:cNvPr>
          <p:cNvCxnSpPr>
            <a:cxnSpLocks/>
            <a:stCxn id="16" idx="1"/>
            <a:endCxn id="8" idx="3"/>
          </p:cNvCxnSpPr>
          <p:nvPr/>
        </p:nvCxnSpPr>
        <p:spPr>
          <a:xfrm rot="10800000" flipV="1">
            <a:off x="2005295" y="1740928"/>
            <a:ext cx="1811332" cy="2462195"/>
          </a:xfrm>
          <a:prstGeom prst="curvedConnector3">
            <a:avLst>
              <a:gd name="adj1" fmla="val 50000"/>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Right Brace 26">
            <a:extLst>
              <a:ext uri="{FF2B5EF4-FFF2-40B4-BE49-F238E27FC236}">
                <a16:creationId xmlns:a16="http://schemas.microsoft.com/office/drawing/2014/main" id="{200923E4-9BBF-4A0B-9DBA-73D8F3DB5CBC}"/>
              </a:ext>
            </a:extLst>
          </p:cNvPr>
          <p:cNvSpPr/>
          <p:nvPr/>
        </p:nvSpPr>
        <p:spPr>
          <a:xfrm flipH="1">
            <a:off x="313082" y="3926412"/>
            <a:ext cx="347870" cy="1196308"/>
          </a:xfrm>
          <a:prstGeom prst="rightBrace">
            <a:avLst/>
          </a:prstGeom>
          <a:ln w="34925">
            <a:solidFill>
              <a:srgbClr val="5128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0015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871392" cy="369332"/>
          </a:xfrm>
          <a:prstGeom prst="rect">
            <a:avLst/>
          </a:prstGeom>
          <a:noFill/>
        </p:spPr>
        <p:txBody>
          <a:bodyPr wrap="none" rtlCol="0">
            <a:spAutoFit/>
          </a:bodyPr>
          <a:lstStyle/>
          <a:p>
            <a:r>
              <a:rPr lang="en-US" dirty="0" err="1"/>
              <a:t>lastmin</a:t>
            </a:r>
            <a:endParaRPr lang="en-US" dirty="0"/>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904543" cy="369332"/>
          </a:xfrm>
          <a:prstGeom prst="rect">
            <a:avLst/>
          </a:prstGeom>
          <a:noFill/>
        </p:spPr>
        <p:txBody>
          <a:bodyPr wrap="none" rtlCol="0">
            <a:spAutoFit/>
          </a:bodyPr>
          <a:lstStyle/>
          <a:p>
            <a:r>
              <a:rPr lang="en-US" dirty="0" err="1"/>
              <a:t>lastmax</a:t>
            </a:r>
            <a:endParaRPr lang="en-US" dirty="0"/>
          </a:p>
        </p:txBody>
      </p:sp>
      <p:sp>
        <p:nvSpPr>
          <p:cNvPr id="22" name="Rectangle 21">
            <a:extLst>
              <a:ext uri="{FF2B5EF4-FFF2-40B4-BE49-F238E27FC236}">
                <a16:creationId xmlns:a16="http://schemas.microsoft.com/office/drawing/2014/main" id="{A151FA70-B298-42ED-9AA5-3CBBB290BB58}"/>
              </a:ext>
            </a:extLst>
          </p:cNvPr>
          <p:cNvSpPr/>
          <p:nvPr/>
        </p:nvSpPr>
        <p:spPr>
          <a:xfrm>
            <a:off x="6053503"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p>
        </p:txBody>
      </p:sp>
      <p:sp>
        <p:nvSpPr>
          <p:cNvPr id="23" name="Rectangle 22">
            <a:extLst>
              <a:ext uri="{FF2B5EF4-FFF2-40B4-BE49-F238E27FC236}">
                <a16:creationId xmlns:a16="http://schemas.microsoft.com/office/drawing/2014/main" id="{4015AEBF-FA64-458B-9CBF-6698738F3E32}"/>
              </a:ext>
            </a:extLst>
          </p:cNvPr>
          <p:cNvSpPr/>
          <p:nvPr/>
        </p:nvSpPr>
        <p:spPr>
          <a:xfrm>
            <a:off x="6053503" y="4182789"/>
            <a:ext cx="1083365" cy="613064"/>
          </a:xfrm>
          <a:prstGeom prst="rect">
            <a:avLst/>
          </a:prstGeom>
          <a:ln w="28575"/>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24" name="TextBox 23">
            <a:extLst>
              <a:ext uri="{FF2B5EF4-FFF2-40B4-BE49-F238E27FC236}">
                <a16:creationId xmlns:a16="http://schemas.microsoft.com/office/drawing/2014/main" id="{54E40CDD-8680-41C2-9103-EFAB7E65A084}"/>
              </a:ext>
            </a:extLst>
          </p:cNvPr>
          <p:cNvSpPr txBox="1"/>
          <p:nvPr/>
        </p:nvSpPr>
        <p:spPr>
          <a:xfrm>
            <a:off x="6053503" y="2422998"/>
            <a:ext cx="543739" cy="369332"/>
          </a:xfrm>
          <a:prstGeom prst="rect">
            <a:avLst/>
          </a:prstGeom>
          <a:noFill/>
        </p:spPr>
        <p:txBody>
          <a:bodyPr wrap="none" rtlCol="0">
            <a:spAutoFit/>
          </a:bodyPr>
          <a:lstStyle/>
          <a:p>
            <a:r>
              <a:rPr lang="en-US" dirty="0"/>
              <a:t>min</a:t>
            </a:r>
          </a:p>
        </p:txBody>
      </p:sp>
      <p:sp>
        <p:nvSpPr>
          <p:cNvPr id="25" name="TextBox 24">
            <a:extLst>
              <a:ext uri="{FF2B5EF4-FFF2-40B4-BE49-F238E27FC236}">
                <a16:creationId xmlns:a16="http://schemas.microsoft.com/office/drawing/2014/main" id="{C6680067-E4F0-4B58-A648-D701A1858A38}"/>
              </a:ext>
            </a:extLst>
          </p:cNvPr>
          <p:cNvSpPr txBox="1"/>
          <p:nvPr/>
        </p:nvSpPr>
        <p:spPr>
          <a:xfrm>
            <a:off x="6053503" y="3813457"/>
            <a:ext cx="576889" cy="369332"/>
          </a:xfrm>
          <a:prstGeom prst="rect">
            <a:avLst/>
          </a:prstGeom>
          <a:noFill/>
        </p:spPr>
        <p:txBody>
          <a:bodyPr wrap="none" rtlCol="0">
            <a:spAutoFit/>
          </a:bodyPr>
          <a:lstStyle/>
          <a:p>
            <a:r>
              <a:rPr lang="en-US" dirty="0"/>
              <a:t>max</a:t>
            </a:r>
          </a:p>
        </p:txBody>
      </p:sp>
      <p:cxnSp>
        <p:nvCxnSpPr>
          <p:cNvPr id="26" name="Connector: Elbow 2">
            <a:extLst>
              <a:ext uri="{FF2B5EF4-FFF2-40B4-BE49-F238E27FC236}">
                <a16:creationId xmlns:a16="http://schemas.microsoft.com/office/drawing/2014/main" id="{02272765-DD94-4759-9CBB-376A2A9C22AD}"/>
              </a:ext>
            </a:extLst>
          </p:cNvPr>
          <p:cNvCxnSpPr>
            <a:cxnSpLocks/>
            <a:stCxn id="16" idx="1"/>
            <a:endCxn id="8" idx="3"/>
          </p:cNvCxnSpPr>
          <p:nvPr/>
        </p:nvCxnSpPr>
        <p:spPr>
          <a:xfrm rot="10800000" flipV="1">
            <a:off x="2005295" y="1740928"/>
            <a:ext cx="1811332" cy="2462195"/>
          </a:xfrm>
          <a:prstGeom prst="curvedConnector3">
            <a:avLst>
              <a:gd name="adj1" fmla="val 50000"/>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Right Brace 26">
            <a:extLst>
              <a:ext uri="{FF2B5EF4-FFF2-40B4-BE49-F238E27FC236}">
                <a16:creationId xmlns:a16="http://schemas.microsoft.com/office/drawing/2014/main" id="{200923E4-9BBF-4A0B-9DBA-73D8F3DB5CBC}"/>
              </a:ext>
            </a:extLst>
          </p:cNvPr>
          <p:cNvSpPr/>
          <p:nvPr/>
        </p:nvSpPr>
        <p:spPr>
          <a:xfrm flipH="1">
            <a:off x="313082" y="3926412"/>
            <a:ext cx="347870" cy="1196308"/>
          </a:xfrm>
          <a:prstGeom prst="rightBrace">
            <a:avLst/>
          </a:prstGeom>
          <a:ln w="34925">
            <a:solidFill>
              <a:srgbClr val="5128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4916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92FA13FA-3877-4882-94F2-F3DF5ECEE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85" y="0"/>
            <a:ext cx="2940908" cy="6858000"/>
          </a:xfrm>
          <a:prstGeom prst="rect">
            <a:avLst/>
          </a:prstGeom>
        </p:spPr>
      </p:pic>
    </p:spTree>
    <p:extLst>
      <p:ext uri="{BB962C8B-B14F-4D97-AF65-F5344CB8AC3E}">
        <p14:creationId xmlns:p14="http://schemas.microsoft.com/office/powerpoint/2010/main" val="2128772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18">
            <a:extLst>
              <a:ext uri="{FF2B5EF4-FFF2-40B4-BE49-F238E27FC236}">
                <a16:creationId xmlns:a16="http://schemas.microsoft.com/office/drawing/2014/main" id="{36FECEC0-0CF5-42CB-8045-8B0A7F4E47F8}"/>
              </a:ext>
            </a:extLst>
          </p:cNvPr>
          <p:cNvCxnSpPr>
            <a:cxnSpLocks/>
            <a:stCxn id="2" idx="4"/>
            <a:endCxn id="44" idx="0"/>
          </p:cNvCxnSpPr>
          <p:nvPr/>
        </p:nvCxnSpPr>
        <p:spPr>
          <a:xfrm>
            <a:off x="2069900" y="1713211"/>
            <a:ext cx="0" cy="633495"/>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A5E8D71-DE2C-4AA2-8076-F9DF4CD7CEC2}"/>
              </a:ext>
            </a:extLst>
          </p:cNvPr>
          <p:cNvSpPr/>
          <p:nvPr/>
        </p:nvSpPr>
        <p:spPr>
          <a:xfrm>
            <a:off x="1491473" y="3458679"/>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9" name="Rectangle 58">
            <a:extLst>
              <a:ext uri="{FF2B5EF4-FFF2-40B4-BE49-F238E27FC236}">
                <a16:creationId xmlns:a16="http://schemas.microsoft.com/office/drawing/2014/main" id="{693E885F-146E-4547-B8D4-85956A3CDD91}"/>
              </a:ext>
            </a:extLst>
          </p:cNvPr>
          <p:cNvSpPr/>
          <p:nvPr/>
        </p:nvSpPr>
        <p:spPr>
          <a:xfrm>
            <a:off x="1491473" y="4435058"/>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cxnSp>
        <p:nvCxnSpPr>
          <p:cNvPr id="74" name="Straight Arrow Connector 18">
            <a:extLst>
              <a:ext uri="{FF2B5EF4-FFF2-40B4-BE49-F238E27FC236}">
                <a16:creationId xmlns:a16="http://schemas.microsoft.com/office/drawing/2014/main" id="{EB7A9CF1-A687-4771-844E-119EE72F79CA}"/>
              </a:ext>
            </a:extLst>
          </p:cNvPr>
          <p:cNvCxnSpPr>
            <a:cxnSpLocks/>
            <a:stCxn id="44" idx="4"/>
            <a:endCxn id="57" idx="0"/>
          </p:cNvCxnSpPr>
          <p:nvPr/>
        </p:nvCxnSpPr>
        <p:spPr>
          <a:xfrm>
            <a:off x="2069900" y="2825184"/>
            <a:ext cx="0" cy="633495"/>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18">
            <a:extLst>
              <a:ext uri="{FF2B5EF4-FFF2-40B4-BE49-F238E27FC236}">
                <a16:creationId xmlns:a16="http://schemas.microsoft.com/office/drawing/2014/main" id="{5AD84311-BF31-4CF9-BC12-44F425FECFD5}"/>
              </a:ext>
            </a:extLst>
          </p:cNvPr>
          <p:cNvCxnSpPr>
            <a:cxnSpLocks/>
            <a:stCxn id="57" idx="2"/>
            <a:endCxn id="59" idx="0"/>
          </p:cNvCxnSpPr>
          <p:nvPr/>
        </p:nvCxnSpPr>
        <p:spPr>
          <a:xfrm>
            <a:off x="2069900" y="3801563"/>
            <a:ext cx="0" cy="633495"/>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18">
            <a:extLst>
              <a:ext uri="{FF2B5EF4-FFF2-40B4-BE49-F238E27FC236}">
                <a16:creationId xmlns:a16="http://schemas.microsoft.com/office/drawing/2014/main" id="{466EF604-B031-48A7-8C1A-EF6A6082CC9F}"/>
              </a:ext>
            </a:extLst>
          </p:cNvPr>
          <p:cNvCxnSpPr>
            <a:cxnSpLocks/>
            <a:stCxn id="59" idx="2"/>
          </p:cNvCxnSpPr>
          <p:nvPr/>
        </p:nvCxnSpPr>
        <p:spPr>
          <a:xfrm>
            <a:off x="2069900" y="4777942"/>
            <a:ext cx="0" cy="63349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 name="Parallelogram 1">
            <a:extLst>
              <a:ext uri="{FF2B5EF4-FFF2-40B4-BE49-F238E27FC236}">
                <a16:creationId xmlns:a16="http://schemas.microsoft.com/office/drawing/2014/main" id="{6C1B80B0-5F66-4E20-BBEC-2E9CC60C60A3}"/>
              </a:ext>
            </a:extLst>
          </p:cNvPr>
          <p:cNvSpPr/>
          <p:nvPr/>
        </p:nvSpPr>
        <p:spPr>
          <a:xfrm>
            <a:off x="1164788" y="1145856"/>
            <a:ext cx="1810223" cy="567355"/>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44" name="Parallelogram 43">
            <a:extLst>
              <a:ext uri="{FF2B5EF4-FFF2-40B4-BE49-F238E27FC236}">
                <a16:creationId xmlns:a16="http://schemas.microsoft.com/office/drawing/2014/main" id="{D4F42142-B05E-463F-B340-7046112C7B03}"/>
              </a:ext>
            </a:extLst>
          </p:cNvPr>
          <p:cNvSpPr/>
          <p:nvPr/>
        </p:nvSpPr>
        <p:spPr>
          <a:xfrm>
            <a:off x="1365196" y="2346706"/>
            <a:ext cx="1409407" cy="47847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385574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repeatCount="indefinite" nodeType="clickEffect">
                                  <p:stCondLst>
                                    <p:cond delay="0"/>
                                  </p:stCondLst>
                                  <p:endCondLst>
                                    <p:cond evt="onNext" delay="0">
                                      <p:tgtEl>
                                        <p:sldTgt/>
                                      </p:tgtEl>
                                    </p:cond>
                                  </p:endCondLst>
                                  <p:childTnLst>
                                    <p:set>
                                      <p:cBhvr>
                                        <p:cTn id="6" dur="indefinite"/>
                                        <p:tgtEl>
                                          <p:spTgt spid="41"/>
                                        </p:tgtEl>
                                        <p:attrNameLst>
                                          <p:attrName>stroke.color</p:attrName>
                                        </p:attrNameLst>
                                      </p:cBhvr>
                                      <p:to>
                                        <p:clrVal>
                                          <a:schemeClr val="accent2"/>
                                        </p:clrVal>
                                      </p:to>
                                    </p:set>
                                    <p:set>
                                      <p:cBhvr>
                                        <p:cTn id="7" dur="indefinite"/>
                                        <p:tgtEl>
                                          <p:spTgt spid="4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74"/>
                                        </p:tgtEl>
                                        <p:attrNameLst>
                                          <p:attrName>stroke.color</p:attrName>
                                        </p:attrNameLst>
                                      </p:cBhvr>
                                      <p:to>
                                        <p:clrVal>
                                          <a:schemeClr val="accent2"/>
                                        </p:clrVal>
                                      </p:to>
                                    </p:set>
                                    <p:set>
                                      <p:cBhvr>
                                        <p:cTn id="12" dur="indefinite"/>
                                        <p:tgtEl>
                                          <p:spTgt spid="74"/>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1" repeatCount="indefinite" nodeType="clickEffect">
                                  <p:stCondLst>
                                    <p:cond delay="0"/>
                                  </p:stCondLst>
                                  <p:endCondLst>
                                    <p:cond evt="onNext" delay="0">
                                      <p:tgtEl>
                                        <p:sldTgt/>
                                      </p:tgtEl>
                                    </p:cond>
                                  </p:endCondLst>
                                  <p:childTnLst>
                                    <p:set>
                                      <p:cBhvr>
                                        <p:cTn id="16" dur="indefinite"/>
                                        <p:tgtEl>
                                          <p:spTgt spid="83"/>
                                        </p:tgtEl>
                                        <p:attrNameLst>
                                          <p:attrName>stroke.color</p:attrName>
                                        </p:attrNameLst>
                                      </p:cBhvr>
                                      <p:to>
                                        <p:clrVal>
                                          <a:schemeClr val="accent2"/>
                                        </p:clrVal>
                                      </p:to>
                                    </p:set>
                                    <p:set>
                                      <p:cBhvr>
                                        <p:cTn id="17" dur="indefinite"/>
                                        <p:tgtEl>
                                          <p:spTgt spid="83"/>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1" repeatCount="indefinite" nodeType="clickEffect">
                                  <p:stCondLst>
                                    <p:cond delay="0"/>
                                  </p:stCondLst>
                                  <p:endCondLst>
                                    <p:cond evt="onNext" delay="0">
                                      <p:tgtEl>
                                        <p:sldTgt/>
                                      </p:tgtEl>
                                    </p:cond>
                                  </p:endCondLst>
                                  <p:childTnLst>
                                    <p:set>
                                      <p:cBhvr>
                                        <p:cTn id="21" dur="indefinite"/>
                                        <p:tgtEl>
                                          <p:spTgt spid="95"/>
                                        </p:tgtEl>
                                        <p:attrNameLst>
                                          <p:attrName>stroke.color</p:attrName>
                                        </p:attrNameLst>
                                      </p:cBhvr>
                                      <p:to>
                                        <p:clrVal>
                                          <a:schemeClr val="accent2"/>
                                        </p:clrVal>
                                      </p:to>
                                    </p:set>
                                    <p:set>
                                      <p:cBhvr>
                                        <p:cTn id="22" dur="indefinite"/>
                                        <p:tgtEl>
                                          <p:spTgt spid="9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eparation 12">
            <a:extLst>
              <a:ext uri="{FF2B5EF4-FFF2-40B4-BE49-F238E27FC236}">
                <a16:creationId xmlns:a16="http://schemas.microsoft.com/office/drawing/2014/main" id="{E15566C7-0E74-4207-870E-07F307C1CB0C}"/>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000000"/>
                </a:solidFill>
              </a:rPr>
              <a:t>i</a:t>
            </a:r>
            <a:r>
              <a:rPr lang="en-US" sz="1400" dirty="0">
                <a:solidFill>
                  <a:srgbClr val="000000"/>
                </a:solidFill>
              </a:rPr>
              <a:t> = 1 to 10 step 2</a:t>
            </a:r>
          </a:p>
        </p:txBody>
      </p:sp>
      <p:cxnSp>
        <p:nvCxnSpPr>
          <p:cNvPr id="15" name="Straight Arrow Connector 14">
            <a:extLst>
              <a:ext uri="{FF2B5EF4-FFF2-40B4-BE49-F238E27FC236}">
                <a16:creationId xmlns:a16="http://schemas.microsoft.com/office/drawing/2014/main" id="{494D7C2B-D40A-4655-BF27-BC25FD503A9A}"/>
              </a:ext>
            </a:extLst>
          </p:cNvPr>
          <p:cNvCxnSpPr>
            <a:cxnSpLocks/>
            <a:endCxn id="13" idx="0"/>
          </p:cNvCxnSpPr>
          <p:nvPr/>
        </p:nvCxnSpPr>
        <p:spPr>
          <a:xfrm>
            <a:off x="1778386" y="416477"/>
            <a:ext cx="0" cy="213214"/>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1C5DDF-B804-40EF-9838-138EB79487AD}"/>
              </a:ext>
            </a:extLst>
          </p:cNvPr>
          <p:cNvCxnSpPr>
            <a:cxnSpLocks/>
          </p:cNvCxnSpPr>
          <p:nvPr/>
        </p:nvCxnSpPr>
        <p:spPr>
          <a:xfrm>
            <a:off x="1411029" y="1084488"/>
            <a:ext cx="0" cy="524596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698C8156-0E24-4F1E-B9FB-7B26E960B50F}"/>
              </a:ext>
            </a:extLst>
          </p:cNvPr>
          <p:cNvCxnSpPr>
            <a:cxnSpLocks/>
            <a:stCxn id="13" idx="3"/>
            <a:endCxn id="2" idx="5"/>
          </p:cNvCxnSpPr>
          <p:nvPr/>
        </p:nvCxnSpPr>
        <p:spPr>
          <a:xfrm>
            <a:off x="2559788" y="857090"/>
            <a:ext cx="790999" cy="4140"/>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8">
            <a:extLst>
              <a:ext uri="{FF2B5EF4-FFF2-40B4-BE49-F238E27FC236}">
                <a16:creationId xmlns:a16="http://schemas.microsoft.com/office/drawing/2014/main" id="{46402E9F-FA36-4D7F-AD9E-454F5A55118A}"/>
              </a:ext>
            </a:extLst>
          </p:cNvPr>
          <p:cNvCxnSpPr>
            <a:cxnSpLocks/>
            <a:stCxn id="94" idx="2"/>
            <a:endCxn id="13" idx="2"/>
          </p:cNvCxnSpPr>
          <p:nvPr/>
        </p:nvCxnSpPr>
        <p:spPr>
          <a:xfrm rot="10800000">
            <a:off x="1778386" y="1084488"/>
            <a:ext cx="2181478" cy="5204202"/>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5E5258-1FF7-4145-A1D5-0B1A0804B4DA}"/>
              </a:ext>
            </a:extLst>
          </p:cNvPr>
          <p:cNvSpPr txBox="1"/>
          <p:nvPr/>
        </p:nvSpPr>
        <p:spPr>
          <a:xfrm>
            <a:off x="2669418" y="546073"/>
            <a:ext cx="802394" cy="307777"/>
          </a:xfrm>
          <a:prstGeom prst="rect">
            <a:avLst/>
          </a:prstGeom>
          <a:noFill/>
        </p:spPr>
        <p:txBody>
          <a:bodyPr wrap="square" rtlCol="0">
            <a:spAutoFit/>
          </a:bodyPr>
          <a:lstStyle/>
          <a:p>
            <a:r>
              <a:rPr lang="en-US" sz="1400" dirty="0">
                <a:solidFill>
                  <a:srgbClr val="000000"/>
                </a:solidFill>
              </a:rPr>
              <a:t>Next</a:t>
            </a:r>
          </a:p>
        </p:txBody>
      </p:sp>
      <p:sp>
        <p:nvSpPr>
          <p:cNvPr id="20" name="TextBox 19">
            <a:extLst>
              <a:ext uri="{FF2B5EF4-FFF2-40B4-BE49-F238E27FC236}">
                <a16:creationId xmlns:a16="http://schemas.microsoft.com/office/drawing/2014/main" id="{45D3B39F-AC83-4837-9FE1-16B182A288D6}"/>
              </a:ext>
            </a:extLst>
          </p:cNvPr>
          <p:cNvSpPr txBox="1"/>
          <p:nvPr/>
        </p:nvSpPr>
        <p:spPr>
          <a:xfrm>
            <a:off x="816194" y="1084488"/>
            <a:ext cx="605774" cy="307777"/>
          </a:xfrm>
          <a:prstGeom prst="rect">
            <a:avLst/>
          </a:prstGeom>
          <a:noFill/>
        </p:spPr>
        <p:txBody>
          <a:bodyPr wrap="square" rtlCol="0">
            <a:spAutoFit/>
          </a:bodyPr>
          <a:lstStyle/>
          <a:p>
            <a:r>
              <a:rPr lang="en-US" sz="1400" dirty="0">
                <a:solidFill>
                  <a:srgbClr val="000000"/>
                </a:solidFill>
              </a:rPr>
              <a:t>Done</a:t>
            </a:r>
          </a:p>
        </p:txBody>
      </p:sp>
      <p:cxnSp>
        <p:nvCxnSpPr>
          <p:cNvPr id="41" name="Straight Arrow Connector 18">
            <a:extLst>
              <a:ext uri="{FF2B5EF4-FFF2-40B4-BE49-F238E27FC236}">
                <a16:creationId xmlns:a16="http://schemas.microsoft.com/office/drawing/2014/main" id="{36FECEC0-0CF5-42CB-8045-8B0A7F4E47F8}"/>
              </a:ext>
            </a:extLst>
          </p:cNvPr>
          <p:cNvCxnSpPr>
            <a:cxnSpLocks/>
            <a:stCxn id="2" idx="4"/>
            <a:endCxn id="44" idx="0"/>
          </p:cNvCxnSpPr>
          <p:nvPr/>
        </p:nvCxnSpPr>
        <p:spPr>
          <a:xfrm>
            <a:off x="4011379" y="1092769"/>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6" name="Diamond 55">
            <a:extLst>
              <a:ext uri="{FF2B5EF4-FFF2-40B4-BE49-F238E27FC236}">
                <a16:creationId xmlns:a16="http://schemas.microsoft.com/office/drawing/2014/main" id="{4F41DBB2-63A7-408F-B983-3189F600CAD6}"/>
              </a:ext>
            </a:extLst>
          </p:cNvPr>
          <p:cNvSpPr/>
          <p:nvPr/>
        </p:nvSpPr>
        <p:spPr>
          <a:xfrm>
            <a:off x="3346479" y="4564306"/>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&gt; max</a:t>
            </a:r>
          </a:p>
        </p:txBody>
      </p:sp>
      <p:sp>
        <p:nvSpPr>
          <p:cNvPr id="57" name="Rectangle 56">
            <a:extLst>
              <a:ext uri="{FF2B5EF4-FFF2-40B4-BE49-F238E27FC236}">
                <a16:creationId xmlns:a16="http://schemas.microsoft.com/office/drawing/2014/main" id="{7A5E8D71-DE2C-4AA2-8076-F9DF4CD7CEC2}"/>
              </a:ext>
            </a:extLst>
          </p:cNvPr>
          <p:cNvSpPr/>
          <p:nvPr/>
        </p:nvSpPr>
        <p:spPr>
          <a:xfrm>
            <a:off x="4864467" y="4655913"/>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a:t>
            </a:r>
            <a:r>
              <a:rPr lang="en-US" sz="1200" dirty="0" err="1">
                <a:solidFill>
                  <a:schemeClr val="bg2">
                    <a:lumMod val="10000"/>
                  </a:schemeClr>
                </a:solidFill>
              </a:rPr>
              <a:t>lastmax</a:t>
            </a:r>
            <a:endParaRPr lang="en-US" sz="1200" dirty="0">
              <a:solidFill>
                <a:schemeClr val="bg2">
                  <a:lumMod val="10000"/>
                </a:schemeClr>
              </a:solidFill>
            </a:endParaRPr>
          </a:p>
        </p:txBody>
      </p:sp>
      <p:sp>
        <p:nvSpPr>
          <p:cNvPr id="58" name="Diamond 57">
            <a:extLst>
              <a:ext uri="{FF2B5EF4-FFF2-40B4-BE49-F238E27FC236}">
                <a16:creationId xmlns:a16="http://schemas.microsoft.com/office/drawing/2014/main" id="{63FD2AE0-B598-4491-8F3F-37710CD56C1F}"/>
              </a:ext>
            </a:extLst>
          </p:cNvPr>
          <p:cNvSpPr/>
          <p:nvPr/>
        </p:nvSpPr>
        <p:spPr>
          <a:xfrm>
            <a:off x="3346479" y="5567060"/>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&lt; min</a:t>
            </a:r>
          </a:p>
        </p:txBody>
      </p:sp>
      <p:sp>
        <p:nvSpPr>
          <p:cNvPr id="59" name="Rectangle 58">
            <a:extLst>
              <a:ext uri="{FF2B5EF4-FFF2-40B4-BE49-F238E27FC236}">
                <a16:creationId xmlns:a16="http://schemas.microsoft.com/office/drawing/2014/main" id="{693E885F-146E-4547-B8D4-85956A3CDD91}"/>
              </a:ext>
            </a:extLst>
          </p:cNvPr>
          <p:cNvSpPr/>
          <p:nvPr/>
        </p:nvSpPr>
        <p:spPr>
          <a:xfrm>
            <a:off x="4864467" y="5653307"/>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a:t>
            </a:r>
            <a:r>
              <a:rPr lang="en-US" sz="1200" dirty="0" err="1">
                <a:solidFill>
                  <a:schemeClr val="bg2">
                    <a:lumMod val="10000"/>
                  </a:schemeClr>
                </a:solidFill>
              </a:rPr>
              <a:t>lastmin</a:t>
            </a:r>
            <a:endParaRPr lang="en-US" sz="1200" dirty="0">
              <a:solidFill>
                <a:schemeClr val="bg2">
                  <a:lumMod val="10000"/>
                </a:schemeClr>
              </a:solidFill>
            </a:endParaRPr>
          </a:p>
        </p:txBody>
      </p:sp>
      <p:sp>
        <p:nvSpPr>
          <p:cNvPr id="72" name="Oval 71">
            <a:extLst>
              <a:ext uri="{FF2B5EF4-FFF2-40B4-BE49-F238E27FC236}">
                <a16:creationId xmlns:a16="http://schemas.microsoft.com/office/drawing/2014/main" id="{4D39DEF4-D80E-488C-BA84-952BD69D3BC1}"/>
              </a:ext>
            </a:extLst>
          </p:cNvPr>
          <p:cNvSpPr/>
          <p:nvPr/>
        </p:nvSpPr>
        <p:spPr>
          <a:xfrm>
            <a:off x="3959864" y="5257922"/>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4" name="Straight Arrow Connector 18">
            <a:extLst>
              <a:ext uri="{FF2B5EF4-FFF2-40B4-BE49-F238E27FC236}">
                <a16:creationId xmlns:a16="http://schemas.microsoft.com/office/drawing/2014/main" id="{EB7A9CF1-A687-4771-844E-119EE72F79CA}"/>
              </a:ext>
            </a:extLst>
          </p:cNvPr>
          <p:cNvCxnSpPr>
            <a:cxnSpLocks/>
            <a:stCxn id="29" idx="4"/>
            <a:endCxn id="103" idx="0"/>
          </p:cNvCxnSpPr>
          <p:nvPr/>
        </p:nvCxnSpPr>
        <p:spPr>
          <a:xfrm>
            <a:off x="4011379" y="2673811"/>
            <a:ext cx="3773" cy="21960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8">
            <a:extLst>
              <a:ext uri="{FF2B5EF4-FFF2-40B4-BE49-F238E27FC236}">
                <a16:creationId xmlns:a16="http://schemas.microsoft.com/office/drawing/2014/main" id="{3CF9E892-0873-4AF0-B32B-8C4ECBD06BE5}"/>
              </a:ext>
            </a:extLst>
          </p:cNvPr>
          <p:cNvCxnSpPr>
            <a:cxnSpLocks/>
            <a:stCxn id="56" idx="3"/>
            <a:endCxn id="57" idx="1"/>
          </p:cNvCxnSpPr>
          <p:nvPr/>
        </p:nvCxnSpPr>
        <p:spPr>
          <a:xfrm>
            <a:off x="4676278" y="4795845"/>
            <a:ext cx="188189"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8">
            <a:extLst>
              <a:ext uri="{FF2B5EF4-FFF2-40B4-BE49-F238E27FC236}">
                <a16:creationId xmlns:a16="http://schemas.microsoft.com/office/drawing/2014/main" id="{067344E8-9E6D-4329-8A60-DA18132E019A}"/>
              </a:ext>
            </a:extLst>
          </p:cNvPr>
          <p:cNvCxnSpPr>
            <a:cxnSpLocks/>
            <a:stCxn id="57" idx="2"/>
            <a:endCxn id="72" idx="6"/>
          </p:cNvCxnSpPr>
          <p:nvPr/>
        </p:nvCxnSpPr>
        <p:spPr>
          <a:xfrm rot="5400000">
            <a:off x="4554759" y="4443912"/>
            <a:ext cx="363911"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18">
            <a:extLst>
              <a:ext uri="{FF2B5EF4-FFF2-40B4-BE49-F238E27FC236}">
                <a16:creationId xmlns:a16="http://schemas.microsoft.com/office/drawing/2014/main" id="{5AD84311-BF31-4CF9-BC12-44F425FECFD5}"/>
              </a:ext>
            </a:extLst>
          </p:cNvPr>
          <p:cNvCxnSpPr>
            <a:cxnSpLocks/>
            <a:stCxn id="56" idx="2"/>
            <a:endCxn id="72" idx="0"/>
          </p:cNvCxnSpPr>
          <p:nvPr/>
        </p:nvCxnSpPr>
        <p:spPr>
          <a:xfrm>
            <a:off x="4011379" y="5027384"/>
            <a:ext cx="0" cy="23053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8">
            <a:extLst>
              <a:ext uri="{FF2B5EF4-FFF2-40B4-BE49-F238E27FC236}">
                <a16:creationId xmlns:a16="http://schemas.microsoft.com/office/drawing/2014/main" id="{86B44169-AD55-47A2-9202-8727342C39C5}"/>
              </a:ext>
            </a:extLst>
          </p:cNvPr>
          <p:cNvCxnSpPr>
            <a:cxnSpLocks/>
            <a:stCxn id="72" idx="4"/>
            <a:endCxn id="58" idx="0"/>
          </p:cNvCxnSpPr>
          <p:nvPr/>
        </p:nvCxnSpPr>
        <p:spPr>
          <a:xfrm>
            <a:off x="4011379" y="5341453"/>
            <a:ext cx="0" cy="22560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18">
            <a:extLst>
              <a:ext uri="{FF2B5EF4-FFF2-40B4-BE49-F238E27FC236}">
                <a16:creationId xmlns:a16="http://schemas.microsoft.com/office/drawing/2014/main" id="{F69A3A31-4A91-4D1E-9444-71777643F44A}"/>
              </a:ext>
            </a:extLst>
          </p:cNvPr>
          <p:cNvCxnSpPr>
            <a:cxnSpLocks/>
            <a:stCxn id="58" idx="3"/>
            <a:endCxn id="59" idx="1"/>
          </p:cNvCxnSpPr>
          <p:nvPr/>
        </p:nvCxnSpPr>
        <p:spPr>
          <a:xfrm flipV="1">
            <a:off x="4676278" y="5793239"/>
            <a:ext cx="188189" cy="536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917B01C-E881-4E7E-A5E2-7F5F50A922FF}"/>
              </a:ext>
            </a:extLst>
          </p:cNvPr>
          <p:cNvSpPr/>
          <p:nvPr/>
        </p:nvSpPr>
        <p:spPr>
          <a:xfrm>
            <a:off x="3959864" y="6246924"/>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95" name="Straight Arrow Connector 18">
            <a:extLst>
              <a:ext uri="{FF2B5EF4-FFF2-40B4-BE49-F238E27FC236}">
                <a16:creationId xmlns:a16="http://schemas.microsoft.com/office/drawing/2014/main" id="{466EF604-B031-48A7-8C1A-EF6A6082CC9F}"/>
              </a:ext>
            </a:extLst>
          </p:cNvPr>
          <p:cNvCxnSpPr>
            <a:cxnSpLocks/>
            <a:stCxn id="58" idx="2"/>
            <a:endCxn id="94" idx="0"/>
          </p:cNvCxnSpPr>
          <p:nvPr/>
        </p:nvCxnSpPr>
        <p:spPr>
          <a:xfrm>
            <a:off x="4011379" y="6030138"/>
            <a:ext cx="0" cy="21678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18">
            <a:extLst>
              <a:ext uri="{FF2B5EF4-FFF2-40B4-BE49-F238E27FC236}">
                <a16:creationId xmlns:a16="http://schemas.microsoft.com/office/drawing/2014/main" id="{99A28700-6F96-4D44-A424-D3A9B5182CF1}"/>
              </a:ext>
            </a:extLst>
          </p:cNvPr>
          <p:cNvCxnSpPr>
            <a:cxnSpLocks/>
            <a:stCxn id="59" idx="2"/>
            <a:endCxn id="94" idx="6"/>
          </p:cNvCxnSpPr>
          <p:nvPr/>
        </p:nvCxnSpPr>
        <p:spPr>
          <a:xfrm rot="5400000">
            <a:off x="4558955" y="5437110"/>
            <a:ext cx="355519"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 name="Parallelogram 1">
            <a:extLst>
              <a:ext uri="{FF2B5EF4-FFF2-40B4-BE49-F238E27FC236}">
                <a16:creationId xmlns:a16="http://schemas.microsoft.com/office/drawing/2014/main" id="{6C1B80B0-5F66-4E20-BBEC-2E9CC60C60A3}"/>
              </a:ext>
            </a:extLst>
          </p:cNvPr>
          <p:cNvSpPr/>
          <p:nvPr/>
        </p:nvSpPr>
        <p:spPr>
          <a:xfrm>
            <a:off x="3272622" y="629691"/>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44" name="Parallelogram 43">
            <a:extLst>
              <a:ext uri="{FF2B5EF4-FFF2-40B4-BE49-F238E27FC236}">
                <a16:creationId xmlns:a16="http://schemas.microsoft.com/office/drawing/2014/main" id="{D4F42142-B05E-463F-B340-7046112C7B03}"/>
              </a:ext>
            </a:extLst>
          </p:cNvPr>
          <p:cNvSpPr/>
          <p:nvPr/>
        </p:nvSpPr>
        <p:spPr>
          <a:xfrm>
            <a:off x="3436196" y="1262735"/>
            <a:ext cx="1150365" cy="26748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27" name="Straight Arrow Connector 18">
            <a:extLst>
              <a:ext uri="{FF2B5EF4-FFF2-40B4-BE49-F238E27FC236}">
                <a16:creationId xmlns:a16="http://schemas.microsoft.com/office/drawing/2014/main" id="{61B5E7DE-135C-4CBE-8B19-C7B78A9E7430}"/>
              </a:ext>
            </a:extLst>
          </p:cNvPr>
          <p:cNvCxnSpPr>
            <a:cxnSpLocks/>
            <a:stCxn id="28" idx="4"/>
            <a:endCxn id="29" idx="0"/>
          </p:cNvCxnSpPr>
          <p:nvPr/>
        </p:nvCxnSpPr>
        <p:spPr>
          <a:xfrm>
            <a:off x="4011379" y="2286315"/>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Parallelogram 27">
            <a:extLst>
              <a:ext uri="{FF2B5EF4-FFF2-40B4-BE49-F238E27FC236}">
                <a16:creationId xmlns:a16="http://schemas.microsoft.com/office/drawing/2014/main" id="{8CC4ADAE-4C51-42DA-8E05-917FBFBD3A49}"/>
              </a:ext>
            </a:extLst>
          </p:cNvPr>
          <p:cNvSpPr/>
          <p:nvPr/>
        </p:nvSpPr>
        <p:spPr>
          <a:xfrm>
            <a:off x="3272622" y="1823237"/>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29" name="Parallelogram 28">
            <a:extLst>
              <a:ext uri="{FF2B5EF4-FFF2-40B4-BE49-F238E27FC236}">
                <a16:creationId xmlns:a16="http://schemas.microsoft.com/office/drawing/2014/main" id="{2A2FB2F1-6EFF-4F83-8C56-0C5C7081BA23}"/>
              </a:ext>
            </a:extLst>
          </p:cNvPr>
          <p:cNvSpPr/>
          <p:nvPr/>
        </p:nvSpPr>
        <p:spPr>
          <a:xfrm>
            <a:off x="3436196" y="2456281"/>
            <a:ext cx="1150365" cy="217530"/>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33" name="Straight Arrow Connector 18">
            <a:extLst>
              <a:ext uri="{FF2B5EF4-FFF2-40B4-BE49-F238E27FC236}">
                <a16:creationId xmlns:a16="http://schemas.microsoft.com/office/drawing/2014/main" id="{657B481C-F765-4AA8-B705-10FF3AA27661}"/>
              </a:ext>
            </a:extLst>
          </p:cNvPr>
          <p:cNvCxnSpPr>
            <a:cxnSpLocks/>
            <a:stCxn id="44" idx="4"/>
            <a:endCxn id="28" idx="0"/>
          </p:cNvCxnSpPr>
          <p:nvPr/>
        </p:nvCxnSpPr>
        <p:spPr>
          <a:xfrm>
            <a:off x="4011379" y="1530223"/>
            <a:ext cx="0" cy="2930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8">
            <a:extLst>
              <a:ext uri="{FF2B5EF4-FFF2-40B4-BE49-F238E27FC236}">
                <a16:creationId xmlns:a16="http://schemas.microsoft.com/office/drawing/2014/main" id="{1BB006F7-B048-4A83-BAB1-D40CEA827F34}"/>
              </a:ext>
            </a:extLst>
          </p:cNvPr>
          <p:cNvCxnSpPr>
            <a:cxnSpLocks/>
            <a:stCxn id="108" idx="2"/>
            <a:endCxn id="113"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4" name="Straight Arrow Connector 18">
            <a:extLst>
              <a:ext uri="{FF2B5EF4-FFF2-40B4-BE49-F238E27FC236}">
                <a16:creationId xmlns:a16="http://schemas.microsoft.com/office/drawing/2014/main" id="{C6FC412E-15E4-4295-B097-10B54085D07E}"/>
              </a:ext>
            </a:extLst>
          </p:cNvPr>
          <p:cNvCxnSpPr>
            <a:cxnSpLocks/>
            <a:stCxn id="103" idx="3"/>
            <a:endCxn id="107"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05" name="Straight Arrow Connector 18">
            <a:extLst>
              <a:ext uri="{FF2B5EF4-FFF2-40B4-BE49-F238E27FC236}">
                <a16:creationId xmlns:a16="http://schemas.microsoft.com/office/drawing/2014/main" id="{451471FF-2F5F-461A-BBEE-D3A2D980DDE3}"/>
              </a:ext>
            </a:extLst>
          </p:cNvPr>
          <p:cNvCxnSpPr>
            <a:cxnSpLocks/>
            <a:stCxn id="103" idx="1"/>
            <a:endCxn id="110"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E7039500-4FAD-4409-86BC-E0DD5AE5AC55}"/>
              </a:ext>
            </a:extLst>
          </p:cNvPr>
          <p:cNvGrpSpPr/>
          <p:nvPr/>
        </p:nvGrpSpPr>
        <p:grpSpPr>
          <a:xfrm>
            <a:off x="4404536" y="3434732"/>
            <a:ext cx="990409" cy="690650"/>
            <a:chOff x="6575632" y="2499237"/>
            <a:chExt cx="990409" cy="690650"/>
          </a:xfrm>
        </p:grpSpPr>
        <p:sp>
          <p:nvSpPr>
            <p:cNvPr id="107" name="Rectangle 106">
              <a:extLst>
                <a:ext uri="{FF2B5EF4-FFF2-40B4-BE49-F238E27FC236}">
                  <a16:creationId xmlns:a16="http://schemas.microsoft.com/office/drawing/2014/main" id="{AC50B33E-B1D9-4EBC-A029-0080FAEB476D}"/>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y</a:t>
              </a:r>
            </a:p>
          </p:txBody>
        </p:sp>
        <p:sp>
          <p:nvSpPr>
            <p:cNvPr id="108" name="Rectangle 107">
              <a:extLst>
                <a:ext uri="{FF2B5EF4-FFF2-40B4-BE49-F238E27FC236}">
                  <a16:creationId xmlns:a16="http://schemas.microsoft.com/office/drawing/2014/main" id="{66EEF8AA-DBD6-46DE-9D88-F258F3EACF96}"/>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x</a:t>
              </a:r>
            </a:p>
          </p:txBody>
        </p:sp>
        <p:cxnSp>
          <p:nvCxnSpPr>
            <p:cNvPr id="109" name="Straight Arrow Connector 18">
              <a:extLst>
                <a:ext uri="{FF2B5EF4-FFF2-40B4-BE49-F238E27FC236}">
                  <a16:creationId xmlns:a16="http://schemas.microsoft.com/office/drawing/2014/main" id="{E592B74D-64FB-4BB7-B040-0C6EC274EE6D}"/>
                </a:ext>
              </a:extLst>
            </p:cNvPr>
            <p:cNvCxnSpPr>
              <a:cxnSpLocks/>
              <a:stCxn id="107" idx="2"/>
              <a:endCxn id="108"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1F582148-1892-4329-BD41-99119BE5FA8A}"/>
              </a:ext>
            </a:extLst>
          </p:cNvPr>
          <p:cNvGrpSpPr/>
          <p:nvPr/>
        </p:nvGrpSpPr>
        <p:grpSpPr>
          <a:xfrm>
            <a:off x="2663111" y="3404937"/>
            <a:ext cx="990409" cy="690650"/>
            <a:chOff x="4519208" y="2469442"/>
            <a:chExt cx="990409" cy="690650"/>
          </a:xfrm>
        </p:grpSpPr>
        <p:sp>
          <p:nvSpPr>
            <p:cNvPr id="110" name="Rectangle 109">
              <a:extLst>
                <a:ext uri="{FF2B5EF4-FFF2-40B4-BE49-F238E27FC236}">
                  <a16:creationId xmlns:a16="http://schemas.microsoft.com/office/drawing/2014/main" id="{2D2D308F-C3F7-4BDD-9C0A-5EB37BBBBF0E}"/>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x</a:t>
              </a:r>
            </a:p>
          </p:txBody>
        </p:sp>
        <p:sp>
          <p:nvSpPr>
            <p:cNvPr id="111" name="Rectangle 110">
              <a:extLst>
                <a:ext uri="{FF2B5EF4-FFF2-40B4-BE49-F238E27FC236}">
                  <a16:creationId xmlns:a16="http://schemas.microsoft.com/office/drawing/2014/main" id="{5B4BC1FE-7D10-4D11-B577-38B3E85361A5}"/>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y</a:t>
              </a:r>
            </a:p>
          </p:txBody>
        </p:sp>
        <p:cxnSp>
          <p:nvCxnSpPr>
            <p:cNvPr id="112" name="Straight Arrow Connector 18">
              <a:extLst>
                <a:ext uri="{FF2B5EF4-FFF2-40B4-BE49-F238E27FC236}">
                  <a16:creationId xmlns:a16="http://schemas.microsoft.com/office/drawing/2014/main" id="{74963DD8-01FE-48C9-B360-D391C7E25421}"/>
                </a:ext>
              </a:extLst>
            </p:cNvPr>
            <p:cNvCxnSpPr>
              <a:cxnSpLocks/>
              <a:stCxn id="110" idx="2"/>
              <a:endCxn id="111"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114" name="Straight Arrow Connector 18">
            <a:extLst>
              <a:ext uri="{FF2B5EF4-FFF2-40B4-BE49-F238E27FC236}">
                <a16:creationId xmlns:a16="http://schemas.microsoft.com/office/drawing/2014/main" id="{E99BDEE9-6251-4813-8B22-2B80DB9EA0B8}"/>
              </a:ext>
            </a:extLst>
          </p:cNvPr>
          <p:cNvCxnSpPr>
            <a:cxnSpLocks/>
            <a:stCxn id="111" idx="2"/>
            <a:endCxn id="113"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03" name="Diamond 102">
            <a:extLst>
              <a:ext uri="{FF2B5EF4-FFF2-40B4-BE49-F238E27FC236}">
                <a16:creationId xmlns:a16="http://schemas.microsoft.com/office/drawing/2014/main" id="{5B49B3A2-D807-42FB-9A78-D978DA070A26}"/>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113" name="Oval 112">
            <a:extLst>
              <a:ext uri="{FF2B5EF4-FFF2-40B4-BE49-F238E27FC236}">
                <a16:creationId xmlns:a16="http://schemas.microsoft.com/office/drawing/2014/main" id="{8A1C817F-A6BC-4A61-BE62-996E1F8F1A15}"/>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15" name="Straight Arrow Connector 18">
            <a:extLst>
              <a:ext uri="{FF2B5EF4-FFF2-40B4-BE49-F238E27FC236}">
                <a16:creationId xmlns:a16="http://schemas.microsoft.com/office/drawing/2014/main" id="{D08FA5F2-CB2C-46E0-A119-626F022E76A1}"/>
              </a:ext>
            </a:extLst>
          </p:cNvPr>
          <p:cNvCxnSpPr>
            <a:cxnSpLocks/>
            <a:stCxn id="113" idx="4"/>
            <a:endCxn id="56"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A09CBEB0-0866-4B59-B684-92278B8B315C}"/>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117" name="TextBox 116">
            <a:extLst>
              <a:ext uri="{FF2B5EF4-FFF2-40B4-BE49-F238E27FC236}">
                <a16:creationId xmlns:a16="http://schemas.microsoft.com/office/drawing/2014/main" id="{A8563197-17D7-4469-AAB6-20F1C8A8D7F4}"/>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132795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lowchart: Preparation 164">
            <a:extLst>
              <a:ext uri="{FF2B5EF4-FFF2-40B4-BE49-F238E27FC236}">
                <a16:creationId xmlns:a16="http://schemas.microsoft.com/office/drawing/2014/main" id="{320D5181-5A11-41E0-9086-A1BDDB495FD1}"/>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000000"/>
                </a:solidFill>
              </a:rPr>
              <a:t>i</a:t>
            </a:r>
            <a:r>
              <a:rPr lang="en-US" sz="1400" dirty="0">
                <a:solidFill>
                  <a:srgbClr val="000000"/>
                </a:solidFill>
              </a:rPr>
              <a:t> = 1 to 10 step 2</a:t>
            </a:r>
          </a:p>
        </p:txBody>
      </p:sp>
      <p:cxnSp>
        <p:nvCxnSpPr>
          <p:cNvPr id="166" name="Straight Arrow Connector 165">
            <a:extLst>
              <a:ext uri="{FF2B5EF4-FFF2-40B4-BE49-F238E27FC236}">
                <a16:creationId xmlns:a16="http://schemas.microsoft.com/office/drawing/2014/main" id="{31EAE92F-843A-4ACA-AA40-B334C3CA6576}"/>
              </a:ext>
            </a:extLst>
          </p:cNvPr>
          <p:cNvCxnSpPr>
            <a:cxnSpLocks/>
            <a:endCxn id="165"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7F7BF3-D638-400D-8CA2-F3D6061A5931}"/>
              </a:ext>
            </a:extLst>
          </p:cNvPr>
          <p:cNvCxnSpPr>
            <a:cxnSpLocks/>
          </p:cNvCxnSpPr>
          <p:nvPr/>
        </p:nvCxnSpPr>
        <p:spPr>
          <a:xfrm>
            <a:off x="1411029" y="1084488"/>
            <a:ext cx="0" cy="524596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8">
            <a:extLst>
              <a:ext uri="{FF2B5EF4-FFF2-40B4-BE49-F238E27FC236}">
                <a16:creationId xmlns:a16="http://schemas.microsoft.com/office/drawing/2014/main" id="{BB6F797A-61AD-449F-822F-119EE50E5F3D}"/>
              </a:ext>
            </a:extLst>
          </p:cNvPr>
          <p:cNvCxnSpPr>
            <a:cxnSpLocks/>
            <a:stCxn id="165" idx="3"/>
            <a:endCxn id="187" idx="5"/>
          </p:cNvCxnSpPr>
          <p:nvPr/>
        </p:nvCxnSpPr>
        <p:spPr>
          <a:xfrm>
            <a:off x="2559788" y="857090"/>
            <a:ext cx="790999" cy="414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8">
            <a:extLst>
              <a:ext uri="{FF2B5EF4-FFF2-40B4-BE49-F238E27FC236}">
                <a16:creationId xmlns:a16="http://schemas.microsoft.com/office/drawing/2014/main" id="{573AEAFD-61CE-442B-AB55-2F1AB684FA65}"/>
              </a:ext>
            </a:extLst>
          </p:cNvPr>
          <p:cNvCxnSpPr>
            <a:cxnSpLocks/>
            <a:stCxn id="184" idx="2"/>
            <a:endCxn id="165" idx="2"/>
          </p:cNvCxnSpPr>
          <p:nvPr/>
        </p:nvCxnSpPr>
        <p:spPr>
          <a:xfrm rot="10800000">
            <a:off x="1778386" y="1084488"/>
            <a:ext cx="2181478" cy="5204202"/>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4BC6B6FC-5D21-4B84-A7D4-711E4847F181}"/>
              </a:ext>
            </a:extLst>
          </p:cNvPr>
          <p:cNvSpPr txBox="1"/>
          <p:nvPr/>
        </p:nvSpPr>
        <p:spPr>
          <a:xfrm>
            <a:off x="2669418" y="546073"/>
            <a:ext cx="802394" cy="307777"/>
          </a:xfrm>
          <a:prstGeom prst="rect">
            <a:avLst/>
          </a:prstGeom>
          <a:noFill/>
        </p:spPr>
        <p:txBody>
          <a:bodyPr wrap="square" rtlCol="0">
            <a:spAutoFit/>
          </a:bodyPr>
          <a:lstStyle/>
          <a:p>
            <a:r>
              <a:rPr lang="en-US" sz="1400" dirty="0">
                <a:solidFill>
                  <a:srgbClr val="000000"/>
                </a:solidFill>
              </a:rPr>
              <a:t>Next</a:t>
            </a:r>
          </a:p>
        </p:txBody>
      </p:sp>
      <p:sp>
        <p:nvSpPr>
          <p:cNvPr id="171" name="TextBox 170">
            <a:extLst>
              <a:ext uri="{FF2B5EF4-FFF2-40B4-BE49-F238E27FC236}">
                <a16:creationId xmlns:a16="http://schemas.microsoft.com/office/drawing/2014/main" id="{4100C69D-FAB7-43B5-A822-B083089072CD}"/>
              </a:ext>
            </a:extLst>
          </p:cNvPr>
          <p:cNvSpPr txBox="1"/>
          <p:nvPr/>
        </p:nvSpPr>
        <p:spPr>
          <a:xfrm>
            <a:off x="816194" y="1084488"/>
            <a:ext cx="605774" cy="307777"/>
          </a:xfrm>
          <a:prstGeom prst="rect">
            <a:avLst/>
          </a:prstGeom>
          <a:noFill/>
        </p:spPr>
        <p:txBody>
          <a:bodyPr wrap="square" rtlCol="0">
            <a:spAutoFit/>
          </a:bodyPr>
          <a:lstStyle/>
          <a:p>
            <a:r>
              <a:rPr lang="en-US" sz="1400" dirty="0">
                <a:solidFill>
                  <a:srgbClr val="000000"/>
                </a:solidFill>
              </a:rPr>
              <a:t>Done</a:t>
            </a:r>
          </a:p>
        </p:txBody>
      </p:sp>
      <p:cxnSp>
        <p:nvCxnSpPr>
          <p:cNvPr id="172" name="Straight Arrow Connector 18">
            <a:extLst>
              <a:ext uri="{FF2B5EF4-FFF2-40B4-BE49-F238E27FC236}">
                <a16:creationId xmlns:a16="http://schemas.microsoft.com/office/drawing/2014/main" id="{002A0E23-8F73-4C89-8A75-20BF601553C8}"/>
              </a:ext>
            </a:extLst>
          </p:cNvPr>
          <p:cNvCxnSpPr>
            <a:cxnSpLocks/>
            <a:stCxn id="187" idx="4"/>
            <a:endCxn id="188" idx="0"/>
          </p:cNvCxnSpPr>
          <p:nvPr/>
        </p:nvCxnSpPr>
        <p:spPr>
          <a:xfrm>
            <a:off x="4011379" y="1092769"/>
            <a:ext cx="0" cy="169966"/>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3" name="Diamond 172">
            <a:extLst>
              <a:ext uri="{FF2B5EF4-FFF2-40B4-BE49-F238E27FC236}">
                <a16:creationId xmlns:a16="http://schemas.microsoft.com/office/drawing/2014/main" id="{61CE63CD-A3D4-4A79-91C1-6343D4D7BD10}"/>
              </a:ext>
            </a:extLst>
          </p:cNvPr>
          <p:cNvSpPr/>
          <p:nvPr/>
        </p:nvSpPr>
        <p:spPr>
          <a:xfrm>
            <a:off x="3346479" y="4564306"/>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&gt; max</a:t>
            </a:r>
          </a:p>
        </p:txBody>
      </p:sp>
      <p:sp>
        <p:nvSpPr>
          <p:cNvPr id="174" name="Rectangle 173">
            <a:extLst>
              <a:ext uri="{FF2B5EF4-FFF2-40B4-BE49-F238E27FC236}">
                <a16:creationId xmlns:a16="http://schemas.microsoft.com/office/drawing/2014/main" id="{D5266AF9-8EEA-44ED-9EBA-E5EAAEB23BBD}"/>
              </a:ext>
            </a:extLst>
          </p:cNvPr>
          <p:cNvSpPr/>
          <p:nvPr/>
        </p:nvSpPr>
        <p:spPr>
          <a:xfrm>
            <a:off x="4864467" y="4655913"/>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a:t>
            </a:r>
            <a:r>
              <a:rPr lang="en-US" sz="1200" dirty="0" err="1">
                <a:solidFill>
                  <a:schemeClr val="bg2">
                    <a:lumMod val="10000"/>
                  </a:schemeClr>
                </a:solidFill>
              </a:rPr>
              <a:t>lastmax</a:t>
            </a:r>
            <a:endParaRPr lang="en-US" sz="1200" dirty="0">
              <a:solidFill>
                <a:schemeClr val="bg2">
                  <a:lumMod val="10000"/>
                </a:schemeClr>
              </a:solidFill>
            </a:endParaRPr>
          </a:p>
        </p:txBody>
      </p:sp>
      <p:sp>
        <p:nvSpPr>
          <p:cNvPr id="175" name="Diamond 174">
            <a:extLst>
              <a:ext uri="{FF2B5EF4-FFF2-40B4-BE49-F238E27FC236}">
                <a16:creationId xmlns:a16="http://schemas.microsoft.com/office/drawing/2014/main" id="{3F2E9FC9-1FE2-4DCD-AB43-FF6F864912B4}"/>
              </a:ext>
            </a:extLst>
          </p:cNvPr>
          <p:cNvSpPr/>
          <p:nvPr/>
        </p:nvSpPr>
        <p:spPr>
          <a:xfrm>
            <a:off x="3346479" y="5567060"/>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&lt; min</a:t>
            </a:r>
          </a:p>
        </p:txBody>
      </p:sp>
      <p:sp>
        <p:nvSpPr>
          <p:cNvPr id="176" name="Rectangle 175">
            <a:extLst>
              <a:ext uri="{FF2B5EF4-FFF2-40B4-BE49-F238E27FC236}">
                <a16:creationId xmlns:a16="http://schemas.microsoft.com/office/drawing/2014/main" id="{DC13E5B0-076C-4DA3-8EDA-4C0C3A6075CE}"/>
              </a:ext>
            </a:extLst>
          </p:cNvPr>
          <p:cNvSpPr/>
          <p:nvPr/>
        </p:nvSpPr>
        <p:spPr>
          <a:xfrm>
            <a:off x="4864467" y="5653307"/>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a:t>
            </a:r>
            <a:r>
              <a:rPr lang="en-US" sz="1200" dirty="0" err="1">
                <a:solidFill>
                  <a:schemeClr val="bg2">
                    <a:lumMod val="10000"/>
                  </a:schemeClr>
                </a:solidFill>
              </a:rPr>
              <a:t>lastmin</a:t>
            </a:r>
            <a:endParaRPr lang="en-US" sz="1200" dirty="0">
              <a:solidFill>
                <a:schemeClr val="bg2">
                  <a:lumMod val="10000"/>
                </a:schemeClr>
              </a:solidFill>
            </a:endParaRPr>
          </a:p>
        </p:txBody>
      </p:sp>
      <p:sp>
        <p:nvSpPr>
          <p:cNvPr id="177" name="Oval 176">
            <a:extLst>
              <a:ext uri="{FF2B5EF4-FFF2-40B4-BE49-F238E27FC236}">
                <a16:creationId xmlns:a16="http://schemas.microsoft.com/office/drawing/2014/main" id="{0D6AA11D-B695-4DC6-8514-9D469838EBEB}"/>
              </a:ext>
            </a:extLst>
          </p:cNvPr>
          <p:cNvSpPr/>
          <p:nvPr/>
        </p:nvSpPr>
        <p:spPr>
          <a:xfrm>
            <a:off x="3959864" y="5257922"/>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78" name="Straight Arrow Connector 18">
            <a:extLst>
              <a:ext uri="{FF2B5EF4-FFF2-40B4-BE49-F238E27FC236}">
                <a16:creationId xmlns:a16="http://schemas.microsoft.com/office/drawing/2014/main" id="{061BA4A1-9DF6-447B-9CD2-D282ABB89765}"/>
              </a:ext>
            </a:extLst>
          </p:cNvPr>
          <p:cNvCxnSpPr>
            <a:cxnSpLocks/>
            <a:stCxn id="191" idx="4"/>
            <a:endCxn id="205" idx="0"/>
          </p:cNvCxnSpPr>
          <p:nvPr/>
        </p:nvCxnSpPr>
        <p:spPr>
          <a:xfrm>
            <a:off x="4011379" y="2673811"/>
            <a:ext cx="3773" cy="219606"/>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8">
            <a:extLst>
              <a:ext uri="{FF2B5EF4-FFF2-40B4-BE49-F238E27FC236}">
                <a16:creationId xmlns:a16="http://schemas.microsoft.com/office/drawing/2014/main" id="{25F9A227-ACAC-4782-90D9-B7688C49EAC5}"/>
              </a:ext>
            </a:extLst>
          </p:cNvPr>
          <p:cNvCxnSpPr>
            <a:cxnSpLocks/>
            <a:stCxn id="173" idx="3"/>
            <a:endCxn id="174" idx="1"/>
          </p:cNvCxnSpPr>
          <p:nvPr/>
        </p:nvCxnSpPr>
        <p:spPr>
          <a:xfrm>
            <a:off x="4676278" y="4795845"/>
            <a:ext cx="188189"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8">
            <a:extLst>
              <a:ext uri="{FF2B5EF4-FFF2-40B4-BE49-F238E27FC236}">
                <a16:creationId xmlns:a16="http://schemas.microsoft.com/office/drawing/2014/main" id="{A53E387D-F37C-450F-9BB1-9578E9790849}"/>
              </a:ext>
            </a:extLst>
          </p:cNvPr>
          <p:cNvCxnSpPr>
            <a:cxnSpLocks/>
            <a:stCxn id="174" idx="2"/>
            <a:endCxn id="177" idx="6"/>
          </p:cNvCxnSpPr>
          <p:nvPr/>
        </p:nvCxnSpPr>
        <p:spPr>
          <a:xfrm rot="5400000">
            <a:off x="4554759" y="4443912"/>
            <a:ext cx="363911"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
            <a:extLst>
              <a:ext uri="{FF2B5EF4-FFF2-40B4-BE49-F238E27FC236}">
                <a16:creationId xmlns:a16="http://schemas.microsoft.com/office/drawing/2014/main" id="{C672EF94-EC55-43DA-8CBC-E8F2D3D2B62F}"/>
              </a:ext>
            </a:extLst>
          </p:cNvPr>
          <p:cNvCxnSpPr>
            <a:cxnSpLocks/>
            <a:stCxn id="173" idx="2"/>
            <a:endCxn id="177" idx="0"/>
          </p:cNvCxnSpPr>
          <p:nvPr/>
        </p:nvCxnSpPr>
        <p:spPr>
          <a:xfrm>
            <a:off x="4011379" y="5027384"/>
            <a:ext cx="0" cy="23053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
            <a:extLst>
              <a:ext uri="{FF2B5EF4-FFF2-40B4-BE49-F238E27FC236}">
                <a16:creationId xmlns:a16="http://schemas.microsoft.com/office/drawing/2014/main" id="{151AAC35-E02D-43F6-8AFF-429085326330}"/>
              </a:ext>
            </a:extLst>
          </p:cNvPr>
          <p:cNvCxnSpPr>
            <a:cxnSpLocks/>
            <a:stCxn id="177" idx="4"/>
            <a:endCxn id="175" idx="0"/>
          </p:cNvCxnSpPr>
          <p:nvPr/>
        </p:nvCxnSpPr>
        <p:spPr>
          <a:xfrm>
            <a:off x="4011379" y="5341453"/>
            <a:ext cx="0" cy="22560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
            <a:extLst>
              <a:ext uri="{FF2B5EF4-FFF2-40B4-BE49-F238E27FC236}">
                <a16:creationId xmlns:a16="http://schemas.microsoft.com/office/drawing/2014/main" id="{3EFE476B-1B03-4229-989B-8FDD7BAA66C8}"/>
              </a:ext>
            </a:extLst>
          </p:cNvPr>
          <p:cNvCxnSpPr>
            <a:cxnSpLocks/>
            <a:stCxn id="175" idx="3"/>
            <a:endCxn id="176" idx="1"/>
          </p:cNvCxnSpPr>
          <p:nvPr/>
        </p:nvCxnSpPr>
        <p:spPr>
          <a:xfrm flipV="1">
            <a:off x="4676278" y="5793239"/>
            <a:ext cx="188189" cy="536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47F36C29-D53D-47AD-9AB4-604047371677}"/>
              </a:ext>
            </a:extLst>
          </p:cNvPr>
          <p:cNvSpPr/>
          <p:nvPr/>
        </p:nvSpPr>
        <p:spPr>
          <a:xfrm>
            <a:off x="3959864" y="6246924"/>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85" name="Straight Arrow Connector 18">
            <a:extLst>
              <a:ext uri="{FF2B5EF4-FFF2-40B4-BE49-F238E27FC236}">
                <a16:creationId xmlns:a16="http://schemas.microsoft.com/office/drawing/2014/main" id="{A63464D8-F6FD-4400-8C9F-643D461006FD}"/>
              </a:ext>
            </a:extLst>
          </p:cNvPr>
          <p:cNvCxnSpPr>
            <a:cxnSpLocks/>
            <a:stCxn id="175" idx="2"/>
            <a:endCxn id="184" idx="0"/>
          </p:cNvCxnSpPr>
          <p:nvPr/>
        </p:nvCxnSpPr>
        <p:spPr>
          <a:xfrm>
            <a:off x="4011379" y="6030138"/>
            <a:ext cx="0" cy="21678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
            <a:extLst>
              <a:ext uri="{FF2B5EF4-FFF2-40B4-BE49-F238E27FC236}">
                <a16:creationId xmlns:a16="http://schemas.microsoft.com/office/drawing/2014/main" id="{5181E9F5-17E4-40C0-923E-19C899584AC5}"/>
              </a:ext>
            </a:extLst>
          </p:cNvPr>
          <p:cNvCxnSpPr>
            <a:cxnSpLocks/>
            <a:stCxn id="176" idx="2"/>
            <a:endCxn id="184" idx="6"/>
          </p:cNvCxnSpPr>
          <p:nvPr/>
        </p:nvCxnSpPr>
        <p:spPr>
          <a:xfrm rot="5400000">
            <a:off x="4558955" y="5437110"/>
            <a:ext cx="355519"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
            <a:extLst>
              <a:ext uri="{FF2B5EF4-FFF2-40B4-BE49-F238E27FC236}">
                <a16:creationId xmlns:a16="http://schemas.microsoft.com/office/drawing/2014/main" id="{1F6969FA-2442-4286-A57C-53477959387A}"/>
              </a:ext>
            </a:extLst>
          </p:cNvPr>
          <p:cNvCxnSpPr>
            <a:cxnSpLocks/>
            <a:stCxn id="190" idx="4"/>
            <a:endCxn id="191" idx="0"/>
          </p:cNvCxnSpPr>
          <p:nvPr/>
        </p:nvCxnSpPr>
        <p:spPr>
          <a:xfrm>
            <a:off x="4011379" y="2286315"/>
            <a:ext cx="0" cy="169966"/>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8">
            <a:extLst>
              <a:ext uri="{FF2B5EF4-FFF2-40B4-BE49-F238E27FC236}">
                <a16:creationId xmlns:a16="http://schemas.microsoft.com/office/drawing/2014/main" id="{0F6B7844-AA9F-474C-AE61-5CC267F4B395}"/>
              </a:ext>
            </a:extLst>
          </p:cNvPr>
          <p:cNvCxnSpPr>
            <a:cxnSpLocks/>
            <a:stCxn id="188" idx="4"/>
            <a:endCxn id="190" idx="0"/>
          </p:cNvCxnSpPr>
          <p:nvPr/>
        </p:nvCxnSpPr>
        <p:spPr>
          <a:xfrm>
            <a:off x="4011379" y="1530223"/>
            <a:ext cx="0" cy="293014"/>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8">
            <a:extLst>
              <a:ext uri="{FF2B5EF4-FFF2-40B4-BE49-F238E27FC236}">
                <a16:creationId xmlns:a16="http://schemas.microsoft.com/office/drawing/2014/main" id="{C229C0A9-BACD-4C8E-854B-7D668323564F}"/>
              </a:ext>
            </a:extLst>
          </p:cNvPr>
          <p:cNvCxnSpPr>
            <a:cxnSpLocks/>
            <a:stCxn id="198" idx="2"/>
            <a:endCxn id="206"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8">
            <a:extLst>
              <a:ext uri="{FF2B5EF4-FFF2-40B4-BE49-F238E27FC236}">
                <a16:creationId xmlns:a16="http://schemas.microsoft.com/office/drawing/2014/main" id="{55441128-C68F-419C-A16A-9A10908D5560}"/>
              </a:ext>
            </a:extLst>
          </p:cNvPr>
          <p:cNvCxnSpPr>
            <a:cxnSpLocks/>
            <a:stCxn id="205" idx="3"/>
            <a:endCxn id="197"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8">
            <a:extLst>
              <a:ext uri="{FF2B5EF4-FFF2-40B4-BE49-F238E27FC236}">
                <a16:creationId xmlns:a16="http://schemas.microsoft.com/office/drawing/2014/main" id="{96F594F3-364B-478F-9E40-FEA13535ECFA}"/>
              </a:ext>
            </a:extLst>
          </p:cNvPr>
          <p:cNvCxnSpPr>
            <a:cxnSpLocks/>
            <a:stCxn id="205" idx="1"/>
            <a:endCxn id="201"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B4598CDE-A223-4959-8A88-B6C20500AB52}"/>
              </a:ext>
            </a:extLst>
          </p:cNvPr>
          <p:cNvGrpSpPr/>
          <p:nvPr/>
        </p:nvGrpSpPr>
        <p:grpSpPr>
          <a:xfrm>
            <a:off x="4404536" y="3434732"/>
            <a:ext cx="990409" cy="690650"/>
            <a:chOff x="6575632" y="2499237"/>
            <a:chExt cx="990409" cy="690650"/>
          </a:xfrm>
        </p:grpSpPr>
        <p:sp>
          <p:nvSpPr>
            <p:cNvPr id="197" name="Rectangle 196">
              <a:extLst>
                <a:ext uri="{FF2B5EF4-FFF2-40B4-BE49-F238E27FC236}">
                  <a16:creationId xmlns:a16="http://schemas.microsoft.com/office/drawing/2014/main" id="{4F011D1A-3A77-4569-ADDB-685F60BA5B4C}"/>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y</a:t>
              </a:r>
            </a:p>
          </p:txBody>
        </p:sp>
        <p:sp>
          <p:nvSpPr>
            <p:cNvPr id="198" name="Rectangle 197">
              <a:extLst>
                <a:ext uri="{FF2B5EF4-FFF2-40B4-BE49-F238E27FC236}">
                  <a16:creationId xmlns:a16="http://schemas.microsoft.com/office/drawing/2014/main" id="{F0593C39-BCC1-4E08-B9EC-A045D8D65741}"/>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x</a:t>
              </a:r>
            </a:p>
          </p:txBody>
        </p:sp>
        <p:cxnSp>
          <p:nvCxnSpPr>
            <p:cNvPr id="199" name="Straight Arrow Connector 18">
              <a:extLst>
                <a:ext uri="{FF2B5EF4-FFF2-40B4-BE49-F238E27FC236}">
                  <a16:creationId xmlns:a16="http://schemas.microsoft.com/office/drawing/2014/main" id="{C9452957-2FF8-453B-BA6B-251290D724DE}"/>
                </a:ext>
              </a:extLst>
            </p:cNvPr>
            <p:cNvCxnSpPr>
              <a:cxnSpLocks/>
              <a:stCxn id="197" idx="2"/>
              <a:endCxn id="198"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5BC78BF1-818E-4341-9F44-6ACF5FB90F0B}"/>
              </a:ext>
            </a:extLst>
          </p:cNvPr>
          <p:cNvGrpSpPr/>
          <p:nvPr/>
        </p:nvGrpSpPr>
        <p:grpSpPr>
          <a:xfrm>
            <a:off x="2663111" y="3404937"/>
            <a:ext cx="990409" cy="690650"/>
            <a:chOff x="4519208" y="2469442"/>
            <a:chExt cx="990409" cy="690650"/>
          </a:xfrm>
        </p:grpSpPr>
        <p:sp>
          <p:nvSpPr>
            <p:cNvPr id="201" name="Rectangle 200">
              <a:extLst>
                <a:ext uri="{FF2B5EF4-FFF2-40B4-BE49-F238E27FC236}">
                  <a16:creationId xmlns:a16="http://schemas.microsoft.com/office/drawing/2014/main" id="{CEC952DD-BD2A-4047-AB93-195C4C18DED6}"/>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x</a:t>
              </a:r>
            </a:p>
          </p:txBody>
        </p:sp>
        <p:sp>
          <p:nvSpPr>
            <p:cNvPr id="202" name="Rectangle 201">
              <a:extLst>
                <a:ext uri="{FF2B5EF4-FFF2-40B4-BE49-F238E27FC236}">
                  <a16:creationId xmlns:a16="http://schemas.microsoft.com/office/drawing/2014/main" id="{2AE1B44F-3721-4B9A-AD03-3CF12767F686}"/>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y</a:t>
              </a:r>
            </a:p>
          </p:txBody>
        </p:sp>
        <p:cxnSp>
          <p:nvCxnSpPr>
            <p:cNvPr id="203" name="Straight Arrow Connector 18">
              <a:extLst>
                <a:ext uri="{FF2B5EF4-FFF2-40B4-BE49-F238E27FC236}">
                  <a16:creationId xmlns:a16="http://schemas.microsoft.com/office/drawing/2014/main" id="{628F2C59-8331-4E5C-8F61-9A0136A2D39D}"/>
                </a:ext>
              </a:extLst>
            </p:cNvPr>
            <p:cNvCxnSpPr>
              <a:cxnSpLocks/>
              <a:stCxn id="201" idx="2"/>
              <a:endCxn id="202"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204" name="Straight Arrow Connector 18">
            <a:extLst>
              <a:ext uri="{FF2B5EF4-FFF2-40B4-BE49-F238E27FC236}">
                <a16:creationId xmlns:a16="http://schemas.microsoft.com/office/drawing/2014/main" id="{FED48013-BC95-442B-AB59-DAC81C8BF505}"/>
              </a:ext>
            </a:extLst>
          </p:cNvPr>
          <p:cNvCxnSpPr>
            <a:cxnSpLocks/>
            <a:stCxn id="202" idx="2"/>
            <a:endCxn id="206"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5" name="Diamond 204">
            <a:extLst>
              <a:ext uri="{FF2B5EF4-FFF2-40B4-BE49-F238E27FC236}">
                <a16:creationId xmlns:a16="http://schemas.microsoft.com/office/drawing/2014/main" id="{B3E18CA3-D70D-4E7A-BC25-285D53F39935}"/>
              </a:ext>
            </a:extLst>
          </p:cNvPr>
          <p:cNvSpPr/>
          <p:nvPr/>
        </p:nvSpPr>
        <p:spPr>
          <a:xfrm>
            <a:off x="3519947" y="2893417"/>
            <a:ext cx="990410" cy="429144"/>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206" name="Oval 205">
            <a:extLst>
              <a:ext uri="{FF2B5EF4-FFF2-40B4-BE49-F238E27FC236}">
                <a16:creationId xmlns:a16="http://schemas.microsoft.com/office/drawing/2014/main" id="{6D35B0D0-3296-4CAE-A729-AB5BB76BFB5B}"/>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07" name="Straight Arrow Connector 18">
            <a:extLst>
              <a:ext uri="{FF2B5EF4-FFF2-40B4-BE49-F238E27FC236}">
                <a16:creationId xmlns:a16="http://schemas.microsoft.com/office/drawing/2014/main" id="{47FC8C96-BAD5-4003-BEFC-7D40C5526DA7}"/>
              </a:ext>
            </a:extLst>
          </p:cNvPr>
          <p:cNvCxnSpPr>
            <a:cxnSpLocks/>
            <a:stCxn id="206" idx="4"/>
            <a:endCxn id="173"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7B5830F7-4D04-4B6A-9C15-A08E9A99CEB0}"/>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209" name="TextBox 208">
            <a:extLst>
              <a:ext uri="{FF2B5EF4-FFF2-40B4-BE49-F238E27FC236}">
                <a16:creationId xmlns:a16="http://schemas.microsoft.com/office/drawing/2014/main" id="{C8BF81D5-D0D9-4C00-B0F0-E83C79B06DCD}"/>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
        <p:nvSpPr>
          <p:cNvPr id="187" name="Parallelogram 186">
            <a:extLst>
              <a:ext uri="{FF2B5EF4-FFF2-40B4-BE49-F238E27FC236}">
                <a16:creationId xmlns:a16="http://schemas.microsoft.com/office/drawing/2014/main" id="{417ECFFF-70F5-46DD-B62A-DE3FDABFA577}"/>
              </a:ext>
            </a:extLst>
          </p:cNvPr>
          <p:cNvSpPr/>
          <p:nvPr/>
        </p:nvSpPr>
        <p:spPr>
          <a:xfrm>
            <a:off x="3272622" y="629691"/>
            <a:ext cx="1477513" cy="463078"/>
          </a:xfrm>
          <a:prstGeom prst="parallelogram">
            <a:avLst>
              <a:gd name="adj" fmla="val 33759"/>
            </a:avLst>
          </a:prstGeom>
          <a:solidFill>
            <a:srgbClr val="D5E8D4"/>
          </a:solidFill>
          <a:ln>
            <a:solidFill>
              <a:schemeClr val="tx2"/>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88" name="Parallelogram 187">
            <a:extLst>
              <a:ext uri="{FF2B5EF4-FFF2-40B4-BE49-F238E27FC236}">
                <a16:creationId xmlns:a16="http://schemas.microsoft.com/office/drawing/2014/main" id="{E58A4118-2C22-43DD-B3B6-69AF25F5385A}"/>
              </a:ext>
            </a:extLst>
          </p:cNvPr>
          <p:cNvSpPr/>
          <p:nvPr/>
        </p:nvSpPr>
        <p:spPr>
          <a:xfrm>
            <a:off x="3436196" y="1262735"/>
            <a:ext cx="1150365" cy="267488"/>
          </a:xfrm>
          <a:prstGeom prst="parallelogram">
            <a:avLst>
              <a:gd name="adj" fmla="val 33759"/>
            </a:avLst>
          </a:prstGeom>
          <a:solidFill>
            <a:srgbClr val="DAE8FC"/>
          </a:solidFill>
          <a:ln>
            <a:solidFill>
              <a:schemeClr val="tx2"/>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sp>
        <p:nvSpPr>
          <p:cNvPr id="190" name="Parallelogram 189">
            <a:extLst>
              <a:ext uri="{FF2B5EF4-FFF2-40B4-BE49-F238E27FC236}">
                <a16:creationId xmlns:a16="http://schemas.microsoft.com/office/drawing/2014/main" id="{2DE5879E-0DFD-4BF3-B4CC-A093434572D6}"/>
              </a:ext>
            </a:extLst>
          </p:cNvPr>
          <p:cNvSpPr/>
          <p:nvPr/>
        </p:nvSpPr>
        <p:spPr>
          <a:xfrm>
            <a:off x="3272622" y="1823237"/>
            <a:ext cx="1477513" cy="463078"/>
          </a:xfrm>
          <a:prstGeom prst="parallelogram">
            <a:avLst>
              <a:gd name="adj" fmla="val 33759"/>
            </a:avLst>
          </a:prstGeom>
          <a:solidFill>
            <a:srgbClr val="D5E8D4"/>
          </a:solidFill>
          <a:ln>
            <a:solidFill>
              <a:schemeClr val="tx2"/>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91" name="Parallelogram 190">
            <a:extLst>
              <a:ext uri="{FF2B5EF4-FFF2-40B4-BE49-F238E27FC236}">
                <a16:creationId xmlns:a16="http://schemas.microsoft.com/office/drawing/2014/main" id="{73E1E3EF-1EAF-4662-A894-EA1FAA1915BD}"/>
              </a:ext>
            </a:extLst>
          </p:cNvPr>
          <p:cNvSpPr/>
          <p:nvPr/>
        </p:nvSpPr>
        <p:spPr>
          <a:xfrm>
            <a:off x="3436196" y="2456281"/>
            <a:ext cx="1150365" cy="217530"/>
          </a:xfrm>
          <a:prstGeom prst="parallelogram">
            <a:avLst>
              <a:gd name="adj" fmla="val 33759"/>
            </a:avLst>
          </a:prstGeom>
          <a:solidFill>
            <a:srgbClr val="DAE8FC"/>
          </a:solidFill>
          <a:ln>
            <a:solidFill>
              <a:schemeClr val="tx2"/>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spTree>
    <p:extLst>
      <p:ext uri="{BB962C8B-B14F-4D97-AF65-F5344CB8AC3E}">
        <p14:creationId xmlns:p14="http://schemas.microsoft.com/office/powerpoint/2010/main" val="417316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lowchart: Preparation 164">
            <a:extLst>
              <a:ext uri="{FF2B5EF4-FFF2-40B4-BE49-F238E27FC236}">
                <a16:creationId xmlns:a16="http://schemas.microsoft.com/office/drawing/2014/main" id="{D6553979-5E13-40DD-8F91-EC7ADA45E90A}"/>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000000"/>
                </a:solidFill>
              </a:rPr>
              <a:t>i</a:t>
            </a:r>
            <a:r>
              <a:rPr lang="en-US" sz="1400" dirty="0">
                <a:solidFill>
                  <a:srgbClr val="000000"/>
                </a:solidFill>
              </a:rPr>
              <a:t> = 1 to 10 step 2</a:t>
            </a:r>
          </a:p>
        </p:txBody>
      </p:sp>
      <p:cxnSp>
        <p:nvCxnSpPr>
          <p:cNvPr id="166" name="Straight Arrow Connector 165">
            <a:extLst>
              <a:ext uri="{FF2B5EF4-FFF2-40B4-BE49-F238E27FC236}">
                <a16:creationId xmlns:a16="http://schemas.microsoft.com/office/drawing/2014/main" id="{7DB1B0D1-104F-4C0C-AD14-98A0585B12FB}"/>
              </a:ext>
            </a:extLst>
          </p:cNvPr>
          <p:cNvCxnSpPr>
            <a:cxnSpLocks/>
            <a:endCxn id="165"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87A6B4BE-37F3-4F40-B04A-01B9FDB96127}"/>
              </a:ext>
            </a:extLst>
          </p:cNvPr>
          <p:cNvCxnSpPr>
            <a:cxnSpLocks/>
          </p:cNvCxnSpPr>
          <p:nvPr/>
        </p:nvCxnSpPr>
        <p:spPr>
          <a:xfrm>
            <a:off x="1411029" y="1084488"/>
            <a:ext cx="0" cy="524596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8">
            <a:extLst>
              <a:ext uri="{FF2B5EF4-FFF2-40B4-BE49-F238E27FC236}">
                <a16:creationId xmlns:a16="http://schemas.microsoft.com/office/drawing/2014/main" id="{A502E072-E71B-4955-B6D1-4D1C736F37FC}"/>
              </a:ext>
            </a:extLst>
          </p:cNvPr>
          <p:cNvCxnSpPr>
            <a:cxnSpLocks/>
            <a:stCxn id="165" idx="3"/>
            <a:endCxn id="187" idx="5"/>
          </p:cNvCxnSpPr>
          <p:nvPr/>
        </p:nvCxnSpPr>
        <p:spPr>
          <a:xfrm>
            <a:off x="2559788" y="857090"/>
            <a:ext cx="790999" cy="414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8">
            <a:extLst>
              <a:ext uri="{FF2B5EF4-FFF2-40B4-BE49-F238E27FC236}">
                <a16:creationId xmlns:a16="http://schemas.microsoft.com/office/drawing/2014/main" id="{C8580BDD-5E3E-45EA-8806-39C717B02C14}"/>
              </a:ext>
            </a:extLst>
          </p:cNvPr>
          <p:cNvCxnSpPr>
            <a:cxnSpLocks/>
            <a:stCxn id="184" idx="2"/>
            <a:endCxn id="165" idx="2"/>
          </p:cNvCxnSpPr>
          <p:nvPr/>
        </p:nvCxnSpPr>
        <p:spPr>
          <a:xfrm rot="10800000">
            <a:off x="1778386" y="1084488"/>
            <a:ext cx="2181478" cy="5204202"/>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39901AE1-F286-4FB6-8CD7-A808A97E11C9}"/>
              </a:ext>
            </a:extLst>
          </p:cNvPr>
          <p:cNvSpPr txBox="1"/>
          <p:nvPr/>
        </p:nvSpPr>
        <p:spPr>
          <a:xfrm>
            <a:off x="2669418" y="546073"/>
            <a:ext cx="802394" cy="307777"/>
          </a:xfrm>
          <a:prstGeom prst="rect">
            <a:avLst/>
          </a:prstGeom>
          <a:noFill/>
        </p:spPr>
        <p:txBody>
          <a:bodyPr wrap="square" rtlCol="0">
            <a:spAutoFit/>
          </a:bodyPr>
          <a:lstStyle/>
          <a:p>
            <a:r>
              <a:rPr lang="en-US" sz="1400" dirty="0">
                <a:solidFill>
                  <a:srgbClr val="000000"/>
                </a:solidFill>
              </a:rPr>
              <a:t>Next</a:t>
            </a:r>
          </a:p>
        </p:txBody>
      </p:sp>
      <p:sp>
        <p:nvSpPr>
          <p:cNvPr id="171" name="TextBox 170">
            <a:extLst>
              <a:ext uri="{FF2B5EF4-FFF2-40B4-BE49-F238E27FC236}">
                <a16:creationId xmlns:a16="http://schemas.microsoft.com/office/drawing/2014/main" id="{BFDBF789-A55E-49EB-A949-809A2D7BD2FC}"/>
              </a:ext>
            </a:extLst>
          </p:cNvPr>
          <p:cNvSpPr txBox="1"/>
          <p:nvPr/>
        </p:nvSpPr>
        <p:spPr>
          <a:xfrm>
            <a:off x="816194" y="1084488"/>
            <a:ext cx="605774" cy="307777"/>
          </a:xfrm>
          <a:prstGeom prst="rect">
            <a:avLst/>
          </a:prstGeom>
          <a:noFill/>
        </p:spPr>
        <p:txBody>
          <a:bodyPr wrap="square" rtlCol="0">
            <a:spAutoFit/>
          </a:bodyPr>
          <a:lstStyle/>
          <a:p>
            <a:r>
              <a:rPr lang="en-US" sz="1400" dirty="0">
                <a:solidFill>
                  <a:srgbClr val="000000"/>
                </a:solidFill>
              </a:rPr>
              <a:t>Done</a:t>
            </a:r>
          </a:p>
        </p:txBody>
      </p:sp>
      <p:cxnSp>
        <p:nvCxnSpPr>
          <p:cNvPr id="172" name="Straight Arrow Connector 18">
            <a:extLst>
              <a:ext uri="{FF2B5EF4-FFF2-40B4-BE49-F238E27FC236}">
                <a16:creationId xmlns:a16="http://schemas.microsoft.com/office/drawing/2014/main" id="{2BF1B9D8-3D86-4A41-AA48-365A27C529A4}"/>
              </a:ext>
            </a:extLst>
          </p:cNvPr>
          <p:cNvCxnSpPr>
            <a:cxnSpLocks/>
            <a:stCxn id="187" idx="4"/>
            <a:endCxn id="188" idx="0"/>
          </p:cNvCxnSpPr>
          <p:nvPr/>
        </p:nvCxnSpPr>
        <p:spPr>
          <a:xfrm>
            <a:off x="4011379" y="1092769"/>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3" name="Diamond 172">
            <a:extLst>
              <a:ext uri="{FF2B5EF4-FFF2-40B4-BE49-F238E27FC236}">
                <a16:creationId xmlns:a16="http://schemas.microsoft.com/office/drawing/2014/main" id="{D05227A6-27A6-412B-809D-B30F374B665D}"/>
              </a:ext>
            </a:extLst>
          </p:cNvPr>
          <p:cNvSpPr/>
          <p:nvPr/>
        </p:nvSpPr>
        <p:spPr>
          <a:xfrm>
            <a:off x="3346479" y="4564306"/>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&gt; max</a:t>
            </a:r>
          </a:p>
        </p:txBody>
      </p:sp>
      <p:sp>
        <p:nvSpPr>
          <p:cNvPr id="174" name="Rectangle 173">
            <a:extLst>
              <a:ext uri="{FF2B5EF4-FFF2-40B4-BE49-F238E27FC236}">
                <a16:creationId xmlns:a16="http://schemas.microsoft.com/office/drawing/2014/main" id="{64C63288-83B7-4171-8BEC-671366125052}"/>
              </a:ext>
            </a:extLst>
          </p:cNvPr>
          <p:cNvSpPr/>
          <p:nvPr/>
        </p:nvSpPr>
        <p:spPr>
          <a:xfrm>
            <a:off x="4864467" y="4655913"/>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a:t>
            </a:r>
            <a:r>
              <a:rPr lang="en-US" sz="1200" dirty="0" err="1">
                <a:solidFill>
                  <a:schemeClr val="bg2">
                    <a:lumMod val="10000"/>
                  </a:schemeClr>
                </a:solidFill>
              </a:rPr>
              <a:t>lastmax</a:t>
            </a:r>
            <a:endParaRPr lang="en-US" sz="1200" dirty="0">
              <a:solidFill>
                <a:schemeClr val="bg2">
                  <a:lumMod val="10000"/>
                </a:schemeClr>
              </a:solidFill>
            </a:endParaRPr>
          </a:p>
        </p:txBody>
      </p:sp>
      <p:sp>
        <p:nvSpPr>
          <p:cNvPr id="175" name="Diamond 174">
            <a:extLst>
              <a:ext uri="{FF2B5EF4-FFF2-40B4-BE49-F238E27FC236}">
                <a16:creationId xmlns:a16="http://schemas.microsoft.com/office/drawing/2014/main" id="{4BA5DAD2-8D46-48FF-A677-8FC8A4B51393}"/>
              </a:ext>
            </a:extLst>
          </p:cNvPr>
          <p:cNvSpPr/>
          <p:nvPr/>
        </p:nvSpPr>
        <p:spPr>
          <a:xfrm>
            <a:off x="3346479" y="5567060"/>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&lt; min</a:t>
            </a:r>
          </a:p>
        </p:txBody>
      </p:sp>
      <p:sp>
        <p:nvSpPr>
          <p:cNvPr id="176" name="Rectangle 175">
            <a:extLst>
              <a:ext uri="{FF2B5EF4-FFF2-40B4-BE49-F238E27FC236}">
                <a16:creationId xmlns:a16="http://schemas.microsoft.com/office/drawing/2014/main" id="{545DA171-4592-4DDE-9D61-777FE2F31BC3}"/>
              </a:ext>
            </a:extLst>
          </p:cNvPr>
          <p:cNvSpPr/>
          <p:nvPr/>
        </p:nvSpPr>
        <p:spPr>
          <a:xfrm>
            <a:off x="4864467" y="5653307"/>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a:t>
            </a:r>
            <a:r>
              <a:rPr lang="en-US" sz="1200" dirty="0" err="1">
                <a:solidFill>
                  <a:schemeClr val="bg2">
                    <a:lumMod val="10000"/>
                  </a:schemeClr>
                </a:solidFill>
              </a:rPr>
              <a:t>lastmin</a:t>
            </a:r>
            <a:endParaRPr lang="en-US" sz="1200" dirty="0">
              <a:solidFill>
                <a:schemeClr val="bg2">
                  <a:lumMod val="10000"/>
                </a:schemeClr>
              </a:solidFill>
            </a:endParaRPr>
          </a:p>
        </p:txBody>
      </p:sp>
      <p:sp>
        <p:nvSpPr>
          <p:cNvPr id="177" name="Oval 176">
            <a:extLst>
              <a:ext uri="{FF2B5EF4-FFF2-40B4-BE49-F238E27FC236}">
                <a16:creationId xmlns:a16="http://schemas.microsoft.com/office/drawing/2014/main" id="{3BED5135-EF4F-4F42-B007-72D4978E0789}"/>
              </a:ext>
            </a:extLst>
          </p:cNvPr>
          <p:cNvSpPr/>
          <p:nvPr/>
        </p:nvSpPr>
        <p:spPr>
          <a:xfrm>
            <a:off x="3959864" y="5257922"/>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78" name="Straight Arrow Connector 18">
            <a:extLst>
              <a:ext uri="{FF2B5EF4-FFF2-40B4-BE49-F238E27FC236}">
                <a16:creationId xmlns:a16="http://schemas.microsoft.com/office/drawing/2014/main" id="{A6D525A7-F55C-40D9-A604-B501613B8780}"/>
              </a:ext>
            </a:extLst>
          </p:cNvPr>
          <p:cNvCxnSpPr>
            <a:cxnSpLocks/>
            <a:stCxn id="191" idx="4"/>
            <a:endCxn id="205" idx="0"/>
          </p:cNvCxnSpPr>
          <p:nvPr/>
        </p:nvCxnSpPr>
        <p:spPr>
          <a:xfrm>
            <a:off x="4011379" y="2673811"/>
            <a:ext cx="3773" cy="21960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8">
            <a:extLst>
              <a:ext uri="{FF2B5EF4-FFF2-40B4-BE49-F238E27FC236}">
                <a16:creationId xmlns:a16="http://schemas.microsoft.com/office/drawing/2014/main" id="{BF198937-4ADC-4C61-901D-B85D4C44E218}"/>
              </a:ext>
            </a:extLst>
          </p:cNvPr>
          <p:cNvCxnSpPr>
            <a:cxnSpLocks/>
            <a:stCxn id="173" idx="3"/>
            <a:endCxn id="174" idx="1"/>
          </p:cNvCxnSpPr>
          <p:nvPr/>
        </p:nvCxnSpPr>
        <p:spPr>
          <a:xfrm>
            <a:off x="4676278" y="4795845"/>
            <a:ext cx="188189"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8">
            <a:extLst>
              <a:ext uri="{FF2B5EF4-FFF2-40B4-BE49-F238E27FC236}">
                <a16:creationId xmlns:a16="http://schemas.microsoft.com/office/drawing/2014/main" id="{73C08062-0C6B-47F9-8439-71E843CDF878}"/>
              </a:ext>
            </a:extLst>
          </p:cNvPr>
          <p:cNvCxnSpPr>
            <a:cxnSpLocks/>
            <a:stCxn id="174" idx="2"/>
            <a:endCxn id="177" idx="6"/>
          </p:cNvCxnSpPr>
          <p:nvPr/>
        </p:nvCxnSpPr>
        <p:spPr>
          <a:xfrm rot="5400000">
            <a:off x="4554759" y="4443912"/>
            <a:ext cx="363911"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
            <a:extLst>
              <a:ext uri="{FF2B5EF4-FFF2-40B4-BE49-F238E27FC236}">
                <a16:creationId xmlns:a16="http://schemas.microsoft.com/office/drawing/2014/main" id="{E2148027-1869-41A0-95FE-2B1B2A5911A4}"/>
              </a:ext>
            </a:extLst>
          </p:cNvPr>
          <p:cNvCxnSpPr>
            <a:cxnSpLocks/>
            <a:stCxn id="173" idx="2"/>
            <a:endCxn id="177" idx="0"/>
          </p:cNvCxnSpPr>
          <p:nvPr/>
        </p:nvCxnSpPr>
        <p:spPr>
          <a:xfrm>
            <a:off x="4011379" y="5027384"/>
            <a:ext cx="0" cy="23053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
            <a:extLst>
              <a:ext uri="{FF2B5EF4-FFF2-40B4-BE49-F238E27FC236}">
                <a16:creationId xmlns:a16="http://schemas.microsoft.com/office/drawing/2014/main" id="{9A30EE5F-AA78-4E8C-A9DC-3B8C6FAC735C}"/>
              </a:ext>
            </a:extLst>
          </p:cNvPr>
          <p:cNvCxnSpPr>
            <a:cxnSpLocks/>
            <a:stCxn id="177" idx="4"/>
            <a:endCxn id="175" idx="0"/>
          </p:cNvCxnSpPr>
          <p:nvPr/>
        </p:nvCxnSpPr>
        <p:spPr>
          <a:xfrm>
            <a:off x="4011379" y="5341453"/>
            <a:ext cx="0" cy="22560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
            <a:extLst>
              <a:ext uri="{FF2B5EF4-FFF2-40B4-BE49-F238E27FC236}">
                <a16:creationId xmlns:a16="http://schemas.microsoft.com/office/drawing/2014/main" id="{C26B684A-97A9-43D4-90C8-FC61F15F4BCF}"/>
              </a:ext>
            </a:extLst>
          </p:cNvPr>
          <p:cNvCxnSpPr>
            <a:cxnSpLocks/>
            <a:stCxn id="175" idx="3"/>
            <a:endCxn id="176" idx="1"/>
          </p:cNvCxnSpPr>
          <p:nvPr/>
        </p:nvCxnSpPr>
        <p:spPr>
          <a:xfrm flipV="1">
            <a:off x="4676278" y="5793239"/>
            <a:ext cx="188189" cy="536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DFADFABE-36A1-4BE0-8931-6FC4925D3D62}"/>
              </a:ext>
            </a:extLst>
          </p:cNvPr>
          <p:cNvSpPr/>
          <p:nvPr/>
        </p:nvSpPr>
        <p:spPr>
          <a:xfrm>
            <a:off x="3959864" y="6246924"/>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85" name="Straight Arrow Connector 18">
            <a:extLst>
              <a:ext uri="{FF2B5EF4-FFF2-40B4-BE49-F238E27FC236}">
                <a16:creationId xmlns:a16="http://schemas.microsoft.com/office/drawing/2014/main" id="{B4CB6F7D-9497-4EB1-81C7-120A32C30F2F}"/>
              </a:ext>
            </a:extLst>
          </p:cNvPr>
          <p:cNvCxnSpPr>
            <a:cxnSpLocks/>
            <a:stCxn id="175" idx="2"/>
            <a:endCxn id="184" idx="0"/>
          </p:cNvCxnSpPr>
          <p:nvPr/>
        </p:nvCxnSpPr>
        <p:spPr>
          <a:xfrm>
            <a:off x="4011379" y="6030138"/>
            <a:ext cx="0" cy="21678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
            <a:extLst>
              <a:ext uri="{FF2B5EF4-FFF2-40B4-BE49-F238E27FC236}">
                <a16:creationId xmlns:a16="http://schemas.microsoft.com/office/drawing/2014/main" id="{44BD5051-4114-418F-9C54-2D82E5978D06}"/>
              </a:ext>
            </a:extLst>
          </p:cNvPr>
          <p:cNvCxnSpPr>
            <a:cxnSpLocks/>
            <a:stCxn id="176" idx="2"/>
            <a:endCxn id="184" idx="6"/>
          </p:cNvCxnSpPr>
          <p:nvPr/>
        </p:nvCxnSpPr>
        <p:spPr>
          <a:xfrm rot="5400000">
            <a:off x="4558955" y="5437110"/>
            <a:ext cx="355519"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7" name="Parallelogram 186">
            <a:extLst>
              <a:ext uri="{FF2B5EF4-FFF2-40B4-BE49-F238E27FC236}">
                <a16:creationId xmlns:a16="http://schemas.microsoft.com/office/drawing/2014/main" id="{1E38EAB5-B902-4DFB-847D-D2FE13D2C1CF}"/>
              </a:ext>
            </a:extLst>
          </p:cNvPr>
          <p:cNvSpPr/>
          <p:nvPr/>
        </p:nvSpPr>
        <p:spPr>
          <a:xfrm>
            <a:off x="3272622" y="629691"/>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88" name="Parallelogram 187">
            <a:extLst>
              <a:ext uri="{FF2B5EF4-FFF2-40B4-BE49-F238E27FC236}">
                <a16:creationId xmlns:a16="http://schemas.microsoft.com/office/drawing/2014/main" id="{625C71FD-067C-4885-A4A1-9315A78F12C5}"/>
              </a:ext>
            </a:extLst>
          </p:cNvPr>
          <p:cNvSpPr/>
          <p:nvPr/>
        </p:nvSpPr>
        <p:spPr>
          <a:xfrm>
            <a:off x="3436196" y="1262735"/>
            <a:ext cx="1150365" cy="26748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89" name="Straight Arrow Connector 18">
            <a:extLst>
              <a:ext uri="{FF2B5EF4-FFF2-40B4-BE49-F238E27FC236}">
                <a16:creationId xmlns:a16="http://schemas.microsoft.com/office/drawing/2014/main" id="{0B1FB0CB-633A-4FBC-BA97-767595101CB7}"/>
              </a:ext>
            </a:extLst>
          </p:cNvPr>
          <p:cNvCxnSpPr>
            <a:cxnSpLocks/>
            <a:stCxn id="190" idx="4"/>
            <a:endCxn id="191" idx="0"/>
          </p:cNvCxnSpPr>
          <p:nvPr/>
        </p:nvCxnSpPr>
        <p:spPr>
          <a:xfrm>
            <a:off x="4011379" y="2286315"/>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0" name="Parallelogram 189">
            <a:extLst>
              <a:ext uri="{FF2B5EF4-FFF2-40B4-BE49-F238E27FC236}">
                <a16:creationId xmlns:a16="http://schemas.microsoft.com/office/drawing/2014/main" id="{52D6F2AE-43AA-4E45-890F-A6C0416C9CA9}"/>
              </a:ext>
            </a:extLst>
          </p:cNvPr>
          <p:cNvSpPr/>
          <p:nvPr/>
        </p:nvSpPr>
        <p:spPr>
          <a:xfrm>
            <a:off x="3272622" y="1823237"/>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91" name="Parallelogram 190">
            <a:extLst>
              <a:ext uri="{FF2B5EF4-FFF2-40B4-BE49-F238E27FC236}">
                <a16:creationId xmlns:a16="http://schemas.microsoft.com/office/drawing/2014/main" id="{737EA0A7-C959-458B-B805-69D7C9C2D077}"/>
              </a:ext>
            </a:extLst>
          </p:cNvPr>
          <p:cNvSpPr/>
          <p:nvPr/>
        </p:nvSpPr>
        <p:spPr>
          <a:xfrm>
            <a:off x="3436196" y="2456281"/>
            <a:ext cx="1150365" cy="217530"/>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92" name="Straight Arrow Connector 18">
            <a:extLst>
              <a:ext uri="{FF2B5EF4-FFF2-40B4-BE49-F238E27FC236}">
                <a16:creationId xmlns:a16="http://schemas.microsoft.com/office/drawing/2014/main" id="{59C1D91B-903D-4DCA-A551-E4D928F0ED70}"/>
              </a:ext>
            </a:extLst>
          </p:cNvPr>
          <p:cNvCxnSpPr>
            <a:cxnSpLocks/>
            <a:stCxn id="188" idx="4"/>
            <a:endCxn id="190" idx="0"/>
          </p:cNvCxnSpPr>
          <p:nvPr/>
        </p:nvCxnSpPr>
        <p:spPr>
          <a:xfrm>
            <a:off x="4011379" y="1530223"/>
            <a:ext cx="0" cy="2930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8">
            <a:extLst>
              <a:ext uri="{FF2B5EF4-FFF2-40B4-BE49-F238E27FC236}">
                <a16:creationId xmlns:a16="http://schemas.microsoft.com/office/drawing/2014/main" id="{0D87A43C-B4B4-472B-87F5-53AE9685154F}"/>
              </a:ext>
            </a:extLst>
          </p:cNvPr>
          <p:cNvCxnSpPr>
            <a:cxnSpLocks/>
            <a:stCxn id="198" idx="2"/>
            <a:endCxn id="206" idx="6"/>
          </p:cNvCxnSpPr>
          <p:nvPr/>
        </p:nvCxnSpPr>
        <p:spPr>
          <a:xfrm rot="5400000">
            <a:off x="4395755" y="3792520"/>
            <a:ext cx="171124" cy="836849"/>
          </a:xfrm>
          <a:prstGeom prst="bentConnector2">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8">
            <a:extLst>
              <a:ext uri="{FF2B5EF4-FFF2-40B4-BE49-F238E27FC236}">
                <a16:creationId xmlns:a16="http://schemas.microsoft.com/office/drawing/2014/main" id="{8632190D-06F1-464A-B0E1-D42BEB3C2A70}"/>
              </a:ext>
            </a:extLst>
          </p:cNvPr>
          <p:cNvCxnSpPr>
            <a:cxnSpLocks/>
            <a:stCxn id="205" idx="3"/>
            <a:endCxn id="197" idx="0"/>
          </p:cNvCxnSpPr>
          <p:nvPr/>
        </p:nvCxnSpPr>
        <p:spPr>
          <a:xfrm>
            <a:off x="4510357" y="3107989"/>
            <a:ext cx="389384" cy="326743"/>
          </a:xfrm>
          <a:prstGeom prst="bentConnector2">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8">
            <a:extLst>
              <a:ext uri="{FF2B5EF4-FFF2-40B4-BE49-F238E27FC236}">
                <a16:creationId xmlns:a16="http://schemas.microsoft.com/office/drawing/2014/main" id="{F7E9178E-750A-463A-9549-68C62A057CC0}"/>
              </a:ext>
            </a:extLst>
          </p:cNvPr>
          <p:cNvCxnSpPr>
            <a:cxnSpLocks/>
            <a:stCxn id="205" idx="1"/>
            <a:endCxn id="201"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F26568FE-C597-4CDE-B264-64E0AD062437}"/>
              </a:ext>
            </a:extLst>
          </p:cNvPr>
          <p:cNvSpPr/>
          <p:nvPr/>
        </p:nvSpPr>
        <p:spPr>
          <a:xfrm>
            <a:off x="4404536" y="3434732"/>
            <a:ext cx="990409" cy="259356"/>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y</a:t>
            </a:r>
          </a:p>
        </p:txBody>
      </p:sp>
      <p:sp>
        <p:nvSpPr>
          <p:cNvPr id="198" name="Rectangle 197">
            <a:extLst>
              <a:ext uri="{FF2B5EF4-FFF2-40B4-BE49-F238E27FC236}">
                <a16:creationId xmlns:a16="http://schemas.microsoft.com/office/drawing/2014/main" id="{7AF682D7-DB92-4621-8C89-517E3D02560B}"/>
              </a:ext>
            </a:extLst>
          </p:cNvPr>
          <p:cNvSpPr/>
          <p:nvPr/>
        </p:nvSpPr>
        <p:spPr>
          <a:xfrm>
            <a:off x="4404536" y="3866026"/>
            <a:ext cx="990409" cy="259356"/>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x</a:t>
            </a:r>
          </a:p>
        </p:txBody>
      </p:sp>
      <p:cxnSp>
        <p:nvCxnSpPr>
          <p:cNvPr id="199" name="Straight Arrow Connector 18">
            <a:extLst>
              <a:ext uri="{FF2B5EF4-FFF2-40B4-BE49-F238E27FC236}">
                <a16:creationId xmlns:a16="http://schemas.microsoft.com/office/drawing/2014/main" id="{58575592-7016-40DE-AF6A-CEBD6F28DB26}"/>
              </a:ext>
            </a:extLst>
          </p:cNvPr>
          <p:cNvCxnSpPr>
            <a:cxnSpLocks/>
            <a:stCxn id="197" idx="2"/>
            <a:endCxn id="198" idx="0"/>
          </p:cNvCxnSpPr>
          <p:nvPr/>
        </p:nvCxnSpPr>
        <p:spPr>
          <a:xfrm>
            <a:off x="4899741" y="3694088"/>
            <a:ext cx="0" cy="171938"/>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200" name="Group 199">
            <a:extLst>
              <a:ext uri="{FF2B5EF4-FFF2-40B4-BE49-F238E27FC236}">
                <a16:creationId xmlns:a16="http://schemas.microsoft.com/office/drawing/2014/main" id="{714B8FB0-F0FF-4828-8643-DCFE65505258}"/>
              </a:ext>
            </a:extLst>
          </p:cNvPr>
          <p:cNvGrpSpPr/>
          <p:nvPr/>
        </p:nvGrpSpPr>
        <p:grpSpPr>
          <a:xfrm>
            <a:off x="2663111" y="3404937"/>
            <a:ext cx="990409" cy="690650"/>
            <a:chOff x="4519208" y="2469442"/>
            <a:chExt cx="990409" cy="690650"/>
          </a:xfrm>
        </p:grpSpPr>
        <p:sp>
          <p:nvSpPr>
            <p:cNvPr id="201" name="Rectangle 200">
              <a:extLst>
                <a:ext uri="{FF2B5EF4-FFF2-40B4-BE49-F238E27FC236}">
                  <a16:creationId xmlns:a16="http://schemas.microsoft.com/office/drawing/2014/main" id="{934A9C89-09DC-4D93-8CA9-7993D65238CA}"/>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x</a:t>
              </a:r>
            </a:p>
          </p:txBody>
        </p:sp>
        <p:sp>
          <p:nvSpPr>
            <p:cNvPr id="202" name="Rectangle 201">
              <a:extLst>
                <a:ext uri="{FF2B5EF4-FFF2-40B4-BE49-F238E27FC236}">
                  <a16:creationId xmlns:a16="http://schemas.microsoft.com/office/drawing/2014/main" id="{A1FDA7FE-31F6-481E-A003-E2444758F108}"/>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y</a:t>
              </a:r>
            </a:p>
          </p:txBody>
        </p:sp>
        <p:cxnSp>
          <p:nvCxnSpPr>
            <p:cNvPr id="203" name="Straight Arrow Connector 18">
              <a:extLst>
                <a:ext uri="{FF2B5EF4-FFF2-40B4-BE49-F238E27FC236}">
                  <a16:creationId xmlns:a16="http://schemas.microsoft.com/office/drawing/2014/main" id="{2CAB741A-9B05-47AE-AFE0-761EB534D7AA}"/>
                </a:ext>
              </a:extLst>
            </p:cNvPr>
            <p:cNvCxnSpPr>
              <a:cxnSpLocks/>
              <a:stCxn id="201" idx="2"/>
              <a:endCxn id="202"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204" name="Straight Arrow Connector 18">
            <a:extLst>
              <a:ext uri="{FF2B5EF4-FFF2-40B4-BE49-F238E27FC236}">
                <a16:creationId xmlns:a16="http://schemas.microsoft.com/office/drawing/2014/main" id="{78F73408-C3A2-49A1-BACD-35359B1A29A6}"/>
              </a:ext>
            </a:extLst>
          </p:cNvPr>
          <p:cNvCxnSpPr>
            <a:cxnSpLocks/>
            <a:stCxn id="202" idx="2"/>
            <a:endCxn id="206"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5" name="Diamond 204">
            <a:extLst>
              <a:ext uri="{FF2B5EF4-FFF2-40B4-BE49-F238E27FC236}">
                <a16:creationId xmlns:a16="http://schemas.microsoft.com/office/drawing/2014/main" id="{0250E297-CC98-4065-B45D-EEF3310C8EC4}"/>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206" name="Oval 205">
            <a:extLst>
              <a:ext uri="{FF2B5EF4-FFF2-40B4-BE49-F238E27FC236}">
                <a16:creationId xmlns:a16="http://schemas.microsoft.com/office/drawing/2014/main" id="{7FF8DC54-B4A9-45A3-AB0D-F9274E0AB7ED}"/>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07" name="Straight Arrow Connector 18">
            <a:extLst>
              <a:ext uri="{FF2B5EF4-FFF2-40B4-BE49-F238E27FC236}">
                <a16:creationId xmlns:a16="http://schemas.microsoft.com/office/drawing/2014/main" id="{6F91BA02-C162-405D-9753-FAF4F1C1DFFD}"/>
              </a:ext>
            </a:extLst>
          </p:cNvPr>
          <p:cNvCxnSpPr>
            <a:cxnSpLocks/>
            <a:stCxn id="206" idx="4"/>
            <a:endCxn id="173"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B8C5A521-0B9B-4F35-AD6F-777588BCE727}"/>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209" name="TextBox 208">
            <a:extLst>
              <a:ext uri="{FF2B5EF4-FFF2-40B4-BE49-F238E27FC236}">
                <a16:creationId xmlns:a16="http://schemas.microsoft.com/office/drawing/2014/main" id="{D3001A92-990D-4286-804E-1AFCA894C5A5}"/>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255731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lowchart: Preparation 164">
            <a:extLst>
              <a:ext uri="{FF2B5EF4-FFF2-40B4-BE49-F238E27FC236}">
                <a16:creationId xmlns:a16="http://schemas.microsoft.com/office/drawing/2014/main" id="{0229997C-AE79-4D1F-ABB2-313262871CD9}"/>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000000"/>
                </a:solidFill>
              </a:rPr>
              <a:t>i</a:t>
            </a:r>
            <a:r>
              <a:rPr lang="en-US" sz="1400" dirty="0">
                <a:solidFill>
                  <a:srgbClr val="000000"/>
                </a:solidFill>
              </a:rPr>
              <a:t> = 1 to 10 step 2</a:t>
            </a:r>
          </a:p>
        </p:txBody>
      </p:sp>
      <p:cxnSp>
        <p:nvCxnSpPr>
          <p:cNvPr id="166" name="Straight Arrow Connector 165">
            <a:extLst>
              <a:ext uri="{FF2B5EF4-FFF2-40B4-BE49-F238E27FC236}">
                <a16:creationId xmlns:a16="http://schemas.microsoft.com/office/drawing/2014/main" id="{1F3251FB-CE50-478A-9464-03E854BA8AF1}"/>
              </a:ext>
            </a:extLst>
          </p:cNvPr>
          <p:cNvCxnSpPr>
            <a:cxnSpLocks/>
            <a:endCxn id="165"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5C50F834-8946-4F82-B915-7FFA3724F47C}"/>
              </a:ext>
            </a:extLst>
          </p:cNvPr>
          <p:cNvCxnSpPr>
            <a:cxnSpLocks/>
          </p:cNvCxnSpPr>
          <p:nvPr/>
        </p:nvCxnSpPr>
        <p:spPr>
          <a:xfrm>
            <a:off x="1411029" y="1084488"/>
            <a:ext cx="0" cy="524596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8">
            <a:extLst>
              <a:ext uri="{FF2B5EF4-FFF2-40B4-BE49-F238E27FC236}">
                <a16:creationId xmlns:a16="http://schemas.microsoft.com/office/drawing/2014/main" id="{45C215E6-DC36-4DF5-B783-68F32AC2C109}"/>
              </a:ext>
            </a:extLst>
          </p:cNvPr>
          <p:cNvCxnSpPr>
            <a:cxnSpLocks/>
            <a:stCxn id="165" idx="3"/>
            <a:endCxn id="187" idx="5"/>
          </p:cNvCxnSpPr>
          <p:nvPr/>
        </p:nvCxnSpPr>
        <p:spPr>
          <a:xfrm>
            <a:off x="2559788" y="857090"/>
            <a:ext cx="790999" cy="414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8">
            <a:extLst>
              <a:ext uri="{FF2B5EF4-FFF2-40B4-BE49-F238E27FC236}">
                <a16:creationId xmlns:a16="http://schemas.microsoft.com/office/drawing/2014/main" id="{989FF871-940B-4854-9F72-3D2F0465B4BB}"/>
              </a:ext>
            </a:extLst>
          </p:cNvPr>
          <p:cNvCxnSpPr>
            <a:cxnSpLocks/>
            <a:stCxn id="184" idx="2"/>
            <a:endCxn id="165" idx="2"/>
          </p:cNvCxnSpPr>
          <p:nvPr/>
        </p:nvCxnSpPr>
        <p:spPr>
          <a:xfrm rot="10800000">
            <a:off x="1778386" y="1084488"/>
            <a:ext cx="2181478" cy="5204202"/>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C252295B-96E1-45EC-B6A9-6D32BA012653}"/>
              </a:ext>
            </a:extLst>
          </p:cNvPr>
          <p:cNvSpPr txBox="1"/>
          <p:nvPr/>
        </p:nvSpPr>
        <p:spPr>
          <a:xfrm>
            <a:off x="2669418" y="546073"/>
            <a:ext cx="802394" cy="307777"/>
          </a:xfrm>
          <a:prstGeom prst="rect">
            <a:avLst/>
          </a:prstGeom>
          <a:noFill/>
        </p:spPr>
        <p:txBody>
          <a:bodyPr wrap="square" rtlCol="0">
            <a:spAutoFit/>
          </a:bodyPr>
          <a:lstStyle/>
          <a:p>
            <a:r>
              <a:rPr lang="en-US" sz="1400" dirty="0">
                <a:solidFill>
                  <a:srgbClr val="000000"/>
                </a:solidFill>
              </a:rPr>
              <a:t>Next</a:t>
            </a:r>
          </a:p>
        </p:txBody>
      </p:sp>
      <p:sp>
        <p:nvSpPr>
          <p:cNvPr id="171" name="TextBox 170">
            <a:extLst>
              <a:ext uri="{FF2B5EF4-FFF2-40B4-BE49-F238E27FC236}">
                <a16:creationId xmlns:a16="http://schemas.microsoft.com/office/drawing/2014/main" id="{38812829-99E8-48C8-BF07-678602149227}"/>
              </a:ext>
            </a:extLst>
          </p:cNvPr>
          <p:cNvSpPr txBox="1"/>
          <p:nvPr/>
        </p:nvSpPr>
        <p:spPr>
          <a:xfrm>
            <a:off x="816194" y="1084488"/>
            <a:ext cx="605774" cy="307777"/>
          </a:xfrm>
          <a:prstGeom prst="rect">
            <a:avLst/>
          </a:prstGeom>
          <a:noFill/>
        </p:spPr>
        <p:txBody>
          <a:bodyPr wrap="square" rtlCol="0">
            <a:spAutoFit/>
          </a:bodyPr>
          <a:lstStyle/>
          <a:p>
            <a:r>
              <a:rPr lang="en-US" sz="1400" dirty="0">
                <a:solidFill>
                  <a:srgbClr val="000000"/>
                </a:solidFill>
              </a:rPr>
              <a:t>Done</a:t>
            </a:r>
          </a:p>
        </p:txBody>
      </p:sp>
      <p:cxnSp>
        <p:nvCxnSpPr>
          <p:cNvPr id="172" name="Straight Arrow Connector 18">
            <a:extLst>
              <a:ext uri="{FF2B5EF4-FFF2-40B4-BE49-F238E27FC236}">
                <a16:creationId xmlns:a16="http://schemas.microsoft.com/office/drawing/2014/main" id="{FBBA5E42-B9FC-4F2D-98CB-6C18E21BB585}"/>
              </a:ext>
            </a:extLst>
          </p:cNvPr>
          <p:cNvCxnSpPr>
            <a:cxnSpLocks/>
            <a:stCxn id="187" idx="4"/>
            <a:endCxn id="188" idx="0"/>
          </p:cNvCxnSpPr>
          <p:nvPr/>
        </p:nvCxnSpPr>
        <p:spPr>
          <a:xfrm>
            <a:off x="4011379" y="1092769"/>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3" name="Diamond 172">
            <a:extLst>
              <a:ext uri="{FF2B5EF4-FFF2-40B4-BE49-F238E27FC236}">
                <a16:creationId xmlns:a16="http://schemas.microsoft.com/office/drawing/2014/main" id="{177A972D-4970-4913-B7DA-7C007B4DD30A}"/>
              </a:ext>
            </a:extLst>
          </p:cNvPr>
          <p:cNvSpPr/>
          <p:nvPr/>
        </p:nvSpPr>
        <p:spPr>
          <a:xfrm>
            <a:off x="3346479" y="4564306"/>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&gt; max</a:t>
            </a:r>
          </a:p>
        </p:txBody>
      </p:sp>
      <p:sp>
        <p:nvSpPr>
          <p:cNvPr id="174" name="Rectangle 173">
            <a:extLst>
              <a:ext uri="{FF2B5EF4-FFF2-40B4-BE49-F238E27FC236}">
                <a16:creationId xmlns:a16="http://schemas.microsoft.com/office/drawing/2014/main" id="{C8B6231A-8215-4A7D-B1C3-4C8328508528}"/>
              </a:ext>
            </a:extLst>
          </p:cNvPr>
          <p:cNvSpPr/>
          <p:nvPr/>
        </p:nvSpPr>
        <p:spPr>
          <a:xfrm>
            <a:off x="4864467" y="4655913"/>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a:t>
            </a:r>
            <a:r>
              <a:rPr lang="en-US" sz="1200" dirty="0" err="1">
                <a:solidFill>
                  <a:schemeClr val="bg2">
                    <a:lumMod val="10000"/>
                  </a:schemeClr>
                </a:solidFill>
              </a:rPr>
              <a:t>lastmax</a:t>
            </a:r>
            <a:endParaRPr lang="en-US" sz="1200" dirty="0">
              <a:solidFill>
                <a:schemeClr val="bg2">
                  <a:lumMod val="10000"/>
                </a:schemeClr>
              </a:solidFill>
            </a:endParaRPr>
          </a:p>
        </p:txBody>
      </p:sp>
      <p:sp>
        <p:nvSpPr>
          <p:cNvPr id="175" name="Diamond 174">
            <a:extLst>
              <a:ext uri="{FF2B5EF4-FFF2-40B4-BE49-F238E27FC236}">
                <a16:creationId xmlns:a16="http://schemas.microsoft.com/office/drawing/2014/main" id="{01AEDBF8-8D0D-41F5-8E71-215DCE42A213}"/>
              </a:ext>
            </a:extLst>
          </p:cNvPr>
          <p:cNvSpPr/>
          <p:nvPr/>
        </p:nvSpPr>
        <p:spPr>
          <a:xfrm>
            <a:off x="3346479" y="5567060"/>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&lt; min</a:t>
            </a:r>
          </a:p>
        </p:txBody>
      </p:sp>
      <p:sp>
        <p:nvSpPr>
          <p:cNvPr id="176" name="Rectangle 175">
            <a:extLst>
              <a:ext uri="{FF2B5EF4-FFF2-40B4-BE49-F238E27FC236}">
                <a16:creationId xmlns:a16="http://schemas.microsoft.com/office/drawing/2014/main" id="{9CE7A39C-A33E-456F-A266-5808A1A14085}"/>
              </a:ext>
            </a:extLst>
          </p:cNvPr>
          <p:cNvSpPr/>
          <p:nvPr/>
        </p:nvSpPr>
        <p:spPr>
          <a:xfrm>
            <a:off x="4864467" y="5653307"/>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a:t>
            </a:r>
            <a:r>
              <a:rPr lang="en-US" sz="1200" dirty="0" err="1">
                <a:solidFill>
                  <a:schemeClr val="bg2">
                    <a:lumMod val="10000"/>
                  </a:schemeClr>
                </a:solidFill>
              </a:rPr>
              <a:t>lastmin</a:t>
            </a:r>
            <a:endParaRPr lang="en-US" sz="1200" dirty="0">
              <a:solidFill>
                <a:schemeClr val="bg2">
                  <a:lumMod val="10000"/>
                </a:schemeClr>
              </a:solidFill>
            </a:endParaRPr>
          </a:p>
        </p:txBody>
      </p:sp>
      <p:sp>
        <p:nvSpPr>
          <p:cNvPr id="177" name="Oval 176">
            <a:extLst>
              <a:ext uri="{FF2B5EF4-FFF2-40B4-BE49-F238E27FC236}">
                <a16:creationId xmlns:a16="http://schemas.microsoft.com/office/drawing/2014/main" id="{B084D546-CBD0-4C29-83C5-B0ACEBBA834D}"/>
              </a:ext>
            </a:extLst>
          </p:cNvPr>
          <p:cNvSpPr/>
          <p:nvPr/>
        </p:nvSpPr>
        <p:spPr>
          <a:xfrm>
            <a:off x="3959864" y="5257922"/>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78" name="Straight Arrow Connector 18">
            <a:extLst>
              <a:ext uri="{FF2B5EF4-FFF2-40B4-BE49-F238E27FC236}">
                <a16:creationId xmlns:a16="http://schemas.microsoft.com/office/drawing/2014/main" id="{88EEDDCA-B995-4D9F-A593-697B97F0DCFF}"/>
              </a:ext>
            </a:extLst>
          </p:cNvPr>
          <p:cNvCxnSpPr>
            <a:cxnSpLocks/>
            <a:stCxn id="191" idx="4"/>
            <a:endCxn id="205" idx="0"/>
          </p:cNvCxnSpPr>
          <p:nvPr/>
        </p:nvCxnSpPr>
        <p:spPr>
          <a:xfrm>
            <a:off x="4011379" y="2673811"/>
            <a:ext cx="3773" cy="21960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8">
            <a:extLst>
              <a:ext uri="{FF2B5EF4-FFF2-40B4-BE49-F238E27FC236}">
                <a16:creationId xmlns:a16="http://schemas.microsoft.com/office/drawing/2014/main" id="{D285076C-89E7-44E5-ABD5-16512FFB50CA}"/>
              </a:ext>
            </a:extLst>
          </p:cNvPr>
          <p:cNvCxnSpPr>
            <a:cxnSpLocks/>
            <a:stCxn id="173" idx="3"/>
            <a:endCxn id="174" idx="1"/>
          </p:cNvCxnSpPr>
          <p:nvPr/>
        </p:nvCxnSpPr>
        <p:spPr>
          <a:xfrm>
            <a:off x="4676278" y="4795845"/>
            <a:ext cx="188189"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8">
            <a:extLst>
              <a:ext uri="{FF2B5EF4-FFF2-40B4-BE49-F238E27FC236}">
                <a16:creationId xmlns:a16="http://schemas.microsoft.com/office/drawing/2014/main" id="{21DD968A-8D68-4885-AB95-DC4A6D5B33F8}"/>
              </a:ext>
            </a:extLst>
          </p:cNvPr>
          <p:cNvCxnSpPr>
            <a:cxnSpLocks/>
            <a:stCxn id="174" idx="2"/>
            <a:endCxn id="177" idx="6"/>
          </p:cNvCxnSpPr>
          <p:nvPr/>
        </p:nvCxnSpPr>
        <p:spPr>
          <a:xfrm rot="5400000">
            <a:off x="4554759" y="4443912"/>
            <a:ext cx="363911"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
            <a:extLst>
              <a:ext uri="{FF2B5EF4-FFF2-40B4-BE49-F238E27FC236}">
                <a16:creationId xmlns:a16="http://schemas.microsoft.com/office/drawing/2014/main" id="{91A0EFD4-5DD7-41A0-9937-CBE41DED4AA4}"/>
              </a:ext>
            </a:extLst>
          </p:cNvPr>
          <p:cNvCxnSpPr>
            <a:cxnSpLocks/>
            <a:stCxn id="173" idx="2"/>
            <a:endCxn id="177" idx="0"/>
          </p:cNvCxnSpPr>
          <p:nvPr/>
        </p:nvCxnSpPr>
        <p:spPr>
          <a:xfrm>
            <a:off x="4011379" y="5027384"/>
            <a:ext cx="0" cy="23053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
            <a:extLst>
              <a:ext uri="{FF2B5EF4-FFF2-40B4-BE49-F238E27FC236}">
                <a16:creationId xmlns:a16="http://schemas.microsoft.com/office/drawing/2014/main" id="{92829350-CD58-43FB-8241-8A82187CF0AA}"/>
              </a:ext>
            </a:extLst>
          </p:cNvPr>
          <p:cNvCxnSpPr>
            <a:cxnSpLocks/>
            <a:stCxn id="177" idx="4"/>
            <a:endCxn id="175" idx="0"/>
          </p:cNvCxnSpPr>
          <p:nvPr/>
        </p:nvCxnSpPr>
        <p:spPr>
          <a:xfrm>
            <a:off x="4011379" y="5341453"/>
            <a:ext cx="0" cy="22560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
            <a:extLst>
              <a:ext uri="{FF2B5EF4-FFF2-40B4-BE49-F238E27FC236}">
                <a16:creationId xmlns:a16="http://schemas.microsoft.com/office/drawing/2014/main" id="{7E3D0DDB-54F9-454C-8013-9EB7CEA1113D}"/>
              </a:ext>
            </a:extLst>
          </p:cNvPr>
          <p:cNvCxnSpPr>
            <a:cxnSpLocks/>
            <a:stCxn id="175" idx="3"/>
            <a:endCxn id="176" idx="1"/>
          </p:cNvCxnSpPr>
          <p:nvPr/>
        </p:nvCxnSpPr>
        <p:spPr>
          <a:xfrm flipV="1">
            <a:off x="4676278" y="5793239"/>
            <a:ext cx="188189" cy="536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79E9A772-8CB4-4386-B376-CE0CBEF65212}"/>
              </a:ext>
            </a:extLst>
          </p:cNvPr>
          <p:cNvSpPr/>
          <p:nvPr/>
        </p:nvSpPr>
        <p:spPr>
          <a:xfrm>
            <a:off x="3959864" y="6246924"/>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85" name="Straight Arrow Connector 18">
            <a:extLst>
              <a:ext uri="{FF2B5EF4-FFF2-40B4-BE49-F238E27FC236}">
                <a16:creationId xmlns:a16="http://schemas.microsoft.com/office/drawing/2014/main" id="{CE72A849-1B1B-4FD9-BCC8-AB2DFABCF30C}"/>
              </a:ext>
            </a:extLst>
          </p:cNvPr>
          <p:cNvCxnSpPr>
            <a:cxnSpLocks/>
            <a:stCxn id="175" idx="2"/>
            <a:endCxn id="184" idx="0"/>
          </p:cNvCxnSpPr>
          <p:nvPr/>
        </p:nvCxnSpPr>
        <p:spPr>
          <a:xfrm>
            <a:off x="4011379" y="6030138"/>
            <a:ext cx="0" cy="21678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
            <a:extLst>
              <a:ext uri="{FF2B5EF4-FFF2-40B4-BE49-F238E27FC236}">
                <a16:creationId xmlns:a16="http://schemas.microsoft.com/office/drawing/2014/main" id="{57D7A8EC-465E-4A80-985A-11623C4042B9}"/>
              </a:ext>
            </a:extLst>
          </p:cNvPr>
          <p:cNvCxnSpPr>
            <a:cxnSpLocks/>
            <a:stCxn id="176" idx="2"/>
            <a:endCxn id="184" idx="6"/>
          </p:cNvCxnSpPr>
          <p:nvPr/>
        </p:nvCxnSpPr>
        <p:spPr>
          <a:xfrm rot="5400000">
            <a:off x="4558955" y="5437110"/>
            <a:ext cx="355519"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7" name="Parallelogram 186">
            <a:extLst>
              <a:ext uri="{FF2B5EF4-FFF2-40B4-BE49-F238E27FC236}">
                <a16:creationId xmlns:a16="http://schemas.microsoft.com/office/drawing/2014/main" id="{68AC94DB-BAD8-4290-9D03-490022E85F60}"/>
              </a:ext>
            </a:extLst>
          </p:cNvPr>
          <p:cNvSpPr/>
          <p:nvPr/>
        </p:nvSpPr>
        <p:spPr>
          <a:xfrm>
            <a:off x="3272622" y="629691"/>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88" name="Parallelogram 187">
            <a:extLst>
              <a:ext uri="{FF2B5EF4-FFF2-40B4-BE49-F238E27FC236}">
                <a16:creationId xmlns:a16="http://schemas.microsoft.com/office/drawing/2014/main" id="{F95216CB-F834-4514-AAB4-23A72FFF209A}"/>
              </a:ext>
            </a:extLst>
          </p:cNvPr>
          <p:cNvSpPr/>
          <p:nvPr/>
        </p:nvSpPr>
        <p:spPr>
          <a:xfrm>
            <a:off x="3436196" y="1262735"/>
            <a:ext cx="1150365" cy="26748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89" name="Straight Arrow Connector 18">
            <a:extLst>
              <a:ext uri="{FF2B5EF4-FFF2-40B4-BE49-F238E27FC236}">
                <a16:creationId xmlns:a16="http://schemas.microsoft.com/office/drawing/2014/main" id="{E008F69B-440C-46EA-9A78-465F036DE11D}"/>
              </a:ext>
            </a:extLst>
          </p:cNvPr>
          <p:cNvCxnSpPr>
            <a:cxnSpLocks/>
            <a:stCxn id="190" idx="4"/>
            <a:endCxn id="191" idx="0"/>
          </p:cNvCxnSpPr>
          <p:nvPr/>
        </p:nvCxnSpPr>
        <p:spPr>
          <a:xfrm>
            <a:off x="4011379" y="2286315"/>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0" name="Parallelogram 189">
            <a:extLst>
              <a:ext uri="{FF2B5EF4-FFF2-40B4-BE49-F238E27FC236}">
                <a16:creationId xmlns:a16="http://schemas.microsoft.com/office/drawing/2014/main" id="{5A5765D8-0B35-4400-A4F4-77F0DA3E18E1}"/>
              </a:ext>
            </a:extLst>
          </p:cNvPr>
          <p:cNvSpPr/>
          <p:nvPr/>
        </p:nvSpPr>
        <p:spPr>
          <a:xfrm>
            <a:off x="3272622" y="1823237"/>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91" name="Parallelogram 190">
            <a:extLst>
              <a:ext uri="{FF2B5EF4-FFF2-40B4-BE49-F238E27FC236}">
                <a16:creationId xmlns:a16="http://schemas.microsoft.com/office/drawing/2014/main" id="{0B6694C3-C3E0-4677-95A4-DD0C4191DBEE}"/>
              </a:ext>
            </a:extLst>
          </p:cNvPr>
          <p:cNvSpPr/>
          <p:nvPr/>
        </p:nvSpPr>
        <p:spPr>
          <a:xfrm>
            <a:off x="3436196" y="2456281"/>
            <a:ext cx="1150365" cy="217530"/>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92" name="Straight Arrow Connector 18">
            <a:extLst>
              <a:ext uri="{FF2B5EF4-FFF2-40B4-BE49-F238E27FC236}">
                <a16:creationId xmlns:a16="http://schemas.microsoft.com/office/drawing/2014/main" id="{952D8029-4851-49F2-95F3-269C9CC1340A}"/>
              </a:ext>
            </a:extLst>
          </p:cNvPr>
          <p:cNvCxnSpPr>
            <a:cxnSpLocks/>
            <a:stCxn id="188" idx="4"/>
            <a:endCxn id="190" idx="0"/>
          </p:cNvCxnSpPr>
          <p:nvPr/>
        </p:nvCxnSpPr>
        <p:spPr>
          <a:xfrm>
            <a:off x="4011379" y="1530223"/>
            <a:ext cx="0" cy="2930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8">
            <a:extLst>
              <a:ext uri="{FF2B5EF4-FFF2-40B4-BE49-F238E27FC236}">
                <a16:creationId xmlns:a16="http://schemas.microsoft.com/office/drawing/2014/main" id="{3BA28D07-1F8C-43B8-84BB-5560CD81E2F7}"/>
              </a:ext>
            </a:extLst>
          </p:cNvPr>
          <p:cNvCxnSpPr>
            <a:cxnSpLocks/>
            <a:stCxn id="198" idx="2"/>
            <a:endCxn id="206"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8">
            <a:extLst>
              <a:ext uri="{FF2B5EF4-FFF2-40B4-BE49-F238E27FC236}">
                <a16:creationId xmlns:a16="http://schemas.microsoft.com/office/drawing/2014/main" id="{CCFBC208-75A2-4F19-825C-261388D97BD8}"/>
              </a:ext>
            </a:extLst>
          </p:cNvPr>
          <p:cNvCxnSpPr>
            <a:cxnSpLocks/>
            <a:stCxn id="205" idx="3"/>
            <a:endCxn id="197"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8">
            <a:extLst>
              <a:ext uri="{FF2B5EF4-FFF2-40B4-BE49-F238E27FC236}">
                <a16:creationId xmlns:a16="http://schemas.microsoft.com/office/drawing/2014/main" id="{2BC34BFB-2982-4153-904B-CD2DBF3B3035}"/>
              </a:ext>
            </a:extLst>
          </p:cNvPr>
          <p:cNvCxnSpPr>
            <a:cxnSpLocks/>
            <a:stCxn id="205" idx="1"/>
            <a:endCxn id="201" idx="0"/>
          </p:cNvCxnSpPr>
          <p:nvPr/>
        </p:nvCxnSpPr>
        <p:spPr>
          <a:xfrm rot="10800000" flipV="1">
            <a:off x="3158317" y="3107989"/>
            <a:ext cx="361631" cy="296948"/>
          </a:xfrm>
          <a:prstGeom prst="bentConnector2">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46AE3A79-D8E6-4042-9753-C2E53763A3F5}"/>
              </a:ext>
            </a:extLst>
          </p:cNvPr>
          <p:cNvGrpSpPr/>
          <p:nvPr/>
        </p:nvGrpSpPr>
        <p:grpSpPr>
          <a:xfrm>
            <a:off x="4404536" y="3434732"/>
            <a:ext cx="990409" cy="690650"/>
            <a:chOff x="6575632" y="2499237"/>
            <a:chExt cx="990409" cy="690650"/>
          </a:xfrm>
        </p:grpSpPr>
        <p:sp>
          <p:nvSpPr>
            <p:cNvPr id="197" name="Rectangle 196">
              <a:extLst>
                <a:ext uri="{FF2B5EF4-FFF2-40B4-BE49-F238E27FC236}">
                  <a16:creationId xmlns:a16="http://schemas.microsoft.com/office/drawing/2014/main" id="{66C1CE22-252E-4240-8A94-C3C1043B47C0}"/>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y</a:t>
              </a:r>
            </a:p>
          </p:txBody>
        </p:sp>
        <p:sp>
          <p:nvSpPr>
            <p:cNvPr id="198" name="Rectangle 197">
              <a:extLst>
                <a:ext uri="{FF2B5EF4-FFF2-40B4-BE49-F238E27FC236}">
                  <a16:creationId xmlns:a16="http://schemas.microsoft.com/office/drawing/2014/main" id="{B818543C-295B-4BB6-A2BE-5E769D583B31}"/>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x</a:t>
              </a:r>
            </a:p>
          </p:txBody>
        </p:sp>
        <p:cxnSp>
          <p:nvCxnSpPr>
            <p:cNvPr id="199" name="Straight Arrow Connector 18">
              <a:extLst>
                <a:ext uri="{FF2B5EF4-FFF2-40B4-BE49-F238E27FC236}">
                  <a16:creationId xmlns:a16="http://schemas.microsoft.com/office/drawing/2014/main" id="{F8CE6604-3013-4106-B856-246B1EFACE43}"/>
                </a:ext>
              </a:extLst>
            </p:cNvPr>
            <p:cNvCxnSpPr>
              <a:cxnSpLocks/>
              <a:stCxn id="197" idx="2"/>
              <a:endCxn id="198"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sp>
        <p:nvSpPr>
          <p:cNvPr id="201" name="Rectangle 200">
            <a:extLst>
              <a:ext uri="{FF2B5EF4-FFF2-40B4-BE49-F238E27FC236}">
                <a16:creationId xmlns:a16="http://schemas.microsoft.com/office/drawing/2014/main" id="{56135CA4-C4E8-4348-9EB1-73F4A251B239}"/>
              </a:ext>
            </a:extLst>
          </p:cNvPr>
          <p:cNvSpPr/>
          <p:nvPr/>
        </p:nvSpPr>
        <p:spPr>
          <a:xfrm>
            <a:off x="2663111" y="3404937"/>
            <a:ext cx="990409" cy="259356"/>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x</a:t>
            </a:r>
          </a:p>
        </p:txBody>
      </p:sp>
      <p:sp>
        <p:nvSpPr>
          <p:cNvPr id="202" name="Rectangle 201">
            <a:extLst>
              <a:ext uri="{FF2B5EF4-FFF2-40B4-BE49-F238E27FC236}">
                <a16:creationId xmlns:a16="http://schemas.microsoft.com/office/drawing/2014/main" id="{A092BF5F-A903-4BA1-82A7-0A6D67444E75}"/>
              </a:ext>
            </a:extLst>
          </p:cNvPr>
          <p:cNvSpPr/>
          <p:nvPr/>
        </p:nvSpPr>
        <p:spPr>
          <a:xfrm>
            <a:off x="2663111" y="3836231"/>
            <a:ext cx="990409" cy="259356"/>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y</a:t>
            </a:r>
          </a:p>
        </p:txBody>
      </p:sp>
      <p:cxnSp>
        <p:nvCxnSpPr>
          <p:cNvPr id="203" name="Straight Arrow Connector 18">
            <a:extLst>
              <a:ext uri="{FF2B5EF4-FFF2-40B4-BE49-F238E27FC236}">
                <a16:creationId xmlns:a16="http://schemas.microsoft.com/office/drawing/2014/main" id="{D208B288-28AB-4298-9319-840FD82A5EE3}"/>
              </a:ext>
            </a:extLst>
          </p:cNvPr>
          <p:cNvCxnSpPr>
            <a:cxnSpLocks/>
            <a:stCxn id="201" idx="2"/>
            <a:endCxn id="202" idx="0"/>
          </p:cNvCxnSpPr>
          <p:nvPr/>
        </p:nvCxnSpPr>
        <p:spPr>
          <a:xfrm>
            <a:off x="3158316" y="3664293"/>
            <a:ext cx="0" cy="171938"/>
          </a:xfrm>
          <a:prstGeom prst="straightConnector1">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04" name="Straight Arrow Connector 18">
            <a:extLst>
              <a:ext uri="{FF2B5EF4-FFF2-40B4-BE49-F238E27FC236}">
                <a16:creationId xmlns:a16="http://schemas.microsoft.com/office/drawing/2014/main" id="{83AD0962-D7B1-4CD4-BADD-BED892FAFB6F}"/>
              </a:ext>
            </a:extLst>
          </p:cNvPr>
          <p:cNvCxnSpPr>
            <a:cxnSpLocks/>
            <a:stCxn id="202" idx="2"/>
            <a:endCxn id="206" idx="2"/>
          </p:cNvCxnSpPr>
          <p:nvPr/>
        </p:nvCxnSpPr>
        <p:spPr>
          <a:xfrm rot="16200000" flipH="1">
            <a:off x="3462405" y="3791497"/>
            <a:ext cx="200919" cy="809097"/>
          </a:xfrm>
          <a:prstGeom prst="bentConnector2">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5" name="Diamond 204">
            <a:extLst>
              <a:ext uri="{FF2B5EF4-FFF2-40B4-BE49-F238E27FC236}">
                <a16:creationId xmlns:a16="http://schemas.microsoft.com/office/drawing/2014/main" id="{8CED3BC7-BD91-4932-8358-40FD391DDEF3}"/>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206" name="Oval 205">
            <a:extLst>
              <a:ext uri="{FF2B5EF4-FFF2-40B4-BE49-F238E27FC236}">
                <a16:creationId xmlns:a16="http://schemas.microsoft.com/office/drawing/2014/main" id="{CB1FFA53-CB9B-4D77-AE02-377025F366EC}"/>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07" name="Straight Arrow Connector 18">
            <a:extLst>
              <a:ext uri="{FF2B5EF4-FFF2-40B4-BE49-F238E27FC236}">
                <a16:creationId xmlns:a16="http://schemas.microsoft.com/office/drawing/2014/main" id="{16606AE0-2582-4CD9-B2C2-6F048878D8E3}"/>
              </a:ext>
            </a:extLst>
          </p:cNvPr>
          <p:cNvCxnSpPr>
            <a:cxnSpLocks/>
            <a:stCxn id="206" idx="4"/>
            <a:endCxn id="173"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9DCA440C-F53C-4345-961C-E0573E69643B}"/>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209" name="TextBox 208">
            <a:extLst>
              <a:ext uri="{FF2B5EF4-FFF2-40B4-BE49-F238E27FC236}">
                <a16:creationId xmlns:a16="http://schemas.microsoft.com/office/drawing/2014/main" id="{743CAF0B-B13C-42B1-9C53-3D01D405247F}"/>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87899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lowchart: Preparation 164">
            <a:extLst>
              <a:ext uri="{FF2B5EF4-FFF2-40B4-BE49-F238E27FC236}">
                <a16:creationId xmlns:a16="http://schemas.microsoft.com/office/drawing/2014/main" id="{B057577F-F579-4632-93B4-493E53FB0944}"/>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000000"/>
                </a:solidFill>
              </a:rPr>
              <a:t>i</a:t>
            </a:r>
            <a:r>
              <a:rPr lang="en-US" sz="1400" dirty="0">
                <a:solidFill>
                  <a:srgbClr val="000000"/>
                </a:solidFill>
              </a:rPr>
              <a:t> = 1 to 10 step 2</a:t>
            </a:r>
          </a:p>
        </p:txBody>
      </p:sp>
      <p:cxnSp>
        <p:nvCxnSpPr>
          <p:cNvPr id="166" name="Straight Arrow Connector 165">
            <a:extLst>
              <a:ext uri="{FF2B5EF4-FFF2-40B4-BE49-F238E27FC236}">
                <a16:creationId xmlns:a16="http://schemas.microsoft.com/office/drawing/2014/main" id="{932B7E0F-24D8-4E74-8674-E755201AA5F5}"/>
              </a:ext>
            </a:extLst>
          </p:cNvPr>
          <p:cNvCxnSpPr>
            <a:cxnSpLocks/>
            <a:endCxn id="165"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59A57EA-1650-4808-A890-045944AF7452}"/>
              </a:ext>
            </a:extLst>
          </p:cNvPr>
          <p:cNvCxnSpPr>
            <a:cxnSpLocks/>
          </p:cNvCxnSpPr>
          <p:nvPr/>
        </p:nvCxnSpPr>
        <p:spPr>
          <a:xfrm>
            <a:off x="1411029" y="1084488"/>
            <a:ext cx="0" cy="524596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8">
            <a:extLst>
              <a:ext uri="{FF2B5EF4-FFF2-40B4-BE49-F238E27FC236}">
                <a16:creationId xmlns:a16="http://schemas.microsoft.com/office/drawing/2014/main" id="{FF0A9EC9-93A1-49D8-BD6E-3298ADBC9A2A}"/>
              </a:ext>
            </a:extLst>
          </p:cNvPr>
          <p:cNvCxnSpPr>
            <a:cxnSpLocks/>
            <a:stCxn id="165" idx="3"/>
            <a:endCxn id="187" idx="5"/>
          </p:cNvCxnSpPr>
          <p:nvPr/>
        </p:nvCxnSpPr>
        <p:spPr>
          <a:xfrm>
            <a:off x="2559788" y="857090"/>
            <a:ext cx="790999" cy="414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8">
            <a:extLst>
              <a:ext uri="{FF2B5EF4-FFF2-40B4-BE49-F238E27FC236}">
                <a16:creationId xmlns:a16="http://schemas.microsoft.com/office/drawing/2014/main" id="{39BDCEE6-FFFF-4C2E-910D-3F47CB2DCD27}"/>
              </a:ext>
            </a:extLst>
          </p:cNvPr>
          <p:cNvCxnSpPr>
            <a:cxnSpLocks/>
            <a:stCxn id="184" idx="2"/>
            <a:endCxn id="165" idx="2"/>
          </p:cNvCxnSpPr>
          <p:nvPr/>
        </p:nvCxnSpPr>
        <p:spPr>
          <a:xfrm rot="10800000">
            <a:off x="1778386" y="1084488"/>
            <a:ext cx="2181478" cy="5204202"/>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5A7D5E09-EC3E-47D4-9573-5247BCD628A5}"/>
              </a:ext>
            </a:extLst>
          </p:cNvPr>
          <p:cNvSpPr txBox="1"/>
          <p:nvPr/>
        </p:nvSpPr>
        <p:spPr>
          <a:xfrm>
            <a:off x="2669418" y="546073"/>
            <a:ext cx="802394" cy="307777"/>
          </a:xfrm>
          <a:prstGeom prst="rect">
            <a:avLst/>
          </a:prstGeom>
          <a:noFill/>
        </p:spPr>
        <p:txBody>
          <a:bodyPr wrap="square" rtlCol="0">
            <a:spAutoFit/>
          </a:bodyPr>
          <a:lstStyle/>
          <a:p>
            <a:r>
              <a:rPr lang="en-US" sz="1400" dirty="0">
                <a:solidFill>
                  <a:srgbClr val="000000"/>
                </a:solidFill>
              </a:rPr>
              <a:t>Next</a:t>
            </a:r>
          </a:p>
        </p:txBody>
      </p:sp>
      <p:sp>
        <p:nvSpPr>
          <p:cNvPr id="171" name="TextBox 170">
            <a:extLst>
              <a:ext uri="{FF2B5EF4-FFF2-40B4-BE49-F238E27FC236}">
                <a16:creationId xmlns:a16="http://schemas.microsoft.com/office/drawing/2014/main" id="{007DDEE2-2541-4F6C-A7BC-E2AB37D5F7E7}"/>
              </a:ext>
            </a:extLst>
          </p:cNvPr>
          <p:cNvSpPr txBox="1"/>
          <p:nvPr/>
        </p:nvSpPr>
        <p:spPr>
          <a:xfrm>
            <a:off x="816194" y="1084488"/>
            <a:ext cx="605774" cy="307777"/>
          </a:xfrm>
          <a:prstGeom prst="rect">
            <a:avLst/>
          </a:prstGeom>
          <a:noFill/>
        </p:spPr>
        <p:txBody>
          <a:bodyPr wrap="square" rtlCol="0">
            <a:spAutoFit/>
          </a:bodyPr>
          <a:lstStyle/>
          <a:p>
            <a:r>
              <a:rPr lang="en-US" sz="1400" dirty="0">
                <a:solidFill>
                  <a:srgbClr val="000000"/>
                </a:solidFill>
              </a:rPr>
              <a:t>Done</a:t>
            </a:r>
          </a:p>
        </p:txBody>
      </p:sp>
      <p:cxnSp>
        <p:nvCxnSpPr>
          <p:cNvPr id="172" name="Straight Arrow Connector 18">
            <a:extLst>
              <a:ext uri="{FF2B5EF4-FFF2-40B4-BE49-F238E27FC236}">
                <a16:creationId xmlns:a16="http://schemas.microsoft.com/office/drawing/2014/main" id="{39B5E102-D32C-4005-9671-406B84762603}"/>
              </a:ext>
            </a:extLst>
          </p:cNvPr>
          <p:cNvCxnSpPr>
            <a:cxnSpLocks/>
            <a:stCxn id="187" idx="4"/>
            <a:endCxn id="188" idx="0"/>
          </p:cNvCxnSpPr>
          <p:nvPr/>
        </p:nvCxnSpPr>
        <p:spPr>
          <a:xfrm>
            <a:off x="4011379" y="1092769"/>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3" name="Diamond 172">
            <a:extLst>
              <a:ext uri="{FF2B5EF4-FFF2-40B4-BE49-F238E27FC236}">
                <a16:creationId xmlns:a16="http://schemas.microsoft.com/office/drawing/2014/main" id="{6355010A-6AB5-4A25-B513-77FA33601046}"/>
              </a:ext>
            </a:extLst>
          </p:cNvPr>
          <p:cNvSpPr/>
          <p:nvPr/>
        </p:nvSpPr>
        <p:spPr>
          <a:xfrm>
            <a:off x="3346479" y="4564306"/>
            <a:ext cx="1329799" cy="463078"/>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&gt; max</a:t>
            </a:r>
          </a:p>
        </p:txBody>
      </p:sp>
      <p:sp>
        <p:nvSpPr>
          <p:cNvPr id="174" name="Rectangle 173">
            <a:extLst>
              <a:ext uri="{FF2B5EF4-FFF2-40B4-BE49-F238E27FC236}">
                <a16:creationId xmlns:a16="http://schemas.microsoft.com/office/drawing/2014/main" id="{F983E9D6-A28A-4C28-9C2F-FCACA21D31B8}"/>
              </a:ext>
            </a:extLst>
          </p:cNvPr>
          <p:cNvSpPr/>
          <p:nvPr/>
        </p:nvSpPr>
        <p:spPr>
          <a:xfrm>
            <a:off x="4864467" y="4655913"/>
            <a:ext cx="1092134" cy="27986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a:t>
            </a:r>
            <a:r>
              <a:rPr lang="en-US" sz="1200" dirty="0" err="1">
                <a:solidFill>
                  <a:schemeClr val="bg2">
                    <a:lumMod val="10000"/>
                  </a:schemeClr>
                </a:solidFill>
              </a:rPr>
              <a:t>lastmax</a:t>
            </a:r>
            <a:endParaRPr lang="en-US" sz="1200" dirty="0">
              <a:solidFill>
                <a:schemeClr val="bg2">
                  <a:lumMod val="10000"/>
                </a:schemeClr>
              </a:solidFill>
            </a:endParaRPr>
          </a:p>
        </p:txBody>
      </p:sp>
      <p:sp>
        <p:nvSpPr>
          <p:cNvPr id="175" name="Diamond 174">
            <a:extLst>
              <a:ext uri="{FF2B5EF4-FFF2-40B4-BE49-F238E27FC236}">
                <a16:creationId xmlns:a16="http://schemas.microsoft.com/office/drawing/2014/main" id="{F245F513-EBB3-4A50-900C-8F8158AC5124}"/>
              </a:ext>
            </a:extLst>
          </p:cNvPr>
          <p:cNvSpPr/>
          <p:nvPr/>
        </p:nvSpPr>
        <p:spPr>
          <a:xfrm>
            <a:off x="3346479" y="5567060"/>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&lt; min</a:t>
            </a:r>
          </a:p>
        </p:txBody>
      </p:sp>
      <p:sp>
        <p:nvSpPr>
          <p:cNvPr id="176" name="Rectangle 175">
            <a:extLst>
              <a:ext uri="{FF2B5EF4-FFF2-40B4-BE49-F238E27FC236}">
                <a16:creationId xmlns:a16="http://schemas.microsoft.com/office/drawing/2014/main" id="{94539633-C507-4906-9E85-9A0B14AACF4B}"/>
              </a:ext>
            </a:extLst>
          </p:cNvPr>
          <p:cNvSpPr/>
          <p:nvPr/>
        </p:nvSpPr>
        <p:spPr>
          <a:xfrm>
            <a:off x="4864467" y="5653307"/>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a:t>
            </a:r>
            <a:r>
              <a:rPr lang="en-US" sz="1200" dirty="0" err="1">
                <a:solidFill>
                  <a:schemeClr val="bg2">
                    <a:lumMod val="10000"/>
                  </a:schemeClr>
                </a:solidFill>
              </a:rPr>
              <a:t>lastmin</a:t>
            </a:r>
            <a:endParaRPr lang="en-US" sz="1200" dirty="0">
              <a:solidFill>
                <a:schemeClr val="bg2">
                  <a:lumMod val="10000"/>
                </a:schemeClr>
              </a:solidFill>
            </a:endParaRPr>
          </a:p>
        </p:txBody>
      </p:sp>
      <p:sp>
        <p:nvSpPr>
          <p:cNvPr id="177" name="Oval 176">
            <a:extLst>
              <a:ext uri="{FF2B5EF4-FFF2-40B4-BE49-F238E27FC236}">
                <a16:creationId xmlns:a16="http://schemas.microsoft.com/office/drawing/2014/main" id="{C9DDC0DA-933F-4402-B5AC-A7641E01E7E4}"/>
              </a:ext>
            </a:extLst>
          </p:cNvPr>
          <p:cNvSpPr/>
          <p:nvPr/>
        </p:nvSpPr>
        <p:spPr>
          <a:xfrm>
            <a:off x="3959864" y="5257922"/>
            <a:ext cx="103029" cy="83531"/>
          </a:xfrm>
          <a:prstGeom prst="ellipse">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78" name="Straight Arrow Connector 18">
            <a:extLst>
              <a:ext uri="{FF2B5EF4-FFF2-40B4-BE49-F238E27FC236}">
                <a16:creationId xmlns:a16="http://schemas.microsoft.com/office/drawing/2014/main" id="{650AA2B8-0203-4DB0-B85B-BE7CBC20DCFE}"/>
              </a:ext>
            </a:extLst>
          </p:cNvPr>
          <p:cNvCxnSpPr>
            <a:cxnSpLocks/>
            <a:stCxn id="191" idx="4"/>
            <a:endCxn id="205" idx="0"/>
          </p:cNvCxnSpPr>
          <p:nvPr/>
        </p:nvCxnSpPr>
        <p:spPr>
          <a:xfrm>
            <a:off x="4011379" y="2673811"/>
            <a:ext cx="3773" cy="21960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8">
            <a:extLst>
              <a:ext uri="{FF2B5EF4-FFF2-40B4-BE49-F238E27FC236}">
                <a16:creationId xmlns:a16="http://schemas.microsoft.com/office/drawing/2014/main" id="{8E892241-AD77-47E5-8976-CFA5A588C6BE}"/>
              </a:ext>
            </a:extLst>
          </p:cNvPr>
          <p:cNvCxnSpPr>
            <a:cxnSpLocks/>
            <a:stCxn id="173" idx="3"/>
            <a:endCxn id="174" idx="1"/>
          </p:cNvCxnSpPr>
          <p:nvPr/>
        </p:nvCxnSpPr>
        <p:spPr>
          <a:xfrm>
            <a:off x="4676278" y="4795845"/>
            <a:ext cx="188189" cy="0"/>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8">
            <a:extLst>
              <a:ext uri="{FF2B5EF4-FFF2-40B4-BE49-F238E27FC236}">
                <a16:creationId xmlns:a16="http://schemas.microsoft.com/office/drawing/2014/main" id="{9C048CB9-C202-4182-8F98-840ADAE6B11A}"/>
              </a:ext>
            </a:extLst>
          </p:cNvPr>
          <p:cNvCxnSpPr>
            <a:cxnSpLocks/>
            <a:stCxn id="174" idx="2"/>
            <a:endCxn id="177" idx="6"/>
          </p:cNvCxnSpPr>
          <p:nvPr/>
        </p:nvCxnSpPr>
        <p:spPr>
          <a:xfrm rot="5400000">
            <a:off x="4554759" y="4443912"/>
            <a:ext cx="363911" cy="1347641"/>
          </a:xfrm>
          <a:prstGeom prst="bentConnector2">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
            <a:extLst>
              <a:ext uri="{FF2B5EF4-FFF2-40B4-BE49-F238E27FC236}">
                <a16:creationId xmlns:a16="http://schemas.microsoft.com/office/drawing/2014/main" id="{D764F9EC-0FEE-44DA-8081-8E32D5A0595E}"/>
              </a:ext>
            </a:extLst>
          </p:cNvPr>
          <p:cNvCxnSpPr>
            <a:cxnSpLocks/>
            <a:stCxn id="173" idx="2"/>
            <a:endCxn id="177" idx="0"/>
          </p:cNvCxnSpPr>
          <p:nvPr/>
        </p:nvCxnSpPr>
        <p:spPr>
          <a:xfrm>
            <a:off x="4011379" y="5027384"/>
            <a:ext cx="0" cy="230538"/>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
            <a:extLst>
              <a:ext uri="{FF2B5EF4-FFF2-40B4-BE49-F238E27FC236}">
                <a16:creationId xmlns:a16="http://schemas.microsoft.com/office/drawing/2014/main" id="{11C6C4E3-F995-43B2-8BB2-6C9366DCBA3D}"/>
              </a:ext>
            </a:extLst>
          </p:cNvPr>
          <p:cNvCxnSpPr>
            <a:cxnSpLocks/>
            <a:stCxn id="177" idx="4"/>
            <a:endCxn id="175" idx="0"/>
          </p:cNvCxnSpPr>
          <p:nvPr/>
        </p:nvCxnSpPr>
        <p:spPr>
          <a:xfrm>
            <a:off x="4011379" y="5341453"/>
            <a:ext cx="0" cy="22560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
            <a:extLst>
              <a:ext uri="{FF2B5EF4-FFF2-40B4-BE49-F238E27FC236}">
                <a16:creationId xmlns:a16="http://schemas.microsoft.com/office/drawing/2014/main" id="{715ED6A8-9FB4-478D-B9DF-3AEBD3A651B7}"/>
              </a:ext>
            </a:extLst>
          </p:cNvPr>
          <p:cNvCxnSpPr>
            <a:cxnSpLocks/>
            <a:stCxn id="175" idx="3"/>
            <a:endCxn id="176" idx="1"/>
          </p:cNvCxnSpPr>
          <p:nvPr/>
        </p:nvCxnSpPr>
        <p:spPr>
          <a:xfrm flipV="1">
            <a:off x="4676278" y="5793239"/>
            <a:ext cx="188189" cy="536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0616FF8E-835A-4511-A92F-3A5B8F4454D4}"/>
              </a:ext>
            </a:extLst>
          </p:cNvPr>
          <p:cNvSpPr/>
          <p:nvPr/>
        </p:nvSpPr>
        <p:spPr>
          <a:xfrm>
            <a:off x="3959864" y="6246924"/>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85" name="Straight Arrow Connector 18">
            <a:extLst>
              <a:ext uri="{FF2B5EF4-FFF2-40B4-BE49-F238E27FC236}">
                <a16:creationId xmlns:a16="http://schemas.microsoft.com/office/drawing/2014/main" id="{0F85ACBA-2A0A-49DB-9834-F8D2E99FF419}"/>
              </a:ext>
            </a:extLst>
          </p:cNvPr>
          <p:cNvCxnSpPr>
            <a:cxnSpLocks/>
            <a:stCxn id="175" idx="2"/>
            <a:endCxn id="184" idx="0"/>
          </p:cNvCxnSpPr>
          <p:nvPr/>
        </p:nvCxnSpPr>
        <p:spPr>
          <a:xfrm>
            <a:off x="4011379" y="6030138"/>
            <a:ext cx="0" cy="21678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
            <a:extLst>
              <a:ext uri="{FF2B5EF4-FFF2-40B4-BE49-F238E27FC236}">
                <a16:creationId xmlns:a16="http://schemas.microsoft.com/office/drawing/2014/main" id="{75F961B4-DC0F-47CF-8AD9-E1CEB2D98AA3}"/>
              </a:ext>
            </a:extLst>
          </p:cNvPr>
          <p:cNvCxnSpPr>
            <a:cxnSpLocks/>
            <a:stCxn id="176" idx="2"/>
            <a:endCxn id="184" idx="6"/>
          </p:cNvCxnSpPr>
          <p:nvPr/>
        </p:nvCxnSpPr>
        <p:spPr>
          <a:xfrm rot="5400000">
            <a:off x="4558955" y="5437110"/>
            <a:ext cx="355519"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7" name="Parallelogram 186">
            <a:extLst>
              <a:ext uri="{FF2B5EF4-FFF2-40B4-BE49-F238E27FC236}">
                <a16:creationId xmlns:a16="http://schemas.microsoft.com/office/drawing/2014/main" id="{BEEBE0BE-2CF3-4554-A27A-695510570525}"/>
              </a:ext>
            </a:extLst>
          </p:cNvPr>
          <p:cNvSpPr/>
          <p:nvPr/>
        </p:nvSpPr>
        <p:spPr>
          <a:xfrm>
            <a:off x="3272622" y="629691"/>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88" name="Parallelogram 187">
            <a:extLst>
              <a:ext uri="{FF2B5EF4-FFF2-40B4-BE49-F238E27FC236}">
                <a16:creationId xmlns:a16="http://schemas.microsoft.com/office/drawing/2014/main" id="{79562713-E62D-4BF1-9958-C898EB8A6A5C}"/>
              </a:ext>
            </a:extLst>
          </p:cNvPr>
          <p:cNvSpPr/>
          <p:nvPr/>
        </p:nvSpPr>
        <p:spPr>
          <a:xfrm>
            <a:off x="3436196" y="1262735"/>
            <a:ext cx="1150365" cy="26748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89" name="Straight Arrow Connector 18">
            <a:extLst>
              <a:ext uri="{FF2B5EF4-FFF2-40B4-BE49-F238E27FC236}">
                <a16:creationId xmlns:a16="http://schemas.microsoft.com/office/drawing/2014/main" id="{690617A7-D654-4D71-B42A-273B890300D4}"/>
              </a:ext>
            </a:extLst>
          </p:cNvPr>
          <p:cNvCxnSpPr>
            <a:cxnSpLocks/>
            <a:stCxn id="190" idx="4"/>
            <a:endCxn id="191" idx="0"/>
          </p:cNvCxnSpPr>
          <p:nvPr/>
        </p:nvCxnSpPr>
        <p:spPr>
          <a:xfrm>
            <a:off x="4011379" y="2286315"/>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0" name="Parallelogram 189">
            <a:extLst>
              <a:ext uri="{FF2B5EF4-FFF2-40B4-BE49-F238E27FC236}">
                <a16:creationId xmlns:a16="http://schemas.microsoft.com/office/drawing/2014/main" id="{B90A4E59-F75A-4858-979E-437EF71D289E}"/>
              </a:ext>
            </a:extLst>
          </p:cNvPr>
          <p:cNvSpPr/>
          <p:nvPr/>
        </p:nvSpPr>
        <p:spPr>
          <a:xfrm>
            <a:off x="3272622" y="1823237"/>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91" name="Parallelogram 190">
            <a:extLst>
              <a:ext uri="{FF2B5EF4-FFF2-40B4-BE49-F238E27FC236}">
                <a16:creationId xmlns:a16="http://schemas.microsoft.com/office/drawing/2014/main" id="{1A63AFA9-ECE8-4ADF-B4FC-F6DB767A8105}"/>
              </a:ext>
            </a:extLst>
          </p:cNvPr>
          <p:cNvSpPr/>
          <p:nvPr/>
        </p:nvSpPr>
        <p:spPr>
          <a:xfrm>
            <a:off x="3436196" y="2456281"/>
            <a:ext cx="1150365" cy="217530"/>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92" name="Straight Arrow Connector 18">
            <a:extLst>
              <a:ext uri="{FF2B5EF4-FFF2-40B4-BE49-F238E27FC236}">
                <a16:creationId xmlns:a16="http://schemas.microsoft.com/office/drawing/2014/main" id="{B0D3551F-8FB1-4918-AB14-606DAF958412}"/>
              </a:ext>
            </a:extLst>
          </p:cNvPr>
          <p:cNvCxnSpPr>
            <a:cxnSpLocks/>
            <a:stCxn id="188" idx="4"/>
            <a:endCxn id="190" idx="0"/>
          </p:cNvCxnSpPr>
          <p:nvPr/>
        </p:nvCxnSpPr>
        <p:spPr>
          <a:xfrm>
            <a:off x="4011379" y="1530223"/>
            <a:ext cx="0" cy="2930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8">
            <a:extLst>
              <a:ext uri="{FF2B5EF4-FFF2-40B4-BE49-F238E27FC236}">
                <a16:creationId xmlns:a16="http://schemas.microsoft.com/office/drawing/2014/main" id="{805BB3CB-0718-4C04-9050-27C173016074}"/>
              </a:ext>
            </a:extLst>
          </p:cNvPr>
          <p:cNvCxnSpPr>
            <a:cxnSpLocks/>
            <a:stCxn id="198" idx="2"/>
            <a:endCxn id="206"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8">
            <a:extLst>
              <a:ext uri="{FF2B5EF4-FFF2-40B4-BE49-F238E27FC236}">
                <a16:creationId xmlns:a16="http://schemas.microsoft.com/office/drawing/2014/main" id="{9B3BB7F8-7CD2-424B-9E44-95D94E860200}"/>
              </a:ext>
            </a:extLst>
          </p:cNvPr>
          <p:cNvCxnSpPr>
            <a:cxnSpLocks/>
            <a:stCxn id="205" idx="3"/>
            <a:endCxn id="197"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8">
            <a:extLst>
              <a:ext uri="{FF2B5EF4-FFF2-40B4-BE49-F238E27FC236}">
                <a16:creationId xmlns:a16="http://schemas.microsoft.com/office/drawing/2014/main" id="{E3DF9176-0C66-4A34-A847-26A63F4FDC33}"/>
              </a:ext>
            </a:extLst>
          </p:cNvPr>
          <p:cNvCxnSpPr>
            <a:cxnSpLocks/>
            <a:stCxn id="205" idx="1"/>
            <a:endCxn id="201"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F3B71BDE-1C99-4899-96DA-10BA01D52142}"/>
              </a:ext>
            </a:extLst>
          </p:cNvPr>
          <p:cNvGrpSpPr/>
          <p:nvPr/>
        </p:nvGrpSpPr>
        <p:grpSpPr>
          <a:xfrm>
            <a:off x="4404536" y="3434732"/>
            <a:ext cx="990409" cy="690650"/>
            <a:chOff x="6575632" y="2499237"/>
            <a:chExt cx="990409" cy="690650"/>
          </a:xfrm>
        </p:grpSpPr>
        <p:sp>
          <p:nvSpPr>
            <p:cNvPr id="197" name="Rectangle 196">
              <a:extLst>
                <a:ext uri="{FF2B5EF4-FFF2-40B4-BE49-F238E27FC236}">
                  <a16:creationId xmlns:a16="http://schemas.microsoft.com/office/drawing/2014/main" id="{58C03AA7-FE88-462B-AACC-496FF65EB864}"/>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y</a:t>
              </a:r>
            </a:p>
          </p:txBody>
        </p:sp>
        <p:sp>
          <p:nvSpPr>
            <p:cNvPr id="198" name="Rectangle 197">
              <a:extLst>
                <a:ext uri="{FF2B5EF4-FFF2-40B4-BE49-F238E27FC236}">
                  <a16:creationId xmlns:a16="http://schemas.microsoft.com/office/drawing/2014/main" id="{0A5691B8-8990-4682-80BF-3D51739665D4}"/>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x</a:t>
              </a:r>
            </a:p>
          </p:txBody>
        </p:sp>
        <p:cxnSp>
          <p:nvCxnSpPr>
            <p:cNvPr id="199" name="Straight Arrow Connector 18">
              <a:extLst>
                <a:ext uri="{FF2B5EF4-FFF2-40B4-BE49-F238E27FC236}">
                  <a16:creationId xmlns:a16="http://schemas.microsoft.com/office/drawing/2014/main" id="{667A7BEA-13BF-499B-AEBD-DBFE530417FE}"/>
                </a:ext>
              </a:extLst>
            </p:cNvPr>
            <p:cNvCxnSpPr>
              <a:cxnSpLocks/>
              <a:stCxn id="197" idx="2"/>
              <a:endCxn id="198"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10F961E0-B5F9-4CBB-B7AE-8B9C0AAD59AB}"/>
              </a:ext>
            </a:extLst>
          </p:cNvPr>
          <p:cNvGrpSpPr/>
          <p:nvPr/>
        </p:nvGrpSpPr>
        <p:grpSpPr>
          <a:xfrm>
            <a:off x="2663111" y="3404937"/>
            <a:ext cx="990409" cy="690650"/>
            <a:chOff x="4519208" y="2469442"/>
            <a:chExt cx="990409" cy="690650"/>
          </a:xfrm>
        </p:grpSpPr>
        <p:sp>
          <p:nvSpPr>
            <p:cNvPr id="201" name="Rectangle 200">
              <a:extLst>
                <a:ext uri="{FF2B5EF4-FFF2-40B4-BE49-F238E27FC236}">
                  <a16:creationId xmlns:a16="http://schemas.microsoft.com/office/drawing/2014/main" id="{50E38CAF-0658-4A59-9E2D-047BCFFF79E6}"/>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x</a:t>
              </a:r>
            </a:p>
          </p:txBody>
        </p:sp>
        <p:sp>
          <p:nvSpPr>
            <p:cNvPr id="202" name="Rectangle 201">
              <a:extLst>
                <a:ext uri="{FF2B5EF4-FFF2-40B4-BE49-F238E27FC236}">
                  <a16:creationId xmlns:a16="http://schemas.microsoft.com/office/drawing/2014/main" id="{79F67DE0-39C1-4A52-97B6-898BF792B3FC}"/>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y</a:t>
              </a:r>
            </a:p>
          </p:txBody>
        </p:sp>
        <p:cxnSp>
          <p:nvCxnSpPr>
            <p:cNvPr id="203" name="Straight Arrow Connector 18">
              <a:extLst>
                <a:ext uri="{FF2B5EF4-FFF2-40B4-BE49-F238E27FC236}">
                  <a16:creationId xmlns:a16="http://schemas.microsoft.com/office/drawing/2014/main" id="{56821267-8504-4A41-A7BB-88B3D268AC14}"/>
                </a:ext>
              </a:extLst>
            </p:cNvPr>
            <p:cNvCxnSpPr>
              <a:cxnSpLocks/>
              <a:stCxn id="201" idx="2"/>
              <a:endCxn id="202"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204" name="Straight Arrow Connector 18">
            <a:extLst>
              <a:ext uri="{FF2B5EF4-FFF2-40B4-BE49-F238E27FC236}">
                <a16:creationId xmlns:a16="http://schemas.microsoft.com/office/drawing/2014/main" id="{0A9310A9-A588-4D58-A768-476440AF5C1D}"/>
              </a:ext>
            </a:extLst>
          </p:cNvPr>
          <p:cNvCxnSpPr>
            <a:cxnSpLocks/>
            <a:stCxn id="202" idx="2"/>
            <a:endCxn id="206"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5" name="Diamond 204">
            <a:extLst>
              <a:ext uri="{FF2B5EF4-FFF2-40B4-BE49-F238E27FC236}">
                <a16:creationId xmlns:a16="http://schemas.microsoft.com/office/drawing/2014/main" id="{774C99F0-1A42-499A-B129-AD571E61CE13}"/>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206" name="Oval 205">
            <a:extLst>
              <a:ext uri="{FF2B5EF4-FFF2-40B4-BE49-F238E27FC236}">
                <a16:creationId xmlns:a16="http://schemas.microsoft.com/office/drawing/2014/main" id="{9173970D-A8BF-4374-A870-F3B04876952F}"/>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07" name="Straight Arrow Connector 18">
            <a:extLst>
              <a:ext uri="{FF2B5EF4-FFF2-40B4-BE49-F238E27FC236}">
                <a16:creationId xmlns:a16="http://schemas.microsoft.com/office/drawing/2014/main" id="{502AF454-0B56-4CD3-AB49-8D7FDD6DFA9C}"/>
              </a:ext>
            </a:extLst>
          </p:cNvPr>
          <p:cNvCxnSpPr>
            <a:cxnSpLocks/>
            <a:stCxn id="206" idx="4"/>
            <a:endCxn id="173" idx="0"/>
          </p:cNvCxnSpPr>
          <p:nvPr/>
        </p:nvCxnSpPr>
        <p:spPr>
          <a:xfrm flipH="1">
            <a:off x="4011379" y="4335210"/>
            <a:ext cx="3774" cy="229096"/>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84BA49EB-0492-43ED-9785-DBD5ED57342E}"/>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209" name="TextBox 208">
            <a:extLst>
              <a:ext uri="{FF2B5EF4-FFF2-40B4-BE49-F238E27FC236}">
                <a16:creationId xmlns:a16="http://schemas.microsoft.com/office/drawing/2014/main" id="{20DFD4F9-7979-42A7-8318-47B582E56507}"/>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102687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lowchart: Preparation 164">
            <a:extLst>
              <a:ext uri="{FF2B5EF4-FFF2-40B4-BE49-F238E27FC236}">
                <a16:creationId xmlns:a16="http://schemas.microsoft.com/office/drawing/2014/main" id="{A20A0060-F139-408F-8273-C18031B5AB00}"/>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000000"/>
                </a:solidFill>
              </a:rPr>
              <a:t>i</a:t>
            </a:r>
            <a:r>
              <a:rPr lang="en-US" sz="1400" dirty="0">
                <a:solidFill>
                  <a:srgbClr val="000000"/>
                </a:solidFill>
              </a:rPr>
              <a:t> = 1 to 10 step 2</a:t>
            </a:r>
          </a:p>
        </p:txBody>
      </p:sp>
      <p:cxnSp>
        <p:nvCxnSpPr>
          <p:cNvPr id="166" name="Straight Arrow Connector 165">
            <a:extLst>
              <a:ext uri="{FF2B5EF4-FFF2-40B4-BE49-F238E27FC236}">
                <a16:creationId xmlns:a16="http://schemas.microsoft.com/office/drawing/2014/main" id="{1F7B9823-8AD9-41F0-BE56-931E77F812FC}"/>
              </a:ext>
            </a:extLst>
          </p:cNvPr>
          <p:cNvCxnSpPr>
            <a:cxnSpLocks/>
            <a:endCxn id="165"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0FDC134-8347-4B2E-B7C3-4BFF2C14A5DC}"/>
              </a:ext>
            </a:extLst>
          </p:cNvPr>
          <p:cNvCxnSpPr>
            <a:cxnSpLocks/>
          </p:cNvCxnSpPr>
          <p:nvPr/>
        </p:nvCxnSpPr>
        <p:spPr>
          <a:xfrm>
            <a:off x="1411029" y="1084488"/>
            <a:ext cx="0" cy="524596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8">
            <a:extLst>
              <a:ext uri="{FF2B5EF4-FFF2-40B4-BE49-F238E27FC236}">
                <a16:creationId xmlns:a16="http://schemas.microsoft.com/office/drawing/2014/main" id="{0FC4BEBB-7C78-4012-96A1-9C307DFD05FD}"/>
              </a:ext>
            </a:extLst>
          </p:cNvPr>
          <p:cNvCxnSpPr>
            <a:cxnSpLocks/>
            <a:stCxn id="165" idx="3"/>
            <a:endCxn id="187" idx="5"/>
          </p:cNvCxnSpPr>
          <p:nvPr/>
        </p:nvCxnSpPr>
        <p:spPr>
          <a:xfrm>
            <a:off x="2559788" y="857090"/>
            <a:ext cx="790999" cy="414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8">
            <a:extLst>
              <a:ext uri="{FF2B5EF4-FFF2-40B4-BE49-F238E27FC236}">
                <a16:creationId xmlns:a16="http://schemas.microsoft.com/office/drawing/2014/main" id="{FCCAD585-05CD-4408-A1AE-809A0EAED95D}"/>
              </a:ext>
            </a:extLst>
          </p:cNvPr>
          <p:cNvCxnSpPr>
            <a:cxnSpLocks/>
            <a:stCxn id="184" idx="2"/>
            <a:endCxn id="165" idx="2"/>
          </p:cNvCxnSpPr>
          <p:nvPr/>
        </p:nvCxnSpPr>
        <p:spPr>
          <a:xfrm rot="10800000">
            <a:off x="1778386" y="1084488"/>
            <a:ext cx="2181478" cy="5204202"/>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6F5AB7B0-B7F0-4211-BEAE-A50A5266D778}"/>
              </a:ext>
            </a:extLst>
          </p:cNvPr>
          <p:cNvSpPr txBox="1"/>
          <p:nvPr/>
        </p:nvSpPr>
        <p:spPr>
          <a:xfrm>
            <a:off x="2669418" y="546073"/>
            <a:ext cx="802394" cy="307777"/>
          </a:xfrm>
          <a:prstGeom prst="rect">
            <a:avLst/>
          </a:prstGeom>
          <a:noFill/>
        </p:spPr>
        <p:txBody>
          <a:bodyPr wrap="square" rtlCol="0">
            <a:spAutoFit/>
          </a:bodyPr>
          <a:lstStyle/>
          <a:p>
            <a:r>
              <a:rPr lang="en-US" sz="1400" dirty="0">
                <a:solidFill>
                  <a:srgbClr val="000000"/>
                </a:solidFill>
              </a:rPr>
              <a:t>Next</a:t>
            </a:r>
          </a:p>
        </p:txBody>
      </p:sp>
      <p:sp>
        <p:nvSpPr>
          <p:cNvPr id="171" name="TextBox 170">
            <a:extLst>
              <a:ext uri="{FF2B5EF4-FFF2-40B4-BE49-F238E27FC236}">
                <a16:creationId xmlns:a16="http://schemas.microsoft.com/office/drawing/2014/main" id="{321B21D4-A07D-47A2-825E-17F855349F3C}"/>
              </a:ext>
            </a:extLst>
          </p:cNvPr>
          <p:cNvSpPr txBox="1"/>
          <p:nvPr/>
        </p:nvSpPr>
        <p:spPr>
          <a:xfrm>
            <a:off x="816194" y="1084488"/>
            <a:ext cx="605774" cy="307777"/>
          </a:xfrm>
          <a:prstGeom prst="rect">
            <a:avLst/>
          </a:prstGeom>
          <a:noFill/>
        </p:spPr>
        <p:txBody>
          <a:bodyPr wrap="square" rtlCol="0">
            <a:spAutoFit/>
          </a:bodyPr>
          <a:lstStyle/>
          <a:p>
            <a:r>
              <a:rPr lang="en-US" sz="1400" dirty="0">
                <a:solidFill>
                  <a:srgbClr val="000000"/>
                </a:solidFill>
              </a:rPr>
              <a:t>Done</a:t>
            </a:r>
          </a:p>
        </p:txBody>
      </p:sp>
      <p:cxnSp>
        <p:nvCxnSpPr>
          <p:cNvPr id="172" name="Straight Arrow Connector 18">
            <a:extLst>
              <a:ext uri="{FF2B5EF4-FFF2-40B4-BE49-F238E27FC236}">
                <a16:creationId xmlns:a16="http://schemas.microsoft.com/office/drawing/2014/main" id="{9B7F901C-8017-4F2D-A9F6-CF8508080BA1}"/>
              </a:ext>
            </a:extLst>
          </p:cNvPr>
          <p:cNvCxnSpPr>
            <a:cxnSpLocks/>
            <a:stCxn id="187" idx="4"/>
            <a:endCxn id="188" idx="0"/>
          </p:cNvCxnSpPr>
          <p:nvPr/>
        </p:nvCxnSpPr>
        <p:spPr>
          <a:xfrm>
            <a:off x="4011379" y="1092769"/>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3" name="Diamond 172">
            <a:extLst>
              <a:ext uri="{FF2B5EF4-FFF2-40B4-BE49-F238E27FC236}">
                <a16:creationId xmlns:a16="http://schemas.microsoft.com/office/drawing/2014/main" id="{1CC8874A-F047-4A82-A8D4-7034D4D6C132}"/>
              </a:ext>
            </a:extLst>
          </p:cNvPr>
          <p:cNvSpPr/>
          <p:nvPr/>
        </p:nvSpPr>
        <p:spPr>
          <a:xfrm>
            <a:off x="3346479" y="4564306"/>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&gt; max</a:t>
            </a:r>
          </a:p>
        </p:txBody>
      </p:sp>
      <p:sp>
        <p:nvSpPr>
          <p:cNvPr id="174" name="Rectangle 173">
            <a:extLst>
              <a:ext uri="{FF2B5EF4-FFF2-40B4-BE49-F238E27FC236}">
                <a16:creationId xmlns:a16="http://schemas.microsoft.com/office/drawing/2014/main" id="{C96EB7F6-C5F6-4289-9FE7-B056E69E6E26}"/>
              </a:ext>
            </a:extLst>
          </p:cNvPr>
          <p:cNvSpPr/>
          <p:nvPr/>
        </p:nvSpPr>
        <p:spPr>
          <a:xfrm>
            <a:off x="4864467" y="4655913"/>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a:t>
            </a:r>
            <a:r>
              <a:rPr lang="en-US" sz="1200" dirty="0" err="1">
                <a:solidFill>
                  <a:schemeClr val="bg2">
                    <a:lumMod val="10000"/>
                  </a:schemeClr>
                </a:solidFill>
              </a:rPr>
              <a:t>lastmax</a:t>
            </a:r>
            <a:endParaRPr lang="en-US" sz="1200" dirty="0">
              <a:solidFill>
                <a:schemeClr val="bg2">
                  <a:lumMod val="10000"/>
                </a:schemeClr>
              </a:solidFill>
            </a:endParaRPr>
          </a:p>
        </p:txBody>
      </p:sp>
      <p:sp>
        <p:nvSpPr>
          <p:cNvPr id="175" name="Diamond 174">
            <a:extLst>
              <a:ext uri="{FF2B5EF4-FFF2-40B4-BE49-F238E27FC236}">
                <a16:creationId xmlns:a16="http://schemas.microsoft.com/office/drawing/2014/main" id="{3696888C-2184-43D7-8295-DAC28CCA7053}"/>
              </a:ext>
            </a:extLst>
          </p:cNvPr>
          <p:cNvSpPr/>
          <p:nvPr/>
        </p:nvSpPr>
        <p:spPr>
          <a:xfrm>
            <a:off x="3346479" y="5567060"/>
            <a:ext cx="1329799" cy="463078"/>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&lt; min</a:t>
            </a:r>
          </a:p>
        </p:txBody>
      </p:sp>
      <p:sp>
        <p:nvSpPr>
          <p:cNvPr id="176" name="Rectangle 175">
            <a:extLst>
              <a:ext uri="{FF2B5EF4-FFF2-40B4-BE49-F238E27FC236}">
                <a16:creationId xmlns:a16="http://schemas.microsoft.com/office/drawing/2014/main" id="{F7CBC758-0748-48E8-9A69-F208DC4F5F59}"/>
              </a:ext>
            </a:extLst>
          </p:cNvPr>
          <p:cNvSpPr/>
          <p:nvPr/>
        </p:nvSpPr>
        <p:spPr>
          <a:xfrm>
            <a:off x="4864467" y="5653307"/>
            <a:ext cx="1092134" cy="27986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a:t>
            </a:r>
            <a:r>
              <a:rPr lang="en-US" sz="1200" dirty="0" err="1">
                <a:solidFill>
                  <a:schemeClr val="bg2">
                    <a:lumMod val="10000"/>
                  </a:schemeClr>
                </a:solidFill>
              </a:rPr>
              <a:t>lastmin</a:t>
            </a:r>
            <a:endParaRPr lang="en-US" sz="1200" dirty="0">
              <a:solidFill>
                <a:schemeClr val="bg2">
                  <a:lumMod val="10000"/>
                </a:schemeClr>
              </a:solidFill>
            </a:endParaRPr>
          </a:p>
        </p:txBody>
      </p:sp>
      <p:sp>
        <p:nvSpPr>
          <p:cNvPr id="177" name="Oval 176">
            <a:extLst>
              <a:ext uri="{FF2B5EF4-FFF2-40B4-BE49-F238E27FC236}">
                <a16:creationId xmlns:a16="http://schemas.microsoft.com/office/drawing/2014/main" id="{DA64BA65-DB96-417F-B88A-E789F17928E2}"/>
              </a:ext>
            </a:extLst>
          </p:cNvPr>
          <p:cNvSpPr/>
          <p:nvPr/>
        </p:nvSpPr>
        <p:spPr>
          <a:xfrm>
            <a:off x="3959864" y="5257922"/>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78" name="Straight Arrow Connector 18">
            <a:extLst>
              <a:ext uri="{FF2B5EF4-FFF2-40B4-BE49-F238E27FC236}">
                <a16:creationId xmlns:a16="http://schemas.microsoft.com/office/drawing/2014/main" id="{2F1BF6E6-100A-4932-A0B1-F554EA6322E3}"/>
              </a:ext>
            </a:extLst>
          </p:cNvPr>
          <p:cNvCxnSpPr>
            <a:cxnSpLocks/>
            <a:stCxn id="191" idx="4"/>
            <a:endCxn id="205" idx="0"/>
          </p:cNvCxnSpPr>
          <p:nvPr/>
        </p:nvCxnSpPr>
        <p:spPr>
          <a:xfrm>
            <a:off x="4011379" y="2673811"/>
            <a:ext cx="3773" cy="21960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8">
            <a:extLst>
              <a:ext uri="{FF2B5EF4-FFF2-40B4-BE49-F238E27FC236}">
                <a16:creationId xmlns:a16="http://schemas.microsoft.com/office/drawing/2014/main" id="{F6DD1B3D-8ED7-4F02-9B97-1B7B70A11A0D}"/>
              </a:ext>
            </a:extLst>
          </p:cNvPr>
          <p:cNvCxnSpPr>
            <a:cxnSpLocks/>
            <a:stCxn id="173" idx="3"/>
            <a:endCxn id="174" idx="1"/>
          </p:cNvCxnSpPr>
          <p:nvPr/>
        </p:nvCxnSpPr>
        <p:spPr>
          <a:xfrm>
            <a:off x="4676278" y="4795845"/>
            <a:ext cx="188189"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8">
            <a:extLst>
              <a:ext uri="{FF2B5EF4-FFF2-40B4-BE49-F238E27FC236}">
                <a16:creationId xmlns:a16="http://schemas.microsoft.com/office/drawing/2014/main" id="{741999D8-1391-4B53-A54A-B5153B3AC7A0}"/>
              </a:ext>
            </a:extLst>
          </p:cNvPr>
          <p:cNvCxnSpPr>
            <a:cxnSpLocks/>
            <a:stCxn id="174" idx="2"/>
            <a:endCxn id="177" idx="6"/>
          </p:cNvCxnSpPr>
          <p:nvPr/>
        </p:nvCxnSpPr>
        <p:spPr>
          <a:xfrm rot="5400000">
            <a:off x="4554759" y="4443912"/>
            <a:ext cx="363911"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
            <a:extLst>
              <a:ext uri="{FF2B5EF4-FFF2-40B4-BE49-F238E27FC236}">
                <a16:creationId xmlns:a16="http://schemas.microsoft.com/office/drawing/2014/main" id="{F9FBC0D8-6654-4B2E-B468-103A49E0C5A3}"/>
              </a:ext>
            </a:extLst>
          </p:cNvPr>
          <p:cNvCxnSpPr>
            <a:cxnSpLocks/>
            <a:stCxn id="173" idx="2"/>
            <a:endCxn id="177" idx="0"/>
          </p:cNvCxnSpPr>
          <p:nvPr/>
        </p:nvCxnSpPr>
        <p:spPr>
          <a:xfrm>
            <a:off x="4011379" y="5027384"/>
            <a:ext cx="0" cy="23053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
            <a:extLst>
              <a:ext uri="{FF2B5EF4-FFF2-40B4-BE49-F238E27FC236}">
                <a16:creationId xmlns:a16="http://schemas.microsoft.com/office/drawing/2014/main" id="{0E4E48F1-7DCE-42AE-909B-751C9E2261B1}"/>
              </a:ext>
            </a:extLst>
          </p:cNvPr>
          <p:cNvCxnSpPr>
            <a:cxnSpLocks/>
            <a:stCxn id="177" idx="4"/>
            <a:endCxn id="175" idx="0"/>
          </p:cNvCxnSpPr>
          <p:nvPr/>
        </p:nvCxnSpPr>
        <p:spPr>
          <a:xfrm>
            <a:off x="4011379" y="5341453"/>
            <a:ext cx="0" cy="225607"/>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
            <a:extLst>
              <a:ext uri="{FF2B5EF4-FFF2-40B4-BE49-F238E27FC236}">
                <a16:creationId xmlns:a16="http://schemas.microsoft.com/office/drawing/2014/main" id="{C72E1701-AB0C-4C19-ADBB-FC7E5AC4445A}"/>
              </a:ext>
            </a:extLst>
          </p:cNvPr>
          <p:cNvCxnSpPr>
            <a:cxnSpLocks/>
            <a:stCxn id="175" idx="3"/>
            <a:endCxn id="176" idx="1"/>
          </p:cNvCxnSpPr>
          <p:nvPr/>
        </p:nvCxnSpPr>
        <p:spPr>
          <a:xfrm flipV="1">
            <a:off x="4676278" y="5793239"/>
            <a:ext cx="188189" cy="5360"/>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2B99E284-6A6A-4714-9003-CAF7B70BC7DA}"/>
              </a:ext>
            </a:extLst>
          </p:cNvPr>
          <p:cNvSpPr/>
          <p:nvPr/>
        </p:nvSpPr>
        <p:spPr>
          <a:xfrm>
            <a:off x="3959864" y="6246924"/>
            <a:ext cx="103029" cy="83531"/>
          </a:xfrm>
          <a:prstGeom prst="ellipse">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85" name="Straight Arrow Connector 18">
            <a:extLst>
              <a:ext uri="{FF2B5EF4-FFF2-40B4-BE49-F238E27FC236}">
                <a16:creationId xmlns:a16="http://schemas.microsoft.com/office/drawing/2014/main" id="{63716DF1-5204-4F48-85EA-57CD11FADE84}"/>
              </a:ext>
            </a:extLst>
          </p:cNvPr>
          <p:cNvCxnSpPr>
            <a:cxnSpLocks/>
            <a:stCxn id="175" idx="2"/>
            <a:endCxn id="184" idx="0"/>
          </p:cNvCxnSpPr>
          <p:nvPr/>
        </p:nvCxnSpPr>
        <p:spPr>
          <a:xfrm>
            <a:off x="4011379" y="6030138"/>
            <a:ext cx="0" cy="216786"/>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
            <a:extLst>
              <a:ext uri="{FF2B5EF4-FFF2-40B4-BE49-F238E27FC236}">
                <a16:creationId xmlns:a16="http://schemas.microsoft.com/office/drawing/2014/main" id="{CE63D6DA-FE26-4838-BE07-55660ED41EBF}"/>
              </a:ext>
            </a:extLst>
          </p:cNvPr>
          <p:cNvCxnSpPr>
            <a:cxnSpLocks/>
            <a:stCxn id="176" idx="2"/>
            <a:endCxn id="184" idx="6"/>
          </p:cNvCxnSpPr>
          <p:nvPr/>
        </p:nvCxnSpPr>
        <p:spPr>
          <a:xfrm rot="5400000">
            <a:off x="4558955" y="5437110"/>
            <a:ext cx="355519" cy="1347641"/>
          </a:xfrm>
          <a:prstGeom prst="bentConnector2">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87" name="Parallelogram 186">
            <a:extLst>
              <a:ext uri="{FF2B5EF4-FFF2-40B4-BE49-F238E27FC236}">
                <a16:creationId xmlns:a16="http://schemas.microsoft.com/office/drawing/2014/main" id="{D504144F-B343-40E5-A544-58F2FF93EDED}"/>
              </a:ext>
            </a:extLst>
          </p:cNvPr>
          <p:cNvSpPr/>
          <p:nvPr/>
        </p:nvSpPr>
        <p:spPr>
          <a:xfrm>
            <a:off x="3272622" y="629691"/>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88" name="Parallelogram 187">
            <a:extLst>
              <a:ext uri="{FF2B5EF4-FFF2-40B4-BE49-F238E27FC236}">
                <a16:creationId xmlns:a16="http://schemas.microsoft.com/office/drawing/2014/main" id="{D148AFDF-A6DA-4C2B-B819-676ABB3349B0}"/>
              </a:ext>
            </a:extLst>
          </p:cNvPr>
          <p:cNvSpPr/>
          <p:nvPr/>
        </p:nvSpPr>
        <p:spPr>
          <a:xfrm>
            <a:off x="3436196" y="1262735"/>
            <a:ext cx="1150365" cy="26748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89" name="Straight Arrow Connector 18">
            <a:extLst>
              <a:ext uri="{FF2B5EF4-FFF2-40B4-BE49-F238E27FC236}">
                <a16:creationId xmlns:a16="http://schemas.microsoft.com/office/drawing/2014/main" id="{5AC00BE7-5B33-457B-ABAC-A1A5109FC703}"/>
              </a:ext>
            </a:extLst>
          </p:cNvPr>
          <p:cNvCxnSpPr>
            <a:cxnSpLocks/>
            <a:stCxn id="190" idx="4"/>
            <a:endCxn id="191" idx="0"/>
          </p:cNvCxnSpPr>
          <p:nvPr/>
        </p:nvCxnSpPr>
        <p:spPr>
          <a:xfrm>
            <a:off x="4011379" y="2286315"/>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0" name="Parallelogram 189">
            <a:extLst>
              <a:ext uri="{FF2B5EF4-FFF2-40B4-BE49-F238E27FC236}">
                <a16:creationId xmlns:a16="http://schemas.microsoft.com/office/drawing/2014/main" id="{8DD0129A-2A00-4168-8231-7DDD3C21A9E6}"/>
              </a:ext>
            </a:extLst>
          </p:cNvPr>
          <p:cNvSpPr/>
          <p:nvPr/>
        </p:nvSpPr>
        <p:spPr>
          <a:xfrm>
            <a:off x="3272622" y="1823237"/>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91" name="Parallelogram 190">
            <a:extLst>
              <a:ext uri="{FF2B5EF4-FFF2-40B4-BE49-F238E27FC236}">
                <a16:creationId xmlns:a16="http://schemas.microsoft.com/office/drawing/2014/main" id="{15B4BD17-F06C-438F-ACA7-014879FC010C}"/>
              </a:ext>
            </a:extLst>
          </p:cNvPr>
          <p:cNvSpPr/>
          <p:nvPr/>
        </p:nvSpPr>
        <p:spPr>
          <a:xfrm>
            <a:off x="3436196" y="2456281"/>
            <a:ext cx="1150365" cy="217530"/>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92" name="Straight Arrow Connector 18">
            <a:extLst>
              <a:ext uri="{FF2B5EF4-FFF2-40B4-BE49-F238E27FC236}">
                <a16:creationId xmlns:a16="http://schemas.microsoft.com/office/drawing/2014/main" id="{F067FFF4-91D1-4427-A4CD-E8BDB04705BA}"/>
              </a:ext>
            </a:extLst>
          </p:cNvPr>
          <p:cNvCxnSpPr>
            <a:cxnSpLocks/>
            <a:stCxn id="188" idx="4"/>
            <a:endCxn id="190" idx="0"/>
          </p:cNvCxnSpPr>
          <p:nvPr/>
        </p:nvCxnSpPr>
        <p:spPr>
          <a:xfrm>
            <a:off x="4011379" y="1530223"/>
            <a:ext cx="0" cy="2930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8">
            <a:extLst>
              <a:ext uri="{FF2B5EF4-FFF2-40B4-BE49-F238E27FC236}">
                <a16:creationId xmlns:a16="http://schemas.microsoft.com/office/drawing/2014/main" id="{3746A7BA-8033-4D4B-9807-773921DC96A3}"/>
              </a:ext>
            </a:extLst>
          </p:cNvPr>
          <p:cNvCxnSpPr>
            <a:cxnSpLocks/>
            <a:stCxn id="198" idx="2"/>
            <a:endCxn id="206"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8">
            <a:extLst>
              <a:ext uri="{FF2B5EF4-FFF2-40B4-BE49-F238E27FC236}">
                <a16:creationId xmlns:a16="http://schemas.microsoft.com/office/drawing/2014/main" id="{BCE2E7C0-E354-409B-B59F-97273B98B3AF}"/>
              </a:ext>
            </a:extLst>
          </p:cNvPr>
          <p:cNvCxnSpPr>
            <a:cxnSpLocks/>
            <a:stCxn id="205" idx="3"/>
            <a:endCxn id="197"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8">
            <a:extLst>
              <a:ext uri="{FF2B5EF4-FFF2-40B4-BE49-F238E27FC236}">
                <a16:creationId xmlns:a16="http://schemas.microsoft.com/office/drawing/2014/main" id="{605E8072-D8F4-48BC-928D-7B0B6C27CF1F}"/>
              </a:ext>
            </a:extLst>
          </p:cNvPr>
          <p:cNvCxnSpPr>
            <a:cxnSpLocks/>
            <a:stCxn id="205" idx="1"/>
            <a:endCxn id="201"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637C9B66-1FA2-4686-8E2C-37029C0C676F}"/>
              </a:ext>
            </a:extLst>
          </p:cNvPr>
          <p:cNvGrpSpPr/>
          <p:nvPr/>
        </p:nvGrpSpPr>
        <p:grpSpPr>
          <a:xfrm>
            <a:off x="4404536" y="3434732"/>
            <a:ext cx="990409" cy="690650"/>
            <a:chOff x="6575632" y="2499237"/>
            <a:chExt cx="990409" cy="690650"/>
          </a:xfrm>
        </p:grpSpPr>
        <p:sp>
          <p:nvSpPr>
            <p:cNvPr id="197" name="Rectangle 196">
              <a:extLst>
                <a:ext uri="{FF2B5EF4-FFF2-40B4-BE49-F238E27FC236}">
                  <a16:creationId xmlns:a16="http://schemas.microsoft.com/office/drawing/2014/main" id="{8D797467-310A-4AEF-9323-CE55169E65C9}"/>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y</a:t>
              </a:r>
            </a:p>
          </p:txBody>
        </p:sp>
        <p:sp>
          <p:nvSpPr>
            <p:cNvPr id="198" name="Rectangle 197">
              <a:extLst>
                <a:ext uri="{FF2B5EF4-FFF2-40B4-BE49-F238E27FC236}">
                  <a16:creationId xmlns:a16="http://schemas.microsoft.com/office/drawing/2014/main" id="{CD0E4B32-D980-4309-9074-B88DD5B7CF91}"/>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x</a:t>
              </a:r>
            </a:p>
          </p:txBody>
        </p:sp>
        <p:cxnSp>
          <p:nvCxnSpPr>
            <p:cNvPr id="199" name="Straight Arrow Connector 18">
              <a:extLst>
                <a:ext uri="{FF2B5EF4-FFF2-40B4-BE49-F238E27FC236}">
                  <a16:creationId xmlns:a16="http://schemas.microsoft.com/office/drawing/2014/main" id="{378A78A6-86A4-4B2B-94A9-8211AE1544B1}"/>
                </a:ext>
              </a:extLst>
            </p:cNvPr>
            <p:cNvCxnSpPr>
              <a:cxnSpLocks/>
              <a:stCxn id="197" idx="2"/>
              <a:endCxn id="198"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240965F2-34FE-4FF1-90A2-2F3E6B717051}"/>
              </a:ext>
            </a:extLst>
          </p:cNvPr>
          <p:cNvGrpSpPr/>
          <p:nvPr/>
        </p:nvGrpSpPr>
        <p:grpSpPr>
          <a:xfrm>
            <a:off x="2663111" y="3404937"/>
            <a:ext cx="990409" cy="690650"/>
            <a:chOff x="4519208" y="2469442"/>
            <a:chExt cx="990409" cy="690650"/>
          </a:xfrm>
        </p:grpSpPr>
        <p:sp>
          <p:nvSpPr>
            <p:cNvPr id="201" name="Rectangle 200">
              <a:extLst>
                <a:ext uri="{FF2B5EF4-FFF2-40B4-BE49-F238E27FC236}">
                  <a16:creationId xmlns:a16="http://schemas.microsoft.com/office/drawing/2014/main" id="{A1562E4E-B163-480C-A2BE-B1D656B08BC5}"/>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x</a:t>
              </a:r>
            </a:p>
          </p:txBody>
        </p:sp>
        <p:sp>
          <p:nvSpPr>
            <p:cNvPr id="202" name="Rectangle 201">
              <a:extLst>
                <a:ext uri="{FF2B5EF4-FFF2-40B4-BE49-F238E27FC236}">
                  <a16:creationId xmlns:a16="http://schemas.microsoft.com/office/drawing/2014/main" id="{B84E7973-B4F7-4BD0-948A-01DB1C087C10}"/>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y</a:t>
              </a:r>
            </a:p>
          </p:txBody>
        </p:sp>
        <p:cxnSp>
          <p:nvCxnSpPr>
            <p:cNvPr id="203" name="Straight Arrow Connector 18">
              <a:extLst>
                <a:ext uri="{FF2B5EF4-FFF2-40B4-BE49-F238E27FC236}">
                  <a16:creationId xmlns:a16="http://schemas.microsoft.com/office/drawing/2014/main" id="{C94AA156-6CF1-4308-B454-657525EE1EFA}"/>
                </a:ext>
              </a:extLst>
            </p:cNvPr>
            <p:cNvCxnSpPr>
              <a:cxnSpLocks/>
              <a:stCxn id="201" idx="2"/>
              <a:endCxn id="202"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204" name="Straight Arrow Connector 18">
            <a:extLst>
              <a:ext uri="{FF2B5EF4-FFF2-40B4-BE49-F238E27FC236}">
                <a16:creationId xmlns:a16="http://schemas.microsoft.com/office/drawing/2014/main" id="{85451D36-69CA-4637-8C6A-DDC5E495AA6C}"/>
              </a:ext>
            </a:extLst>
          </p:cNvPr>
          <p:cNvCxnSpPr>
            <a:cxnSpLocks/>
            <a:stCxn id="202" idx="2"/>
            <a:endCxn id="206"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5" name="Diamond 204">
            <a:extLst>
              <a:ext uri="{FF2B5EF4-FFF2-40B4-BE49-F238E27FC236}">
                <a16:creationId xmlns:a16="http://schemas.microsoft.com/office/drawing/2014/main" id="{3C8029AE-3E2E-49B4-9E95-BBAA7730551B}"/>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206" name="Oval 205">
            <a:extLst>
              <a:ext uri="{FF2B5EF4-FFF2-40B4-BE49-F238E27FC236}">
                <a16:creationId xmlns:a16="http://schemas.microsoft.com/office/drawing/2014/main" id="{FD8A3CF4-2579-49DB-AFF6-36CE5AE7B095}"/>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07" name="Straight Arrow Connector 18">
            <a:extLst>
              <a:ext uri="{FF2B5EF4-FFF2-40B4-BE49-F238E27FC236}">
                <a16:creationId xmlns:a16="http://schemas.microsoft.com/office/drawing/2014/main" id="{16B8DEE9-84CF-4709-A112-4C1ADCFDDAA2}"/>
              </a:ext>
            </a:extLst>
          </p:cNvPr>
          <p:cNvCxnSpPr>
            <a:cxnSpLocks/>
            <a:stCxn id="206" idx="4"/>
            <a:endCxn id="173"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6B3F1410-142A-4861-A8FB-9221784EE6B5}"/>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209" name="TextBox 208">
            <a:extLst>
              <a:ext uri="{FF2B5EF4-FFF2-40B4-BE49-F238E27FC236}">
                <a16:creationId xmlns:a16="http://schemas.microsoft.com/office/drawing/2014/main" id="{96038001-3375-457D-95BD-3BE9D0268423}"/>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187569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871392" cy="369332"/>
          </a:xfrm>
          <a:prstGeom prst="rect">
            <a:avLst/>
          </a:prstGeom>
          <a:noFill/>
        </p:spPr>
        <p:txBody>
          <a:bodyPr wrap="none" rtlCol="0">
            <a:spAutoFit/>
          </a:bodyPr>
          <a:lstStyle/>
          <a:p>
            <a:r>
              <a:rPr lang="en-US" dirty="0" err="1"/>
              <a:t>lastmin</a:t>
            </a:r>
            <a:endParaRPr lang="en-US" dirty="0"/>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904543" cy="369332"/>
          </a:xfrm>
          <a:prstGeom prst="rect">
            <a:avLst/>
          </a:prstGeom>
          <a:noFill/>
        </p:spPr>
        <p:txBody>
          <a:bodyPr wrap="none" rtlCol="0">
            <a:spAutoFit/>
          </a:bodyPr>
          <a:lstStyle/>
          <a:p>
            <a:r>
              <a:rPr lang="en-US" dirty="0" err="1"/>
              <a:t>lastmax</a:t>
            </a:r>
            <a:endParaRPr lang="en-US" dirty="0"/>
          </a:p>
        </p:txBody>
      </p:sp>
      <p:sp>
        <p:nvSpPr>
          <p:cNvPr id="22" name="Rectangle 21">
            <a:extLst>
              <a:ext uri="{FF2B5EF4-FFF2-40B4-BE49-F238E27FC236}">
                <a16:creationId xmlns:a16="http://schemas.microsoft.com/office/drawing/2014/main" id="{A151FA70-B298-42ED-9AA5-3CBBB290BB58}"/>
              </a:ext>
            </a:extLst>
          </p:cNvPr>
          <p:cNvSpPr/>
          <p:nvPr/>
        </p:nvSpPr>
        <p:spPr>
          <a:xfrm>
            <a:off x="6053503"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015AEBF-FA64-458B-9CBF-6698738F3E32}"/>
              </a:ext>
            </a:extLst>
          </p:cNvPr>
          <p:cNvSpPr/>
          <p:nvPr/>
        </p:nvSpPr>
        <p:spPr>
          <a:xfrm>
            <a:off x="6053503"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54E40CDD-8680-41C2-9103-EFAB7E65A084}"/>
              </a:ext>
            </a:extLst>
          </p:cNvPr>
          <p:cNvSpPr txBox="1"/>
          <p:nvPr/>
        </p:nvSpPr>
        <p:spPr>
          <a:xfrm>
            <a:off x="6053503" y="2422998"/>
            <a:ext cx="543739" cy="369332"/>
          </a:xfrm>
          <a:prstGeom prst="rect">
            <a:avLst/>
          </a:prstGeom>
          <a:noFill/>
        </p:spPr>
        <p:txBody>
          <a:bodyPr wrap="none" rtlCol="0">
            <a:spAutoFit/>
          </a:bodyPr>
          <a:lstStyle/>
          <a:p>
            <a:r>
              <a:rPr lang="en-US" dirty="0"/>
              <a:t>min</a:t>
            </a:r>
          </a:p>
        </p:txBody>
      </p:sp>
      <p:sp>
        <p:nvSpPr>
          <p:cNvPr id="25" name="TextBox 24">
            <a:extLst>
              <a:ext uri="{FF2B5EF4-FFF2-40B4-BE49-F238E27FC236}">
                <a16:creationId xmlns:a16="http://schemas.microsoft.com/office/drawing/2014/main" id="{C6680067-E4F0-4B58-A648-D701A1858A38}"/>
              </a:ext>
            </a:extLst>
          </p:cNvPr>
          <p:cNvSpPr txBox="1"/>
          <p:nvPr/>
        </p:nvSpPr>
        <p:spPr>
          <a:xfrm>
            <a:off x="6053503" y="3813457"/>
            <a:ext cx="576889" cy="369332"/>
          </a:xfrm>
          <a:prstGeom prst="rect">
            <a:avLst/>
          </a:prstGeom>
          <a:noFill/>
        </p:spPr>
        <p:txBody>
          <a:bodyPr wrap="none" rtlCol="0">
            <a:spAutoFit/>
          </a:bodyPr>
          <a:lstStyle/>
          <a:p>
            <a:r>
              <a:rPr lang="en-US" dirty="0"/>
              <a:t>max</a:t>
            </a:r>
          </a:p>
        </p:txBody>
      </p:sp>
    </p:spTree>
    <p:extLst>
      <p:ext uri="{BB962C8B-B14F-4D97-AF65-F5344CB8AC3E}">
        <p14:creationId xmlns:p14="http://schemas.microsoft.com/office/powerpoint/2010/main" val="2492382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lowchart: Preparation 164">
            <a:extLst>
              <a:ext uri="{FF2B5EF4-FFF2-40B4-BE49-F238E27FC236}">
                <a16:creationId xmlns:a16="http://schemas.microsoft.com/office/drawing/2014/main" id="{81C06634-A766-49FF-A49B-03DBF1514AC7}"/>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000000"/>
                </a:solidFill>
              </a:rPr>
              <a:t>i</a:t>
            </a:r>
            <a:r>
              <a:rPr lang="en-US" sz="1400" dirty="0">
                <a:solidFill>
                  <a:srgbClr val="000000"/>
                </a:solidFill>
              </a:rPr>
              <a:t> = 1 to 10 step 2</a:t>
            </a:r>
          </a:p>
        </p:txBody>
      </p:sp>
      <p:cxnSp>
        <p:nvCxnSpPr>
          <p:cNvPr id="166" name="Straight Arrow Connector 165">
            <a:extLst>
              <a:ext uri="{FF2B5EF4-FFF2-40B4-BE49-F238E27FC236}">
                <a16:creationId xmlns:a16="http://schemas.microsoft.com/office/drawing/2014/main" id="{8A584CAF-45D6-4A32-A566-E82A31953115}"/>
              </a:ext>
            </a:extLst>
          </p:cNvPr>
          <p:cNvCxnSpPr>
            <a:cxnSpLocks/>
            <a:endCxn id="165"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C19FA25F-BE47-403A-A797-2C184BEF2DDC}"/>
              </a:ext>
            </a:extLst>
          </p:cNvPr>
          <p:cNvCxnSpPr>
            <a:cxnSpLocks/>
          </p:cNvCxnSpPr>
          <p:nvPr/>
        </p:nvCxnSpPr>
        <p:spPr>
          <a:xfrm>
            <a:off x="1411029" y="1084488"/>
            <a:ext cx="0" cy="524596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8">
            <a:extLst>
              <a:ext uri="{FF2B5EF4-FFF2-40B4-BE49-F238E27FC236}">
                <a16:creationId xmlns:a16="http://schemas.microsoft.com/office/drawing/2014/main" id="{408D0F92-E684-4544-9C2D-A75048B89C1F}"/>
              </a:ext>
            </a:extLst>
          </p:cNvPr>
          <p:cNvCxnSpPr>
            <a:cxnSpLocks/>
            <a:stCxn id="165" idx="3"/>
            <a:endCxn id="187" idx="5"/>
          </p:cNvCxnSpPr>
          <p:nvPr/>
        </p:nvCxnSpPr>
        <p:spPr>
          <a:xfrm>
            <a:off x="2559788" y="857090"/>
            <a:ext cx="790999" cy="414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8">
            <a:extLst>
              <a:ext uri="{FF2B5EF4-FFF2-40B4-BE49-F238E27FC236}">
                <a16:creationId xmlns:a16="http://schemas.microsoft.com/office/drawing/2014/main" id="{B51927C0-6752-4D4A-9849-AC490CA93AB6}"/>
              </a:ext>
            </a:extLst>
          </p:cNvPr>
          <p:cNvCxnSpPr>
            <a:cxnSpLocks/>
            <a:stCxn id="184" idx="2"/>
            <a:endCxn id="165" idx="2"/>
          </p:cNvCxnSpPr>
          <p:nvPr/>
        </p:nvCxnSpPr>
        <p:spPr>
          <a:xfrm rot="10800000">
            <a:off x="1778386" y="1084488"/>
            <a:ext cx="2181478" cy="5204202"/>
          </a:xfrm>
          <a:prstGeom prst="bentConnector2">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922C6CB6-4246-4DF6-9DBC-2495A80B38AE}"/>
              </a:ext>
            </a:extLst>
          </p:cNvPr>
          <p:cNvSpPr txBox="1"/>
          <p:nvPr/>
        </p:nvSpPr>
        <p:spPr>
          <a:xfrm>
            <a:off x="2669418" y="546073"/>
            <a:ext cx="802394" cy="307777"/>
          </a:xfrm>
          <a:prstGeom prst="rect">
            <a:avLst/>
          </a:prstGeom>
          <a:noFill/>
        </p:spPr>
        <p:txBody>
          <a:bodyPr wrap="square" rtlCol="0">
            <a:spAutoFit/>
          </a:bodyPr>
          <a:lstStyle/>
          <a:p>
            <a:r>
              <a:rPr lang="en-US" sz="1400" dirty="0">
                <a:solidFill>
                  <a:srgbClr val="000000"/>
                </a:solidFill>
              </a:rPr>
              <a:t>Next</a:t>
            </a:r>
          </a:p>
        </p:txBody>
      </p:sp>
      <p:sp>
        <p:nvSpPr>
          <p:cNvPr id="171" name="TextBox 170">
            <a:extLst>
              <a:ext uri="{FF2B5EF4-FFF2-40B4-BE49-F238E27FC236}">
                <a16:creationId xmlns:a16="http://schemas.microsoft.com/office/drawing/2014/main" id="{70A6BBA0-6604-48C8-A6CA-FE407FD723B5}"/>
              </a:ext>
            </a:extLst>
          </p:cNvPr>
          <p:cNvSpPr txBox="1"/>
          <p:nvPr/>
        </p:nvSpPr>
        <p:spPr>
          <a:xfrm>
            <a:off x="816194" y="1084488"/>
            <a:ext cx="605774" cy="307777"/>
          </a:xfrm>
          <a:prstGeom prst="rect">
            <a:avLst/>
          </a:prstGeom>
          <a:noFill/>
        </p:spPr>
        <p:txBody>
          <a:bodyPr wrap="square" rtlCol="0">
            <a:spAutoFit/>
          </a:bodyPr>
          <a:lstStyle/>
          <a:p>
            <a:r>
              <a:rPr lang="en-US" sz="1400" dirty="0">
                <a:solidFill>
                  <a:srgbClr val="000000"/>
                </a:solidFill>
              </a:rPr>
              <a:t>Done</a:t>
            </a:r>
          </a:p>
        </p:txBody>
      </p:sp>
      <p:cxnSp>
        <p:nvCxnSpPr>
          <p:cNvPr id="172" name="Straight Arrow Connector 18">
            <a:extLst>
              <a:ext uri="{FF2B5EF4-FFF2-40B4-BE49-F238E27FC236}">
                <a16:creationId xmlns:a16="http://schemas.microsoft.com/office/drawing/2014/main" id="{2A81F1EE-A622-4EBC-9DD6-3F73F0399D98}"/>
              </a:ext>
            </a:extLst>
          </p:cNvPr>
          <p:cNvCxnSpPr>
            <a:cxnSpLocks/>
            <a:stCxn id="187" idx="4"/>
            <a:endCxn id="188" idx="0"/>
          </p:cNvCxnSpPr>
          <p:nvPr/>
        </p:nvCxnSpPr>
        <p:spPr>
          <a:xfrm>
            <a:off x="4011379" y="1092769"/>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3" name="Diamond 172">
            <a:extLst>
              <a:ext uri="{FF2B5EF4-FFF2-40B4-BE49-F238E27FC236}">
                <a16:creationId xmlns:a16="http://schemas.microsoft.com/office/drawing/2014/main" id="{08DAA21F-7BDD-4798-AF75-8C611927448C}"/>
              </a:ext>
            </a:extLst>
          </p:cNvPr>
          <p:cNvSpPr/>
          <p:nvPr/>
        </p:nvSpPr>
        <p:spPr>
          <a:xfrm>
            <a:off x="3346479" y="4564306"/>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&gt; max</a:t>
            </a:r>
          </a:p>
        </p:txBody>
      </p:sp>
      <p:sp>
        <p:nvSpPr>
          <p:cNvPr id="174" name="Rectangle 173">
            <a:extLst>
              <a:ext uri="{FF2B5EF4-FFF2-40B4-BE49-F238E27FC236}">
                <a16:creationId xmlns:a16="http://schemas.microsoft.com/office/drawing/2014/main" id="{CB0A3D8D-D335-4BBC-A925-9494566324A4}"/>
              </a:ext>
            </a:extLst>
          </p:cNvPr>
          <p:cNvSpPr/>
          <p:nvPr/>
        </p:nvSpPr>
        <p:spPr>
          <a:xfrm>
            <a:off x="4864467" y="4655913"/>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a:t>
            </a:r>
            <a:r>
              <a:rPr lang="en-US" sz="1200" dirty="0" err="1">
                <a:solidFill>
                  <a:schemeClr val="bg2">
                    <a:lumMod val="10000"/>
                  </a:schemeClr>
                </a:solidFill>
              </a:rPr>
              <a:t>lastmax</a:t>
            </a:r>
            <a:endParaRPr lang="en-US" sz="1200" dirty="0">
              <a:solidFill>
                <a:schemeClr val="bg2">
                  <a:lumMod val="10000"/>
                </a:schemeClr>
              </a:solidFill>
            </a:endParaRPr>
          </a:p>
        </p:txBody>
      </p:sp>
      <p:sp>
        <p:nvSpPr>
          <p:cNvPr id="175" name="Diamond 174">
            <a:extLst>
              <a:ext uri="{FF2B5EF4-FFF2-40B4-BE49-F238E27FC236}">
                <a16:creationId xmlns:a16="http://schemas.microsoft.com/office/drawing/2014/main" id="{0AD32C49-B219-451A-BD4C-8BEDC3A4BA9E}"/>
              </a:ext>
            </a:extLst>
          </p:cNvPr>
          <p:cNvSpPr/>
          <p:nvPr/>
        </p:nvSpPr>
        <p:spPr>
          <a:xfrm>
            <a:off x="3346479" y="5567060"/>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&lt; min</a:t>
            </a:r>
          </a:p>
        </p:txBody>
      </p:sp>
      <p:sp>
        <p:nvSpPr>
          <p:cNvPr id="176" name="Rectangle 175">
            <a:extLst>
              <a:ext uri="{FF2B5EF4-FFF2-40B4-BE49-F238E27FC236}">
                <a16:creationId xmlns:a16="http://schemas.microsoft.com/office/drawing/2014/main" id="{EF805658-A2BF-49DA-9837-D5C102902198}"/>
              </a:ext>
            </a:extLst>
          </p:cNvPr>
          <p:cNvSpPr/>
          <p:nvPr/>
        </p:nvSpPr>
        <p:spPr>
          <a:xfrm>
            <a:off x="4864467" y="5653307"/>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a:t>
            </a:r>
            <a:r>
              <a:rPr lang="en-US" sz="1200" dirty="0" err="1">
                <a:solidFill>
                  <a:schemeClr val="bg2">
                    <a:lumMod val="10000"/>
                  </a:schemeClr>
                </a:solidFill>
              </a:rPr>
              <a:t>lastmin</a:t>
            </a:r>
            <a:endParaRPr lang="en-US" sz="1200" dirty="0">
              <a:solidFill>
                <a:schemeClr val="bg2">
                  <a:lumMod val="10000"/>
                </a:schemeClr>
              </a:solidFill>
            </a:endParaRPr>
          </a:p>
        </p:txBody>
      </p:sp>
      <p:sp>
        <p:nvSpPr>
          <p:cNvPr id="177" name="Oval 176">
            <a:extLst>
              <a:ext uri="{FF2B5EF4-FFF2-40B4-BE49-F238E27FC236}">
                <a16:creationId xmlns:a16="http://schemas.microsoft.com/office/drawing/2014/main" id="{05FC47B8-6CBF-4DD6-9C9C-06BEAFAC5017}"/>
              </a:ext>
            </a:extLst>
          </p:cNvPr>
          <p:cNvSpPr/>
          <p:nvPr/>
        </p:nvSpPr>
        <p:spPr>
          <a:xfrm>
            <a:off x="3959864" y="5257922"/>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78" name="Straight Arrow Connector 18">
            <a:extLst>
              <a:ext uri="{FF2B5EF4-FFF2-40B4-BE49-F238E27FC236}">
                <a16:creationId xmlns:a16="http://schemas.microsoft.com/office/drawing/2014/main" id="{1EBA1354-AFD0-4B55-962C-59454BC1BC53}"/>
              </a:ext>
            </a:extLst>
          </p:cNvPr>
          <p:cNvCxnSpPr>
            <a:cxnSpLocks/>
            <a:stCxn id="191" idx="4"/>
            <a:endCxn id="205" idx="0"/>
          </p:cNvCxnSpPr>
          <p:nvPr/>
        </p:nvCxnSpPr>
        <p:spPr>
          <a:xfrm>
            <a:off x="4011379" y="2673811"/>
            <a:ext cx="3773" cy="21960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8">
            <a:extLst>
              <a:ext uri="{FF2B5EF4-FFF2-40B4-BE49-F238E27FC236}">
                <a16:creationId xmlns:a16="http://schemas.microsoft.com/office/drawing/2014/main" id="{92EE28A3-FE69-4C1C-A375-DDBEFA08585F}"/>
              </a:ext>
            </a:extLst>
          </p:cNvPr>
          <p:cNvCxnSpPr>
            <a:cxnSpLocks/>
            <a:stCxn id="173" idx="3"/>
            <a:endCxn id="174" idx="1"/>
          </p:cNvCxnSpPr>
          <p:nvPr/>
        </p:nvCxnSpPr>
        <p:spPr>
          <a:xfrm>
            <a:off x="4676278" y="4795845"/>
            <a:ext cx="188189"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8">
            <a:extLst>
              <a:ext uri="{FF2B5EF4-FFF2-40B4-BE49-F238E27FC236}">
                <a16:creationId xmlns:a16="http://schemas.microsoft.com/office/drawing/2014/main" id="{4C8425A3-7488-4448-9F7C-7F2C265ED83C}"/>
              </a:ext>
            </a:extLst>
          </p:cNvPr>
          <p:cNvCxnSpPr>
            <a:cxnSpLocks/>
            <a:stCxn id="174" idx="2"/>
            <a:endCxn id="177" idx="6"/>
          </p:cNvCxnSpPr>
          <p:nvPr/>
        </p:nvCxnSpPr>
        <p:spPr>
          <a:xfrm rot="5400000">
            <a:off x="4554759" y="4443912"/>
            <a:ext cx="363911"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
            <a:extLst>
              <a:ext uri="{FF2B5EF4-FFF2-40B4-BE49-F238E27FC236}">
                <a16:creationId xmlns:a16="http://schemas.microsoft.com/office/drawing/2014/main" id="{A9C1F2E4-AA2F-4AEB-BAAA-04D0D218EE18}"/>
              </a:ext>
            </a:extLst>
          </p:cNvPr>
          <p:cNvCxnSpPr>
            <a:cxnSpLocks/>
            <a:stCxn id="173" idx="2"/>
            <a:endCxn id="177" idx="0"/>
          </p:cNvCxnSpPr>
          <p:nvPr/>
        </p:nvCxnSpPr>
        <p:spPr>
          <a:xfrm>
            <a:off x="4011379" y="5027384"/>
            <a:ext cx="0" cy="23053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
            <a:extLst>
              <a:ext uri="{FF2B5EF4-FFF2-40B4-BE49-F238E27FC236}">
                <a16:creationId xmlns:a16="http://schemas.microsoft.com/office/drawing/2014/main" id="{2C2B236F-0546-42B5-A772-AF541443D81F}"/>
              </a:ext>
            </a:extLst>
          </p:cNvPr>
          <p:cNvCxnSpPr>
            <a:cxnSpLocks/>
            <a:stCxn id="177" idx="4"/>
            <a:endCxn id="175" idx="0"/>
          </p:cNvCxnSpPr>
          <p:nvPr/>
        </p:nvCxnSpPr>
        <p:spPr>
          <a:xfrm>
            <a:off x="4011379" y="5341453"/>
            <a:ext cx="0" cy="22560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
            <a:extLst>
              <a:ext uri="{FF2B5EF4-FFF2-40B4-BE49-F238E27FC236}">
                <a16:creationId xmlns:a16="http://schemas.microsoft.com/office/drawing/2014/main" id="{0F022DBD-5B54-4F7E-A174-49B9F375C6B5}"/>
              </a:ext>
            </a:extLst>
          </p:cNvPr>
          <p:cNvCxnSpPr>
            <a:cxnSpLocks/>
            <a:stCxn id="175" idx="3"/>
            <a:endCxn id="176" idx="1"/>
          </p:cNvCxnSpPr>
          <p:nvPr/>
        </p:nvCxnSpPr>
        <p:spPr>
          <a:xfrm flipV="1">
            <a:off x="4676278" y="5793239"/>
            <a:ext cx="188189" cy="536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49F26774-C7AA-4867-ABE3-A0D1DA8658D6}"/>
              </a:ext>
            </a:extLst>
          </p:cNvPr>
          <p:cNvSpPr/>
          <p:nvPr/>
        </p:nvSpPr>
        <p:spPr>
          <a:xfrm>
            <a:off x="3959864" y="6246924"/>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85" name="Straight Arrow Connector 18">
            <a:extLst>
              <a:ext uri="{FF2B5EF4-FFF2-40B4-BE49-F238E27FC236}">
                <a16:creationId xmlns:a16="http://schemas.microsoft.com/office/drawing/2014/main" id="{A46E3B2B-5A33-4A76-8DFE-3F1880EF7E4D}"/>
              </a:ext>
            </a:extLst>
          </p:cNvPr>
          <p:cNvCxnSpPr>
            <a:cxnSpLocks/>
            <a:stCxn id="175" idx="2"/>
            <a:endCxn id="184" idx="0"/>
          </p:cNvCxnSpPr>
          <p:nvPr/>
        </p:nvCxnSpPr>
        <p:spPr>
          <a:xfrm>
            <a:off x="4011379" y="6030138"/>
            <a:ext cx="0" cy="21678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
            <a:extLst>
              <a:ext uri="{FF2B5EF4-FFF2-40B4-BE49-F238E27FC236}">
                <a16:creationId xmlns:a16="http://schemas.microsoft.com/office/drawing/2014/main" id="{8BA43B32-5E08-46A5-B704-4C7A3657503F}"/>
              </a:ext>
            </a:extLst>
          </p:cNvPr>
          <p:cNvCxnSpPr>
            <a:cxnSpLocks/>
            <a:stCxn id="176" idx="2"/>
            <a:endCxn id="184" idx="6"/>
          </p:cNvCxnSpPr>
          <p:nvPr/>
        </p:nvCxnSpPr>
        <p:spPr>
          <a:xfrm rot="5400000">
            <a:off x="4558955" y="5437110"/>
            <a:ext cx="355519"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7" name="Parallelogram 186">
            <a:extLst>
              <a:ext uri="{FF2B5EF4-FFF2-40B4-BE49-F238E27FC236}">
                <a16:creationId xmlns:a16="http://schemas.microsoft.com/office/drawing/2014/main" id="{E62C3895-8B56-49D5-A94D-15E424260026}"/>
              </a:ext>
            </a:extLst>
          </p:cNvPr>
          <p:cNvSpPr/>
          <p:nvPr/>
        </p:nvSpPr>
        <p:spPr>
          <a:xfrm>
            <a:off x="3272622" y="629691"/>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88" name="Parallelogram 187">
            <a:extLst>
              <a:ext uri="{FF2B5EF4-FFF2-40B4-BE49-F238E27FC236}">
                <a16:creationId xmlns:a16="http://schemas.microsoft.com/office/drawing/2014/main" id="{0FC04116-3417-4509-BD3D-CC77C2D1F2CB}"/>
              </a:ext>
            </a:extLst>
          </p:cNvPr>
          <p:cNvSpPr/>
          <p:nvPr/>
        </p:nvSpPr>
        <p:spPr>
          <a:xfrm>
            <a:off x="3436196" y="1262735"/>
            <a:ext cx="1150365" cy="26748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89" name="Straight Arrow Connector 18">
            <a:extLst>
              <a:ext uri="{FF2B5EF4-FFF2-40B4-BE49-F238E27FC236}">
                <a16:creationId xmlns:a16="http://schemas.microsoft.com/office/drawing/2014/main" id="{5E2610D5-250A-40A0-8012-C13718444FB1}"/>
              </a:ext>
            </a:extLst>
          </p:cNvPr>
          <p:cNvCxnSpPr>
            <a:cxnSpLocks/>
            <a:stCxn id="190" idx="4"/>
            <a:endCxn id="191" idx="0"/>
          </p:cNvCxnSpPr>
          <p:nvPr/>
        </p:nvCxnSpPr>
        <p:spPr>
          <a:xfrm>
            <a:off x="4011379" y="2286315"/>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0" name="Parallelogram 189">
            <a:extLst>
              <a:ext uri="{FF2B5EF4-FFF2-40B4-BE49-F238E27FC236}">
                <a16:creationId xmlns:a16="http://schemas.microsoft.com/office/drawing/2014/main" id="{2962E926-E127-459A-8960-8BE970F3292B}"/>
              </a:ext>
            </a:extLst>
          </p:cNvPr>
          <p:cNvSpPr/>
          <p:nvPr/>
        </p:nvSpPr>
        <p:spPr>
          <a:xfrm>
            <a:off x="3272622" y="1823237"/>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91" name="Parallelogram 190">
            <a:extLst>
              <a:ext uri="{FF2B5EF4-FFF2-40B4-BE49-F238E27FC236}">
                <a16:creationId xmlns:a16="http://schemas.microsoft.com/office/drawing/2014/main" id="{0C564887-DD94-4F68-BE6C-FEB725F1D39A}"/>
              </a:ext>
            </a:extLst>
          </p:cNvPr>
          <p:cNvSpPr/>
          <p:nvPr/>
        </p:nvSpPr>
        <p:spPr>
          <a:xfrm>
            <a:off x="3436196" y="2456281"/>
            <a:ext cx="1150365" cy="217530"/>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92" name="Straight Arrow Connector 18">
            <a:extLst>
              <a:ext uri="{FF2B5EF4-FFF2-40B4-BE49-F238E27FC236}">
                <a16:creationId xmlns:a16="http://schemas.microsoft.com/office/drawing/2014/main" id="{F533491F-E9EF-47ED-BDC4-7AD684D68F8C}"/>
              </a:ext>
            </a:extLst>
          </p:cNvPr>
          <p:cNvCxnSpPr>
            <a:cxnSpLocks/>
            <a:stCxn id="188" idx="4"/>
            <a:endCxn id="190" idx="0"/>
          </p:cNvCxnSpPr>
          <p:nvPr/>
        </p:nvCxnSpPr>
        <p:spPr>
          <a:xfrm>
            <a:off x="4011379" y="1530223"/>
            <a:ext cx="0" cy="2930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8">
            <a:extLst>
              <a:ext uri="{FF2B5EF4-FFF2-40B4-BE49-F238E27FC236}">
                <a16:creationId xmlns:a16="http://schemas.microsoft.com/office/drawing/2014/main" id="{157044F4-11FA-49ED-8794-68261BAE6E83}"/>
              </a:ext>
            </a:extLst>
          </p:cNvPr>
          <p:cNvCxnSpPr>
            <a:cxnSpLocks/>
            <a:stCxn id="198" idx="2"/>
            <a:endCxn id="206"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8">
            <a:extLst>
              <a:ext uri="{FF2B5EF4-FFF2-40B4-BE49-F238E27FC236}">
                <a16:creationId xmlns:a16="http://schemas.microsoft.com/office/drawing/2014/main" id="{F2C686F2-1EEE-4BD3-B8E9-E46D5AD04BA9}"/>
              </a:ext>
            </a:extLst>
          </p:cNvPr>
          <p:cNvCxnSpPr>
            <a:cxnSpLocks/>
            <a:stCxn id="205" idx="3"/>
            <a:endCxn id="197"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8">
            <a:extLst>
              <a:ext uri="{FF2B5EF4-FFF2-40B4-BE49-F238E27FC236}">
                <a16:creationId xmlns:a16="http://schemas.microsoft.com/office/drawing/2014/main" id="{931008DE-5C26-469D-BA83-0C03EEFCCFE6}"/>
              </a:ext>
            </a:extLst>
          </p:cNvPr>
          <p:cNvCxnSpPr>
            <a:cxnSpLocks/>
            <a:stCxn id="205" idx="1"/>
            <a:endCxn id="201"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41ADB2D9-BAC7-43A9-B8A0-1C5B25E47703}"/>
              </a:ext>
            </a:extLst>
          </p:cNvPr>
          <p:cNvGrpSpPr/>
          <p:nvPr/>
        </p:nvGrpSpPr>
        <p:grpSpPr>
          <a:xfrm>
            <a:off x="4404536" y="3434732"/>
            <a:ext cx="990409" cy="690650"/>
            <a:chOff x="6575632" y="2499237"/>
            <a:chExt cx="990409" cy="690650"/>
          </a:xfrm>
        </p:grpSpPr>
        <p:sp>
          <p:nvSpPr>
            <p:cNvPr id="197" name="Rectangle 196">
              <a:extLst>
                <a:ext uri="{FF2B5EF4-FFF2-40B4-BE49-F238E27FC236}">
                  <a16:creationId xmlns:a16="http://schemas.microsoft.com/office/drawing/2014/main" id="{6D90F64D-3CC6-4FED-BF3B-D8AA854D9116}"/>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y</a:t>
              </a:r>
            </a:p>
          </p:txBody>
        </p:sp>
        <p:sp>
          <p:nvSpPr>
            <p:cNvPr id="198" name="Rectangle 197">
              <a:extLst>
                <a:ext uri="{FF2B5EF4-FFF2-40B4-BE49-F238E27FC236}">
                  <a16:creationId xmlns:a16="http://schemas.microsoft.com/office/drawing/2014/main" id="{03E1F1F1-55DB-41F2-8AAB-DD8DD101AAB8}"/>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x</a:t>
              </a:r>
            </a:p>
          </p:txBody>
        </p:sp>
        <p:cxnSp>
          <p:nvCxnSpPr>
            <p:cNvPr id="199" name="Straight Arrow Connector 18">
              <a:extLst>
                <a:ext uri="{FF2B5EF4-FFF2-40B4-BE49-F238E27FC236}">
                  <a16:creationId xmlns:a16="http://schemas.microsoft.com/office/drawing/2014/main" id="{E22A5248-8475-4B53-BB38-49BCD2593B28}"/>
                </a:ext>
              </a:extLst>
            </p:cNvPr>
            <p:cNvCxnSpPr>
              <a:cxnSpLocks/>
              <a:stCxn id="197" idx="2"/>
              <a:endCxn id="198"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A3DD9983-BCD1-40AF-A069-73FB5942A8A3}"/>
              </a:ext>
            </a:extLst>
          </p:cNvPr>
          <p:cNvGrpSpPr/>
          <p:nvPr/>
        </p:nvGrpSpPr>
        <p:grpSpPr>
          <a:xfrm>
            <a:off x="2663111" y="3404937"/>
            <a:ext cx="990409" cy="690650"/>
            <a:chOff x="4519208" y="2469442"/>
            <a:chExt cx="990409" cy="690650"/>
          </a:xfrm>
        </p:grpSpPr>
        <p:sp>
          <p:nvSpPr>
            <p:cNvPr id="201" name="Rectangle 200">
              <a:extLst>
                <a:ext uri="{FF2B5EF4-FFF2-40B4-BE49-F238E27FC236}">
                  <a16:creationId xmlns:a16="http://schemas.microsoft.com/office/drawing/2014/main" id="{106CB979-49A8-4453-B5DF-C07D87CA8F0E}"/>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x</a:t>
              </a:r>
            </a:p>
          </p:txBody>
        </p:sp>
        <p:sp>
          <p:nvSpPr>
            <p:cNvPr id="202" name="Rectangle 201">
              <a:extLst>
                <a:ext uri="{FF2B5EF4-FFF2-40B4-BE49-F238E27FC236}">
                  <a16:creationId xmlns:a16="http://schemas.microsoft.com/office/drawing/2014/main" id="{4175C84D-A48D-4BD8-ADB9-C878F07846CA}"/>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y</a:t>
              </a:r>
            </a:p>
          </p:txBody>
        </p:sp>
        <p:cxnSp>
          <p:nvCxnSpPr>
            <p:cNvPr id="203" name="Straight Arrow Connector 18">
              <a:extLst>
                <a:ext uri="{FF2B5EF4-FFF2-40B4-BE49-F238E27FC236}">
                  <a16:creationId xmlns:a16="http://schemas.microsoft.com/office/drawing/2014/main" id="{D02F9453-325D-4DC4-9166-01450CE0F6F3}"/>
                </a:ext>
              </a:extLst>
            </p:cNvPr>
            <p:cNvCxnSpPr>
              <a:cxnSpLocks/>
              <a:stCxn id="201" idx="2"/>
              <a:endCxn id="202"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204" name="Straight Arrow Connector 18">
            <a:extLst>
              <a:ext uri="{FF2B5EF4-FFF2-40B4-BE49-F238E27FC236}">
                <a16:creationId xmlns:a16="http://schemas.microsoft.com/office/drawing/2014/main" id="{78A32A9F-FCCC-4DD6-B2AC-4DFBE1E59A3B}"/>
              </a:ext>
            </a:extLst>
          </p:cNvPr>
          <p:cNvCxnSpPr>
            <a:cxnSpLocks/>
            <a:stCxn id="202" idx="2"/>
            <a:endCxn id="206"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5" name="Diamond 204">
            <a:extLst>
              <a:ext uri="{FF2B5EF4-FFF2-40B4-BE49-F238E27FC236}">
                <a16:creationId xmlns:a16="http://schemas.microsoft.com/office/drawing/2014/main" id="{301AF4BF-5658-408D-A85F-B77B2F92476A}"/>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206" name="Oval 205">
            <a:extLst>
              <a:ext uri="{FF2B5EF4-FFF2-40B4-BE49-F238E27FC236}">
                <a16:creationId xmlns:a16="http://schemas.microsoft.com/office/drawing/2014/main" id="{B399DFD3-70C1-4B68-9603-939D9FEB41CA}"/>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07" name="Straight Arrow Connector 18">
            <a:extLst>
              <a:ext uri="{FF2B5EF4-FFF2-40B4-BE49-F238E27FC236}">
                <a16:creationId xmlns:a16="http://schemas.microsoft.com/office/drawing/2014/main" id="{E88FB80A-ECF3-43FF-8962-5F00A504FF30}"/>
              </a:ext>
            </a:extLst>
          </p:cNvPr>
          <p:cNvCxnSpPr>
            <a:cxnSpLocks/>
            <a:stCxn id="206" idx="4"/>
            <a:endCxn id="173"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414F1522-2390-4485-A766-DE984D767693}"/>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209" name="TextBox 208">
            <a:extLst>
              <a:ext uri="{FF2B5EF4-FFF2-40B4-BE49-F238E27FC236}">
                <a16:creationId xmlns:a16="http://schemas.microsoft.com/office/drawing/2014/main" id="{590AE97E-F35E-475F-A5FA-C83508A3817D}"/>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333596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lowchart: Preparation 164">
            <a:extLst>
              <a:ext uri="{FF2B5EF4-FFF2-40B4-BE49-F238E27FC236}">
                <a16:creationId xmlns:a16="http://schemas.microsoft.com/office/drawing/2014/main" id="{23679D70-154E-4C38-9E8F-7679F87FDCCF}"/>
              </a:ext>
            </a:extLst>
          </p:cNvPr>
          <p:cNvSpPr/>
          <p:nvPr/>
        </p:nvSpPr>
        <p:spPr>
          <a:xfrm>
            <a:off x="996983" y="629691"/>
            <a:ext cx="1562805" cy="454797"/>
          </a:xfrm>
          <a:prstGeom prst="flowChartPreparation">
            <a:avLst/>
          </a:prstGeom>
          <a:solidFill>
            <a:srgbClr val="FFE6CC"/>
          </a:solidFill>
          <a:ln w="19050">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000000"/>
                </a:solidFill>
              </a:rPr>
              <a:t>i</a:t>
            </a:r>
            <a:r>
              <a:rPr lang="en-US" sz="1400" dirty="0">
                <a:solidFill>
                  <a:srgbClr val="000000"/>
                </a:solidFill>
              </a:rPr>
              <a:t> = 1 to 10 step 2</a:t>
            </a:r>
          </a:p>
        </p:txBody>
      </p:sp>
      <p:cxnSp>
        <p:nvCxnSpPr>
          <p:cNvPr id="166" name="Straight Arrow Connector 165">
            <a:extLst>
              <a:ext uri="{FF2B5EF4-FFF2-40B4-BE49-F238E27FC236}">
                <a16:creationId xmlns:a16="http://schemas.microsoft.com/office/drawing/2014/main" id="{D5A5AD67-800E-4A41-A938-838BA5AC9EA0}"/>
              </a:ext>
            </a:extLst>
          </p:cNvPr>
          <p:cNvCxnSpPr>
            <a:cxnSpLocks/>
            <a:endCxn id="165" idx="0"/>
          </p:cNvCxnSpPr>
          <p:nvPr/>
        </p:nvCxnSpPr>
        <p:spPr>
          <a:xfrm>
            <a:off x="1778386" y="416477"/>
            <a:ext cx="0" cy="213214"/>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E38E42F-4503-47A4-8879-F93E8EEC690E}"/>
              </a:ext>
            </a:extLst>
          </p:cNvPr>
          <p:cNvCxnSpPr>
            <a:cxnSpLocks/>
          </p:cNvCxnSpPr>
          <p:nvPr/>
        </p:nvCxnSpPr>
        <p:spPr>
          <a:xfrm>
            <a:off x="1411029" y="1084488"/>
            <a:ext cx="0" cy="5245967"/>
          </a:xfrm>
          <a:prstGeom prst="straightConnector1">
            <a:avLst/>
          </a:prstGeom>
          <a:ln w="28575">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8">
            <a:extLst>
              <a:ext uri="{FF2B5EF4-FFF2-40B4-BE49-F238E27FC236}">
                <a16:creationId xmlns:a16="http://schemas.microsoft.com/office/drawing/2014/main" id="{C83CCCC4-B478-499D-9959-0FA7A9A6CF5A}"/>
              </a:ext>
            </a:extLst>
          </p:cNvPr>
          <p:cNvCxnSpPr>
            <a:cxnSpLocks/>
            <a:stCxn id="165" idx="3"/>
            <a:endCxn id="187" idx="5"/>
          </p:cNvCxnSpPr>
          <p:nvPr/>
        </p:nvCxnSpPr>
        <p:spPr>
          <a:xfrm>
            <a:off x="2559788" y="857090"/>
            <a:ext cx="790999" cy="414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8">
            <a:extLst>
              <a:ext uri="{FF2B5EF4-FFF2-40B4-BE49-F238E27FC236}">
                <a16:creationId xmlns:a16="http://schemas.microsoft.com/office/drawing/2014/main" id="{B67A1FEF-D8E0-42BC-9BAE-DCC97CE1C2C1}"/>
              </a:ext>
            </a:extLst>
          </p:cNvPr>
          <p:cNvCxnSpPr>
            <a:cxnSpLocks/>
            <a:stCxn id="184" idx="2"/>
            <a:endCxn id="165" idx="2"/>
          </p:cNvCxnSpPr>
          <p:nvPr/>
        </p:nvCxnSpPr>
        <p:spPr>
          <a:xfrm rot="10800000">
            <a:off x="1778386" y="1084488"/>
            <a:ext cx="2181478" cy="5204202"/>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4878A86B-32EF-4564-B38A-65E3418A69E1}"/>
              </a:ext>
            </a:extLst>
          </p:cNvPr>
          <p:cNvSpPr txBox="1"/>
          <p:nvPr/>
        </p:nvSpPr>
        <p:spPr>
          <a:xfrm>
            <a:off x="2669418" y="546073"/>
            <a:ext cx="802394" cy="307777"/>
          </a:xfrm>
          <a:prstGeom prst="rect">
            <a:avLst/>
          </a:prstGeom>
          <a:noFill/>
        </p:spPr>
        <p:txBody>
          <a:bodyPr wrap="square" rtlCol="0">
            <a:spAutoFit/>
          </a:bodyPr>
          <a:lstStyle/>
          <a:p>
            <a:r>
              <a:rPr lang="en-US" sz="1400" dirty="0">
                <a:solidFill>
                  <a:srgbClr val="000000"/>
                </a:solidFill>
              </a:rPr>
              <a:t>Next</a:t>
            </a:r>
          </a:p>
        </p:txBody>
      </p:sp>
      <p:sp>
        <p:nvSpPr>
          <p:cNvPr id="171" name="TextBox 170">
            <a:extLst>
              <a:ext uri="{FF2B5EF4-FFF2-40B4-BE49-F238E27FC236}">
                <a16:creationId xmlns:a16="http://schemas.microsoft.com/office/drawing/2014/main" id="{7191A3CE-9A9D-4850-9175-AA8F110CBC37}"/>
              </a:ext>
            </a:extLst>
          </p:cNvPr>
          <p:cNvSpPr txBox="1"/>
          <p:nvPr/>
        </p:nvSpPr>
        <p:spPr>
          <a:xfrm>
            <a:off x="816194" y="1084488"/>
            <a:ext cx="605774" cy="307777"/>
          </a:xfrm>
          <a:prstGeom prst="rect">
            <a:avLst/>
          </a:prstGeom>
          <a:noFill/>
        </p:spPr>
        <p:txBody>
          <a:bodyPr wrap="square" rtlCol="0">
            <a:spAutoFit/>
          </a:bodyPr>
          <a:lstStyle/>
          <a:p>
            <a:r>
              <a:rPr lang="en-US" sz="1400" dirty="0">
                <a:solidFill>
                  <a:srgbClr val="000000"/>
                </a:solidFill>
              </a:rPr>
              <a:t>Done</a:t>
            </a:r>
          </a:p>
        </p:txBody>
      </p:sp>
      <p:cxnSp>
        <p:nvCxnSpPr>
          <p:cNvPr id="172" name="Straight Arrow Connector 18">
            <a:extLst>
              <a:ext uri="{FF2B5EF4-FFF2-40B4-BE49-F238E27FC236}">
                <a16:creationId xmlns:a16="http://schemas.microsoft.com/office/drawing/2014/main" id="{2388420E-CBA1-436E-845E-732E8261E4E3}"/>
              </a:ext>
            </a:extLst>
          </p:cNvPr>
          <p:cNvCxnSpPr>
            <a:cxnSpLocks/>
            <a:stCxn id="187" idx="4"/>
            <a:endCxn id="188" idx="0"/>
          </p:cNvCxnSpPr>
          <p:nvPr/>
        </p:nvCxnSpPr>
        <p:spPr>
          <a:xfrm>
            <a:off x="4011379" y="1092769"/>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3" name="Diamond 172">
            <a:extLst>
              <a:ext uri="{FF2B5EF4-FFF2-40B4-BE49-F238E27FC236}">
                <a16:creationId xmlns:a16="http://schemas.microsoft.com/office/drawing/2014/main" id="{AFD169C7-F02E-47CE-8AC2-5165CD2BED64}"/>
              </a:ext>
            </a:extLst>
          </p:cNvPr>
          <p:cNvSpPr/>
          <p:nvPr/>
        </p:nvSpPr>
        <p:spPr>
          <a:xfrm>
            <a:off x="3346479" y="4564306"/>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&gt; max</a:t>
            </a:r>
          </a:p>
        </p:txBody>
      </p:sp>
      <p:sp>
        <p:nvSpPr>
          <p:cNvPr id="174" name="Rectangle 173">
            <a:extLst>
              <a:ext uri="{FF2B5EF4-FFF2-40B4-BE49-F238E27FC236}">
                <a16:creationId xmlns:a16="http://schemas.microsoft.com/office/drawing/2014/main" id="{AA26B206-60AA-4857-973D-0E0E5FF66677}"/>
              </a:ext>
            </a:extLst>
          </p:cNvPr>
          <p:cNvSpPr/>
          <p:nvPr/>
        </p:nvSpPr>
        <p:spPr>
          <a:xfrm>
            <a:off x="4864467" y="4655913"/>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max = </a:t>
            </a:r>
            <a:r>
              <a:rPr lang="en-US" sz="1200" dirty="0" err="1">
                <a:solidFill>
                  <a:schemeClr val="bg2">
                    <a:lumMod val="10000"/>
                  </a:schemeClr>
                </a:solidFill>
              </a:rPr>
              <a:t>lastmax</a:t>
            </a:r>
            <a:endParaRPr lang="en-US" sz="1200" dirty="0">
              <a:solidFill>
                <a:schemeClr val="bg2">
                  <a:lumMod val="10000"/>
                </a:schemeClr>
              </a:solidFill>
            </a:endParaRPr>
          </a:p>
        </p:txBody>
      </p:sp>
      <p:sp>
        <p:nvSpPr>
          <p:cNvPr id="175" name="Diamond 174">
            <a:extLst>
              <a:ext uri="{FF2B5EF4-FFF2-40B4-BE49-F238E27FC236}">
                <a16:creationId xmlns:a16="http://schemas.microsoft.com/office/drawing/2014/main" id="{D3E2567F-E73B-4CC3-99D2-7A9C3EBA3E64}"/>
              </a:ext>
            </a:extLst>
          </p:cNvPr>
          <p:cNvSpPr/>
          <p:nvPr/>
        </p:nvSpPr>
        <p:spPr>
          <a:xfrm>
            <a:off x="3346479" y="5567060"/>
            <a:ext cx="1329799" cy="463078"/>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&lt; min</a:t>
            </a:r>
          </a:p>
        </p:txBody>
      </p:sp>
      <p:sp>
        <p:nvSpPr>
          <p:cNvPr id="176" name="Rectangle 175">
            <a:extLst>
              <a:ext uri="{FF2B5EF4-FFF2-40B4-BE49-F238E27FC236}">
                <a16:creationId xmlns:a16="http://schemas.microsoft.com/office/drawing/2014/main" id="{B904D29F-AB3B-409E-9477-843DF61C9DCC}"/>
              </a:ext>
            </a:extLst>
          </p:cNvPr>
          <p:cNvSpPr/>
          <p:nvPr/>
        </p:nvSpPr>
        <p:spPr>
          <a:xfrm>
            <a:off x="4864467" y="5653307"/>
            <a:ext cx="1092134" cy="27986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2">
                    <a:lumMod val="10000"/>
                  </a:schemeClr>
                </a:solidFill>
              </a:rPr>
              <a:t>min = </a:t>
            </a:r>
            <a:r>
              <a:rPr lang="en-US" sz="1200" dirty="0" err="1">
                <a:solidFill>
                  <a:schemeClr val="bg2">
                    <a:lumMod val="10000"/>
                  </a:schemeClr>
                </a:solidFill>
              </a:rPr>
              <a:t>lastmin</a:t>
            </a:r>
            <a:endParaRPr lang="en-US" sz="1200" dirty="0">
              <a:solidFill>
                <a:schemeClr val="bg2">
                  <a:lumMod val="10000"/>
                </a:schemeClr>
              </a:solidFill>
            </a:endParaRPr>
          </a:p>
        </p:txBody>
      </p:sp>
      <p:sp>
        <p:nvSpPr>
          <p:cNvPr id="177" name="Oval 176">
            <a:extLst>
              <a:ext uri="{FF2B5EF4-FFF2-40B4-BE49-F238E27FC236}">
                <a16:creationId xmlns:a16="http://schemas.microsoft.com/office/drawing/2014/main" id="{798A1D1F-7B20-441A-A6E5-EF8A8D2C9137}"/>
              </a:ext>
            </a:extLst>
          </p:cNvPr>
          <p:cNvSpPr/>
          <p:nvPr/>
        </p:nvSpPr>
        <p:spPr>
          <a:xfrm>
            <a:off x="3959864" y="5257922"/>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78" name="Straight Arrow Connector 18">
            <a:extLst>
              <a:ext uri="{FF2B5EF4-FFF2-40B4-BE49-F238E27FC236}">
                <a16:creationId xmlns:a16="http://schemas.microsoft.com/office/drawing/2014/main" id="{501576C6-094E-438A-8CB1-510FEDB95E6D}"/>
              </a:ext>
            </a:extLst>
          </p:cNvPr>
          <p:cNvCxnSpPr>
            <a:cxnSpLocks/>
            <a:stCxn id="191" idx="4"/>
            <a:endCxn id="205" idx="0"/>
          </p:cNvCxnSpPr>
          <p:nvPr/>
        </p:nvCxnSpPr>
        <p:spPr>
          <a:xfrm>
            <a:off x="4011379" y="2673811"/>
            <a:ext cx="3773" cy="21960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8">
            <a:extLst>
              <a:ext uri="{FF2B5EF4-FFF2-40B4-BE49-F238E27FC236}">
                <a16:creationId xmlns:a16="http://schemas.microsoft.com/office/drawing/2014/main" id="{3008D95E-C6BE-49A5-A022-AE5A3333A2EF}"/>
              </a:ext>
            </a:extLst>
          </p:cNvPr>
          <p:cNvCxnSpPr>
            <a:cxnSpLocks/>
            <a:stCxn id="173" idx="3"/>
            <a:endCxn id="174" idx="1"/>
          </p:cNvCxnSpPr>
          <p:nvPr/>
        </p:nvCxnSpPr>
        <p:spPr>
          <a:xfrm>
            <a:off x="4676278" y="4795845"/>
            <a:ext cx="188189"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8">
            <a:extLst>
              <a:ext uri="{FF2B5EF4-FFF2-40B4-BE49-F238E27FC236}">
                <a16:creationId xmlns:a16="http://schemas.microsoft.com/office/drawing/2014/main" id="{E4CE41A3-B3D7-4A3E-AC96-EDBCF792C234}"/>
              </a:ext>
            </a:extLst>
          </p:cNvPr>
          <p:cNvCxnSpPr>
            <a:cxnSpLocks/>
            <a:stCxn id="174" idx="2"/>
            <a:endCxn id="177" idx="6"/>
          </p:cNvCxnSpPr>
          <p:nvPr/>
        </p:nvCxnSpPr>
        <p:spPr>
          <a:xfrm rot="5400000">
            <a:off x="4554759" y="4443912"/>
            <a:ext cx="363911"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
            <a:extLst>
              <a:ext uri="{FF2B5EF4-FFF2-40B4-BE49-F238E27FC236}">
                <a16:creationId xmlns:a16="http://schemas.microsoft.com/office/drawing/2014/main" id="{5DF89D98-D2B9-4487-8120-BC5C3EA67B90}"/>
              </a:ext>
            </a:extLst>
          </p:cNvPr>
          <p:cNvCxnSpPr>
            <a:cxnSpLocks/>
            <a:stCxn id="173" idx="2"/>
            <a:endCxn id="177" idx="0"/>
          </p:cNvCxnSpPr>
          <p:nvPr/>
        </p:nvCxnSpPr>
        <p:spPr>
          <a:xfrm>
            <a:off x="4011379" y="5027384"/>
            <a:ext cx="0" cy="23053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
            <a:extLst>
              <a:ext uri="{FF2B5EF4-FFF2-40B4-BE49-F238E27FC236}">
                <a16:creationId xmlns:a16="http://schemas.microsoft.com/office/drawing/2014/main" id="{D631C9C8-5386-4585-8772-1CCF3EBB38A7}"/>
              </a:ext>
            </a:extLst>
          </p:cNvPr>
          <p:cNvCxnSpPr>
            <a:cxnSpLocks/>
            <a:stCxn id="177" idx="4"/>
            <a:endCxn id="175" idx="0"/>
          </p:cNvCxnSpPr>
          <p:nvPr/>
        </p:nvCxnSpPr>
        <p:spPr>
          <a:xfrm>
            <a:off x="4011379" y="5341453"/>
            <a:ext cx="0" cy="22560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
            <a:extLst>
              <a:ext uri="{FF2B5EF4-FFF2-40B4-BE49-F238E27FC236}">
                <a16:creationId xmlns:a16="http://schemas.microsoft.com/office/drawing/2014/main" id="{1B9CE1B7-D042-424A-8A1E-4B11F6E206E9}"/>
              </a:ext>
            </a:extLst>
          </p:cNvPr>
          <p:cNvCxnSpPr>
            <a:cxnSpLocks/>
            <a:stCxn id="175" idx="3"/>
            <a:endCxn id="176" idx="1"/>
          </p:cNvCxnSpPr>
          <p:nvPr/>
        </p:nvCxnSpPr>
        <p:spPr>
          <a:xfrm flipV="1">
            <a:off x="4676278" y="5793239"/>
            <a:ext cx="188189" cy="536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CB2A2D2E-6439-4923-BD9D-59E9FBA35FA8}"/>
              </a:ext>
            </a:extLst>
          </p:cNvPr>
          <p:cNvSpPr/>
          <p:nvPr/>
        </p:nvSpPr>
        <p:spPr>
          <a:xfrm>
            <a:off x="3959864" y="6246924"/>
            <a:ext cx="103029" cy="8353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85" name="Straight Arrow Connector 18">
            <a:extLst>
              <a:ext uri="{FF2B5EF4-FFF2-40B4-BE49-F238E27FC236}">
                <a16:creationId xmlns:a16="http://schemas.microsoft.com/office/drawing/2014/main" id="{624C2CF4-92D9-4BB6-ADC4-42554843459B}"/>
              </a:ext>
            </a:extLst>
          </p:cNvPr>
          <p:cNvCxnSpPr>
            <a:cxnSpLocks/>
            <a:stCxn id="175" idx="2"/>
            <a:endCxn id="184" idx="0"/>
          </p:cNvCxnSpPr>
          <p:nvPr/>
        </p:nvCxnSpPr>
        <p:spPr>
          <a:xfrm>
            <a:off x="4011379" y="6030138"/>
            <a:ext cx="0" cy="21678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
            <a:extLst>
              <a:ext uri="{FF2B5EF4-FFF2-40B4-BE49-F238E27FC236}">
                <a16:creationId xmlns:a16="http://schemas.microsoft.com/office/drawing/2014/main" id="{5286AC45-9901-4C17-B3B8-C81E18BDC14E}"/>
              </a:ext>
            </a:extLst>
          </p:cNvPr>
          <p:cNvCxnSpPr>
            <a:cxnSpLocks/>
            <a:stCxn id="176" idx="2"/>
            <a:endCxn id="184" idx="6"/>
          </p:cNvCxnSpPr>
          <p:nvPr/>
        </p:nvCxnSpPr>
        <p:spPr>
          <a:xfrm rot="5400000">
            <a:off x="4558955" y="5437110"/>
            <a:ext cx="355519" cy="1347641"/>
          </a:xfrm>
          <a:prstGeom prst="bentConnector2">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7" name="Parallelogram 186">
            <a:extLst>
              <a:ext uri="{FF2B5EF4-FFF2-40B4-BE49-F238E27FC236}">
                <a16:creationId xmlns:a16="http://schemas.microsoft.com/office/drawing/2014/main" id="{FEE4D473-FDD3-448D-984D-F0FA69BF91A2}"/>
              </a:ext>
            </a:extLst>
          </p:cNvPr>
          <p:cNvSpPr/>
          <p:nvPr/>
        </p:nvSpPr>
        <p:spPr>
          <a:xfrm>
            <a:off x="3272622" y="629691"/>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88" name="Parallelogram 187">
            <a:extLst>
              <a:ext uri="{FF2B5EF4-FFF2-40B4-BE49-F238E27FC236}">
                <a16:creationId xmlns:a16="http://schemas.microsoft.com/office/drawing/2014/main" id="{933A2A75-D43E-4BD1-985D-63EAF0E4D19B}"/>
              </a:ext>
            </a:extLst>
          </p:cNvPr>
          <p:cNvSpPr/>
          <p:nvPr/>
        </p:nvSpPr>
        <p:spPr>
          <a:xfrm>
            <a:off x="3436196" y="1262735"/>
            <a:ext cx="1150365" cy="26748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x</a:t>
            </a:r>
          </a:p>
        </p:txBody>
      </p:sp>
      <p:cxnSp>
        <p:nvCxnSpPr>
          <p:cNvPr id="189" name="Straight Arrow Connector 18">
            <a:extLst>
              <a:ext uri="{FF2B5EF4-FFF2-40B4-BE49-F238E27FC236}">
                <a16:creationId xmlns:a16="http://schemas.microsoft.com/office/drawing/2014/main" id="{F4869773-89B0-4B8A-A6CD-50B52082393D}"/>
              </a:ext>
            </a:extLst>
          </p:cNvPr>
          <p:cNvCxnSpPr>
            <a:cxnSpLocks/>
            <a:stCxn id="190" idx="4"/>
            <a:endCxn id="191" idx="0"/>
          </p:cNvCxnSpPr>
          <p:nvPr/>
        </p:nvCxnSpPr>
        <p:spPr>
          <a:xfrm>
            <a:off x="4011379" y="2286315"/>
            <a:ext cx="0" cy="1699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0" name="Parallelogram 189">
            <a:extLst>
              <a:ext uri="{FF2B5EF4-FFF2-40B4-BE49-F238E27FC236}">
                <a16:creationId xmlns:a16="http://schemas.microsoft.com/office/drawing/2014/main" id="{3B432E63-60A7-43D3-9316-FE978AF1C930}"/>
              </a:ext>
            </a:extLst>
          </p:cNvPr>
          <p:cNvSpPr/>
          <p:nvPr/>
        </p:nvSpPr>
        <p:spPr>
          <a:xfrm>
            <a:off x="3272622" y="1823237"/>
            <a:ext cx="1477513" cy="463078"/>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Output: “Enter a number.”</a:t>
            </a:r>
          </a:p>
        </p:txBody>
      </p:sp>
      <p:sp>
        <p:nvSpPr>
          <p:cNvPr id="191" name="Parallelogram 190">
            <a:extLst>
              <a:ext uri="{FF2B5EF4-FFF2-40B4-BE49-F238E27FC236}">
                <a16:creationId xmlns:a16="http://schemas.microsoft.com/office/drawing/2014/main" id="{810B63E9-9D20-42C1-BE31-69A6819E562F}"/>
              </a:ext>
            </a:extLst>
          </p:cNvPr>
          <p:cNvSpPr/>
          <p:nvPr/>
        </p:nvSpPr>
        <p:spPr>
          <a:xfrm>
            <a:off x="3436196" y="2456281"/>
            <a:ext cx="1150365" cy="217530"/>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Input y</a:t>
            </a:r>
          </a:p>
        </p:txBody>
      </p:sp>
      <p:cxnSp>
        <p:nvCxnSpPr>
          <p:cNvPr id="192" name="Straight Arrow Connector 18">
            <a:extLst>
              <a:ext uri="{FF2B5EF4-FFF2-40B4-BE49-F238E27FC236}">
                <a16:creationId xmlns:a16="http://schemas.microsoft.com/office/drawing/2014/main" id="{5A4702F7-D013-4A2C-A250-BAF3FB981F10}"/>
              </a:ext>
            </a:extLst>
          </p:cNvPr>
          <p:cNvCxnSpPr>
            <a:cxnSpLocks/>
            <a:stCxn id="188" idx="4"/>
            <a:endCxn id="190" idx="0"/>
          </p:cNvCxnSpPr>
          <p:nvPr/>
        </p:nvCxnSpPr>
        <p:spPr>
          <a:xfrm>
            <a:off x="4011379" y="1530223"/>
            <a:ext cx="0" cy="2930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8">
            <a:extLst>
              <a:ext uri="{FF2B5EF4-FFF2-40B4-BE49-F238E27FC236}">
                <a16:creationId xmlns:a16="http://schemas.microsoft.com/office/drawing/2014/main" id="{41EC1B87-BC9F-4A06-9393-4D292B3E89D2}"/>
              </a:ext>
            </a:extLst>
          </p:cNvPr>
          <p:cNvCxnSpPr>
            <a:cxnSpLocks/>
            <a:stCxn id="198" idx="2"/>
            <a:endCxn id="206" idx="6"/>
          </p:cNvCxnSpPr>
          <p:nvPr/>
        </p:nvCxnSpPr>
        <p:spPr>
          <a:xfrm rot="5400000">
            <a:off x="4395755" y="3792520"/>
            <a:ext cx="171124" cy="836849"/>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8">
            <a:extLst>
              <a:ext uri="{FF2B5EF4-FFF2-40B4-BE49-F238E27FC236}">
                <a16:creationId xmlns:a16="http://schemas.microsoft.com/office/drawing/2014/main" id="{E3FA4017-C2A7-404C-AD57-ACA8DD5143E4}"/>
              </a:ext>
            </a:extLst>
          </p:cNvPr>
          <p:cNvCxnSpPr>
            <a:cxnSpLocks/>
            <a:stCxn id="205" idx="3"/>
            <a:endCxn id="197" idx="0"/>
          </p:cNvCxnSpPr>
          <p:nvPr/>
        </p:nvCxnSpPr>
        <p:spPr>
          <a:xfrm>
            <a:off x="4510357" y="3107989"/>
            <a:ext cx="389384" cy="326743"/>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8">
            <a:extLst>
              <a:ext uri="{FF2B5EF4-FFF2-40B4-BE49-F238E27FC236}">
                <a16:creationId xmlns:a16="http://schemas.microsoft.com/office/drawing/2014/main" id="{32CDB927-6761-4F2C-842B-002B29B442E5}"/>
              </a:ext>
            </a:extLst>
          </p:cNvPr>
          <p:cNvCxnSpPr>
            <a:cxnSpLocks/>
            <a:stCxn id="205" idx="1"/>
            <a:endCxn id="201" idx="0"/>
          </p:cNvCxnSpPr>
          <p:nvPr/>
        </p:nvCxnSpPr>
        <p:spPr>
          <a:xfrm rot="10800000" flipV="1">
            <a:off x="3158317" y="3107989"/>
            <a:ext cx="361631" cy="296948"/>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3DAC3772-E6F4-475E-AE56-8AAEF85E265A}"/>
              </a:ext>
            </a:extLst>
          </p:cNvPr>
          <p:cNvGrpSpPr/>
          <p:nvPr/>
        </p:nvGrpSpPr>
        <p:grpSpPr>
          <a:xfrm>
            <a:off x="4404536" y="3434732"/>
            <a:ext cx="990409" cy="690650"/>
            <a:chOff x="6575632" y="2499237"/>
            <a:chExt cx="990409" cy="690650"/>
          </a:xfrm>
        </p:grpSpPr>
        <p:sp>
          <p:nvSpPr>
            <p:cNvPr id="197" name="Rectangle 196">
              <a:extLst>
                <a:ext uri="{FF2B5EF4-FFF2-40B4-BE49-F238E27FC236}">
                  <a16:creationId xmlns:a16="http://schemas.microsoft.com/office/drawing/2014/main" id="{E91B8A9A-CC20-4E55-9492-96DD82B8E2C2}"/>
                </a:ext>
              </a:extLst>
            </p:cNvPr>
            <p:cNvSpPr/>
            <p:nvPr/>
          </p:nvSpPr>
          <p:spPr>
            <a:xfrm>
              <a:off x="6575632" y="2499237"/>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y</a:t>
              </a:r>
            </a:p>
          </p:txBody>
        </p:sp>
        <p:sp>
          <p:nvSpPr>
            <p:cNvPr id="198" name="Rectangle 197">
              <a:extLst>
                <a:ext uri="{FF2B5EF4-FFF2-40B4-BE49-F238E27FC236}">
                  <a16:creationId xmlns:a16="http://schemas.microsoft.com/office/drawing/2014/main" id="{689412DD-B37F-42A4-807E-E781DEDB45EF}"/>
                </a:ext>
              </a:extLst>
            </p:cNvPr>
            <p:cNvSpPr/>
            <p:nvPr/>
          </p:nvSpPr>
          <p:spPr>
            <a:xfrm>
              <a:off x="6575632" y="2930531"/>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x</a:t>
              </a:r>
            </a:p>
          </p:txBody>
        </p:sp>
        <p:cxnSp>
          <p:nvCxnSpPr>
            <p:cNvPr id="199" name="Straight Arrow Connector 18">
              <a:extLst>
                <a:ext uri="{FF2B5EF4-FFF2-40B4-BE49-F238E27FC236}">
                  <a16:creationId xmlns:a16="http://schemas.microsoft.com/office/drawing/2014/main" id="{65137B61-367A-47A9-BA40-E506094CE09C}"/>
                </a:ext>
              </a:extLst>
            </p:cNvPr>
            <p:cNvCxnSpPr>
              <a:cxnSpLocks/>
              <a:stCxn id="197" idx="2"/>
              <a:endCxn id="198" idx="0"/>
            </p:cNvCxnSpPr>
            <p:nvPr/>
          </p:nvCxnSpPr>
          <p:spPr>
            <a:xfrm>
              <a:off x="7070837" y="2758593"/>
              <a:ext cx="0" cy="171938"/>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54ACA46F-F552-4E4B-9441-8693DD573C3C}"/>
              </a:ext>
            </a:extLst>
          </p:cNvPr>
          <p:cNvGrpSpPr/>
          <p:nvPr/>
        </p:nvGrpSpPr>
        <p:grpSpPr>
          <a:xfrm>
            <a:off x="2663111" y="3404937"/>
            <a:ext cx="990409" cy="690650"/>
            <a:chOff x="4519208" y="2469442"/>
            <a:chExt cx="990409" cy="690650"/>
          </a:xfrm>
        </p:grpSpPr>
        <p:sp>
          <p:nvSpPr>
            <p:cNvPr id="201" name="Rectangle 200">
              <a:extLst>
                <a:ext uri="{FF2B5EF4-FFF2-40B4-BE49-F238E27FC236}">
                  <a16:creationId xmlns:a16="http://schemas.microsoft.com/office/drawing/2014/main" id="{CDDDF1EA-8FD2-4B39-9B2D-90E3FDD4DC1C}"/>
                </a:ext>
              </a:extLst>
            </p:cNvPr>
            <p:cNvSpPr/>
            <p:nvPr/>
          </p:nvSpPr>
          <p:spPr>
            <a:xfrm>
              <a:off x="4519208" y="2469442"/>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lastmin</a:t>
              </a:r>
              <a:r>
                <a:rPr lang="en-US" sz="1200" dirty="0">
                  <a:solidFill>
                    <a:schemeClr val="bg2">
                      <a:lumMod val="10000"/>
                    </a:schemeClr>
                  </a:solidFill>
                </a:rPr>
                <a:t> = x</a:t>
              </a:r>
            </a:p>
          </p:txBody>
        </p:sp>
        <p:sp>
          <p:nvSpPr>
            <p:cNvPr id="202" name="Rectangle 201">
              <a:extLst>
                <a:ext uri="{FF2B5EF4-FFF2-40B4-BE49-F238E27FC236}">
                  <a16:creationId xmlns:a16="http://schemas.microsoft.com/office/drawing/2014/main" id="{5E74691B-C12C-44BA-9171-256014070438}"/>
                </a:ext>
              </a:extLst>
            </p:cNvPr>
            <p:cNvSpPr/>
            <p:nvPr/>
          </p:nvSpPr>
          <p:spPr>
            <a:xfrm>
              <a:off x="4519208" y="2900736"/>
              <a:ext cx="990409" cy="259356"/>
            </a:xfrm>
            <a:prstGeom prst="rect">
              <a:avLst/>
            </a:prstGeom>
            <a:solidFill>
              <a:srgbClr val="FFFFD0"/>
            </a:solidFill>
            <a:ln w="12700">
              <a:solidFill>
                <a:schemeClr val="bg2">
                  <a:lumMod val="10000"/>
                </a:schemeClr>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err="1">
                  <a:solidFill>
                    <a:schemeClr val="bg2">
                      <a:lumMod val="10000"/>
                    </a:schemeClr>
                  </a:solidFill>
                </a:rPr>
                <a:t>lastmax</a:t>
              </a:r>
              <a:r>
                <a:rPr lang="en-US" sz="1200" dirty="0">
                  <a:solidFill>
                    <a:schemeClr val="bg2">
                      <a:lumMod val="10000"/>
                    </a:schemeClr>
                  </a:solidFill>
                </a:rPr>
                <a:t> = y</a:t>
              </a:r>
            </a:p>
          </p:txBody>
        </p:sp>
        <p:cxnSp>
          <p:nvCxnSpPr>
            <p:cNvPr id="203" name="Straight Arrow Connector 18">
              <a:extLst>
                <a:ext uri="{FF2B5EF4-FFF2-40B4-BE49-F238E27FC236}">
                  <a16:creationId xmlns:a16="http://schemas.microsoft.com/office/drawing/2014/main" id="{3DF1A849-966C-43AD-9DD4-BC2A7D6038AA}"/>
                </a:ext>
              </a:extLst>
            </p:cNvPr>
            <p:cNvCxnSpPr>
              <a:cxnSpLocks/>
              <a:stCxn id="201" idx="2"/>
              <a:endCxn id="202" idx="0"/>
            </p:cNvCxnSpPr>
            <p:nvPr/>
          </p:nvCxnSpPr>
          <p:spPr>
            <a:xfrm>
              <a:off x="5014413" y="2728798"/>
              <a:ext cx="0" cy="171938"/>
            </a:xfrm>
            <a:prstGeom prst="straightConnector1">
              <a:avLst/>
            </a:prstGeom>
            <a:ln w="38100">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204" name="Straight Arrow Connector 18">
            <a:extLst>
              <a:ext uri="{FF2B5EF4-FFF2-40B4-BE49-F238E27FC236}">
                <a16:creationId xmlns:a16="http://schemas.microsoft.com/office/drawing/2014/main" id="{0A2DAD78-CCA4-4423-8A89-23644E2B7C1D}"/>
              </a:ext>
            </a:extLst>
          </p:cNvPr>
          <p:cNvCxnSpPr>
            <a:cxnSpLocks/>
            <a:stCxn id="202" idx="2"/>
            <a:endCxn id="206" idx="2"/>
          </p:cNvCxnSpPr>
          <p:nvPr/>
        </p:nvCxnSpPr>
        <p:spPr>
          <a:xfrm rot="16200000" flipH="1">
            <a:off x="3462405" y="3791497"/>
            <a:ext cx="200919" cy="809097"/>
          </a:xfrm>
          <a:prstGeom prst="bentConnector2">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5" name="Diamond 204">
            <a:extLst>
              <a:ext uri="{FF2B5EF4-FFF2-40B4-BE49-F238E27FC236}">
                <a16:creationId xmlns:a16="http://schemas.microsoft.com/office/drawing/2014/main" id="{1DBA1A86-43BA-4204-9D8B-A4D159D72AA9}"/>
              </a:ext>
            </a:extLst>
          </p:cNvPr>
          <p:cNvSpPr/>
          <p:nvPr/>
        </p:nvSpPr>
        <p:spPr>
          <a:xfrm>
            <a:off x="3519947" y="2893417"/>
            <a:ext cx="990410" cy="429144"/>
          </a:xfrm>
          <a:prstGeom prst="diamond">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x &gt; y</a:t>
            </a:r>
          </a:p>
        </p:txBody>
      </p:sp>
      <p:sp>
        <p:nvSpPr>
          <p:cNvPr id="206" name="Oval 205">
            <a:extLst>
              <a:ext uri="{FF2B5EF4-FFF2-40B4-BE49-F238E27FC236}">
                <a16:creationId xmlns:a16="http://schemas.microsoft.com/office/drawing/2014/main" id="{DCC090FB-B307-4670-9DE6-3821804D16C6}"/>
              </a:ext>
            </a:extLst>
          </p:cNvPr>
          <p:cNvSpPr/>
          <p:nvPr/>
        </p:nvSpPr>
        <p:spPr>
          <a:xfrm>
            <a:off x="3967413" y="4257801"/>
            <a:ext cx="95479" cy="77409"/>
          </a:xfrm>
          <a:prstGeom prst="ellipse">
            <a:avLst/>
          </a:prstGeom>
          <a:solidFill>
            <a:srgbClr val="FFD0D0"/>
          </a:solidFill>
          <a:ln>
            <a:solidFill>
              <a:schemeClr val="bg2">
                <a:lumMod val="1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07" name="Straight Arrow Connector 18">
            <a:extLst>
              <a:ext uri="{FF2B5EF4-FFF2-40B4-BE49-F238E27FC236}">
                <a16:creationId xmlns:a16="http://schemas.microsoft.com/office/drawing/2014/main" id="{A71F6936-56A5-4713-9A8A-0A2633D38BEA}"/>
              </a:ext>
            </a:extLst>
          </p:cNvPr>
          <p:cNvCxnSpPr>
            <a:cxnSpLocks/>
            <a:stCxn id="206" idx="4"/>
            <a:endCxn id="173" idx="0"/>
          </p:cNvCxnSpPr>
          <p:nvPr/>
        </p:nvCxnSpPr>
        <p:spPr>
          <a:xfrm flipH="1">
            <a:off x="4011379" y="4335210"/>
            <a:ext cx="3774" cy="229096"/>
          </a:xfrm>
          <a:prstGeom prst="straightConnector1">
            <a:avLst/>
          </a:prstGeom>
          <a:ln w="28575">
            <a:solidFill>
              <a:srgbClr val="00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C55F4B0E-C492-479E-9940-FDAA7AD33FDB}"/>
              </a:ext>
            </a:extLst>
          </p:cNvPr>
          <p:cNvSpPr txBox="1"/>
          <p:nvPr/>
        </p:nvSpPr>
        <p:spPr>
          <a:xfrm>
            <a:off x="3090941" y="2860574"/>
            <a:ext cx="616141" cy="276999"/>
          </a:xfrm>
          <a:prstGeom prst="rect">
            <a:avLst/>
          </a:prstGeom>
          <a:noFill/>
          <a:ln w="28575">
            <a:noFill/>
          </a:ln>
          <a:effectLst/>
        </p:spPr>
        <p:txBody>
          <a:bodyPr wrap="square" rtlCol="0">
            <a:spAutoFit/>
          </a:bodyPr>
          <a:lstStyle/>
          <a:p>
            <a:r>
              <a:rPr lang="en-US" sz="1200" dirty="0">
                <a:solidFill>
                  <a:srgbClr val="000000"/>
                </a:solidFill>
              </a:rPr>
              <a:t>False</a:t>
            </a:r>
          </a:p>
        </p:txBody>
      </p:sp>
      <p:sp>
        <p:nvSpPr>
          <p:cNvPr id="209" name="TextBox 208">
            <a:extLst>
              <a:ext uri="{FF2B5EF4-FFF2-40B4-BE49-F238E27FC236}">
                <a16:creationId xmlns:a16="http://schemas.microsoft.com/office/drawing/2014/main" id="{6BBC06D2-9B22-4478-B630-14B1EEFCA9DD}"/>
              </a:ext>
            </a:extLst>
          </p:cNvPr>
          <p:cNvSpPr txBox="1"/>
          <p:nvPr/>
        </p:nvSpPr>
        <p:spPr>
          <a:xfrm>
            <a:off x="4472204" y="2864719"/>
            <a:ext cx="465689" cy="276999"/>
          </a:xfrm>
          <a:prstGeom prst="rect">
            <a:avLst/>
          </a:prstGeom>
          <a:noFill/>
          <a:ln w="28575">
            <a:noFill/>
          </a:ln>
          <a:effectLst/>
        </p:spPr>
        <p:txBody>
          <a:bodyPr wrap="square" rtlCol="0">
            <a:spAutoFit/>
          </a:bodyPr>
          <a:lstStyle/>
          <a:p>
            <a:r>
              <a:rPr lang="en-US" sz="1200" dirty="0">
                <a:solidFill>
                  <a:srgbClr val="000000"/>
                </a:solidFill>
              </a:rPr>
              <a:t>True</a:t>
            </a:r>
          </a:p>
        </p:txBody>
      </p:sp>
    </p:spTree>
    <p:extLst>
      <p:ext uri="{BB962C8B-B14F-4D97-AF65-F5344CB8AC3E}">
        <p14:creationId xmlns:p14="http://schemas.microsoft.com/office/powerpoint/2010/main" val="403896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871392" cy="369332"/>
          </a:xfrm>
          <a:prstGeom prst="rect">
            <a:avLst/>
          </a:prstGeom>
          <a:noFill/>
        </p:spPr>
        <p:txBody>
          <a:bodyPr wrap="none" rtlCol="0">
            <a:spAutoFit/>
          </a:bodyPr>
          <a:lstStyle/>
          <a:p>
            <a:r>
              <a:rPr lang="en-US" dirty="0" err="1"/>
              <a:t>lastmin</a:t>
            </a:r>
            <a:endParaRPr lang="en-US" dirty="0"/>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904543" cy="369332"/>
          </a:xfrm>
          <a:prstGeom prst="rect">
            <a:avLst/>
          </a:prstGeom>
          <a:noFill/>
        </p:spPr>
        <p:txBody>
          <a:bodyPr wrap="none" rtlCol="0">
            <a:spAutoFit/>
          </a:bodyPr>
          <a:lstStyle/>
          <a:p>
            <a:r>
              <a:rPr lang="en-US" dirty="0" err="1"/>
              <a:t>lastmax</a:t>
            </a:r>
            <a:endParaRPr lang="en-US" dirty="0"/>
          </a:p>
        </p:txBody>
      </p:sp>
      <p:sp>
        <p:nvSpPr>
          <p:cNvPr id="22" name="Rectangle 21">
            <a:extLst>
              <a:ext uri="{FF2B5EF4-FFF2-40B4-BE49-F238E27FC236}">
                <a16:creationId xmlns:a16="http://schemas.microsoft.com/office/drawing/2014/main" id="{A151FA70-B298-42ED-9AA5-3CBBB290BB58}"/>
              </a:ext>
            </a:extLst>
          </p:cNvPr>
          <p:cNvSpPr/>
          <p:nvPr/>
        </p:nvSpPr>
        <p:spPr>
          <a:xfrm>
            <a:off x="6053503"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015AEBF-FA64-458B-9CBF-6698738F3E32}"/>
              </a:ext>
            </a:extLst>
          </p:cNvPr>
          <p:cNvSpPr/>
          <p:nvPr/>
        </p:nvSpPr>
        <p:spPr>
          <a:xfrm>
            <a:off x="6053503"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54E40CDD-8680-41C2-9103-EFAB7E65A084}"/>
              </a:ext>
            </a:extLst>
          </p:cNvPr>
          <p:cNvSpPr txBox="1"/>
          <p:nvPr/>
        </p:nvSpPr>
        <p:spPr>
          <a:xfrm>
            <a:off x="6053503" y="2422998"/>
            <a:ext cx="543739" cy="369332"/>
          </a:xfrm>
          <a:prstGeom prst="rect">
            <a:avLst/>
          </a:prstGeom>
          <a:noFill/>
        </p:spPr>
        <p:txBody>
          <a:bodyPr wrap="none" rtlCol="0">
            <a:spAutoFit/>
          </a:bodyPr>
          <a:lstStyle/>
          <a:p>
            <a:r>
              <a:rPr lang="en-US" dirty="0"/>
              <a:t>min</a:t>
            </a:r>
          </a:p>
        </p:txBody>
      </p:sp>
      <p:sp>
        <p:nvSpPr>
          <p:cNvPr id="25" name="TextBox 24">
            <a:extLst>
              <a:ext uri="{FF2B5EF4-FFF2-40B4-BE49-F238E27FC236}">
                <a16:creationId xmlns:a16="http://schemas.microsoft.com/office/drawing/2014/main" id="{C6680067-E4F0-4B58-A648-D701A1858A38}"/>
              </a:ext>
            </a:extLst>
          </p:cNvPr>
          <p:cNvSpPr txBox="1"/>
          <p:nvPr/>
        </p:nvSpPr>
        <p:spPr>
          <a:xfrm>
            <a:off x="6053503" y="3813457"/>
            <a:ext cx="576889" cy="369332"/>
          </a:xfrm>
          <a:prstGeom prst="rect">
            <a:avLst/>
          </a:prstGeom>
          <a:noFill/>
        </p:spPr>
        <p:txBody>
          <a:bodyPr wrap="none" rtlCol="0">
            <a:spAutoFit/>
          </a:bodyPr>
          <a:lstStyle/>
          <a:p>
            <a:r>
              <a:rPr lang="en-US" dirty="0"/>
              <a:t>max</a:t>
            </a:r>
          </a:p>
        </p:txBody>
      </p:sp>
      <p:cxnSp>
        <p:nvCxnSpPr>
          <p:cNvPr id="26" name="Connector: Elbow 2">
            <a:extLst>
              <a:ext uri="{FF2B5EF4-FFF2-40B4-BE49-F238E27FC236}">
                <a16:creationId xmlns:a16="http://schemas.microsoft.com/office/drawing/2014/main" id="{02272765-DD94-4759-9CBB-376A2A9C22AD}"/>
              </a:ext>
            </a:extLst>
          </p:cNvPr>
          <p:cNvCxnSpPr>
            <a:cxnSpLocks/>
            <a:stCxn id="16" idx="1"/>
            <a:endCxn id="4" idx="3"/>
          </p:cNvCxnSpPr>
          <p:nvPr/>
        </p:nvCxnSpPr>
        <p:spPr>
          <a:xfrm rot="10800000" flipV="1">
            <a:off x="2005295" y="1740928"/>
            <a:ext cx="1811332" cy="9939"/>
          </a:xfrm>
          <a:prstGeom prst="curvedConnector3">
            <a:avLst>
              <a:gd name="adj1" fmla="val 50000"/>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Right Brace 26">
            <a:extLst>
              <a:ext uri="{FF2B5EF4-FFF2-40B4-BE49-F238E27FC236}">
                <a16:creationId xmlns:a16="http://schemas.microsoft.com/office/drawing/2014/main" id="{200923E4-9BBF-4A0B-9DBA-73D8F3DB5CBC}"/>
              </a:ext>
            </a:extLst>
          </p:cNvPr>
          <p:cNvSpPr/>
          <p:nvPr/>
        </p:nvSpPr>
        <p:spPr>
          <a:xfrm flipH="1">
            <a:off x="313082" y="1444336"/>
            <a:ext cx="347870" cy="1196308"/>
          </a:xfrm>
          <a:prstGeom prst="rightBrace">
            <a:avLst/>
          </a:prstGeom>
          <a:ln w="34925">
            <a:solidFill>
              <a:srgbClr val="5128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3401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871392" cy="369332"/>
          </a:xfrm>
          <a:prstGeom prst="rect">
            <a:avLst/>
          </a:prstGeom>
          <a:noFill/>
        </p:spPr>
        <p:txBody>
          <a:bodyPr wrap="none" rtlCol="0">
            <a:spAutoFit/>
          </a:bodyPr>
          <a:lstStyle/>
          <a:p>
            <a:r>
              <a:rPr lang="en-US" dirty="0" err="1"/>
              <a:t>lastmin</a:t>
            </a:r>
            <a:endParaRPr lang="en-US" dirty="0"/>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904543" cy="369332"/>
          </a:xfrm>
          <a:prstGeom prst="rect">
            <a:avLst/>
          </a:prstGeom>
          <a:noFill/>
        </p:spPr>
        <p:txBody>
          <a:bodyPr wrap="none" rtlCol="0">
            <a:spAutoFit/>
          </a:bodyPr>
          <a:lstStyle/>
          <a:p>
            <a:r>
              <a:rPr lang="en-US" dirty="0" err="1"/>
              <a:t>lastmax</a:t>
            </a:r>
            <a:endParaRPr lang="en-US" dirty="0"/>
          </a:p>
        </p:txBody>
      </p:sp>
      <p:sp>
        <p:nvSpPr>
          <p:cNvPr id="22" name="Rectangle 21">
            <a:extLst>
              <a:ext uri="{FF2B5EF4-FFF2-40B4-BE49-F238E27FC236}">
                <a16:creationId xmlns:a16="http://schemas.microsoft.com/office/drawing/2014/main" id="{A151FA70-B298-42ED-9AA5-3CBBB290BB58}"/>
              </a:ext>
            </a:extLst>
          </p:cNvPr>
          <p:cNvSpPr/>
          <p:nvPr/>
        </p:nvSpPr>
        <p:spPr>
          <a:xfrm>
            <a:off x="6053503"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015AEBF-FA64-458B-9CBF-6698738F3E32}"/>
              </a:ext>
            </a:extLst>
          </p:cNvPr>
          <p:cNvSpPr/>
          <p:nvPr/>
        </p:nvSpPr>
        <p:spPr>
          <a:xfrm>
            <a:off x="6053503"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54E40CDD-8680-41C2-9103-EFAB7E65A084}"/>
              </a:ext>
            </a:extLst>
          </p:cNvPr>
          <p:cNvSpPr txBox="1"/>
          <p:nvPr/>
        </p:nvSpPr>
        <p:spPr>
          <a:xfrm>
            <a:off x="6053503" y="2422998"/>
            <a:ext cx="543739" cy="369332"/>
          </a:xfrm>
          <a:prstGeom prst="rect">
            <a:avLst/>
          </a:prstGeom>
          <a:noFill/>
        </p:spPr>
        <p:txBody>
          <a:bodyPr wrap="none" rtlCol="0">
            <a:spAutoFit/>
          </a:bodyPr>
          <a:lstStyle/>
          <a:p>
            <a:r>
              <a:rPr lang="en-US" dirty="0"/>
              <a:t>min</a:t>
            </a:r>
          </a:p>
        </p:txBody>
      </p:sp>
      <p:sp>
        <p:nvSpPr>
          <p:cNvPr id="25" name="TextBox 24">
            <a:extLst>
              <a:ext uri="{FF2B5EF4-FFF2-40B4-BE49-F238E27FC236}">
                <a16:creationId xmlns:a16="http://schemas.microsoft.com/office/drawing/2014/main" id="{C6680067-E4F0-4B58-A648-D701A1858A38}"/>
              </a:ext>
            </a:extLst>
          </p:cNvPr>
          <p:cNvSpPr txBox="1"/>
          <p:nvPr/>
        </p:nvSpPr>
        <p:spPr>
          <a:xfrm>
            <a:off x="6053503" y="3813457"/>
            <a:ext cx="576889" cy="369332"/>
          </a:xfrm>
          <a:prstGeom prst="rect">
            <a:avLst/>
          </a:prstGeom>
          <a:noFill/>
        </p:spPr>
        <p:txBody>
          <a:bodyPr wrap="none" rtlCol="0">
            <a:spAutoFit/>
          </a:bodyPr>
          <a:lstStyle/>
          <a:p>
            <a:r>
              <a:rPr lang="en-US" dirty="0"/>
              <a:t>max</a:t>
            </a:r>
          </a:p>
        </p:txBody>
      </p:sp>
      <p:cxnSp>
        <p:nvCxnSpPr>
          <p:cNvPr id="26" name="Connector: Elbow 2">
            <a:extLst>
              <a:ext uri="{FF2B5EF4-FFF2-40B4-BE49-F238E27FC236}">
                <a16:creationId xmlns:a16="http://schemas.microsoft.com/office/drawing/2014/main" id="{02272765-DD94-4759-9CBB-376A2A9C22AD}"/>
              </a:ext>
            </a:extLst>
          </p:cNvPr>
          <p:cNvCxnSpPr>
            <a:cxnSpLocks/>
            <a:stCxn id="16" idx="1"/>
            <a:endCxn id="4" idx="3"/>
          </p:cNvCxnSpPr>
          <p:nvPr/>
        </p:nvCxnSpPr>
        <p:spPr>
          <a:xfrm rot="10800000" flipV="1">
            <a:off x="2005295" y="1740928"/>
            <a:ext cx="1811332" cy="9939"/>
          </a:xfrm>
          <a:prstGeom prst="curvedConnector3">
            <a:avLst>
              <a:gd name="adj1" fmla="val 50000"/>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Right Brace 26">
            <a:extLst>
              <a:ext uri="{FF2B5EF4-FFF2-40B4-BE49-F238E27FC236}">
                <a16:creationId xmlns:a16="http://schemas.microsoft.com/office/drawing/2014/main" id="{200923E4-9BBF-4A0B-9DBA-73D8F3DB5CBC}"/>
              </a:ext>
            </a:extLst>
          </p:cNvPr>
          <p:cNvSpPr/>
          <p:nvPr/>
        </p:nvSpPr>
        <p:spPr>
          <a:xfrm flipH="1">
            <a:off x="313082" y="1444336"/>
            <a:ext cx="347870" cy="1196308"/>
          </a:xfrm>
          <a:prstGeom prst="rightBrace">
            <a:avLst/>
          </a:prstGeom>
          <a:ln w="34925">
            <a:solidFill>
              <a:srgbClr val="5128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5993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871392" cy="369332"/>
          </a:xfrm>
          <a:prstGeom prst="rect">
            <a:avLst/>
          </a:prstGeom>
          <a:noFill/>
        </p:spPr>
        <p:txBody>
          <a:bodyPr wrap="none" rtlCol="0">
            <a:spAutoFit/>
          </a:bodyPr>
          <a:lstStyle/>
          <a:p>
            <a:r>
              <a:rPr lang="en-US" dirty="0" err="1"/>
              <a:t>lastmin</a:t>
            </a:r>
            <a:endParaRPr lang="en-US" dirty="0"/>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904543" cy="369332"/>
          </a:xfrm>
          <a:prstGeom prst="rect">
            <a:avLst/>
          </a:prstGeom>
          <a:noFill/>
        </p:spPr>
        <p:txBody>
          <a:bodyPr wrap="none" rtlCol="0">
            <a:spAutoFit/>
          </a:bodyPr>
          <a:lstStyle/>
          <a:p>
            <a:r>
              <a:rPr lang="en-US" dirty="0" err="1"/>
              <a:t>lastmax</a:t>
            </a:r>
            <a:endParaRPr lang="en-US" dirty="0"/>
          </a:p>
        </p:txBody>
      </p:sp>
      <p:sp>
        <p:nvSpPr>
          <p:cNvPr id="22" name="Rectangle 21">
            <a:extLst>
              <a:ext uri="{FF2B5EF4-FFF2-40B4-BE49-F238E27FC236}">
                <a16:creationId xmlns:a16="http://schemas.microsoft.com/office/drawing/2014/main" id="{A151FA70-B298-42ED-9AA5-3CBBB290BB58}"/>
              </a:ext>
            </a:extLst>
          </p:cNvPr>
          <p:cNvSpPr/>
          <p:nvPr/>
        </p:nvSpPr>
        <p:spPr>
          <a:xfrm>
            <a:off x="6053503"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4015AEBF-FA64-458B-9CBF-6698738F3E32}"/>
              </a:ext>
            </a:extLst>
          </p:cNvPr>
          <p:cNvSpPr/>
          <p:nvPr/>
        </p:nvSpPr>
        <p:spPr>
          <a:xfrm>
            <a:off x="6053503" y="4182789"/>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24" name="TextBox 23">
            <a:extLst>
              <a:ext uri="{FF2B5EF4-FFF2-40B4-BE49-F238E27FC236}">
                <a16:creationId xmlns:a16="http://schemas.microsoft.com/office/drawing/2014/main" id="{54E40CDD-8680-41C2-9103-EFAB7E65A084}"/>
              </a:ext>
            </a:extLst>
          </p:cNvPr>
          <p:cNvSpPr txBox="1"/>
          <p:nvPr/>
        </p:nvSpPr>
        <p:spPr>
          <a:xfrm>
            <a:off x="6053503" y="2422998"/>
            <a:ext cx="543739" cy="369332"/>
          </a:xfrm>
          <a:prstGeom prst="rect">
            <a:avLst/>
          </a:prstGeom>
          <a:noFill/>
        </p:spPr>
        <p:txBody>
          <a:bodyPr wrap="none" rtlCol="0">
            <a:spAutoFit/>
          </a:bodyPr>
          <a:lstStyle/>
          <a:p>
            <a:r>
              <a:rPr lang="en-US" dirty="0"/>
              <a:t>min</a:t>
            </a:r>
          </a:p>
        </p:txBody>
      </p:sp>
      <p:sp>
        <p:nvSpPr>
          <p:cNvPr id="25" name="TextBox 24">
            <a:extLst>
              <a:ext uri="{FF2B5EF4-FFF2-40B4-BE49-F238E27FC236}">
                <a16:creationId xmlns:a16="http://schemas.microsoft.com/office/drawing/2014/main" id="{C6680067-E4F0-4B58-A648-D701A1858A38}"/>
              </a:ext>
            </a:extLst>
          </p:cNvPr>
          <p:cNvSpPr txBox="1"/>
          <p:nvPr/>
        </p:nvSpPr>
        <p:spPr>
          <a:xfrm>
            <a:off x="6053503" y="3813457"/>
            <a:ext cx="576889" cy="369332"/>
          </a:xfrm>
          <a:prstGeom prst="rect">
            <a:avLst/>
          </a:prstGeom>
          <a:noFill/>
        </p:spPr>
        <p:txBody>
          <a:bodyPr wrap="none" rtlCol="0">
            <a:spAutoFit/>
          </a:bodyPr>
          <a:lstStyle/>
          <a:p>
            <a:r>
              <a:rPr lang="en-US" dirty="0"/>
              <a:t>max</a:t>
            </a:r>
          </a:p>
        </p:txBody>
      </p:sp>
      <p:cxnSp>
        <p:nvCxnSpPr>
          <p:cNvPr id="26" name="Connector: Elbow 2">
            <a:extLst>
              <a:ext uri="{FF2B5EF4-FFF2-40B4-BE49-F238E27FC236}">
                <a16:creationId xmlns:a16="http://schemas.microsoft.com/office/drawing/2014/main" id="{02272765-DD94-4759-9CBB-376A2A9C22AD}"/>
              </a:ext>
            </a:extLst>
          </p:cNvPr>
          <p:cNvCxnSpPr>
            <a:cxnSpLocks/>
            <a:stCxn id="16" idx="1"/>
            <a:endCxn id="4" idx="3"/>
          </p:cNvCxnSpPr>
          <p:nvPr/>
        </p:nvCxnSpPr>
        <p:spPr>
          <a:xfrm rot="10800000" flipV="1">
            <a:off x="2005295" y="1740928"/>
            <a:ext cx="1811332" cy="9939"/>
          </a:xfrm>
          <a:prstGeom prst="curvedConnector3">
            <a:avLst>
              <a:gd name="adj1" fmla="val 50000"/>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Right Brace 26">
            <a:extLst>
              <a:ext uri="{FF2B5EF4-FFF2-40B4-BE49-F238E27FC236}">
                <a16:creationId xmlns:a16="http://schemas.microsoft.com/office/drawing/2014/main" id="{200923E4-9BBF-4A0B-9DBA-73D8F3DB5CBC}"/>
              </a:ext>
            </a:extLst>
          </p:cNvPr>
          <p:cNvSpPr/>
          <p:nvPr/>
        </p:nvSpPr>
        <p:spPr>
          <a:xfrm flipH="1">
            <a:off x="313082" y="1444336"/>
            <a:ext cx="347870" cy="1196308"/>
          </a:xfrm>
          <a:prstGeom prst="rightBrace">
            <a:avLst/>
          </a:prstGeom>
          <a:ln w="34925">
            <a:solidFill>
              <a:srgbClr val="5128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4155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871392" cy="369332"/>
          </a:xfrm>
          <a:prstGeom prst="rect">
            <a:avLst/>
          </a:prstGeom>
          <a:noFill/>
        </p:spPr>
        <p:txBody>
          <a:bodyPr wrap="none" rtlCol="0">
            <a:spAutoFit/>
          </a:bodyPr>
          <a:lstStyle/>
          <a:p>
            <a:r>
              <a:rPr lang="en-US" dirty="0" err="1"/>
              <a:t>lastmin</a:t>
            </a:r>
            <a:endParaRPr lang="en-US" dirty="0"/>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904543" cy="369332"/>
          </a:xfrm>
          <a:prstGeom prst="rect">
            <a:avLst/>
          </a:prstGeom>
          <a:noFill/>
        </p:spPr>
        <p:txBody>
          <a:bodyPr wrap="none" rtlCol="0">
            <a:spAutoFit/>
          </a:bodyPr>
          <a:lstStyle/>
          <a:p>
            <a:r>
              <a:rPr lang="en-US" dirty="0" err="1"/>
              <a:t>lastmax</a:t>
            </a:r>
            <a:endParaRPr lang="en-US" dirty="0"/>
          </a:p>
        </p:txBody>
      </p:sp>
      <p:sp>
        <p:nvSpPr>
          <p:cNvPr id="22" name="Rectangle 21">
            <a:extLst>
              <a:ext uri="{FF2B5EF4-FFF2-40B4-BE49-F238E27FC236}">
                <a16:creationId xmlns:a16="http://schemas.microsoft.com/office/drawing/2014/main" id="{A151FA70-B298-42ED-9AA5-3CBBB290BB58}"/>
              </a:ext>
            </a:extLst>
          </p:cNvPr>
          <p:cNvSpPr/>
          <p:nvPr/>
        </p:nvSpPr>
        <p:spPr>
          <a:xfrm>
            <a:off x="6053503"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4015AEBF-FA64-458B-9CBF-6698738F3E32}"/>
              </a:ext>
            </a:extLst>
          </p:cNvPr>
          <p:cNvSpPr/>
          <p:nvPr/>
        </p:nvSpPr>
        <p:spPr>
          <a:xfrm>
            <a:off x="6053503"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24" name="TextBox 23">
            <a:extLst>
              <a:ext uri="{FF2B5EF4-FFF2-40B4-BE49-F238E27FC236}">
                <a16:creationId xmlns:a16="http://schemas.microsoft.com/office/drawing/2014/main" id="{54E40CDD-8680-41C2-9103-EFAB7E65A084}"/>
              </a:ext>
            </a:extLst>
          </p:cNvPr>
          <p:cNvSpPr txBox="1"/>
          <p:nvPr/>
        </p:nvSpPr>
        <p:spPr>
          <a:xfrm>
            <a:off x="6053503" y="2422998"/>
            <a:ext cx="543739" cy="369332"/>
          </a:xfrm>
          <a:prstGeom prst="rect">
            <a:avLst/>
          </a:prstGeom>
          <a:noFill/>
        </p:spPr>
        <p:txBody>
          <a:bodyPr wrap="none" rtlCol="0">
            <a:spAutoFit/>
          </a:bodyPr>
          <a:lstStyle/>
          <a:p>
            <a:r>
              <a:rPr lang="en-US" dirty="0"/>
              <a:t>min</a:t>
            </a:r>
          </a:p>
        </p:txBody>
      </p:sp>
      <p:sp>
        <p:nvSpPr>
          <p:cNvPr id="25" name="TextBox 24">
            <a:extLst>
              <a:ext uri="{FF2B5EF4-FFF2-40B4-BE49-F238E27FC236}">
                <a16:creationId xmlns:a16="http://schemas.microsoft.com/office/drawing/2014/main" id="{C6680067-E4F0-4B58-A648-D701A1858A38}"/>
              </a:ext>
            </a:extLst>
          </p:cNvPr>
          <p:cNvSpPr txBox="1"/>
          <p:nvPr/>
        </p:nvSpPr>
        <p:spPr>
          <a:xfrm>
            <a:off x="6053503" y="3813457"/>
            <a:ext cx="576889" cy="369332"/>
          </a:xfrm>
          <a:prstGeom prst="rect">
            <a:avLst/>
          </a:prstGeom>
          <a:noFill/>
        </p:spPr>
        <p:txBody>
          <a:bodyPr wrap="none" rtlCol="0">
            <a:spAutoFit/>
          </a:bodyPr>
          <a:lstStyle/>
          <a:p>
            <a:r>
              <a:rPr lang="en-US" dirty="0"/>
              <a:t>max</a:t>
            </a:r>
          </a:p>
        </p:txBody>
      </p:sp>
      <p:cxnSp>
        <p:nvCxnSpPr>
          <p:cNvPr id="26" name="Connector: Elbow 2">
            <a:extLst>
              <a:ext uri="{FF2B5EF4-FFF2-40B4-BE49-F238E27FC236}">
                <a16:creationId xmlns:a16="http://schemas.microsoft.com/office/drawing/2014/main" id="{02272765-DD94-4759-9CBB-376A2A9C22AD}"/>
              </a:ext>
            </a:extLst>
          </p:cNvPr>
          <p:cNvCxnSpPr>
            <a:cxnSpLocks/>
            <a:stCxn id="16" idx="1"/>
            <a:endCxn id="6" idx="3"/>
          </p:cNvCxnSpPr>
          <p:nvPr/>
        </p:nvCxnSpPr>
        <p:spPr>
          <a:xfrm rot="10800000" flipV="1">
            <a:off x="2005295" y="1740928"/>
            <a:ext cx="1811332" cy="1236067"/>
          </a:xfrm>
          <a:prstGeom prst="curvedConnector3">
            <a:avLst>
              <a:gd name="adj1" fmla="val 50000"/>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Right Brace 26">
            <a:extLst>
              <a:ext uri="{FF2B5EF4-FFF2-40B4-BE49-F238E27FC236}">
                <a16:creationId xmlns:a16="http://schemas.microsoft.com/office/drawing/2014/main" id="{200923E4-9BBF-4A0B-9DBA-73D8F3DB5CBC}"/>
              </a:ext>
            </a:extLst>
          </p:cNvPr>
          <p:cNvSpPr/>
          <p:nvPr/>
        </p:nvSpPr>
        <p:spPr>
          <a:xfrm flipH="1">
            <a:off x="313082" y="2670464"/>
            <a:ext cx="347870" cy="1196308"/>
          </a:xfrm>
          <a:prstGeom prst="rightBrace">
            <a:avLst/>
          </a:prstGeom>
          <a:ln w="34925">
            <a:solidFill>
              <a:srgbClr val="5128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6772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871392" cy="369332"/>
          </a:xfrm>
          <a:prstGeom prst="rect">
            <a:avLst/>
          </a:prstGeom>
          <a:noFill/>
        </p:spPr>
        <p:txBody>
          <a:bodyPr wrap="none" rtlCol="0">
            <a:spAutoFit/>
          </a:bodyPr>
          <a:lstStyle/>
          <a:p>
            <a:r>
              <a:rPr lang="en-US" dirty="0" err="1"/>
              <a:t>lastmin</a:t>
            </a:r>
            <a:endParaRPr lang="en-US" dirty="0"/>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904543" cy="369332"/>
          </a:xfrm>
          <a:prstGeom prst="rect">
            <a:avLst/>
          </a:prstGeom>
          <a:noFill/>
        </p:spPr>
        <p:txBody>
          <a:bodyPr wrap="none" rtlCol="0">
            <a:spAutoFit/>
          </a:bodyPr>
          <a:lstStyle/>
          <a:p>
            <a:r>
              <a:rPr lang="en-US" dirty="0" err="1"/>
              <a:t>lastmax</a:t>
            </a:r>
            <a:endParaRPr lang="en-US" dirty="0"/>
          </a:p>
        </p:txBody>
      </p:sp>
      <p:sp>
        <p:nvSpPr>
          <p:cNvPr id="22" name="Rectangle 21">
            <a:extLst>
              <a:ext uri="{FF2B5EF4-FFF2-40B4-BE49-F238E27FC236}">
                <a16:creationId xmlns:a16="http://schemas.microsoft.com/office/drawing/2014/main" id="{A151FA70-B298-42ED-9AA5-3CBBB290BB58}"/>
              </a:ext>
            </a:extLst>
          </p:cNvPr>
          <p:cNvSpPr/>
          <p:nvPr/>
        </p:nvSpPr>
        <p:spPr>
          <a:xfrm>
            <a:off x="6053503"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4015AEBF-FA64-458B-9CBF-6698738F3E32}"/>
              </a:ext>
            </a:extLst>
          </p:cNvPr>
          <p:cNvSpPr/>
          <p:nvPr/>
        </p:nvSpPr>
        <p:spPr>
          <a:xfrm>
            <a:off x="6053503"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24" name="TextBox 23">
            <a:extLst>
              <a:ext uri="{FF2B5EF4-FFF2-40B4-BE49-F238E27FC236}">
                <a16:creationId xmlns:a16="http://schemas.microsoft.com/office/drawing/2014/main" id="{54E40CDD-8680-41C2-9103-EFAB7E65A084}"/>
              </a:ext>
            </a:extLst>
          </p:cNvPr>
          <p:cNvSpPr txBox="1"/>
          <p:nvPr/>
        </p:nvSpPr>
        <p:spPr>
          <a:xfrm>
            <a:off x="6053503" y="2422998"/>
            <a:ext cx="543739" cy="369332"/>
          </a:xfrm>
          <a:prstGeom prst="rect">
            <a:avLst/>
          </a:prstGeom>
          <a:noFill/>
        </p:spPr>
        <p:txBody>
          <a:bodyPr wrap="none" rtlCol="0">
            <a:spAutoFit/>
          </a:bodyPr>
          <a:lstStyle/>
          <a:p>
            <a:r>
              <a:rPr lang="en-US" dirty="0"/>
              <a:t>min</a:t>
            </a:r>
          </a:p>
        </p:txBody>
      </p:sp>
      <p:sp>
        <p:nvSpPr>
          <p:cNvPr id="25" name="TextBox 24">
            <a:extLst>
              <a:ext uri="{FF2B5EF4-FFF2-40B4-BE49-F238E27FC236}">
                <a16:creationId xmlns:a16="http://schemas.microsoft.com/office/drawing/2014/main" id="{C6680067-E4F0-4B58-A648-D701A1858A38}"/>
              </a:ext>
            </a:extLst>
          </p:cNvPr>
          <p:cNvSpPr txBox="1"/>
          <p:nvPr/>
        </p:nvSpPr>
        <p:spPr>
          <a:xfrm>
            <a:off x="6053503" y="3813457"/>
            <a:ext cx="576889" cy="369332"/>
          </a:xfrm>
          <a:prstGeom prst="rect">
            <a:avLst/>
          </a:prstGeom>
          <a:noFill/>
        </p:spPr>
        <p:txBody>
          <a:bodyPr wrap="none" rtlCol="0">
            <a:spAutoFit/>
          </a:bodyPr>
          <a:lstStyle/>
          <a:p>
            <a:r>
              <a:rPr lang="en-US" dirty="0"/>
              <a:t>max</a:t>
            </a:r>
          </a:p>
        </p:txBody>
      </p:sp>
      <p:cxnSp>
        <p:nvCxnSpPr>
          <p:cNvPr id="26" name="Connector: Elbow 2">
            <a:extLst>
              <a:ext uri="{FF2B5EF4-FFF2-40B4-BE49-F238E27FC236}">
                <a16:creationId xmlns:a16="http://schemas.microsoft.com/office/drawing/2014/main" id="{02272765-DD94-4759-9CBB-376A2A9C22AD}"/>
              </a:ext>
            </a:extLst>
          </p:cNvPr>
          <p:cNvCxnSpPr>
            <a:cxnSpLocks/>
            <a:stCxn id="16" idx="1"/>
            <a:endCxn id="6" idx="3"/>
          </p:cNvCxnSpPr>
          <p:nvPr/>
        </p:nvCxnSpPr>
        <p:spPr>
          <a:xfrm rot="10800000" flipV="1">
            <a:off x="2005295" y="1740928"/>
            <a:ext cx="1811332" cy="1236067"/>
          </a:xfrm>
          <a:prstGeom prst="curvedConnector3">
            <a:avLst>
              <a:gd name="adj1" fmla="val 50000"/>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Right Brace 26">
            <a:extLst>
              <a:ext uri="{FF2B5EF4-FFF2-40B4-BE49-F238E27FC236}">
                <a16:creationId xmlns:a16="http://schemas.microsoft.com/office/drawing/2014/main" id="{200923E4-9BBF-4A0B-9DBA-73D8F3DB5CBC}"/>
              </a:ext>
            </a:extLst>
          </p:cNvPr>
          <p:cNvSpPr/>
          <p:nvPr/>
        </p:nvSpPr>
        <p:spPr>
          <a:xfrm flipH="1">
            <a:off x="313082" y="2670464"/>
            <a:ext cx="347870" cy="1196308"/>
          </a:xfrm>
          <a:prstGeom prst="rightBrace">
            <a:avLst/>
          </a:prstGeom>
          <a:ln w="34925">
            <a:solidFill>
              <a:srgbClr val="5128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1400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871392" cy="369332"/>
          </a:xfrm>
          <a:prstGeom prst="rect">
            <a:avLst/>
          </a:prstGeom>
          <a:noFill/>
        </p:spPr>
        <p:txBody>
          <a:bodyPr wrap="none" rtlCol="0">
            <a:spAutoFit/>
          </a:bodyPr>
          <a:lstStyle/>
          <a:p>
            <a:r>
              <a:rPr lang="en-US" dirty="0" err="1"/>
              <a:t>lastmin</a:t>
            </a:r>
            <a:endParaRPr lang="en-US" dirty="0"/>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904543" cy="369332"/>
          </a:xfrm>
          <a:prstGeom prst="rect">
            <a:avLst/>
          </a:prstGeom>
          <a:noFill/>
        </p:spPr>
        <p:txBody>
          <a:bodyPr wrap="none" rtlCol="0">
            <a:spAutoFit/>
          </a:bodyPr>
          <a:lstStyle/>
          <a:p>
            <a:r>
              <a:rPr lang="en-US" dirty="0" err="1"/>
              <a:t>lastmax</a:t>
            </a:r>
            <a:endParaRPr lang="en-US" dirty="0"/>
          </a:p>
        </p:txBody>
      </p:sp>
      <p:sp>
        <p:nvSpPr>
          <p:cNvPr id="22" name="Rectangle 21">
            <a:extLst>
              <a:ext uri="{FF2B5EF4-FFF2-40B4-BE49-F238E27FC236}">
                <a16:creationId xmlns:a16="http://schemas.microsoft.com/office/drawing/2014/main" id="{A151FA70-B298-42ED-9AA5-3CBBB290BB58}"/>
              </a:ext>
            </a:extLst>
          </p:cNvPr>
          <p:cNvSpPr/>
          <p:nvPr/>
        </p:nvSpPr>
        <p:spPr>
          <a:xfrm>
            <a:off x="6053503"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4015AEBF-FA64-458B-9CBF-6698738F3E32}"/>
              </a:ext>
            </a:extLst>
          </p:cNvPr>
          <p:cNvSpPr/>
          <p:nvPr/>
        </p:nvSpPr>
        <p:spPr>
          <a:xfrm>
            <a:off x="6053503" y="4182789"/>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24" name="TextBox 23">
            <a:extLst>
              <a:ext uri="{FF2B5EF4-FFF2-40B4-BE49-F238E27FC236}">
                <a16:creationId xmlns:a16="http://schemas.microsoft.com/office/drawing/2014/main" id="{54E40CDD-8680-41C2-9103-EFAB7E65A084}"/>
              </a:ext>
            </a:extLst>
          </p:cNvPr>
          <p:cNvSpPr txBox="1"/>
          <p:nvPr/>
        </p:nvSpPr>
        <p:spPr>
          <a:xfrm>
            <a:off x="6053503" y="2422998"/>
            <a:ext cx="543739" cy="369332"/>
          </a:xfrm>
          <a:prstGeom prst="rect">
            <a:avLst/>
          </a:prstGeom>
          <a:noFill/>
        </p:spPr>
        <p:txBody>
          <a:bodyPr wrap="none" rtlCol="0">
            <a:spAutoFit/>
          </a:bodyPr>
          <a:lstStyle/>
          <a:p>
            <a:r>
              <a:rPr lang="en-US" dirty="0"/>
              <a:t>min</a:t>
            </a:r>
          </a:p>
        </p:txBody>
      </p:sp>
      <p:sp>
        <p:nvSpPr>
          <p:cNvPr id="25" name="TextBox 24">
            <a:extLst>
              <a:ext uri="{FF2B5EF4-FFF2-40B4-BE49-F238E27FC236}">
                <a16:creationId xmlns:a16="http://schemas.microsoft.com/office/drawing/2014/main" id="{C6680067-E4F0-4B58-A648-D701A1858A38}"/>
              </a:ext>
            </a:extLst>
          </p:cNvPr>
          <p:cNvSpPr txBox="1"/>
          <p:nvPr/>
        </p:nvSpPr>
        <p:spPr>
          <a:xfrm>
            <a:off x="6053503" y="3813457"/>
            <a:ext cx="576889" cy="369332"/>
          </a:xfrm>
          <a:prstGeom prst="rect">
            <a:avLst/>
          </a:prstGeom>
          <a:noFill/>
        </p:spPr>
        <p:txBody>
          <a:bodyPr wrap="none" rtlCol="0">
            <a:spAutoFit/>
          </a:bodyPr>
          <a:lstStyle/>
          <a:p>
            <a:r>
              <a:rPr lang="en-US" dirty="0"/>
              <a:t>max</a:t>
            </a:r>
          </a:p>
        </p:txBody>
      </p:sp>
      <p:cxnSp>
        <p:nvCxnSpPr>
          <p:cNvPr id="26" name="Connector: Elbow 2">
            <a:extLst>
              <a:ext uri="{FF2B5EF4-FFF2-40B4-BE49-F238E27FC236}">
                <a16:creationId xmlns:a16="http://schemas.microsoft.com/office/drawing/2014/main" id="{02272765-DD94-4759-9CBB-376A2A9C22AD}"/>
              </a:ext>
            </a:extLst>
          </p:cNvPr>
          <p:cNvCxnSpPr>
            <a:cxnSpLocks/>
            <a:stCxn id="16" idx="1"/>
            <a:endCxn id="6" idx="3"/>
          </p:cNvCxnSpPr>
          <p:nvPr/>
        </p:nvCxnSpPr>
        <p:spPr>
          <a:xfrm rot="10800000" flipV="1">
            <a:off x="2005295" y="1740928"/>
            <a:ext cx="1811332" cy="1236067"/>
          </a:xfrm>
          <a:prstGeom prst="curvedConnector3">
            <a:avLst>
              <a:gd name="adj1" fmla="val 50000"/>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Right Brace 26">
            <a:extLst>
              <a:ext uri="{FF2B5EF4-FFF2-40B4-BE49-F238E27FC236}">
                <a16:creationId xmlns:a16="http://schemas.microsoft.com/office/drawing/2014/main" id="{200923E4-9BBF-4A0B-9DBA-73D8F3DB5CBC}"/>
              </a:ext>
            </a:extLst>
          </p:cNvPr>
          <p:cNvSpPr/>
          <p:nvPr/>
        </p:nvSpPr>
        <p:spPr>
          <a:xfrm flipH="1">
            <a:off x="313082" y="2670464"/>
            <a:ext cx="347870" cy="1196308"/>
          </a:xfrm>
          <a:prstGeom prst="rightBrace">
            <a:avLst/>
          </a:prstGeom>
          <a:ln w="34925">
            <a:solidFill>
              <a:srgbClr val="5128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752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871392" cy="369332"/>
          </a:xfrm>
          <a:prstGeom prst="rect">
            <a:avLst/>
          </a:prstGeom>
          <a:noFill/>
        </p:spPr>
        <p:txBody>
          <a:bodyPr wrap="none" rtlCol="0">
            <a:spAutoFit/>
          </a:bodyPr>
          <a:lstStyle/>
          <a:p>
            <a:r>
              <a:rPr lang="en-US" dirty="0" err="1"/>
              <a:t>lastmin</a:t>
            </a:r>
            <a:endParaRPr lang="en-US" dirty="0"/>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904543" cy="369332"/>
          </a:xfrm>
          <a:prstGeom prst="rect">
            <a:avLst/>
          </a:prstGeom>
          <a:noFill/>
        </p:spPr>
        <p:txBody>
          <a:bodyPr wrap="none" rtlCol="0">
            <a:spAutoFit/>
          </a:bodyPr>
          <a:lstStyle/>
          <a:p>
            <a:r>
              <a:rPr lang="en-US" dirty="0" err="1"/>
              <a:t>lastmax</a:t>
            </a:r>
            <a:endParaRPr lang="en-US" dirty="0"/>
          </a:p>
        </p:txBody>
      </p:sp>
      <p:sp>
        <p:nvSpPr>
          <p:cNvPr id="22" name="Rectangle 21">
            <a:extLst>
              <a:ext uri="{FF2B5EF4-FFF2-40B4-BE49-F238E27FC236}">
                <a16:creationId xmlns:a16="http://schemas.microsoft.com/office/drawing/2014/main" id="{A151FA70-B298-42ED-9AA5-3CBBB290BB58}"/>
              </a:ext>
            </a:extLst>
          </p:cNvPr>
          <p:cNvSpPr/>
          <p:nvPr/>
        </p:nvSpPr>
        <p:spPr>
          <a:xfrm>
            <a:off x="6053503"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4015AEBF-FA64-458B-9CBF-6698738F3E32}"/>
              </a:ext>
            </a:extLst>
          </p:cNvPr>
          <p:cNvSpPr/>
          <p:nvPr/>
        </p:nvSpPr>
        <p:spPr>
          <a:xfrm>
            <a:off x="6053503"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24" name="TextBox 23">
            <a:extLst>
              <a:ext uri="{FF2B5EF4-FFF2-40B4-BE49-F238E27FC236}">
                <a16:creationId xmlns:a16="http://schemas.microsoft.com/office/drawing/2014/main" id="{54E40CDD-8680-41C2-9103-EFAB7E65A084}"/>
              </a:ext>
            </a:extLst>
          </p:cNvPr>
          <p:cNvSpPr txBox="1"/>
          <p:nvPr/>
        </p:nvSpPr>
        <p:spPr>
          <a:xfrm>
            <a:off x="6053503" y="2422998"/>
            <a:ext cx="543739" cy="369332"/>
          </a:xfrm>
          <a:prstGeom prst="rect">
            <a:avLst/>
          </a:prstGeom>
          <a:noFill/>
        </p:spPr>
        <p:txBody>
          <a:bodyPr wrap="none" rtlCol="0">
            <a:spAutoFit/>
          </a:bodyPr>
          <a:lstStyle/>
          <a:p>
            <a:r>
              <a:rPr lang="en-US" dirty="0"/>
              <a:t>min</a:t>
            </a:r>
          </a:p>
        </p:txBody>
      </p:sp>
      <p:sp>
        <p:nvSpPr>
          <p:cNvPr id="25" name="TextBox 24">
            <a:extLst>
              <a:ext uri="{FF2B5EF4-FFF2-40B4-BE49-F238E27FC236}">
                <a16:creationId xmlns:a16="http://schemas.microsoft.com/office/drawing/2014/main" id="{C6680067-E4F0-4B58-A648-D701A1858A38}"/>
              </a:ext>
            </a:extLst>
          </p:cNvPr>
          <p:cNvSpPr txBox="1"/>
          <p:nvPr/>
        </p:nvSpPr>
        <p:spPr>
          <a:xfrm>
            <a:off x="6053503" y="3813457"/>
            <a:ext cx="576889" cy="369332"/>
          </a:xfrm>
          <a:prstGeom prst="rect">
            <a:avLst/>
          </a:prstGeom>
          <a:noFill/>
        </p:spPr>
        <p:txBody>
          <a:bodyPr wrap="none" rtlCol="0">
            <a:spAutoFit/>
          </a:bodyPr>
          <a:lstStyle/>
          <a:p>
            <a:r>
              <a:rPr lang="en-US" dirty="0"/>
              <a:t>max</a:t>
            </a:r>
          </a:p>
        </p:txBody>
      </p:sp>
      <p:cxnSp>
        <p:nvCxnSpPr>
          <p:cNvPr id="26" name="Connector: Elbow 2">
            <a:extLst>
              <a:ext uri="{FF2B5EF4-FFF2-40B4-BE49-F238E27FC236}">
                <a16:creationId xmlns:a16="http://schemas.microsoft.com/office/drawing/2014/main" id="{02272765-DD94-4759-9CBB-376A2A9C22AD}"/>
              </a:ext>
            </a:extLst>
          </p:cNvPr>
          <p:cNvCxnSpPr>
            <a:cxnSpLocks/>
            <a:stCxn id="16" idx="1"/>
            <a:endCxn id="8" idx="3"/>
          </p:cNvCxnSpPr>
          <p:nvPr/>
        </p:nvCxnSpPr>
        <p:spPr>
          <a:xfrm rot="10800000" flipV="1">
            <a:off x="2005295" y="1740928"/>
            <a:ext cx="1811332" cy="2462195"/>
          </a:xfrm>
          <a:prstGeom prst="curvedConnector3">
            <a:avLst>
              <a:gd name="adj1" fmla="val 50000"/>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Right Brace 26">
            <a:extLst>
              <a:ext uri="{FF2B5EF4-FFF2-40B4-BE49-F238E27FC236}">
                <a16:creationId xmlns:a16="http://schemas.microsoft.com/office/drawing/2014/main" id="{200923E4-9BBF-4A0B-9DBA-73D8F3DB5CBC}"/>
              </a:ext>
            </a:extLst>
          </p:cNvPr>
          <p:cNvSpPr/>
          <p:nvPr/>
        </p:nvSpPr>
        <p:spPr>
          <a:xfrm flipH="1">
            <a:off x="313082" y="3926412"/>
            <a:ext cx="347870" cy="1196308"/>
          </a:xfrm>
          <a:prstGeom prst="rightBrace">
            <a:avLst/>
          </a:prstGeom>
          <a:ln w="34925">
            <a:solidFill>
              <a:srgbClr val="5128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03261823"/>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18CE83-5261-4C28-8BD8-AF3B7BB8ED3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7FAF075-9BA2-4A32-8B20-4A4B19ED5ED7}">
  <ds:schemaRefs>
    <ds:schemaRef ds:uri="http://schemas.microsoft.com/sharepoint/v3/contenttype/forms"/>
  </ds:schemaRefs>
</ds:datastoreItem>
</file>

<file path=customXml/itemProps3.xml><?xml version="1.0" encoding="utf-8"?>
<ds:datastoreItem xmlns:ds="http://schemas.openxmlformats.org/officeDocument/2006/customXml" ds:itemID="{81BE3817-BCC4-44D9-B4BD-0B05E0A01A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516</TotalTime>
  <Words>1997</Words>
  <Application>Microsoft Office PowerPoint</Application>
  <PresentationFormat>Widescreen</PresentationFormat>
  <Paragraphs>435</Paragraphs>
  <Slides>21</Slides>
  <Notes>21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Myriad Pro</vt:lpstr>
      <vt:lpstr>Office Theme</vt:lpstr>
      <vt:lpstr>Max-Min Pairs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12</cp:revision>
  <dcterms:created xsi:type="dcterms:W3CDTF">2020-01-10T20:24:08Z</dcterms:created>
  <dcterms:modified xsi:type="dcterms:W3CDTF">2020-01-31T19:33:45Z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