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7" r:id="rId5"/>
    <p:sldId id="258" r:id="rId6"/>
    <p:sldId id="271" r:id="rId7"/>
    <p:sldId id="277" r:id="rId8"/>
    <p:sldId id="278" r:id="rId9"/>
    <p:sldId id="279" r:id="rId10"/>
    <p:sldId id="280" r:id="rId11"/>
    <p:sldId id="286" r:id="rId12"/>
    <p:sldId id="281" r:id="rId13"/>
    <p:sldId id="282" r:id="rId14"/>
    <p:sldId id="283" r:id="rId15"/>
    <p:sldId id="287" r:id="rId16"/>
    <p:sldId id="289" r:id="rId17"/>
    <p:sldId id="285"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18" autoAdjust="0"/>
  </p:normalViewPr>
  <p:slideViewPr>
    <p:cSldViewPr snapToGrid="0">
      <p:cViewPr varScale="1">
        <p:scale>
          <a:sx n="96" d="100"/>
          <a:sy n="96" d="100"/>
        </p:scale>
        <p:origin x="4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do another dequeue, which increments start and returns the value *1*.</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99864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yet another dequeue, we only have one value left on the queue, *A*.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73193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do a dequeue operation, we will return the last item in the queue *A* and increment start. Notice now that start equals end, which indicates that we do not have anything left in the queue. </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38998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to remain consistent, we check for this situation each time we do a dequeue and reset our data structure back to its initial state.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853123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if we try to do a dequeue on an empty queue? *[advance]* In this case, we will get an error because the queue is empty. The error can be signified to the calling function, but for this module, we assume we will raise an exception any time an error occurs. </a:t>
            </a:r>
          </a:p>
          <a:p>
            <a:endParaRPr lang="en-US" dirty="0"/>
          </a:p>
          <a:p>
            <a:r>
              <a:rPr lang="en-US" dirty="0"/>
              <a:t>The other important error we will have to handle with a queue is if we try to enqueue an element onto a full queue. We will talk about how to deal with situation in future videos. </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28234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discussed the concept of a queue and how it works in general. We also talked about the two main operations we perform on stacks, enqueue and dequeue. We use enqueue to put items into a queue, while we use dequeue to remove items from the queue. Finally, we talk about potential errors conditions in queues that occur when we try to enqueue items onto a full queue or dequeue items from an empty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90995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think about a queue, we think about what the British mean by the term, which is basically what we call in the United States, a line. A common example is a line – or queue – of people waiting to purchase their coffee, get on an airplane, or get in to see a movie. However, today, will present queues as a data structure with many uses in computer science applications.</a:t>
            </a:r>
          </a:p>
          <a:p>
            <a:endParaRPr lang="en-US" dirty="0"/>
          </a:p>
          <a:p>
            <a:r>
              <a:rPr lang="en-US" dirty="0"/>
              <a:t>A queue of people works much like a queue in a program. If the people using the queue are well-behaved, they get in the queue at the end and wait until everyone ahead of them in the queue is served before they move to the head of the queue and get their chance. In most situations, cutting in line, or entering the line in the middle instead of at the end, is not allowed or at least frowned upon.</a:t>
            </a:r>
          </a:p>
          <a:p>
            <a:endParaRPr lang="en-US" dirty="0"/>
          </a:p>
          <a:p>
            <a:r>
              <a:rPr lang="en-US" dirty="0"/>
              <a:t>Queues work best when you enter at the end and wait your turn.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programming, we think of a queue as a data structure made up of a set of sequential data storage locations. These locations begin at a specific location that we will call the start of the queue. As we store data in the queue, we grow the queue, putting one piece of data immediately after of the previous one. We keep track of the end of the queue with a variable called end, which points to the next location to store data. Before we store anything in the queue, we initialize start to -1 to indicate that the queue is empty.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84403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store a *W* on the queue, we store *W* at end. Since start is -1, we set start to equal end and then increment end by 1. We call the operation used to store data on a queue as the enqueue operation. You can think of the operation as putting at item into the queue. </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7237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continue to enqueue items on the as long as we do not run out of room in the queue. So, if we enqueue the value *1* onto the queue, we simply store the value of *1* at end and then  increment end by 1.</a:t>
            </a:r>
          </a:p>
          <a:p>
            <a:endParaRPr lang="en-US" dirty="0"/>
          </a:p>
          <a:p>
            <a:r>
              <a:rPr lang="en-US" dirty="0"/>
              <a:t>Notice that we do not change the value of start.  Once start is no longer -1 and is pointing to a value in the queue , we do not change the value of it unless we get an item off the queue.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384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enqueue a piano onto the queue using the enqueue(piano) operation. Once again, we store piano at end and then increment end.</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47431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do to get data off of the queue? To do that, we have a similar operation to enqueue called dequeue. When we call the dequeue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81194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start and then return the item at the old start location. In this case the value of *W* was returned to the function that called dequeue.</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70225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performed another enqueue operation, this time pushing an *A* onto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0895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3" name="Group 12">
            <a:extLst>
              <a:ext uri="{FF2B5EF4-FFF2-40B4-BE49-F238E27FC236}">
                <a16:creationId xmlns:a16="http://schemas.microsoft.com/office/drawing/2014/main" id="{AD57414C-93F3-4A77-9E99-F35F441C67AE}"/>
              </a:ext>
            </a:extLst>
          </p:cNvPr>
          <p:cNvGrpSpPr/>
          <p:nvPr/>
        </p:nvGrpSpPr>
        <p:grpSpPr>
          <a:xfrm>
            <a:off x="914400" y="1828799"/>
            <a:ext cx="5211189" cy="1678685"/>
            <a:chOff x="385655" y="1602319"/>
            <a:chExt cx="5211189" cy="1678685"/>
          </a:xfrm>
        </p:grpSpPr>
        <p:grpSp>
          <p:nvGrpSpPr>
            <p:cNvPr id="14" name="Group 13">
              <a:extLst>
                <a:ext uri="{FF2B5EF4-FFF2-40B4-BE49-F238E27FC236}">
                  <a16:creationId xmlns:a16="http://schemas.microsoft.com/office/drawing/2014/main" id="{791D2407-B879-4213-B1A8-609251F5EA0D}"/>
                </a:ext>
              </a:extLst>
            </p:cNvPr>
            <p:cNvGrpSpPr/>
            <p:nvPr/>
          </p:nvGrpSpPr>
          <p:grpSpPr>
            <a:xfrm rot="5400000">
              <a:off x="2973562" y="-271452"/>
              <a:ext cx="749511" cy="4497053"/>
              <a:chOff x="2263515" y="1259174"/>
              <a:chExt cx="749511" cy="4497053"/>
            </a:xfrm>
          </p:grpSpPr>
          <p:sp>
            <p:nvSpPr>
              <p:cNvPr id="20" name="Rectangle 19">
                <a:extLst>
                  <a:ext uri="{FF2B5EF4-FFF2-40B4-BE49-F238E27FC236}">
                    <a16:creationId xmlns:a16="http://schemas.microsoft.com/office/drawing/2014/main" id="{4C1D8057-F6DD-4D13-8014-2DBECE16A9CA}"/>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543560E9-9833-4A51-8048-55F4E12CA62E}"/>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A9A60CA-AD0A-4968-B41D-4D25F6622B28}"/>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id="{97443F48-A9DB-496F-96F6-FF5D233A818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212E54B9-69A8-4A80-B9B3-FC71539AEEBB}"/>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635C187-B1EC-4D41-BA2D-3E3FB103BDA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9D57FBE3-1577-4E93-8F9A-85DA46C4E76A}"/>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6" name="Straight Arrow Connector 15">
              <a:extLst>
                <a:ext uri="{FF2B5EF4-FFF2-40B4-BE49-F238E27FC236}">
                  <a16:creationId xmlns:a16="http://schemas.microsoft.com/office/drawing/2014/main" id="{C145764C-4917-43B1-973C-2CE82629B52B}"/>
                </a:ext>
              </a:extLst>
            </p:cNvPr>
            <p:cNvCxnSpPr>
              <a:cxnSpLocks/>
              <a:stCxn id="15" idx="0"/>
              <a:endCxn id="23" idx="2"/>
            </p:cNvCxnSpPr>
            <p:nvPr/>
          </p:nvCxnSpPr>
          <p:spPr>
            <a:xfrm flipV="1">
              <a:off x="764509" y="2351828"/>
              <a:ext cx="2209054"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2F8A68EB-2214-4BBD-A821-EAD6FBCB74D0}"/>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9" name="Straight Arrow Connector 18">
              <a:extLst>
                <a:ext uri="{FF2B5EF4-FFF2-40B4-BE49-F238E27FC236}">
                  <a16:creationId xmlns:a16="http://schemas.microsoft.com/office/drawing/2014/main" id="{D7636875-533E-498D-80B4-51D3F116E589}"/>
                </a:ext>
              </a:extLst>
            </p:cNvPr>
            <p:cNvCxnSpPr>
              <a:cxnSpLocks/>
              <a:stCxn id="18" idx="3"/>
              <a:endCxn id="21"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28" name="Graphic 27" descr="Piano">
            <a:extLst>
              <a:ext uri="{FF2B5EF4-FFF2-40B4-BE49-F238E27FC236}">
                <a16:creationId xmlns:a16="http://schemas.microsoft.com/office/drawing/2014/main" id="{81AA618A-4C8C-47ED-84A3-7B44375928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120296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F31A538-1E35-4BF0-A3F1-555F9175AD9C}"/>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E77D7049-5502-4E43-B73B-58EA3893C69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5981D16D-EDA8-4A43-BFAF-BCA1C464265E}"/>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483BB960-FDA2-4FE7-9A5E-2CEA0BC6F8EC}"/>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85708DB7-FCA3-4340-A6B2-FAFBC2FA84E0}"/>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71C253E5-650C-42AF-8672-8024A9B61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4" name="Rectangle 23">
                <a:extLst>
                  <a:ext uri="{FF2B5EF4-FFF2-40B4-BE49-F238E27FC236}">
                    <a16:creationId xmlns:a16="http://schemas.microsoft.com/office/drawing/2014/main" id="{A1911700-14F0-46B5-B673-D90F709E497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519D63FC-BB89-4F57-A20E-A71FB2B9A619}"/>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57BA57D-051E-402E-86BD-17E353C61AD4}"/>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C7F276D-F5EF-465E-AE01-CB693ECBCE54}"/>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1C729A94-B882-4FEC-A1F5-793078D4E3A4}"/>
                </a:ext>
              </a:extLst>
            </p:cNvPr>
            <p:cNvCxnSpPr>
              <a:cxnSpLocks/>
              <a:stCxn id="16" idx="0"/>
              <a:endCxn id="23" idx="2"/>
            </p:cNvCxnSpPr>
            <p:nvPr/>
          </p:nvCxnSpPr>
          <p:spPr>
            <a:xfrm flipV="1">
              <a:off x="764509" y="2351830"/>
              <a:ext cx="2958563"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C5077BB4-5CFD-4AA3-A475-4AA2C917AF12}"/>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154AA7E8-B427-48F6-888A-106B5A648443}"/>
                </a:ext>
              </a:extLst>
            </p:cNvPr>
            <p:cNvCxnSpPr>
              <a:cxnSpLocks/>
              <a:stCxn id="19" idx="3"/>
              <a:endCxn id="22"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8087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F31A538-1E35-4BF0-A3F1-555F9175AD9C}"/>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E77D7049-5502-4E43-B73B-58EA3893C69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5981D16D-EDA8-4A43-BFAF-BCA1C464265E}"/>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483BB960-FDA2-4FE7-9A5E-2CEA0BC6F8EC}"/>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85708DB7-FCA3-4340-A6B2-FAFBC2FA84E0}"/>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71C253E5-650C-42AF-8672-8024A9B61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911700-14F0-46B5-B673-D90F709E497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519D63FC-BB89-4F57-A20E-A71FB2B9A619}"/>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57BA57D-051E-402E-86BD-17E353C61AD4}"/>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C7F276D-F5EF-465E-AE01-CB693ECBCE54}"/>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1C729A94-B882-4FEC-A1F5-793078D4E3A4}"/>
                </a:ext>
              </a:extLst>
            </p:cNvPr>
            <p:cNvCxnSpPr>
              <a:cxnSpLocks/>
              <a:stCxn id="16" idx="0"/>
            </p:cNvCxnSpPr>
            <p:nvPr/>
          </p:nvCxnSpPr>
          <p:spPr>
            <a:xfrm flipV="1">
              <a:off x="764509" y="2351828"/>
              <a:ext cx="3627089"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C5077BB4-5CFD-4AA3-A475-4AA2C917AF12}"/>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154AA7E8-B427-48F6-888A-106B5A648443}"/>
                </a:ext>
              </a:extLst>
            </p:cNvPr>
            <p:cNvCxnSpPr>
              <a:cxnSpLocks/>
              <a:stCxn id="19" idx="3"/>
              <a:endCxn id="22"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5428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5715096-1C99-4ACD-BDA9-963070945CD6}"/>
              </a:ext>
            </a:extLst>
          </p:cNvPr>
          <p:cNvGrpSpPr/>
          <p:nvPr/>
        </p:nvGrpSpPr>
        <p:grpSpPr>
          <a:xfrm>
            <a:off x="914400" y="1828800"/>
            <a:ext cx="5211189" cy="1678684"/>
            <a:chOff x="385655" y="1602320"/>
            <a:chExt cx="5211189" cy="1678684"/>
          </a:xfrm>
        </p:grpSpPr>
        <p:grpSp>
          <p:nvGrpSpPr>
            <p:cNvPr id="2" name="Group 1">
              <a:extLst>
                <a:ext uri="{FF2B5EF4-FFF2-40B4-BE49-F238E27FC236}">
                  <a16:creationId xmlns:a16="http://schemas.microsoft.com/office/drawing/2014/main" id="{206EC1A3-100B-403B-BD4E-8055C4974EFA}"/>
                </a:ext>
              </a:extLst>
            </p:cNvPr>
            <p:cNvGrpSpPr/>
            <p:nvPr/>
          </p:nvGrpSpPr>
          <p:grpSpPr>
            <a:xfrm rot="5400000">
              <a:off x="2973562" y="-271452"/>
              <a:ext cx="749509" cy="4497054"/>
              <a:chOff x="2263515" y="1259173"/>
              <a:chExt cx="749509" cy="4497054"/>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7" name="TextBox 26">
              <a:extLst>
                <a:ext uri="{FF2B5EF4-FFF2-40B4-BE49-F238E27FC236}">
                  <a16:creationId xmlns:a16="http://schemas.microsoft.com/office/drawing/2014/main" id="{AC8C8571-5CE4-4A27-8D38-EB4D04E7799B}"/>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35"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503378" cy="523220"/>
          </a:xfrm>
          <a:prstGeom prst="rect">
            <a:avLst/>
          </a:prstGeom>
          <a:noFill/>
        </p:spPr>
        <p:txBody>
          <a:bodyPr wrap="none" rtlCol="0">
            <a:spAutoFit/>
          </a:bodyPr>
          <a:lstStyle/>
          <a:p>
            <a:r>
              <a:rPr lang="en-US" sz="2800" i="1" dirty="0">
                <a:latin typeface="Myriad Pro" panose="020B0503030403020204" pitchFamily="34" charset="0"/>
              </a:rPr>
              <a:t>an empty queue</a:t>
            </a:r>
          </a:p>
        </p:txBody>
      </p:sp>
    </p:spTree>
    <p:extLst>
      <p:ext uri="{BB962C8B-B14F-4D97-AF65-F5344CB8AC3E}">
        <p14:creationId xmlns:p14="http://schemas.microsoft.com/office/powerpoint/2010/main" val="50188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sp>
        <p:nvSpPr>
          <p:cNvPr id="15" name="TextBox 14">
            <a:extLst>
              <a:ext uri="{FF2B5EF4-FFF2-40B4-BE49-F238E27FC236}">
                <a16:creationId xmlns:a16="http://schemas.microsoft.com/office/drawing/2014/main" id="{5369A9A6-29E7-405A-BD95-4599653DEEE0}"/>
              </a:ext>
            </a:extLst>
          </p:cNvPr>
          <p:cNvSpPr txBox="1"/>
          <p:nvPr/>
        </p:nvSpPr>
        <p:spPr>
          <a:xfrm>
            <a:off x="3673869" y="3507484"/>
            <a:ext cx="1155894" cy="584775"/>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3200" dirty="0">
                <a:solidFill>
                  <a:srgbClr val="FF0000"/>
                </a:solidFill>
              </a:rPr>
              <a:t>Error!</a:t>
            </a:r>
          </a:p>
        </p:txBody>
      </p:sp>
      <p:grpSp>
        <p:nvGrpSpPr>
          <p:cNvPr id="16" name="Group 15">
            <a:extLst>
              <a:ext uri="{FF2B5EF4-FFF2-40B4-BE49-F238E27FC236}">
                <a16:creationId xmlns:a16="http://schemas.microsoft.com/office/drawing/2014/main" id="{548EC855-2DFA-4ED7-8FF4-2FC138A41389}"/>
              </a:ext>
            </a:extLst>
          </p:cNvPr>
          <p:cNvGrpSpPr/>
          <p:nvPr/>
        </p:nvGrpSpPr>
        <p:grpSpPr>
          <a:xfrm>
            <a:off x="914400" y="1828800"/>
            <a:ext cx="5211189" cy="1678684"/>
            <a:chOff x="385655" y="1602320"/>
            <a:chExt cx="5211189" cy="1678684"/>
          </a:xfrm>
        </p:grpSpPr>
        <p:grpSp>
          <p:nvGrpSpPr>
            <p:cNvPr id="18" name="Group 17">
              <a:extLst>
                <a:ext uri="{FF2B5EF4-FFF2-40B4-BE49-F238E27FC236}">
                  <a16:creationId xmlns:a16="http://schemas.microsoft.com/office/drawing/2014/main" id="{A0352F50-A037-4078-B74D-E51DA2506566}"/>
                </a:ext>
              </a:extLst>
            </p:cNvPr>
            <p:cNvGrpSpPr/>
            <p:nvPr/>
          </p:nvGrpSpPr>
          <p:grpSpPr>
            <a:xfrm rot="5400000">
              <a:off x="2973562" y="-271452"/>
              <a:ext cx="749509" cy="4497054"/>
              <a:chOff x="2263515" y="1259173"/>
              <a:chExt cx="749509" cy="4497054"/>
            </a:xfrm>
          </p:grpSpPr>
          <p:sp>
            <p:nvSpPr>
              <p:cNvPr id="23" name="Rectangle 22">
                <a:extLst>
                  <a:ext uri="{FF2B5EF4-FFF2-40B4-BE49-F238E27FC236}">
                    <a16:creationId xmlns:a16="http://schemas.microsoft.com/office/drawing/2014/main" id="{41981EB2-B8F0-4ADA-9335-BBB4642DAF4E}"/>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60B6C59A-5918-4939-AF97-63923E212A8A}"/>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35FC4AC2-15F1-4138-985E-84799CD7E038}"/>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ECE5C1A-1381-4711-803D-DD44498FEA88}"/>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BCC0751D-068C-4ED1-A2F2-350C05CF37BA}"/>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F948E3D9-5142-4010-BC5E-DF45AC4F9621}"/>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 name="TextBox 18">
              <a:extLst>
                <a:ext uri="{FF2B5EF4-FFF2-40B4-BE49-F238E27FC236}">
                  <a16:creationId xmlns:a16="http://schemas.microsoft.com/office/drawing/2014/main" id="{ED05AF98-2CDD-471E-A1FE-8B0115D12D88}"/>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20" name="Straight Arrow Connector 19">
              <a:extLst>
                <a:ext uri="{FF2B5EF4-FFF2-40B4-BE49-F238E27FC236}">
                  <a16:creationId xmlns:a16="http://schemas.microsoft.com/office/drawing/2014/main" id="{BF9E3FDF-F16C-4627-A03E-CA335C4EA9F4}"/>
                </a:ext>
              </a:extLst>
            </p:cNvPr>
            <p:cNvCxnSpPr>
              <a:cxnSpLocks/>
              <a:stCxn id="19"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D0C74A5E-D6D2-4EE5-9BCE-18BC97AE54D0}"/>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2" name="Straight Arrow Connector 21">
              <a:extLst>
                <a:ext uri="{FF2B5EF4-FFF2-40B4-BE49-F238E27FC236}">
                  <a16:creationId xmlns:a16="http://schemas.microsoft.com/office/drawing/2014/main" id="{31278896-DEB6-46E3-A699-CF4B8655F7B5}"/>
                </a:ext>
              </a:extLst>
            </p:cNvPr>
            <p:cNvCxnSpPr>
              <a:cxnSpLocks/>
              <a:stCxn id="21" idx="0"/>
              <a:endCxn id="32"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3513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E272-1205-4D42-AF48-CDAC59E5E96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12A3C9FC-1223-4313-AACE-80D283D26B52}"/>
              </a:ext>
            </a:extLst>
          </p:cNvPr>
          <p:cNvSpPr txBox="1"/>
          <p:nvPr/>
        </p:nvSpPr>
        <p:spPr>
          <a:xfrm>
            <a:off x="1152939" y="4937596"/>
            <a:ext cx="4848225"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71044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E272-1205-4D42-AF48-CDAC59E5E96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12A3C9FC-1223-4313-AACE-80D283D26B52}"/>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5715096-1C99-4ACD-BDA9-963070945CD6}"/>
              </a:ext>
            </a:extLst>
          </p:cNvPr>
          <p:cNvGrpSpPr/>
          <p:nvPr/>
        </p:nvGrpSpPr>
        <p:grpSpPr>
          <a:xfrm>
            <a:off x="914400" y="1828800"/>
            <a:ext cx="5211189" cy="1678684"/>
            <a:chOff x="385655" y="1602320"/>
            <a:chExt cx="5211189" cy="1678684"/>
          </a:xfrm>
        </p:grpSpPr>
        <p:grpSp>
          <p:nvGrpSpPr>
            <p:cNvPr id="2" name="Group 1">
              <a:extLst>
                <a:ext uri="{FF2B5EF4-FFF2-40B4-BE49-F238E27FC236}">
                  <a16:creationId xmlns:a16="http://schemas.microsoft.com/office/drawing/2014/main" id="{206EC1A3-100B-403B-BD4E-8055C4974EFA}"/>
                </a:ext>
              </a:extLst>
            </p:cNvPr>
            <p:cNvGrpSpPr/>
            <p:nvPr/>
          </p:nvGrpSpPr>
          <p:grpSpPr>
            <a:xfrm rot="5400000">
              <a:off x="2973562" y="-271452"/>
              <a:ext cx="749509" cy="4497054"/>
              <a:chOff x="2263515" y="1259173"/>
              <a:chExt cx="749509" cy="4497054"/>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7" name="TextBox 26">
              <a:extLst>
                <a:ext uri="{FF2B5EF4-FFF2-40B4-BE49-F238E27FC236}">
                  <a16:creationId xmlns:a16="http://schemas.microsoft.com/office/drawing/2014/main" id="{AC8C8571-5CE4-4A27-8D38-EB4D04E7799B}"/>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35"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503378" cy="523220"/>
          </a:xfrm>
          <a:prstGeom prst="rect">
            <a:avLst/>
          </a:prstGeom>
          <a:noFill/>
        </p:spPr>
        <p:txBody>
          <a:bodyPr wrap="none" rtlCol="0">
            <a:spAutoFit/>
          </a:bodyPr>
          <a:lstStyle/>
          <a:p>
            <a:r>
              <a:rPr lang="en-US" sz="2800" i="1" dirty="0">
                <a:latin typeface="Myriad Pro" panose="020B0503030403020204" pitchFamily="34" charset="0"/>
              </a:rPr>
              <a:t>an empty queue</a:t>
            </a:r>
          </a:p>
        </p:txBody>
      </p:sp>
    </p:spTree>
    <p:extLst>
      <p:ext uri="{BB962C8B-B14F-4D97-AF65-F5344CB8AC3E}">
        <p14:creationId xmlns:p14="http://schemas.microsoft.com/office/powerpoint/2010/main" val="25810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D7105F-CA03-4FB4-83C2-5FBF0F77A3D2}"/>
              </a:ext>
            </a:extLst>
          </p:cNvPr>
          <p:cNvSpPr txBox="1"/>
          <p:nvPr/>
        </p:nvSpPr>
        <p:spPr>
          <a:xfrm>
            <a:off x="1874002" y="914400"/>
            <a:ext cx="2065822" cy="523220"/>
          </a:xfrm>
          <a:prstGeom prst="rect">
            <a:avLst/>
          </a:prstGeom>
          <a:noFill/>
        </p:spPr>
        <p:txBody>
          <a:bodyPr wrap="none" rtlCol="0">
            <a:spAutoFit/>
          </a:bodyPr>
          <a:lstStyle/>
          <a:p>
            <a:r>
              <a:rPr lang="en-US" sz="2800" dirty="0">
                <a:latin typeface="Myriad Pro" panose="020B0503030403020204" pitchFamily="34" charset="0"/>
              </a:rPr>
              <a:t>enqueue(W)</a:t>
            </a:r>
          </a:p>
        </p:txBody>
      </p:sp>
      <p:grpSp>
        <p:nvGrpSpPr>
          <p:cNvPr id="13" name="Group 12">
            <a:extLst>
              <a:ext uri="{FF2B5EF4-FFF2-40B4-BE49-F238E27FC236}">
                <a16:creationId xmlns:a16="http://schemas.microsoft.com/office/drawing/2014/main" id="{560FCCE3-0699-478D-BDDB-06212C6965E8}"/>
              </a:ext>
            </a:extLst>
          </p:cNvPr>
          <p:cNvGrpSpPr/>
          <p:nvPr/>
        </p:nvGrpSpPr>
        <p:grpSpPr>
          <a:xfrm>
            <a:off x="914400" y="1828799"/>
            <a:ext cx="5211189" cy="1678685"/>
            <a:chOff x="385655" y="1602319"/>
            <a:chExt cx="5211189" cy="1678685"/>
          </a:xfrm>
        </p:grpSpPr>
        <p:grpSp>
          <p:nvGrpSpPr>
            <p:cNvPr id="14" name="Group 13">
              <a:extLst>
                <a:ext uri="{FF2B5EF4-FFF2-40B4-BE49-F238E27FC236}">
                  <a16:creationId xmlns:a16="http://schemas.microsoft.com/office/drawing/2014/main" id="{CD7FF032-7829-4074-B7ED-2B55A144EDA2}"/>
                </a:ext>
              </a:extLst>
            </p:cNvPr>
            <p:cNvGrpSpPr/>
            <p:nvPr/>
          </p:nvGrpSpPr>
          <p:grpSpPr>
            <a:xfrm rot="5400000">
              <a:off x="2973562" y="-271452"/>
              <a:ext cx="749511" cy="4497053"/>
              <a:chOff x="2263515" y="1259174"/>
              <a:chExt cx="749511" cy="4497053"/>
            </a:xfrm>
          </p:grpSpPr>
          <p:sp>
            <p:nvSpPr>
              <p:cNvPr id="19" name="Rectangle 18">
                <a:extLst>
                  <a:ext uri="{FF2B5EF4-FFF2-40B4-BE49-F238E27FC236}">
                    <a16:creationId xmlns:a16="http://schemas.microsoft.com/office/drawing/2014/main" id="{55A55E00-F408-4B42-825A-613507735E09}"/>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6FD68708-43CE-4DE0-BF82-D9B7C8EE5C1C}"/>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4B6C23C2-E09D-46C2-9E68-ED058266A5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5ECE93D5-8F77-4784-9D2B-7DF2293FFBC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2A470E30-68C1-476E-B7EB-DBDE645205C0}"/>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274F378A-6598-49C7-8461-6BC8F8EBD813}"/>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5" name="TextBox 14">
              <a:extLst>
                <a:ext uri="{FF2B5EF4-FFF2-40B4-BE49-F238E27FC236}">
                  <a16:creationId xmlns:a16="http://schemas.microsoft.com/office/drawing/2014/main" id="{EAC9D6F9-22D4-47F5-994D-6278649658E3}"/>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6" name="Straight Arrow Connector 15">
              <a:extLst>
                <a:ext uri="{FF2B5EF4-FFF2-40B4-BE49-F238E27FC236}">
                  <a16:creationId xmlns:a16="http://schemas.microsoft.com/office/drawing/2014/main" id="{91687154-51A4-4F30-9991-2FF423AC5402}"/>
                </a:ext>
              </a:extLst>
            </p:cNvPr>
            <p:cNvCxnSpPr>
              <a:cxnSpLocks/>
              <a:stCxn id="15" idx="0"/>
              <a:endCxn id="24"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E094127-EA8B-4B5A-A5A0-F8EB745161DE}"/>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8" name="Straight Arrow Connector 17">
              <a:extLst>
                <a:ext uri="{FF2B5EF4-FFF2-40B4-BE49-F238E27FC236}">
                  <a16:creationId xmlns:a16="http://schemas.microsoft.com/office/drawing/2014/main" id="{8B61DB1E-77B1-489C-9681-4EBCBFC42DF6}"/>
                </a:ext>
              </a:extLst>
            </p:cNvPr>
            <p:cNvCxnSpPr>
              <a:cxnSpLocks/>
              <a:stCxn id="17" idx="0"/>
              <a:endCxn id="23" idx="2"/>
            </p:cNvCxnSpPr>
            <p:nvPr/>
          </p:nvCxnSpPr>
          <p:spPr>
            <a:xfrm flipV="1">
              <a:off x="1805724" y="2351828"/>
              <a:ext cx="418330"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14751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1DB728-E7DB-40F9-8938-D9D54F082232}"/>
              </a:ext>
            </a:extLst>
          </p:cNvPr>
          <p:cNvSpPr txBox="1"/>
          <p:nvPr/>
        </p:nvSpPr>
        <p:spPr>
          <a:xfrm>
            <a:off x="1874002" y="914400"/>
            <a:ext cx="1907895" cy="523220"/>
          </a:xfrm>
          <a:prstGeom prst="rect">
            <a:avLst/>
          </a:prstGeom>
          <a:noFill/>
        </p:spPr>
        <p:txBody>
          <a:bodyPr wrap="none" rtlCol="0">
            <a:spAutoFit/>
          </a:bodyPr>
          <a:lstStyle/>
          <a:p>
            <a:r>
              <a:rPr lang="en-US" sz="2800" dirty="0">
                <a:latin typeface="Myriad Pro" panose="020B0503030403020204" pitchFamily="34" charset="0"/>
              </a:rPr>
              <a:t>enqueue(1)</a:t>
            </a:r>
          </a:p>
        </p:txBody>
      </p:sp>
      <p:grpSp>
        <p:nvGrpSpPr>
          <p:cNvPr id="13" name="Group 12">
            <a:extLst>
              <a:ext uri="{FF2B5EF4-FFF2-40B4-BE49-F238E27FC236}">
                <a16:creationId xmlns:a16="http://schemas.microsoft.com/office/drawing/2014/main" id="{6A6A5686-569D-4511-B736-8F158D2B1E5C}"/>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5E8188DF-AD24-4F51-84AF-3A0A98D22340}"/>
                </a:ext>
              </a:extLst>
            </p:cNvPr>
            <p:cNvGrpSpPr/>
            <p:nvPr/>
          </p:nvGrpSpPr>
          <p:grpSpPr>
            <a:xfrm rot="5400000">
              <a:off x="2973562" y="-271452"/>
              <a:ext cx="749511" cy="4497053"/>
              <a:chOff x="2263515" y="1259174"/>
              <a:chExt cx="749511" cy="4497053"/>
            </a:xfrm>
          </p:grpSpPr>
          <p:sp>
            <p:nvSpPr>
              <p:cNvPr id="20" name="Rectangle 19">
                <a:extLst>
                  <a:ext uri="{FF2B5EF4-FFF2-40B4-BE49-F238E27FC236}">
                    <a16:creationId xmlns:a16="http://schemas.microsoft.com/office/drawing/2014/main" id="{EE0078E0-5F33-4F39-BC7D-CCF052131ACA}"/>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5862950-203A-49A2-846B-49D31E8AF2C8}"/>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B03D2FB7-73F2-4FC4-B22C-455B613BA1B8}"/>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276C4859-ABB7-4FD8-81A6-AF4376F02797}"/>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9E40E840-2CCF-4607-A824-036076535EF3}"/>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95F43CC6-6D84-46B6-BFA0-69CE1FE240E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6" name="TextBox 15">
              <a:extLst>
                <a:ext uri="{FF2B5EF4-FFF2-40B4-BE49-F238E27FC236}">
                  <a16:creationId xmlns:a16="http://schemas.microsoft.com/office/drawing/2014/main" id="{CAF232E9-1A4F-4DAC-AFCA-B546C3B28AC1}"/>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7" name="Straight Arrow Connector 16">
              <a:extLst>
                <a:ext uri="{FF2B5EF4-FFF2-40B4-BE49-F238E27FC236}">
                  <a16:creationId xmlns:a16="http://schemas.microsoft.com/office/drawing/2014/main" id="{773C400F-B877-4272-808C-4FB99CABF8C5}"/>
                </a:ext>
              </a:extLst>
            </p:cNvPr>
            <p:cNvCxnSpPr>
              <a:cxnSpLocks/>
              <a:stCxn id="16" idx="0"/>
              <a:endCxn id="25"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176BCE7B-3A28-40A2-A00F-12C9DCA548CE}"/>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9" name="Straight Arrow Connector 18">
              <a:extLst>
                <a:ext uri="{FF2B5EF4-FFF2-40B4-BE49-F238E27FC236}">
                  <a16:creationId xmlns:a16="http://schemas.microsoft.com/office/drawing/2014/main" id="{5E43A845-E235-44F5-BB16-239A7AD8BFE9}"/>
                </a:ext>
              </a:extLst>
            </p:cNvPr>
            <p:cNvCxnSpPr>
              <a:cxnSpLocks/>
              <a:stCxn id="18" idx="3"/>
              <a:endCxn id="23" idx="2"/>
            </p:cNvCxnSpPr>
            <p:nvPr/>
          </p:nvCxnSpPr>
          <p:spPr>
            <a:xfrm flipV="1">
              <a:off x="2136904" y="2351828"/>
              <a:ext cx="836659" cy="698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9129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1874002" y="914400"/>
            <a:ext cx="2175596" cy="523220"/>
          </a:xfrm>
          <a:prstGeom prst="rect">
            <a:avLst/>
          </a:prstGeom>
          <a:noFill/>
        </p:spPr>
        <p:txBody>
          <a:bodyPr wrap="none" rtlCol="0">
            <a:spAutoFit/>
          </a:bodyPr>
          <a:lstStyle/>
          <a:p>
            <a:r>
              <a:rPr lang="en-US" sz="2800" dirty="0">
                <a:latin typeface="Myriad Pro" panose="020B0503030403020204" pitchFamily="34" charset="0"/>
              </a:rPr>
              <a:t>enqueue(      )</a:t>
            </a:r>
          </a:p>
        </p:txBody>
      </p:sp>
      <p:pic>
        <p:nvPicPr>
          <p:cNvPr id="18" name="Graphic 17" descr="Piano">
            <a:extLst>
              <a:ext uri="{FF2B5EF4-FFF2-40B4-BE49-F238E27FC236}">
                <a16:creationId xmlns:a16="http://schemas.microsoft.com/office/drawing/2014/main" id="{2375BDE2-59D2-4214-B768-4686492A96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2174" y="920878"/>
            <a:ext cx="474888" cy="474888"/>
          </a:xfrm>
          <a:prstGeom prst="rect">
            <a:avLst/>
          </a:prstGeom>
        </p:spPr>
      </p:pic>
      <p:grpSp>
        <p:nvGrpSpPr>
          <p:cNvPr id="15" name="Group 14">
            <a:extLst>
              <a:ext uri="{FF2B5EF4-FFF2-40B4-BE49-F238E27FC236}">
                <a16:creationId xmlns:a16="http://schemas.microsoft.com/office/drawing/2014/main" id="{40E3E546-DF48-4FE9-A92E-D05376CDCE82}"/>
              </a:ext>
            </a:extLst>
          </p:cNvPr>
          <p:cNvGrpSpPr/>
          <p:nvPr/>
        </p:nvGrpSpPr>
        <p:grpSpPr>
          <a:xfrm>
            <a:off x="914400" y="1828799"/>
            <a:ext cx="5211189" cy="1678685"/>
            <a:chOff x="385655" y="1602319"/>
            <a:chExt cx="5211189" cy="1678685"/>
          </a:xfrm>
        </p:grpSpPr>
        <p:grpSp>
          <p:nvGrpSpPr>
            <p:cNvPr id="16" name="Group 15">
              <a:extLst>
                <a:ext uri="{FF2B5EF4-FFF2-40B4-BE49-F238E27FC236}">
                  <a16:creationId xmlns:a16="http://schemas.microsoft.com/office/drawing/2014/main" id="{A0447643-0AE2-4CD6-8DC3-7A773FEEC0DB}"/>
                </a:ext>
              </a:extLst>
            </p:cNvPr>
            <p:cNvGrpSpPr/>
            <p:nvPr/>
          </p:nvGrpSpPr>
          <p:grpSpPr>
            <a:xfrm rot="5400000">
              <a:off x="2973562" y="-271452"/>
              <a:ext cx="749511" cy="4497053"/>
              <a:chOff x="2263515" y="1259174"/>
              <a:chExt cx="749511" cy="4497053"/>
            </a:xfrm>
          </p:grpSpPr>
          <p:sp>
            <p:nvSpPr>
              <p:cNvPr id="23" name="Rectangle 22">
                <a:extLst>
                  <a:ext uri="{FF2B5EF4-FFF2-40B4-BE49-F238E27FC236}">
                    <a16:creationId xmlns:a16="http://schemas.microsoft.com/office/drawing/2014/main" id="{73E2F18D-FA71-4C24-A7E3-77ABC752469D}"/>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F05513D-98C5-4C89-9B14-6F25D35615FC}"/>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04EE8B75-FA4F-4BBE-96E0-6BFD395E584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73FDBDA1-7EA8-449F-8DFE-0BC1AE4E7C87}"/>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743821ED-824E-463C-9FAF-FA2D6C7B61FA}"/>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2" name="Rectangle 31">
                <a:extLst>
                  <a:ext uri="{FF2B5EF4-FFF2-40B4-BE49-F238E27FC236}">
                    <a16:creationId xmlns:a16="http://schemas.microsoft.com/office/drawing/2014/main" id="{47EFF9ED-5814-4AFB-985F-609B69C6090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9" name="TextBox 18">
              <a:extLst>
                <a:ext uri="{FF2B5EF4-FFF2-40B4-BE49-F238E27FC236}">
                  <a16:creationId xmlns:a16="http://schemas.microsoft.com/office/drawing/2014/main" id="{98786B71-CB2B-446A-AD5C-385CB3BF80D6}"/>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20" name="Straight Arrow Connector 19">
              <a:extLst>
                <a:ext uri="{FF2B5EF4-FFF2-40B4-BE49-F238E27FC236}">
                  <a16:creationId xmlns:a16="http://schemas.microsoft.com/office/drawing/2014/main" id="{C6D3D008-23BE-4CB2-B95A-110236415AAB}"/>
                </a:ext>
              </a:extLst>
            </p:cNvPr>
            <p:cNvCxnSpPr>
              <a:cxnSpLocks/>
              <a:stCxn id="19" idx="0"/>
              <a:endCxn id="32"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2C1B5FB0-CD7E-4680-9FCB-DB60969B6438}"/>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2" name="Straight Arrow Connector 21">
              <a:extLst>
                <a:ext uri="{FF2B5EF4-FFF2-40B4-BE49-F238E27FC236}">
                  <a16:creationId xmlns:a16="http://schemas.microsoft.com/office/drawing/2014/main" id="{CA78A791-3142-4CA1-94DD-894AF585C7CC}"/>
                </a:ext>
              </a:extLst>
            </p:cNvPr>
            <p:cNvCxnSpPr>
              <a:cxnSpLocks/>
              <a:stCxn id="21" idx="3"/>
              <a:endCxn id="25" idx="2"/>
            </p:cNvCxnSpPr>
            <p:nvPr/>
          </p:nvCxnSpPr>
          <p:spPr>
            <a:xfrm flipV="1">
              <a:off x="2136904" y="2351830"/>
              <a:ext cx="1586168" cy="698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37" name="Graphic 36" descr="Piano">
            <a:extLst>
              <a:ext uri="{FF2B5EF4-FFF2-40B4-BE49-F238E27FC236}">
                <a16:creationId xmlns:a16="http://schemas.microsoft.com/office/drawing/2014/main" id="{39B205C9-DC9E-439C-A287-05A8302E73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174169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5D33FE3F-E219-4AB6-8820-EAFD845EFB2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C355E951-F360-431C-A84F-981E546F1703}"/>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D1584318-A822-4399-BD7B-841E46811EBF}"/>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44DB3D2F-8F4B-4127-872F-AC658C2AC81E}"/>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0A1500BC-1EF5-44D4-910A-0A88F0D15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965A2783-0549-41CC-84E4-A479F51B66FB}"/>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71E91030-83D3-4BC9-9725-F3EA0B688EAA}"/>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E170A4C7-B45C-4EF3-B75E-9EBC7D95156B}"/>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6" name="TextBox 15">
              <a:extLst>
                <a:ext uri="{FF2B5EF4-FFF2-40B4-BE49-F238E27FC236}">
                  <a16:creationId xmlns:a16="http://schemas.microsoft.com/office/drawing/2014/main" id="{6AE39235-4CF7-4899-BF17-FA641FBCD5E2}"/>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E02426DB-A14B-42B1-8606-8C16ECE24F25}"/>
                </a:ext>
              </a:extLst>
            </p:cNvPr>
            <p:cNvCxnSpPr>
              <a:cxnSpLocks/>
              <a:stCxn id="16" idx="0"/>
              <a:endCxn id="28"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79C26E7-1730-4DEA-818A-C89EA202FF1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BEB56486-D15A-4497-A50F-D09008A5FBF8}"/>
                </a:ext>
              </a:extLst>
            </p:cNvPr>
            <p:cNvCxnSpPr>
              <a:cxnSpLocks/>
              <a:stCxn id="19" idx="3"/>
              <a:endCxn id="23" idx="2"/>
            </p:cNvCxnSpPr>
            <p:nvPr/>
          </p:nvCxnSpPr>
          <p:spPr>
            <a:xfrm flipV="1">
              <a:off x="2136904" y="2351830"/>
              <a:ext cx="1586168" cy="698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30" name="Graphic 29" descr="Piano">
            <a:extLst>
              <a:ext uri="{FF2B5EF4-FFF2-40B4-BE49-F238E27FC236}">
                <a16:creationId xmlns:a16="http://schemas.microsoft.com/office/drawing/2014/main" id="{DCF3B4AC-3579-4117-ACA2-714EDC8D2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28252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5D33FE3F-E219-4AB6-8820-EAFD845EFB2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C355E951-F360-431C-A84F-981E546F1703}"/>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D1584318-A822-4399-BD7B-841E46811EBF}"/>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44DB3D2F-8F4B-4127-872F-AC658C2AC81E}"/>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0A1500BC-1EF5-44D4-910A-0A88F0D15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965A2783-0549-41CC-84E4-A479F51B66FB}"/>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71E91030-83D3-4BC9-9725-F3EA0B688EAA}"/>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E170A4C7-B45C-4EF3-B75E-9EBC7D95156B}"/>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6AE39235-4CF7-4899-BF17-FA641FBCD5E2}"/>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E02426DB-A14B-42B1-8606-8C16ECE24F25}"/>
                </a:ext>
              </a:extLst>
            </p:cNvPr>
            <p:cNvCxnSpPr>
              <a:cxnSpLocks/>
              <a:stCxn id="16" idx="0"/>
              <a:endCxn id="25" idx="2"/>
            </p:cNvCxnSpPr>
            <p:nvPr/>
          </p:nvCxnSpPr>
          <p:spPr>
            <a:xfrm flipV="1">
              <a:off x="764509" y="2351828"/>
              <a:ext cx="1459545"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79C26E7-1730-4DEA-818A-C89EA202FF1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BEB56486-D15A-4497-A50F-D09008A5FBF8}"/>
                </a:ext>
              </a:extLst>
            </p:cNvPr>
            <p:cNvCxnSpPr>
              <a:cxnSpLocks/>
              <a:stCxn id="19" idx="3"/>
              <a:endCxn id="23" idx="2"/>
            </p:cNvCxnSpPr>
            <p:nvPr/>
          </p:nvCxnSpPr>
          <p:spPr>
            <a:xfrm flipV="1">
              <a:off x="2136904" y="2351830"/>
              <a:ext cx="1586168" cy="698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30" name="Graphic 29" descr="Piano">
            <a:extLst>
              <a:ext uri="{FF2B5EF4-FFF2-40B4-BE49-F238E27FC236}">
                <a16:creationId xmlns:a16="http://schemas.microsoft.com/office/drawing/2014/main" id="{DCF3B4AC-3579-4117-ACA2-714EDC8D2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180368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935979" cy="523220"/>
          </a:xfrm>
          <a:prstGeom prst="rect">
            <a:avLst/>
          </a:prstGeom>
          <a:noFill/>
        </p:spPr>
        <p:txBody>
          <a:bodyPr wrap="none" rtlCol="0">
            <a:spAutoFit/>
          </a:bodyPr>
          <a:lstStyle/>
          <a:p>
            <a:r>
              <a:rPr lang="en-US" sz="2800" dirty="0">
                <a:latin typeface="Myriad Pro" panose="020B0503030403020204" pitchFamily="34" charset="0"/>
              </a:rPr>
              <a:t>enqueue(A)</a:t>
            </a:r>
          </a:p>
        </p:txBody>
      </p:sp>
      <p:grpSp>
        <p:nvGrpSpPr>
          <p:cNvPr id="13" name="Group 12">
            <a:extLst>
              <a:ext uri="{FF2B5EF4-FFF2-40B4-BE49-F238E27FC236}">
                <a16:creationId xmlns:a16="http://schemas.microsoft.com/office/drawing/2014/main" id="{17D234FD-E744-4135-9F5D-E0E0FB22B80F}"/>
              </a:ext>
            </a:extLst>
          </p:cNvPr>
          <p:cNvGrpSpPr/>
          <p:nvPr/>
        </p:nvGrpSpPr>
        <p:grpSpPr>
          <a:xfrm>
            <a:off x="914400" y="1828799"/>
            <a:ext cx="5211189" cy="1678685"/>
            <a:chOff x="385655" y="1602319"/>
            <a:chExt cx="5211189" cy="1678685"/>
          </a:xfrm>
        </p:grpSpPr>
        <p:grpSp>
          <p:nvGrpSpPr>
            <p:cNvPr id="14" name="Group 13">
              <a:extLst>
                <a:ext uri="{FF2B5EF4-FFF2-40B4-BE49-F238E27FC236}">
                  <a16:creationId xmlns:a16="http://schemas.microsoft.com/office/drawing/2014/main" id="{E04CB6BD-3155-4369-B64C-C40401D6D1AE}"/>
                </a:ext>
              </a:extLst>
            </p:cNvPr>
            <p:cNvGrpSpPr/>
            <p:nvPr/>
          </p:nvGrpSpPr>
          <p:grpSpPr>
            <a:xfrm rot="5400000">
              <a:off x="2973562" y="-271452"/>
              <a:ext cx="749511" cy="4497053"/>
              <a:chOff x="2263515" y="1259174"/>
              <a:chExt cx="749511" cy="4497053"/>
            </a:xfrm>
          </p:grpSpPr>
          <p:sp>
            <p:nvSpPr>
              <p:cNvPr id="20" name="Rectangle 19">
                <a:extLst>
                  <a:ext uri="{FF2B5EF4-FFF2-40B4-BE49-F238E27FC236}">
                    <a16:creationId xmlns:a16="http://schemas.microsoft.com/office/drawing/2014/main" id="{CAC2BA4C-D0BB-4CC9-BA97-C7EDBD78880D}"/>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07E16383-A155-4AAA-97C7-C30B8C51E09B}"/>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3F4149A-7336-48A5-A03A-AE14E0DF764A}"/>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id="{870AFEA4-66DF-4EFC-8EBC-3E974741C3C9}"/>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DAE3E3D3-D1B9-4353-9A71-495D84E026E6}"/>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6B30692C-9129-4723-BF39-D0C98DB4957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75CD751D-14BF-4CA6-AE68-8B04FEFC51E2}"/>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6" name="Straight Arrow Connector 15">
              <a:extLst>
                <a:ext uri="{FF2B5EF4-FFF2-40B4-BE49-F238E27FC236}">
                  <a16:creationId xmlns:a16="http://schemas.microsoft.com/office/drawing/2014/main" id="{9AC848C7-544B-4BFB-95C0-BCE62D06F9D1}"/>
                </a:ext>
              </a:extLst>
            </p:cNvPr>
            <p:cNvCxnSpPr>
              <a:cxnSpLocks/>
              <a:stCxn id="15" idx="0"/>
              <a:endCxn id="24" idx="2"/>
            </p:cNvCxnSpPr>
            <p:nvPr/>
          </p:nvCxnSpPr>
          <p:spPr>
            <a:xfrm flipV="1">
              <a:off x="764509" y="2351828"/>
              <a:ext cx="1459545"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1708740-70BC-4A14-97EB-7069D11BCF6B}"/>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9" name="Straight Arrow Connector 18">
              <a:extLst>
                <a:ext uri="{FF2B5EF4-FFF2-40B4-BE49-F238E27FC236}">
                  <a16:creationId xmlns:a16="http://schemas.microsoft.com/office/drawing/2014/main" id="{00D66496-553D-4DDD-9085-2AFD5F0AF96A}"/>
                </a:ext>
              </a:extLst>
            </p:cNvPr>
            <p:cNvCxnSpPr>
              <a:cxnSpLocks/>
              <a:stCxn id="18" idx="3"/>
              <a:endCxn id="21"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28" name="Graphic 27" descr="Piano">
            <a:extLst>
              <a:ext uri="{FF2B5EF4-FFF2-40B4-BE49-F238E27FC236}">
                <a16:creationId xmlns:a16="http://schemas.microsoft.com/office/drawing/2014/main" id="{A0230FD8-15D2-4D3E-84DA-700AB9433C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427998891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6B5C00-A49D-4F91-89B2-E9D01A16B433}">
  <ds:schemaRefs>
    <ds:schemaRef ds:uri="http://purl.org/dc/terms/"/>
    <ds:schemaRef ds:uri="http://www.w3.org/XML/1998/namespace"/>
    <ds:schemaRef ds:uri="58c44ba5-51a4-40bc-b9f0-9fe2032e2130"/>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CC_theme</Template>
  <TotalTime>261</TotalTime>
  <Words>983</Words>
  <Application>Microsoft Office PowerPoint</Application>
  <PresentationFormat>Widescreen</PresentationFormat>
  <Paragraphs>91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Myriad Pro</vt:lpstr>
      <vt:lpstr>CC_theme</vt:lpstr>
      <vt:lpstr>Queues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25</cp:revision>
  <dcterms:created xsi:type="dcterms:W3CDTF">2020-02-07T13:53:42Z</dcterms:created>
  <dcterms:modified xsi:type="dcterms:W3CDTF">2020-03-25T16:35:03Z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