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89" r:id="rId6"/>
    <p:sldId id="305" r:id="rId7"/>
    <p:sldId id="288" r:id="rId8"/>
    <p:sldId id="290" r:id="rId9"/>
    <p:sldId id="291" r:id="rId10"/>
    <p:sldId id="293" r:id="rId11"/>
    <p:sldId id="294" r:id="rId12"/>
    <p:sldId id="287" r:id="rId13"/>
    <p:sldId id="295" r:id="rId14"/>
    <p:sldId id="296" r:id="rId15"/>
    <p:sldId id="297" r:id="rId16"/>
    <p:sldId id="298" r:id="rId17"/>
    <p:sldId id="299" r:id="rId18"/>
    <p:sldId id="300" r:id="rId19"/>
    <p:sldId id="301" r:id="rId20"/>
    <p:sldId id="302"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46616-1A93-4A51-BA75-4FD2BE5BAB4B}" v="22" dt="2020-01-30T22:16:2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13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AFF46616-1A93-4A51-BA75-4FD2BE5BAB4B}"/>
    <pc:docChg chg="undo custSel addSld modSld">
      <pc:chgData name="Scott DeLoach" userId="e5ffe5c9-f8d4-4681-b92f-ad7c997ba6a6" providerId="ADAL" clId="{AFF46616-1A93-4A51-BA75-4FD2BE5BAB4B}" dt="2020-01-30T22:16:14.732" v="8235" actId="6549"/>
      <pc:docMkLst>
        <pc:docMk/>
      </pc:docMkLst>
      <pc:sldChg chg="addSp delSp modSp modNotesTx">
        <pc:chgData name="Scott DeLoach" userId="e5ffe5c9-f8d4-4681-b92f-ad7c997ba6a6" providerId="ADAL" clId="{AFF46616-1A93-4A51-BA75-4FD2BE5BAB4B}" dt="2020-01-30T21:48:33.666" v="4589" actId="20577"/>
        <pc:sldMkLst>
          <pc:docMk/>
          <pc:sldMk cId="1669770275" sldId="287"/>
        </pc:sldMkLst>
        <pc:spChg chg="del">
          <ac:chgData name="Scott DeLoach" userId="e5ffe5c9-f8d4-4681-b92f-ad7c997ba6a6" providerId="ADAL" clId="{AFF46616-1A93-4A51-BA75-4FD2BE5BAB4B}" dt="2020-01-30T18:00:08.764" v="23" actId="478"/>
          <ac:spMkLst>
            <pc:docMk/>
            <pc:sldMk cId="1669770275" sldId="287"/>
            <ac:spMk id="13" creationId="{E15566C7-0E74-4207-870E-07F307C1CB0C}"/>
          </ac:spMkLst>
        </pc:spChg>
        <pc:spChg chg="del">
          <ac:chgData name="Scott DeLoach" userId="e5ffe5c9-f8d4-4681-b92f-ad7c997ba6a6" providerId="ADAL" clId="{AFF46616-1A93-4A51-BA75-4FD2BE5BAB4B}" dt="2020-01-30T18:00:08.764" v="23" actId="478"/>
          <ac:spMkLst>
            <pc:docMk/>
            <pc:sldMk cId="1669770275" sldId="287"/>
            <ac:spMk id="19" creationId="{F75E5258-1FF7-4145-A1D5-0B1A0804B4DA}"/>
          </ac:spMkLst>
        </pc:spChg>
        <pc:spChg chg="del">
          <ac:chgData name="Scott DeLoach" userId="e5ffe5c9-f8d4-4681-b92f-ad7c997ba6a6" providerId="ADAL" clId="{AFF46616-1A93-4A51-BA75-4FD2BE5BAB4B}" dt="2020-01-30T18:00:08.764" v="23" actId="478"/>
          <ac:spMkLst>
            <pc:docMk/>
            <pc:sldMk cId="1669770275" sldId="287"/>
            <ac:spMk id="20" creationId="{45D3B39F-AC83-4837-9FE1-16B182A288D6}"/>
          </ac:spMkLst>
        </pc:spChg>
        <pc:spChg chg="del">
          <ac:chgData name="Scott DeLoach" userId="e5ffe5c9-f8d4-4681-b92f-ad7c997ba6a6" providerId="ADAL" clId="{AFF46616-1A93-4A51-BA75-4FD2BE5BAB4B}" dt="2020-01-30T18:00:08.764" v="23" actId="478"/>
          <ac:spMkLst>
            <pc:docMk/>
            <pc:sldMk cId="1669770275" sldId="287"/>
            <ac:spMk id="22" creationId="{708DA9C5-1838-43FA-A7FB-17C29DAC7B55}"/>
          </ac:spMkLst>
        </pc:spChg>
        <pc:spChg chg="del">
          <ac:chgData name="Scott DeLoach" userId="e5ffe5c9-f8d4-4681-b92f-ad7c997ba6a6" providerId="ADAL" clId="{AFF46616-1A93-4A51-BA75-4FD2BE5BAB4B}" dt="2020-01-30T18:00:08.764" v="23" actId="478"/>
          <ac:spMkLst>
            <pc:docMk/>
            <pc:sldMk cId="1669770275" sldId="287"/>
            <ac:spMk id="36" creationId="{2EDE9EB5-61D4-4A39-939C-0AE8A520A6B0}"/>
          </ac:spMkLst>
        </pc:spChg>
        <pc:spChg chg="del">
          <ac:chgData name="Scott DeLoach" userId="e5ffe5c9-f8d4-4681-b92f-ad7c997ba6a6" providerId="ADAL" clId="{AFF46616-1A93-4A51-BA75-4FD2BE5BAB4B}" dt="2020-01-30T18:00:08.764" v="23" actId="478"/>
          <ac:spMkLst>
            <pc:docMk/>
            <pc:sldMk cId="1669770275" sldId="287"/>
            <ac:spMk id="37" creationId="{198E45DA-BA10-4467-A680-0B40D98086EC}"/>
          </ac:spMkLst>
        </pc:spChg>
        <pc:spChg chg="del">
          <ac:chgData name="Scott DeLoach" userId="e5ffe5c9-f8d4-4681-b92f-ad7c997ba6a6" providerId="ADAL" clId="{AFF46616-1A93-4A51-BA75-4FD2BE5BAB4B}" dt="2020-01-30T18:00:08.764" v="23" actId="478"/>
          <ac:spMkLst>
            <pc:docMk/>
            <pc:sldMk cId="1669770275" sldId="287"/>
            <ac:spMk id="40" creationId="{1D82AE6D-150E-4C33-98F0-F9D74DB6276C}"/>
          </ac:spMkLst>
        </pc:spChg>
        <pc:spChg chg="del">
          <ac:chgData name="Scott DeLoach" userId="e5ffe5c9-f8d4-4681-b92f-ad7c997ba6a6" providerId="ADAL" clId="{AFF46616-1A93-4A51-BA75-4FD2BE5BAB4B}" dt="2020-01-30T18:00:08.764" v="23" actId="478"/>
          <ac:spMkLst>
            <pc:docMk/>
            <pc:sldMk cId="1669770275" sldId="287"/>
            <ac:spMk id="44" creationId="{F70C165A-39E0-4B46-8E3E-E7152D6A12B8}"/>
          </ac:spMkLst>
        </pc:spChg>
        <pc:spChg chg="del">
          <ac:chgData name="Scott DeLoach" userId="e5ffe5c9-f8d4-4681-b92f-ad7c997ba6a6" providerId="ADAL" clId="{AFF46616-1A93-4A51-BA75-4FD2BE5BAB4B}" dt="2020-01-30T18:00:08.764" v="23" actId="478"/>
          <ac:spMkLst>
            <pc:docMk/>
            <pc:sldMk cId="1669770275" sldId="287"/>
            <ac:spMk id="45" creationId="{4EEEE39D-9701-40AB-814A-508AC5929A64}"/>
          </ac:spMkLst>
        </pc:spChg>
        <pc:spChg chg="del">
          <ac:chgData name="Scott DeLoach" userId="e5ffe5c9-f8d4-4681-b92f-ad7c997ba6a6" providerId="ADAL" clId="{AFF46616-1A93-4A51-BA75-4FD2BE5BAB4B}" dt="2020-01-30T18:00:08.764" v="23" actId="478"/>
          <ac:spMkLst>
            <pc:docMk/>
            <pc:sldMk cId="1669770275" sldId="287"/>
            <ac:spMk id="46" creationId="{330EC729-C02A-46FA-BD06-FC33DC15A572}"/>
          </ac:spMkLst>
        </pc:spChg>
        <pc:spChg chg="del">
          <ac:chgData name="Scott DeLoach" userId="e5ffe5c9-f8d4-4681-b92f-ad7c997ba6a6" providerId="ADAL" clId="{AFF46616-1A93-4A51-BA75-4FD2BE5BAB4B}" dt="2020-01-30T18:00:08.764" v="23" actId="478"/>
          <ac:spMkLst>
            <pc:docMk/>
            <pc:sldMk cId="1669770275" sldId="287"/>
            <ac:spMk id="47" creationId="{7B69C315-F61B-4E67-B76D-E7FC448712E4}"/>
          </ac:spMkLst>
        </pc:spChg>
        <pc:spChg chg="del">
          <ac:chgData name="Scott DeLoach" userId="e5ffe5c9-f8d4-4681-b92f-ad7c997ba6a6" providerId="ADAL" clId="{AFF46616-1A93-4A51-BA75-4FD2BE5BAB4B}" dt="2020-01-30T18:00:08.764" v="23" actId="478"/>
          <ac:spMkLst>
            <pc:docMk/>
            <pc:sldMk cId="1669770275" sldId="287"/>
            <ac:spMk id="49" creationId="{089B7762-DF6D-4A25-B14A-36121CC11735}"/>
          </ac:spMkLst>
        </pc:spChg>
        <pc:spChg chg="del">
          <ac:chgData name="Scott DeLoach" userId="e5ffe5c9-f8d4-4681-b92f-ad7c997ba6a6" providerId="ADAL" clId="{AFF46616-1A93-4A51-BA75-4FD2BE5BAB4B}" dt="2020-01-30T18:00:08.764" v="23" actId="478"/>
          <ac:spMkLst>
            <pc:docMk/>
            <pc:sldMk cId="1669770275" sldId="287"/>
            <ac:spMk id="50" creationId="{312C4016-6584-4C6F-AE66-9CE69DDFDF52}"/>
          </ac:spMkLst>
        </pc:spChg>
        <pc:spChg chg="del">
          <ac:chgData name="Scott DeLoach" userId="e5ffe5c9-f8d4-4681-b92f-ad7c997ba6a6" providerId="ADAL" clId="{AFF46616-1A93-4A51-BA75-4FD2BE5BAB4B}" dt="2020-01-30T18:00:08.764" v="23" actId="478"/>
          <ac:spMkLst>
            <pc:docMk/>
            <pc:sldMk cId="1669770275" sldId="287"/>
            <ac:spMk id="52" creationId="{3B85C2C9-A6B8-4E62-85EB-9354E0369C55}"/>
          </ac:spMkLst>
        </pc:spChg>
        <pc:spChg chg="del">
          <ac:chgData name="Scott DeLoach" userId="e5ffe5c9-f8d4-4681-b92f-ad7c997ba6a6" providerId="ADAL" clId="{AFF46616-1A93-4A51-BA75-4FD2BE5BAB4B}" dt="2020-01-30T18:00:08.764" v="23" actId="478"/>
          <ac:spMkLst>
            <pc:docMk/>
            <pc:sldMk cId="1669770275" sldId="287"/>
            <ac:spMk id="53" creationId="{F27557D6-8F46-4862-91EA-7899CD680777}"/>
          </ac:spMkLst>
        </pc:spChg>
        <pc:spChg chg="mod">
          <ac:chgData name="Scott DeLoach" userId="e5ffe5c9-f8d4-4681-b92f-ad7c997ba6a6" providerId="ADAL" clId="{AFF46616-1A93-4A51-BA75-4FD2BE5BAB4B}" dt="2020-01-30T18:01:15.748" v="31" actId="14861"/>
          <ac:spMkLst>
            <pc:docMk/>
            <pc:sldMk cId="1669770275" sldId="287"/>
            <ac:spMk id="54" creationId="{E23ED349-F5F4-437A-B087-70A29B4F389D}"/>
          </ac:spMkLst>
        </pc:spChg>
        <pc:spChg chg="add mod">
          <ac:chgData name="Scott DeLoach" userId="e5ffe5c9-f8d4-4681-b92f-ad7c997ba6a6" providerId="ADAL" clId="{AFF46616-1A93-4A51-BA75-4FD2BE5BAB4B}" dt="2020-01-30T18:01:33.691" v="32" actId="14861"/>
          <ac:spMkLst>
            <pc:docMk/>
            <pc:sldMk cId="1669770275" sldId="287"/>
            <ac:spMk id="55" creationId="{B8729C02-5C68-4588-AF0D-BE01E486DCEA}"/>
          </ac:spMkLst>
        </pc:spChg>
        <pc:spChg chg="del">
          <ac:chgData name="Scott DeLoach" userId="e5ffe5c9-f8d4-4681-b92f-ad7c997ba6a6" providerId="ADAL" clId="{AFF46616-1A93-4A51-BA75-4FD2BE5BAB4B}" dt="2020-01-30T18:00:08.764" v="23" actId="478"/>
          <ac:spMkLst>
            <pc:docMk/>
            <pc:sldMk cId="1669770275" sldId="287"/>
            <ac:spMk id="56" creationId="{4F41DBB2-63A7-408F-B983-3189F600CAD6}"/>
          </ac:spMkLst>
        </pc:spChg>
        <pc:spChg chg="del">
          <ac:chgData name="Scott DeLoach" userId="e5ffe5c9-f8d4-4681-b92f-ad7c997ba6a6" providerId="ADAL" clId="{AFF46616-1A93-4A51-BA75-4FD2BE5BAB4B}" dt="2020-01-30T18:00:08.764" v="23" actId="478"/>
          <ac:spMkLst>
            <pc:docMk/>
            <pc:sldMk cId="1669770275" sldId="287"/>
            <ac:spMk id="57" creationId="{7A5E8D71-DE2C-4AA2-8076-F9DF4CD7CEC2}"/>
          </ac:spMkLst>
        </pc:spChg>
        <pc:spChg chg="del">
          <ac:chgData name="Scott DeLoach" userId="e5ffe5c9-f8d4-4681-b92f-ad7c997ba6a6" providerId="ADAL" clId="{AFF46616-1A93-4A51-BA75-4FD2BE5BAB4B}" dt="2020-01-30T18:00:08.764" v="23" actId="478"/>
          <ac:spMkLst>
            <pc:docMk/>
            <pc:sldMk cId="1669770275" sldId="287"/>
            <ac:spMk id="58" creationId="{63FD2AE0-B598-4491-8F3F-37710CD56C1F}"/>
          </ac:spMkLst>
        </pc:spChg>
        <pc:spChg chg="del">
          <ac:chgData name="Scott DeLoach" userId="e5ffe5c9-f8d4-4681-b92f-ad7c997ba6a6" providerId="ADAL" clId="{AFF46616-1A93-4A51-BA75-4FD2BE5BAB4B}" dt="2020-01-30T18:00:08.764" v="23" actId="478"/>
          <ac:spMkLst>
            <pc:docMk/>
            <pc:sldMk cId="1669770275" sldId="287"/>
            <ac:spMk id="61" creationId="{80E8FA81-D3C7-4F0C-A476-882058823CF7}"/>
          </ac:spMkLst>
        </pc:spChg>
        <pc:spChg chg="del">
          <ac:chgData name="Scott DeLoach" userId="e5ffe5c9-f8d4-4681-b92f-ad7c997ba6a6" providerId="ADAL" clId="{AFF46616-1A93-4A51-BA75-4FD2BE5BAB4B}" dt="2020-01-30T18:00:08.764" v="23" actId="478"/>
          <ac:spMkLst>
            <pc:docMk/>
            <pc:sldMk cId="1669770275" sldId="287"/>
            <ac:spMk id="62" creationId="{911B2004-E1BD-4055-AB4B-703EBD524C7B}"/>
          </ac:spMkLst>
        </pc:spChg>
        <pc:spChg chg="add mod">
          <ac:chgData name="Scott DeLoach" userId="e5ffe5c9-f8d4-4681-b92f-ad7c997ba6a6" providerId="ADAL" clId="{AFF46616-1A93-4A51-BA75-4FD2BE5BAB4B}" dt="2020-01-30T18:01:15.748" v="31" actId="14861"/>
          <ac:spMkLst>
            <pc:docMk/>
            <pc:sldMk cId="1669770275" sldId="287"/>
            <ac:spMk id="65" creationId="{BCFCE965-0934-4DC7-BC49-F8DFB09DAEF1}"/>
          </ac:spMkLst>
        </pc:spChg>
        <pc:spChg chg="add mod">
          <ac:chgData name="Scott DeLoach" userId="e5ffe5c9-f8d4-4681-b92f-ad7c997ba6a6" providerId="ADAL" clId="{AFF46616-1A93-4A51-BA75-4FD2BE5BAB4B}" dt="2020-01-30T18:01:15.748" v="31" actId="14861"/>
          <ac:spMkLst>
            <pc:docMk/>
            <pc:sldMk cId="1669770275" sldId="287"/>
            <ac:spMk id="66" creationId="{223DEAF1-B1FC-42C0-A5EC-F2EA83E0A88D}"/>
          </ac:spMkLst>
        </pc:spChg>
        <pc:spChg chg="add mod">
          <ac:chgData name="Scott DeLoach" userId="e5ffe5c9-f8d4-4681-b92f-ad7c997ba6a6" providerId="ADAL" clId="{AFF46616-1A93-4A51-BA75-4FD2BE5BAB4B}" dt="2020-01-30T18:01:15.748" v="31" actId="14861"/>
          <ac:spMkLst>
            <pc:docMk/>
            <pc:sldMk cId="1669770275" sldId="287"/>
            <ac:spMk id="68" creationId="{6C43C3BA-68B0-464E-B6BB-8288AB6341F2}"/>
          </ac:spMkLst>
        </pc:spChg>
        <pc:spChg chg="add mod">
          <ac:chgData name="Scott DeLoach" userId="e5ffe5c9-f8d4-4681-b92f-ad7c997ba6a6" providerId="ADAL" clId="{AFF46616-1A93-4A51-BA75-4FD2BE5BAB4B}" dt="2020-01-30T18:01:15.748" v="31" actId="14861"/>
          <ac:spMkLst>
            <pc:docMk/>
            <pc:sldMk cId="1669770275" sldId="287"/>
            <ac:spMk id="69" creationId="{7E189677-F5F6-482F-96D4-71C76294A9D2}"/>
          </ac:spMkLst>
        </pc:spChg>
        <pc:spChg chg="del">
          <ac:chgData name="Scott DeLoach" userId="e5ffe5c9-f8d4-4681-b92f-ad7c997ba6a6" providerId="ADAL" clId="{AFF46616-1A93-4A51-BA75-4FD2BE5BAB4B}" dt="2020-01-30T18:00:08.764" v="23" actId="478"/>
          <ac:spMkLst>
            <pc:docMk/>
            <pc:sldMk cId="1669770275" sldId="287"/>
            <ac:spMk id="70" creationId="{DD1DAB3E-FB58-4F12-90AA-9F07E95AD6E8}"/>
          </ac:spMkLst>
        </pc:spChg>
        <pc:spChg chg="del">
          <ac:chgData name="Scott DeLoach" userId="e5ffe5c9-f8d4-4681-b92f-ad7c997ba6a6" providerId="ADAL" clId="{AFF46616-1A93-4A51-BA75-4FD2BE5BAB4B}" dt="2020-01-30T18:00:08.764" v="23" actId="478"/>
          <ac:spMkLst>
            <pc:docMk/>
            <pc:sldMk cId="1669770275" sldId="287"/>
            <ac:spMk id="71" creationId="{3F176678-5BD8-4E32-801B-A473294F34AE}"/>
          </ac:spMkLst>
        </pc:spChg>
        <pc:spChg chg="del">
          <ac:chgData name="Scott DeLoach" userId="e5ffe5c9-f8d4-4681-b92f-ad7c997ba6a6" providerId="ADAL" clId="{AFF46616-1A93-4A51-BA75-4FD2BE5BAB4B}" dt="2020-01-30T18:00:08.764" v="23" actId="478"/>
          <ac:spMkLst>
            <pc:docMk/>
            <pc:sldMk cId="1669770275" sldId="287"/>
            <ac:spMk id="72" creationId="{4D39DEF4-D80E-488C-BA84-952BD69D3BC1}"/>
          </ac:spMkLst>
        </pc:spChg>
        <pc:spChg chg="add mod">
          <ac:chgData name="Scott DeLoach" userId="e5ffe5c9-f8d4-4681-b92f-ad7c997ba6a6" providerId="ADAL" clId="{AFF46616-1A93-4A51-BA75-4FD2BE5BAB4B}" dt="2020-01-30T18:01:15.748" v="31" actId="14861"/>
          <ac:spMkLst>
            <pc:docMk/>
            <pc:sldMk cId="1669770275" sldId="287"/>
            <ac:spMk id="75" creationId="{0384F2E1-3AE2-44A3-9A66-06945709C942}"/>
          </ac:spMkLst>
        </pc:spChg>
        <pc:spChg chg="add mod">
          <ac:chgData name="Scott DeLoach" userId="e5ffe5c9-f8d4-4681-b92f-ad7c997ba6a6" providerId="ADAL" clId="{AFF46616-1A93-4A51-BA75-4FD2BE5BAB4B}" dt="2020-01-30T18:01:15.748" v="31" actId="14861"/>
          <ac:spMkLst>
            <pc:docMk/>
            <pc:sldMk cId="1669770275" sldId="287"/>
            <ac:spMk id="76" creationId="{63787D7C-1FD8-4075-8359-91FE650C51D6}"/>
          </ac:spMkLst>
        </pc:spChg>
        <pc:spChg chg="del">
          <ac:chgData name="Scott DeLoach" userId="e5ffe5c9-f8d4-4681-b92f-ad7c997ba6a6" providerId="ADAL" clId="{AFF46616-1A93-4A51-BA75-4FD2BE5BAB4B}" dt="2020-01-30T18:00:08.764" v="23" actId="478"/>
          <ac:spMkLst>
            <pc:docMk/>
            <pc:sldMk cId="1669770275" sldId="287"/>
            <ac:spMk id="78" creationId="{B0EA2ED1-A9FA-4ECB-8B4E-ACF96B73486B}"/>
          </ac:spMkLst>
        </pc:spChg>
        <pc:spChg chg="add mod">
          <ac:chgData name="Scott DeLoach" userId="e5ffe5c9-f8d4-4681-b92f-ad7c997ba6a6" providerId="ADAL" clId="{AFF46616-1A93-4A51-BA75-4FD2BE5BAB4B}" dt="2020-01-30T18:01:15.748" v="31" actId="14861"/>
          <ac:spMkLst>
            <pc:docMk/>
            <pc:sldMk cId="1669770275" sldId="287"/>
            <ac:spMk id="79" creationId="{88337D0B-C280-41DA-ACD3-7940B864FB53}"/>
          </ac:spMkLst>
        </pc:spChg>
        <pc:spChg chg="add mod">
          <ac:chgData name="Scott DeLoach" userId="e5ffe5c9-f8d4-4681-b92f-ad7c997ba6a6" providerId="ADAL" clId="{AFF46616-1A93-4A51-BA75-4FD2BE5BAB4B}" dt="2020-01-30T18:01:15.748" v="31" actId="14861"/>
          <ac:spMkLst>
            <pc:docMk/>
            <pc:sldMk cId="1669770275" sldId="287"/>
            <ac:spMk id="92" creationId="{3A9BBE98-DFF0-454C-8236-69C809613DEF}"/>
          </ac:spMkLst>
        </pc:spChg>
        <pc:spChg chg="del">
          <ac:chgData name="Scott DeLoach" userId="e5ffe5c9-f8d4-4681-b92f-ad7c997ba6a6" providerId="ADAL" clId="{AFF46616-1A93-4A51-BA75-4FD2BE5BAB4B}" dt="2020-01-30T18:00:08.764" v="23" actId="478"/>
          <ac:spMkLst>
            <pc:docMk/>
            <pc:sldMk cId="1669770275" sldId="287"/>
            <ac:spMk id="94" creationId="{7917B01C-E881-4E7E-A5E2-7F5F50A922FF}"/>
          </ac:spMkLst>
        </pc:spChg>
        <pc:spChg chg="add mod">
          <ac:chgData name="Scott DeLoach" userId="e5ffe5c9-f8d4-4681-b92f-ad7c997ba6a6" providerId="ADAL" clId="{AFF46616-1A93-4A51-BA75-4FD2BE5BAB4B}" dt="2020-01-30T18:01:33.691" v="32" actId="14861"/>
          <ac:spMkLst>
            <pc:docMk/>
            <pc:sldMk cId="1669770275" sldId="287"/>
            <ac:spMk id="97" creationId="{9D83F0C8-C8A3-4FE2-BB84-62D17639DFFF}"/>
          </ac:spMkLst>
        </pc:spChg>
        <pc:spChg chg="add mod">
          <ac:chgData name="Scott DeLoach" userId="e5ffe5c9-f8d4-4681-b92f-ad7c997ba6a6" providerId="ADAL" clId="{AFF46616-1A93-4A51-BA75-4FD2BE5BAB4B}" dt="2020-01-30T18:01:15.748" v="31" actId="14861"/>
          <ac:spMkLst>
            <pc:docMk/>
            <pc:sldMk cId="1669770275" sldId="287"/>
            <ac:spMk id="99" creationId="{DD7CB856-55B5-49CE-89C9-444B6C192BC6}"/>
          </ac:spMkLst>
        </pc:spChg>
        <pc:spChg chg="del">
          <ac:chgData name="Scott DeLoach" userId="e5ffe5c9-f8d4-4681-b92f-ad7c997ba6a6" providerId="ADAL" clId="{AFF46616-1A93-4A51-BA75-4FD2BE5BAB4B}" dt="2020-01-30T18:00:08.764" v="23" actId="478"/>
          <ac:spMkLst>
            <pc:docMk/>
            <pc:sldMk cId="1669770275" sldId="287"/>
            <ac:spMk id="100" creationId="{99F10BC9-3260-4DCF-AFE5-6C5FB8C30BF2}"/>
          </ac:spMkLst>
        </pc:spChg>
        <pc:spChg chg="add mod">
          <ac:chgData name="Scott DeLoach" userId="e5ffe5c9-f8d4-4681-b92f-ad7c997ba6a6" providerId="ADAL" clId="{AFF46616-1A93-4A51-BA75-4FD2BE5BAB4B}" dt="2020-01-30T18:01:15.748" v="31" actId="14861"/>
          <ac:spMkLst>
            <pc:docMk/>
            <pc:sldMk cId="1669770275" sldId="287"/>
            <ac:spMk id="102" creationId="{A194EC17-103C-4CDD-B297-D5D2C289A7E3}"/>
          </ac:spMkLst>
        </pc:spChg>
        <pc:spChg chg="add mod">
          <ac:chgData name="Scott DeLoach" userId="e5ffe5c9-f8d4-4681-b92f-ad7c997ba6a6" providerId="ADAL" clId="{AFF46616-1A93-4A51-BA75-4FD2BE5BAB4B}" dt="2020-01-30T18:01:15.748" v="31" actId="14861"/>
          <ac:spMkLst>
            <pc:docMk/>
            <pc:sldMk cId="1669770275" sldId="287"/>
            <ac:spMk id="103" creationId="{B942B872-6D49-4E6D-9C46-A59A4D89FC08}"/>
          </ac:spMkLst>
        </pc:spChg>
        <pc:spChg chg="add mod">
          <ac:chgData name="Scott DeLoach" userId="e5ffe5c9-f8d4-4681-b92f-ad7c997ba6a6" providerId="ADAL" clId="{AFF46616-1A93-4A51-BA75-4FD2BE5BAB4B}" dt="2020-01-30T18:01:15.748" v="31" actId="14861"/>
          <ac:spMkLst>
            <pc:docMk/>
            <pc:sldMk cId="1669770275" sldId="287"/>
            <ac:spMk id="118" creationId="{7A83A0F3-EB27-4F98-BFBE-608613CA4984}"/>
          </ac:spMkLst>
        </pc:spChg>
        <pc:spChg chg="add mod">
          <ac:chgData name="Scott DeLoach" userId="e5ffe5c9-f8d4-4681-b92f-ad7c997ba6a6" providerId="ADAL" clId="{AFF46616-1A93-4A51-BA75-4FD2BE5BAB4B}" dt="2020-01-30T18:01:15.748" v="31" actId="14861"/>
          <ac:spMkLst>
            <pc:docMk/>
            <pc:sldMk cId="1669770275" sldId="287"/>
            <ac:spMk id="119" creationId="{9862C03F-EE3D-469F-9C94-D4D52309C614}"/>
          </ac:spMkLst>
        </pc:spChg>
        <pc:spChg chg="add mod">
          <ac:chgData name="Scott DeLoach" userId="e5ffe5c9-f8d4-4681-b92f-ad7c997ba6a6" providerId="ADAL" clId="{AFF46616-1A93-4A51-BA75-4FD2BE5BAB4B}" dt="2020-01-30T18:01:15.748" v="31" actId="14861"/>
          <ac:spMkLst>
            <pc:docMk/>
            <pc:sldMk cId="1669770275" sldId="287"/>
            <ac:spMk id="121" creationId="{95CBE749-9295-4E37-B672-02CEC5847CB7}"/>
          </ac:spMkLst>
        </pc:spChg>
        <pc:spChg chg="add mod">
          <ac:chgData name="Scott DeLoach" userId="e5ffe5c9-f8d4-4681-b92f-ad7c997ba6a6" providerId="ADAL" clId="{AFF46616-1A93-4A51-BA75-4FD2BE5BAB4B}" dt="2020-01-30T18:01:15.748" v="31" actId="14861"/>
          <ac:spMkLst>
            <pc:docMk/>
            <pc:sldMk cId="1669770275" sldId="287"/>
            <ac:spMk id="122" creationId="{FB0DA574-0ED1-4FD4-B700-0FEAADF06F7E}"/>
          </ac:spMkLst>
        </pc:spChg>
        <pc:grpChg chg="add mod">
          <ac:chgData name="Scott DeLoach" userId="e5ffe5c9-f8d4-4681-b92f-ad7c997ba6a6" providerId="ADAL" clId="{AFF46616-1A93-4A51-BA75-4FD2BE5BAB4B}" dt="2020-01-30T18:01:15.748" v="31" actId="14861"/>
          <ac:grpSpMkLst>
            <pc:docMk/>
            <pc:sldMk cId="1669770275" sldId="287"/>
            <ac:grpSpMk id="109" creationId="{AB053B99-9F23-48CE-9C5D-9F55DC8EC094}"/>
          </ac:grpSpMkLst>
        </pc:grpChg>
        <pc:grpChg chg="add mod">
          <ac:chgData name="Scott DeLoach" userId="e5ffe5c9-f8d4-4681-b92f-ad7c997ba6a6" providerId="ADAL" clId="{AFF46616-1A93-4A51-BA75-4FD2BE5BAB4B}" dt="2020-01-30T18:01:15.748" v="31" actId="14861"/>
          <ac:grpSpMkLst>
            <pc:docMk/>
            <pc:sldMk cId="1669770275" sldId="287"/>
            <ac:grpSpMk id="113" creationId="{03E9BD8D-AAF9-4891-B12B-5A3955F1EC63}"/>
          </ac:grpSpMkLst>
        </pc:grpChg>
        <pc:cxnChg chg="del mod">
          <ac:chgData name="Scott DeLoach" userId="e5ffe5c9-f8d4-4681-b92f-ad7c997ba6a6" providerId="ADAL" clId="{AFF46616-1A93-4A51-BA75-4FD2BE5BAB4B}" dt="2020-01-30T18:00:08.764" v="23" actId="478"/>
          <ac:cxnSpMkLst>
            <pc:docMk/>
            <pc:sldMk cId="1669770275" sldId="287"/>
            <ac:cxnSpMk id="15" creationId="{494D7C2B-D40A-4655-BF27-BC25FD503A9A}"/>
          </ac:cxnSpMkLst>
        </pc:cxnChg>
        <pc:cxnChg chg="del">
          <ac:chgData name="Scott DeLoach" userId="e5ffe5c9-f8d4-4681-b92f-ad7c997ba6a6" providerId="ADAL" clId="{AFF46616-1A93-4A51-BA75-4FD2BE5BAB4B}" dt="2020-01-30T18:00:08.764" v="23" actId="478"/>
          <ac:cxnSpMkLst>
            <pc:docMk/>
            <pc:sldMk cId="1669770275" sldId="287"/>
            <ac:cxnSpMk id="16" creationId="{861C5DDF-B804-40EF-9838-138EB79487AD}"/>
          </ac:cxnSpMkLst>
        </pc:cxnChg>
        <pc:cxnChg chg="del mod">
          <ac:chgData name="Scott DeLoach" userId="e5ffe5c9-f8d4-4681-b92f-ad7c997ba6a6" providerId="ADAL" clId="{AFF46616-1A93-4A51-BA75-4FD2BE5BAB4B}" dt="2020-01-30T18:00:08.764" v="23" actId="478"/>
          <ac:cxnSpMkLst>
            <pc:docMk/>
            <pc:sldMk cId="1669770275" sldId="287"/>
            <ac:cxnSpMk id="17" creationId="{698C8156-0E24-4F1E-B9FB-7B26E960B50F}"/>
          </ac:cxnSpMkLst>
        </pc:cxnChg>
        <pc:cxnChg chg="del mod">
          <ac:chgData name="Scott DeLoach" userId="e5ffe5c9-f8d4-4681-b92f-ad7c997ba6a6" providerId="ADAL" clId="{AFF46616-1A93-4A51-BA75-4FD2BE5BAB4B}" dt="2020-01-30T18:00:08.764" v="23" actId="478"/>
          <ac:cxnSpMkLst>
            <pc:docMk/>
            <pc:sldMk cId="1669770275" sldId="287"/>
            <ac:cxnSpMk id="18" creationId="{46402E9F-FA36-4D7F-AD9E-454F5A55118A}"/>
          </ac:cxnSpMkLst>
        </pc:cxnChg>
        <pc:cxnChg chg="del mod">
          <ac:chgData name="Scott DeLoach" userId="e5ffe5c9-f8d4-4681-b92f-ad7c997ba6a6" providerId="ADAL" clId="{AFF46616-1A93-4A51-BA75-4FD2BE5BAB4B}" dt="2020-01-30T18:00:08.764" v="23" actId="478"/>
          <ac:cxnSpMkLst>
            <pc:docMk/>
            <pc:sldMk cId="1669770275" sldId="287"/>
            <ac:cxnSpMk id="41" creationId="{36FECEC0-0CF5-42CB-8045-8B0A7F4E47F8}"/>
          </ac:cxnSpMkLst>
        </pc:cxnChg>
        <pc:cxnChg chg="del mod">
          <ac:chgData name="Scott DeLoach" userId="e5ffe5c9-f8d4-4681-b92f-ad7c997ba6a6" providerId="ADAL" clId="{AFF46616-1A93-4A51-BA75-4FD2BE5BAB4B}" dt="2020-01-30T18:00:08.764" v="23" actId="478"/>
          <ac:cxnSpMkLst>
            <pc:docMk/>
            <pc:sldMk cId="1669770275" sldId="287"/>
            <ac:cxnSpMk id="48" creationId="{BB8ECE9C-261E-466A-A9C7-895170320632}"/>
          </ac:cxnSpMkLst>
        </pc:cxnChg>
        <pc:cxnChg chg="del mod">
          <ac:chgData name="Scott DeLoach" userId="e5ffe5c9-f8d4-4681-b92f-ad7c997ba6a6" providerId="ADAL" clId="{AFF46616-1A93-4A51-BA75-4FD2BE5BAB4B}" dt="2020-01-30T18:00:08.764" v="23" actId="478"/>
          <ac:cxnSpMkLst>
            <pc:docMk/>
            <pc:sldMk cId="1669770275" sldId="287"/>
            <ac:cxnSpMk id="51" creationId="{C133C6AF-707F-4510-B34A-63BF6D7372F7}"/>
          </ac:cxnSpMkLst>
        </pc:cxnChg>
        <pc:cxnChg chg="add mod">
          <ac:chgData name="Scott DeLoach" userId="e5ffe5c9-f8d4-4681-b92f-ad7c997ba6a6" providerId="ADAL" clId="{AFF46616-1A93-4A51-BA75-4FD2BE5BAB4B}" dt="2020-01-30T18:01:15.748" v="31" actId="14861"/>
          <ac:cxnSpMkLst>
            <pc:docMk/>
            <pc:sldMk cId="1669770275" sldId="287"/>
            <ac:cxnSpMk id="59" creationId="{C1AFAFFF-F8F1-4F3E-AA7D-7FF2C7D4677B}"/>
          </ac:cxnSpMkLst>
        </pc:cxnChg>
        <pc:cxnChg chg="add mod">
          <ac:chgData name="Scott DeLoach" userId="e5ffe5c9-f8d4-4681-b92f-ad7c997ba6a6" providerId="ADAL" clId="{AFF46616-1A93-4A51-BA75-4FD2BE5BAB4B}" dt="2020-01-30T18:01:15.748" v="31" actId="14861"/>
          <ac:cxnSpMkLst>
            <pc:docMk/>
            <pc:sldMk cId="1669770275" sldId="287"/>
            <ac:cxnSpMk id="60" creationId="{474B6D4E-F703-4C3B-8F74-5D3EE3921B7E}"/>
          </ac:cxnSpMkLst>
        </pc:cxnChg>
        <pc:cxnChg chg="add mod">
          <ac:chgData name="Scott DeLoach" userId="e5ffe5c9-f8d4-4681-b92f-ad7c997ba6a6" providerId="ADAL" clId="{AFF46616-1A93-4A51-BA75-4FD2BE5BAB4B}" dt="2020-01-30T18:01:33.691" v="32" actId="14861"/>
          <ac:cxnSpMkLst>
            <pc:docMk/>
            <pc:sldMk cId="1669770275" sldId="287"/>
            <ac:cxnSpMk id="63" creationId="{B3C903CA-3522-48DF-9E5A-1822AD6E107A}"/>
          </ac:cxnSpMkLst>
        </pc:cxnChg>
        <pc:cxnChg chg="add mod">
          <ac:chgData name="Scott DeLoach" userId="e5ffe5c9-f8d4-4681-b92f-ad7c997ba6a6" providerId="ADAL" clId="{AFF46616-1A93-4A51-BA75-4FD2BE5BAB4B}" dt="2020-01-30T18:01:33.691" v="32" actId="14861"/>
          <ac:cxnSpMkLst>
            <pc:docMk/>
            <pc:sldMk cId="1669770275" sldId="287"/>
            <ac:cxnSpMk id="64" creationId="{B25F955C-5D7B-420A-9143-5A371730EDE9}"/>
          </ac:cxnSpMkLst>
        </pc:cxnChg>
        <pc:cxnChg chg="add mod">
          <ac:chgData name="Scott DeLoach" userId="e5ffe5c9-f8d4-4681-b92f-ad7c997ba6a6" providerId="ADAL" clId="{AFF46616-1A93-4A51-BA75-4FD2BE5BAB4B}" dt="2020-01-30T18:01:15.748" v="31" actId="14861"/>
          <ac:cxnSpMkLst>
            <pc:docMk/>
            <pc:sldMk cId="1669770275" sldId="287"/>
            <ac:cxnSpMk id="67" creationId="{9FAC006E-2C9A-44BD-95C8-B5A6AE21DEB7}"/>
          </ac:cxnSpMkLst>
        </pc:cxnChg>
        <pc:cxnChg chg="del mod">
          <ac:chgData name="Scott DeLoach" userId="e5ffe5c9-f8d4-4681-b92f-ad7c997ba6a6" providerId="ADAL" clId="{AFF46616-1A93-4A51-BA75-4FD2BE5BAB4B}" dt="2020-01-30T18:00:08.764" v="23" actId="478"/>
          <ac:cxnSpMkLst>
            <pc:docMk/>
            <pc:sldMk cId="1669770275" sldId="287"/>
            <ac:cxnSpMk id="73" creationId="{243AEBA9-21F4-4F4C-AB83-BA9B0E09EE05}"/>
          </ac:cxnSpMkLst>
        </pc:cxnChg>
        <pc:cxnChg chg="del mod">
          <ac:chgData name="Scott DeLoach" userId="e5ffe5c9-f8d4-4681-b92f-ad7c997ba6a6" providerId="ADAL" clId="{AFF46616-1A93-4A51-BA75-4FD2BE5BAB4B}" dt="2020-01-30T18:00:08.764" v="23" actId="478"/>
          <ac:cxnSpMkLst>
            <pc:docMk/>
            <pc:sldMk cId="1669770275" sldId="287"/>
            <ac:cxnSpMk id="74" creationId="{EB7A9CF1-A687-4771-844E-119EE72F79CA}"/>
          </ac:cxnSpMkLst>
        </pc:cxnChg>
        <pc:cxnChg chg="del mod">
          <ac:chgData name="Scott DeLoach" userId="e5ffe5c9-f8d4-4681-b92f-ad7c997ba6a6" providerId="ADAL" clId="{AFF46616-1A93-4A51-BA75-4FD2BE5BAB4B}" dt="2020-01-30T18:00:08.764" v="23" actId="478"/>
          <ac:cxnSpMkLst>
            <pc:docMk/>
            <pc:sldMk cId="1669770275" sldId="287"/>
            <ac:cxnSpMk id="77" creationId="{3CF9E892-0873-4AF0-B32B-8C4ECBD06BE5}"/>
          </ac:cxnSpMkLst>
        </pc:cxnChg>
        <pc:cxnChg chg="del mod">
          <ac:chgData name="Scott DeLoach" userId="e5ffe5c9-f8d4-4681-b92f-ad7c997ba6a6" providerId="ADAL" clId="{AFF46616-1A93-4A51-BA75-4FD2BE5BAB4B}" dt="2020-01-30T18:00:08.764" v="23" actId="478"/>
          <ac:cxnSpMkLst>
            <pc:docMk/>
            <pc:sldMk cId="1669770275" sldId="287"/>
            <ac:cxnSpMk id="80" creationId="{067344E8-9E6D-4329-8A60-DA18132E019A}"/>
          </ac:cxnSpMkLst>
        </pc:cxnChg>
        <pc:cxnChg chg="add mod">
          <ac:chgData name="Scott DeLoach" userId="e5ffe5c9-f8d4-4681-b92f-ad7c997ba6a6" providerId="ADAL" clId="{AFF46616-1A93-4A51-BA75-4FD2BE5BAB4B}" dt="2020-01-30T18:01:33.691" v="32" actId="14861"/>
          <ac:cxnSpMkLst>
            <pc:docMk/>
            <pc:sldMk cId="1669770275" sldId="287"/>
            <ac:cxnSpMk id="81" creationId="{13E1398F-7CE6-4A80-B331-44595B61C01C}"/>
          </ac:cxnSpMkLst>
        </pc:cxnChg>
        <pc:cxnChg chg="add mod">
          <ac:chgData name="Scott DeLoach" userId="e5ffe5c9-f8d4-4681-b92f-ad7c997ba6a6" providerId="ADAL" clId="{AFF46616-1A93-4A51-BA75-4FD2BE5BAB4B}" dt="2020-01-30T18:01:15.748" v="31" actId="14861"/>
          <ac:cxnSpMkLst>
            <pc:docMk/>
            <pc:sldMk cId="1669770275" sldId="287"/>
            <ac:cxnSpMk id="82" creationId="{95381A90-2E72-47D8-9DFE-90A6C477B780}"/>
          </ac:cxnSpMkLst>
        </pc:cxnChg>
        <pc:cxnChg chg="del mod">
          <ac:chgData name="Scott DeLoach" userId="e5ffe5c9-f8d4-4681-b92f-ad7c997ba6a6" providerId="ADAL" clId="{AFF46616-1A93-4A51-BA75-4FD2BE5BAB4B}" dt="2020-01-30T18:00:08.764" v="23" actId="478"/>
          <ac:cxnSpMkLst>
            <pc:docMk/>
            <pc:sldMk cId="1669770275" sldId="287"/>
            <ac:cxnSpMk id="83" creationId="{5AD84311-BF31-4CF9-BC12-44F425FECFD5}"/>
          </ac:cxnSpMkLst>
        </pc:cxnChg>
        <pc:cxnChg chg="del mod">
          <ac:chgData name="Scott DeLoach" userId="e5ffe5c9-f8d4-4681-b92f-ad7c997ba6a6" providerId="ADAL" clId="{AFF46616-1A93-4A51-BA75-4FD2BE5BAB4B}" dt="2020-01-30T18:00:08.764" v="23" actId="478"/>
          <ac:cxnSpMkLst>
            <pc:docMk/>
            <pc:sldMk cId="1669770275" sldId="287"/>
            <ac:cxnSpMk id="84" creationId="{821C29DC-0FEE-446A-A13F-D1491FD8438D}"/>
          </ac:cxnSpMkLst>
        </pc:cxnChg>
        <pc:cxnChg chg="add mod">
          <ac:chgData name="Scott DeLoach" userId="e5ffe5c9-f8d4-4681-b92f-ad7c997ba6a6" providerId="ADAL" clId="{AFF46616-1A93-4A51-BA75-4FD2BE5BAB4B}" dt="2020-01-30T18:01:15.748" v="31" actId="14861"/>
          <ac:cxnSpMkLst>
            <pc:docMk/>
            <pc:sldMk cId="1669770275" sldId="287"/>
            <ac:cxnSpMk id="85" creationId="{7DA75BF1-A8FF-4F89-8A91-CEF03709CC27}"/>
          </ac:cxnSpMkLst>
        </pc:cxnChg>
        <pc:cxnChg chg="del mod">
          <ac:chgData name="Scott DeLoach" userId="e5ffe5c9-f8d4-4681-b92f-ad7c997ba6a6" providerId="ADAL" clId="{AFF46616-1A93-4A51-BA75-4FD2BE5BAB4B}" dt="2020-01-30T18:00:08.764" v="23" actId="478"/>
          <ac:cxnSpMkLst>
            <pc:docMk/>
            <pc:sldMk cId="1669770275" sldId="287"/>
            <ac:cxnSpMk id="86" creationId="{86B44169-AD55-47A2-9202-8727342C39C5}"/>
          </ac:cxnSpMkLst>
        </pc:cxnChg>
        <pc:cxnChg chg="add mod">
          <ac:chgData name="Scott DeLoach" userId="e5ffe5c9-f8d4-4681-b92f-ad7c997ba6a6" providerId="ADAL" clId="{AFF46616-1A93-4A51-BA75-4FD2BE5BAB4B}" dt="2020-01-30T18:01:33.691" v="32" actId="14861"/>
          <ac:cxnSpMkLst>
            <pc:docMk/>
            <pc:sldMk cId="1669770275" sldId="287"/>
            <ac:cxnSpMk id="87" creationId="{9C2591B6-2C5D-4588-B128-69E9444AD5E8}"/>
          </ac:cxnSpMkLst>
        </pc:cxnChg>
        <pc:cxnChg chg="add mod">
          <ac:chgData name="Scott DeLoach" userId="e5ffe5c9-f8d4-4681-b92f-ad7c997ba6a6" providerId="ADAL" clId="{AFF46616-1A93-4A51-BA75-4FD2BE5BAB4B}" dt="2020-01-30T18:01:33.691" v="32" actId="14861"/>
          <ac:cxnSpMkLst>
            <pc:docMk/>
            <pc:sldMk cId="1669770275" sldId="287"/>
            <ac:cxnSpMk id="88" creationId="{4B2F95B9-EEA4-4C84-A27D-667E0B0190DB}"/>
          </ac:cxnSpMkLst>
        </pc:cxnChg>
        <pc:cxnChg chg="del mod">
          <ac:chgData name="Scott DeLoach" userId="e5ffe5c9-f8d4-4681-b92f-ad7c997ba6a6" providerId="ADAL" clId="{AFF46616-1A93-4A51-BA75-4FD2BE5BAB4B}" dt="2020-01-30T18:00:08.764" v="23" actId="478"/>
          <ac:cxnSpMkLst>
            <pc:docMk/>
            <pc:sldMk cId="1669770275" sldId="287"/>
            <ac:cxnSpMk id="89" creationId="{F69A3A31-4A91-4D1E-9444-71777643F44A}"/>
          </ac:cxnSpMkLst>
        </pc:cxnChg>
        <pc:cxnChg chg="del mod">
          <ac:chgData name="Scott DeLoach" userId="e5ffe5c9-f8d4-4681-b92f-ad7c997ba6a6" providerId="ADAL" clId="{AFF46616-1A93-4A51-BA75-4FD2BE5BAB4B}" dt="2020-01-30T18:00:08.764" v="23" actId="478"/>
          <ac:cxnSpMkLst>
            <pc:docMk/>
            <pc:sldMk cId="1669770275" sldId="287"/>
            <ac:cxnSpMk id="90" creationId="{1D8F92DA-2FCA-4756-BDBE-2FEA84EDC29E}"/>
          </ac:cxnSpMkLst>
        </pc:cxnChg>
        <pc:cxnChg chg="add mod">
          <ac:chgData name="Scott DeLoach" userId="e5ffe5c9-f8d4-4681-b92f-ad7c997ba6a6" providerId="ADAL" clId="{AFF46616-1A93-4A51-BA75-4FD2BE5BAB4B}" dt="2020-01-30T18:01:15.748" v="31" actId="14861"/>
          <ac:cxnSpMkLst>
            <pc:docMk/>
            <pc:sldMk cId="1669770275" sldId="287"/>
            <ac:cxnSpMk id="91" creationId="{393899DA-F20D-4D01-92EF-F4326A797233}"/>
          </ac:cxnSpMkLst>
        </pc:cxnChg>
        <pc:cxnChg chg="add mod">
          <ac:chgData name="Scott DeLoach" userId="e5ffe5c9-f8d4-4681-b92f-ad7c997ba6a6" providerId="ADAL" clId="{AFF46616-1A93-4A51-BA75-4FD2BE5BAB4B}" dt="2020-01-30T18:01:33.691" v="32" actId="14861"/>
          <ac:cxnSpMkLst>
            <pc:docMk/>
            <pc:sldMk cId="1669770275" sldId="287"/>
            <ac:cxnSpMk id="93" creationId="{4F074870-F681-4864-B5A1-D5A0ABB28BEF}"/>
          </ac:cxnSpMkLst>
        </pc:cxnChg>
        <pc:cxnChg chg="del mod">
          <ac:chgData name="Scott DeLoach" userId="e5ffe5c9-f8d4-4681-b92f-ad7c997ba6a6" providerId="ADAL" clId="{AFF46616-1A93-4A51-BA75-4FD2BE5BAB4B}" dt="2020-01-30T18:00:08.764" v="23" actId="478"/>
          <ac:cxnSpMkLst>
            <pc:docMk/>
            <pc:sldMk cId="1669770275" sldId="287"/>
            <ac:cxnSpMk id="95" creationId="{466EF604-B031-48A7-8C1A-EF6A6082CC9F}"/>
          </ac:cxnSpMkLst>
        </pc:cxnChg>
        <pc:cxnChg chg="add mod">
          <ac:chgData name="Scott DeLoach" userId="e5ffe5c9-f8d4-4681-b92f-ad7c997ba6a6" providerId="ADAL" clId="{AFF46616-1A93-4A51-BA75-4FD2BE5BAB4B}" dt="2020-01-30T18:01:15.748" v="31" actId="14861"/>
          <ac:cxnSpMkLst>
            <pc:docMk/>
            <pc:sldMk cId="1669770275" sldId="287"/>
            <ac:cxnSpMk id="96" creationId="{21F664F5-D2DC-43CA-811C-D00B5243310D}"/>
          </ac:cxnSpMkLst>
        </pc:cxnChg>
        <pc:cxnChg chg="del mod">
          <ac:chgData name="Scott DeLoach" userId="e5ffe5c9-f8d4-4681-b92f-ad7c997ba6a6" providerId="ADAL" clId="{AFF46616-1A93-4A51-BA75-4FD2BE5BAB4B}" dt="2020-01-30T18:00:08.764" v="23" actId="478"/>
          <ac:cxnSpMkLst>
            <pc:docMk/>
            <pc:sldMk cId="1669770275" sldId="287"/>
            <ac:cxnSpMk id="98" creationId="{99A28700-6F96-4D44-A424-D3A9B5182CF1}"/>
          </ac:cxnSpMkLst>
        </pc:cxnChg>
        <pc:cxnChg chg="add mod">
          <ac:chgData name="Scott DeLoach" userId="e5ffe5c9-f8d4-4681-b92f-ad7c997ba6a6" providerId="ADAL" clId="{AFF46616-1A93-4A51-BA75-4FD2BE5BAB4B}" dt="2020-01-30T18:01:15.748" v="31" actId="14861"/>
          <ac:cxnSpMkLst>
            <pc:docMk/>
            <pc:sldMk cId="1669770275" sldId="287"/>
            <ac:cxnSpMk id="101" creationId="{698F2E66-C149-4377-AE80-DD958957D640}"/>
          </ac:cxnSpMkLst>
        </pc:cxnChg>
        <pc:cxnChg chg="add mod">
          <ac:chgData name="Scott DeLoach" userId="e5ffe5c9-f8d4-4681-b92f-ad7c997ba6a6" providerId="ADAL" clId="{AFF46616-1A93-4A51-BA75-4FD2BE5BAB4B}" dt="2020-01-30T18:01:33.691" v="32" actId="14861"/>
          <ac:cxnSpMkLst>
            <pc:docMk/>
            <pc:sldMk cId="1669770275" sldId="287"/>
            <ac:cxnSpMk id="104" creationId="{E1C11A86-37B0-4822-AD30-5571C4453256}"/>
          </ac:cxnSpMkLst>
        </pc:cxnChg>
        <pc:cxnChg chg="del mod">
          <ac:chgData name="Scott DeLoach" userId="e5ffe5c9-f8d4-4681-b92f-ad7c997ba6a6" providerId="ADAL" clId="{AFF46616-1A93-4A51-BA75-4FD2BE5BAB4B}" dt="2020-01-30T18:00:08.764" v="23" actId="478"/>
          <ac:cxnSpMkLst>
            <pc:docMk/>
            <pc:sldMk cId="1669770275" sldId="287"/>
            <ac:cxnSpMk id="105" creationId="{854CF708-B594-4DB2-9C00-0E9AE3CC1D40}"/>
          </ac:cxnSpMkLst>
        </pc:cxnChg>
        <pc:cxnChg chg="add mod">
          <ac:chgData name="Scott DeLoach" userId="e5ffe5c9-f8d4-4681-b92f-ad7c997ba6a6" providerId="ADAL" clId="{AFF46616-1A93-4A51-BA75-4FD2BE5BAB4B}" dt="2020-01-30T18:01:15.748" v="31" actId="14861"/>
          <ac:cxnSpMkLst>
            <pc:docMk/>
            <pc:sldMk cId="1669770275" sldId="287"/>
            <ac:cxnSpMk id="106" creationId="{10800A09-0327-4F38-8F50-F58CAF191F5B}"/>
          </ac:cxnSpMkLst>
        </pc:cxnChg>
        <pc:cxnChg chg="add mod">
          <ac:chgData name="Scott DeLoach" userId="e5ffe5c9-f8d4-4681-b92f-ad7c997ba6a6" providerId="ADAL" clId="{AFF46616-1A93-4A51-BA75-4FD2BE5BAB4B}" dt="2020-01-30T18:01:15.748" v="31" actId="14861"/>
          <ac:cxnSpMkLst>
            <pc:docMk/>
            <pc:sldMk cId="1669770275" sldId="287"/>
            <ac:cxnSpMk id="107" creationId="{ACD27D32-3A22-4B66-B955-E83BF64660DF}"/>
          </ac:cxnSpMkLst>
        </pc:cxnChg>
        <pc:cxnChg chg="add mod">
          <ac:chgData name="Scott DeLoach" userId="e5ffe5c9-f8d4-4681-b92f-ad7c997ba6a6" providerId="ADAL" clId="{AFF46616-1A93-4A51-BA75-4FD2BE5BAB4B}" dt="2020-01-30T18:01:15.748" v="31" actId="14861"/>
          <ac:cxnSpMkLst>
            <pc:docMk/>
            <pc:sldMk cId="1669770275" sldId="287"/>
            <ac:cxnSpMk id="108" creationId="{78304822-4074-43E6-9F32-89494900940E}"/>
          </ac:cxnSpMkLst>
        </pc:cxnChg>
        <pc:cxnChg chg="add mod">
          <ac:chgData name="Scott DeLoach" userId="e5ffe5c9-f8d4-4681-b92f-ad7c997ba6a6" providerId="ADAL" clId="{AFF46616-1A93-4A51-BA75-4FD2BE5BAB4B}" dt="2020-01-30T18:01:15.748" v="31" actId="14861"/>
          <ac:cxnSpMkLst>
            <pc:docMk/>
            <pc:sldMk cId="1669770275" sldId="287"/>
            <ac:cxnSpMk id="117" creationId="{BD1DEEFD-2CE4-4855-B997-FE67D4F62CF9}"/>
          </ac:cxnSpMkLst>
        </pc:cxnChg>
        <pc:cxnChg chg="add mod">
          <ac:chgData name="Scott DeLoach" userId="e5ffe5c9-f8d4-4681-b92f-ad7c997ba6a6" providerId="ADAL" clId="{AFF46616-1A93-4A51-BA75-4FD2BE5BAB4B}" dt="2020-01-30T18:01:33.691" v="32" actId="14861"/>
          <ac:cxnSpMkLst>
            <pc:docMk/>
            <pc:sldMk cId="1669770275" sldId="287"/>
            <ac:cxnSpMk id="120" creationId="{DF6C8A74-51F2-4AA6-8DCC-E7BF4F560E17}"/>
          </ac:cxnSpMkLst>
        </pc:cxnChg>
      </pc:sldChg>
      <pc:sldChg chg="addSp delSp modSp modAnim modNotesTx">
        <pc:chgData name="Scott DeLoach" userId="e5ffe5c9-f8d4-4681-b92f-ad7c997ba6a6" providerId="ADAL" clId="{AFF46616-1A93-4A51-BA75-4FD2BE5BAB4B}" dt="2020-01-30T21:32:02.035" v="1994" actId="20577"/>
        <pc:sldMkLst>
          <pc:docMk/>
          <pc:sldMk cId="4006426388" sldId="288"/>
        </pc:sldMkLst>
        <pc:spChg chg="del">
          <ac:chgData name="Scott DeLoach" userId="e5ffe5c9-f8d4-4681-b92f-ad7c997ba6a6" providerId="ADAL" clId="{AFF46616-1A93-4A51-BA75-4FD2BE5BAB4B}" dt="2020-01-30T17:56:33.949" v="0" actId="478"/>
          <ac:spMkLst>
            <pc:docMk/>
            <pc:sldMk cId="4006426388" sldId="288"/>
            <ac:spMk id="2" creationId="{D85E7A1F-DF36-4C1B-9B7E-9BD51FC31F98}"/>
          </ac:spMkLst>
        </pc:spChg>
        <pc:spChg chg="del">
          <ac:chgData name="Scott DeLoach" userId="e5ffe5c9-f8d4-4681-b92f-ad7c997ba6a6" providerId="ADAL" clId="{AFF46616-1A93-4A51-BA75-4FD2BE5BAB4B}" dt="2020-01-30T17:56:33.949" v="0" actId="478"/>
          <ac:spMkLst>
            <pc:docMk/>
            <pc:sldMk cId="4006426388" sldId="288"/>
            <ac:spMk id="7" creationId="{E4C7FA61-8730-4D61-A121-D66C86BF2B36}"/>
          </ac:spMkLst>
        </pc:spChg>
        <pc:spChg chg="del">
          <ac:chgData name="Scott DeLoach" userId="e5ffe5c9-f8d4-4681-b92f-ad7c997ba6a6" providerId="ADAL" clId="{AFF46616-1A93-4A51-BA75-4FD2BE5BAB4B}" dt="2020-01-30T17:56:33.949" v="0" actId="478"/>
          <ac:spMkLst>
            <pc:docMk/>
            <pc:sldMk cId="4006426388" sldId="288"/>
            <ac:spMk id="8" creationId="{DD69CCFF-00D1-46FD-8596-2B0276F517C8}"/>
          </ac:spMkLst>
        </pc:spChg>
        <pc:spChg chg="del">
          <ac:chgData name="Scott DeLoach" userId="e5ffe5c9-f8d4-4681-b92f-ad7c997ba6a6" providerId="ADAL" clId="{AFF46616-1A93-4A51-BA75-4FD2BE5BAB4B}" dt="2020-01-30T17:56:33.949" v="0" actId="478"/>
          <ac:spMkLst>
            <pc:docMk/>
            <pc:sldMk cId="4006426388" sldId="288"/>
            <ac:spMk id="9" creationId="{91E1A82A-9473-4842-A118-1955F3F687AE}"/>
          </ac:spMkLst>
        </pc:spChg>
        <pc:spChg chg="del">
          <ac:chgData name="Scott DeLoach" userId="e5ffe5c9-f8d4-4681-b92f-ad7c997ba6a6" providerId="ADAL" clId="{AFF46616-1A93-4A51-BA75-4FD2BE5BAB4B}" dt="2020-01-30T17:56:33.949" v="0" actId="478"/>
          <ac:spMkLst>
            <pc:docMk/>
            <pc:sldMk cId="4006426388" sldId="288"/>
            <ac:spMk id="11" creationId="{B3107F8A-6199-4DE7-AF8E-E5CB908A3FC2}"/>
          </ac:spMkLst>
        </pc:spChg>
        <pc:spChg chg="del">
          <ac:chgData name="Scott DeLoach" userId="e5ffe5c9-f8d4-4681-b92f-ad7c997ba6a6" providerId="ADAL" clId="{AFF46616-1A93-4A51-BA75-4FD2BE5BAB4B}" dt="2020-01-30T17:56:33.949" v="0" actId="478"/>
          <ac:spMkLst>
            <pc:docMk/>
            <pc:sldMk cId="4006426388" sldId="288"/>
            <ac:spMk id="13" creationId="{4F4104E1-8311-4D7F-9F17-B03CF6A2AA0D}"/>
          </ac:spMkLst>
        </pc:spChg>
        <pc:spChg chg="del">
          <ac:chgData name="Scott DeLoach" userId="e5ffe5c9-f8d4-4681-b92f-ad7c997ba6a6" providerId="ADAL" clId="{AFF46616-1A93-4A51-BA75-4FD2BE5BAB4B}" dt="2020-01-30T17:56:33.949" v="0" actId="478"/>
          <ac:spMkLst>
            <pc:docMk/>
            <pc:sldMk cId="4006426388" sldId="288"/>
            <ac:spMk id="14" creationId="{D50E6F29-F6E1-43EB-B387-59A27BA8F488}"/>
          </ac:spMkLst>
        </pc:spChg>
        <pc:spChg chg="del">
          <ac:chgData name="Scott DeLoach" userId="e5ffe5c9-f8d4-4681-b92f-ad7c997ba6a6" providerId="ADAL" clId="{AFF46616-1A93-4A51-BA75-4FD2BE5BAB4B}" dt="2020-01-30T17:56:33.949" v="0" actId="478"/>
          <ac:spMkLst>
            <pc:docMk/>
            <pc:sldMk cId="4006426388" sldId="288"/>
            <ac:spMk id="17" creationId="{6D98099C-FECF-4F12-B862-B5E3655F6985}"/>
          </ac:spMkLst>
        </pc:spChg>
        <pc:spChg chg="del">
          <ac:chgData name="Scott DeLoach" userId="e5ffe5c9-f8d4-4681-b92f-ad7c997ba6a6" providerId="ADAL" clId="{AFF46616-1A93-4A51-BA75-4FD2BE5BAB4B}" dt="2020-01-30T17:56:33.949" v="0" actId="478"/>
          <ac:spMkLst>
            <pc:docMk/>
            <pc:sldMk cId="4006426388" sldId="288"/>
            <ac:spMk id="18" creationId="{727AAD42-0028-4FDB-8FE1-99D2EECAE573}"/>
          </ac:spMkLst>
        </pc:spChg>
        <pc:spChg chg="del">
          <ac:chgData name="Scott DeLoach" userId="e5ffe5c9-f8d4-4681-b92f-ad7c997ba6a6" providerId="ADAL" clId="{AFF46616-1A93-4A51-BA75-4FD2BE5BAB4B}" dt="2020-01-30T17:56:33.949" v="0" actId="478"/>
          <ac:spMkLst>
            <pc:docMk/>
            <pc:sldMk cId="4006426388" sldId="288"/>
            <ac:spMk id="19" creationId="{97130AFE-4858-45C0-AAA5-0334792EE684}"/>
          </ac:spMkLst>
        </pc:spChg>
        <pc:spChg chg="del">
          <ac:chgData name="Scott DeLoach" userId="e5ffe5c9-f8d4-4681-b92f-ad7c997ba6a6" providerId="ADAL" clId="{AFF46616-1A93-4A51-BA75-4FD2BE5BAB4B}" dt="2020-01-30T17:56:33.949" v="0" actId="478"/>
          <ac:spMkLst>
            <pc:docMk/>
            <pc:sldMk cId="4006426388" sldId="288"/>
            <ac:spMk id="20" creationId="{5CF85B98-0089-4313-992F-E54A065C7A77}"/>
          </ac:spMkLst>
        </pc:spChg>
        <pc:spChg chg="del">
          <ac:chgData name="Scott DeLoach" userId="e5ffe5c9-f8d4-4681-b92f-ad7c997ba6a6" providerId="ADAL" clId="{AFF46616-1A93-4A51-BA75-4FD2BE5BAB4B}" dt="2020-01-30T17:56:33.949" v="0" actId="478"/>
          <ac:spMkLst>
            <pc:docMk/>
            <pc:sldMk cId="4006426388" sldId="288"/>
            <ac:spMk id="21" creationId="{F9AD2E9A-CBF8-4756-AA40-0C385169D6B2}"/>
          </ac:spMkLst>
        </pc:spChg>
        <pc:spChg chg="del">
          <ac:chgData name="Scott DeLoach" userId="e5ffe5c9-f8d4-4681-b92f-ad7c997ba6a6" providerId="ADAL" clId="{AFF46616-1A93-4A51-BA75-4FD2BE5BAB4B}" dt="2020-01-30T17:56:33.949" v="0" actId="478"/>
          <ac:spMkLst>
            <pc:docMk/>
            <pc:sldMk cId="4006426388" sldId="288"/>
            <ac:spMk id="22" creationId="{F11F4CFD-D17D-452E-BBA0-F6BAA97144C8}"/>
          </ac:spMkLst>
        </pc:spChg>
        <pc:spChg chg="del">
          <ac:chgData name="Scott DeLoach" userId="e5ffe5c9-f8d4-4681-b92f-ad7c997ba6a6" providerId="ADAL" clId="{AFF46616-1A93-4A51-BA75-4FD2BE5BAB4B}" dt="2020-01-30T17:56:33.949" v="0" actId="478"/>
          <ac:spMkLst>
            <pc:docMk/>
            <pc:sldMk cId="4006426388" sldId="288"/>
            <ac:spMk id="29" creationId="{BD60E304-4A63-4B76-8F5D-A0B4995AFE6E}"/>
          </ac:spMkLst>
        </pc:spChg>
        <pc:spChg chg="del">
          <ac:chgData name="Scott DeLoach" userId="e5ffe5c9-f8d4-4681-b92f-ad7c997ba6a6" providerId="ADAL" clId="{AFF46616-1A93-4A51-BA75-4FD2BE5BAB4B}" dt="2020-01-30T17:56:33.949" v="0" actId="478"/>
          <ac:spMkLst>
            <pc:docMk/>
            <pc:sldMk cId="4006426388" sldId="288"/>
            <ac:spMk id="34" creationId="{45391F88-26A3-410D-82D7-7A9701699A8B}"/>
          </ac:spMkLst>
        </pc:spChg>
        <pc:spChg chg="del">
          <ac:chgData name="Scott DeLoach" userId="e5ffe5c9-f8d4-4681-b92f-ad7c997ba6a6" providerId="ADAL" clId="{AFF46616-1A93-4A51-BA75-4FD2BE5BAB4B}" dt="2020-01-30T17:56:33.949" v="0" actId="478"/>
          <ac:spMkLst>
            <pc:docMk/>
            <pc:sldMk cId="4006426388" sldId="288"/>
            <ac:spMk id="35" creationId="{11726B5B-6ECC-4206-86C5-73D191B0559D}"/>
          </ac:spMkLst>
        </pc:spChg>
        <pc:spChg chg="del">
          <ac:chgData name="Scott DeLoach" userId="e5ffe5c9-f8d4-4681-b92f-ad7c997ba6a6" providerId="ADAL" clId="{AFF46616-1A93-4A51-BA75-4FD2BE5BAB4B}" dt="2020-01-30T17:56:33.949" v="0" actId="478"/>
          <ac:spMkLst>
            <pc:docMk/>
            <pc:sldMk cId="4006426388" sldId="288"/>
            <ac:spMk id="36" creationId="{6A53B792-6129-4349-B67C-A1925946D8BC}"/>
          </ac:spMkLst>
        </pc:spChg>
        <pc:spChg chg="del">
          <ac:chgData name="Scott DeLoach" userId="e5ffe5c9-f8d4-4681-b92f-ad7c997ba6a6" providerId="ADAL" clId="{AFF46616-1A93-4A51-BA75-4FD2BE5BAB4B}" dt="2020-01-30T17:56:33.949" v="0" actId="478"/>
          <ac:spMkLst>
            <pc:docMk/>
            <pc:sldMk cId="4006426388" sldId="288"/>
            <ac:spMk id="37" creationId="{A99366EA-392F-4EBE-8BF5-08304DC7FBB0}"/>
          </ac:spMkLst>
        </pc:spChg>
        <pc:spChg chg="del">
          <ac:chgData name="Scott DeLoach" userId="e5ffe5c9-f8d4-4681-b92f-ad7c997ba6a6" providerId="ADAL" clId="{AFF46616-1A93-4A51-BA75-4FD2BE5BAB4B}" dt="2020-01-30T17:56:33.949" v="0" actId="478"/>
          <ac:spMkLst>
            <pc:docMk/>
            <pc:sldMk cId="4006426388" sldId="288"/>
            <ac:spMk id="38" creationId="{77EB3FCB-2DEC-49EE-ADD5-29699BF39F06}"/>
          </ac:spMkLst>
        </pc:spChg>
        <pc:spChg chg="del">
          <ac:chgData name="Scott DeLoach" userId="e5ffe5c9-f8d4-4681-b92f-ad7c997ba6a6" providerId="ADAL" clId="{AFF46616-1A93-4A51-BA75-4FD2BE5BAB4B}" dt="2020-01-30T17:56:33.949" v="0" actId="478"/>
          <ac:spMkLst>
            <pc:docMk/>
            <pc:sldMk cId="4006426388" sldId="288"/>
            <ac:spMk id="39" creationId="{1D4ED93B-78A9-4B29-A27C-35D7687B89E1}"/>
          </ac:spMkLst>
        </pc:spChg>
        <pc:spChg chg="add mod">
          <ac:chgData name="Scott DeLoach" userId="e5ffe5c9-f8d4-4681-b92f-ad7c997ba6a6" providerId="ADAL" clId="{AFF46616-1A93-4A51-BA75-4FD2BE5BAB4B}" dt="2020-01-30T18:00:50.637" v="26" actId="313"/>
          <ac:spMkLst>
            <pc:docMk/>
            <pc:sldMk cId="4006426388" sldId="288"/>
            <ac:spMk id="40" creationId="{6372E6EC-407E-4F84-8B07-D585B6DA7264}"/>
          </ac:spMkLst>
        </pc:spChg>
        <pc:spChg chg="add mod">
          <ac:chgData name="Scott DeLoach" userId="e5ffe5c9-f8d4-4681-b92f-ad7c997ba6a6" providerId="ADAL" clId="{AFF46616-1A93-4A51-BA75-4FD2BE5BAB4B}" dt="2020-01-30T17:57:14.628" v="6" actId="14861"/>
          <ac:spMkLst>
            <pc:docMk/>
            <pc:sldMk cId="4006426388" sldId="288"/>
            <ac:spMk id="45" creationId="{9BE9DC9C-11B7-424A-8ACE-8ADE80D4F450}"/>
          </ac:spMkLst>
        </pc:spChg>
        <pc:spChg chg="add mod">
          <ac:chgData name="Scott DeLoach" userId="e5ffe5c9-f8d4-4681-b92f-ad7c997ba6a6" providerId="ADAL" clId="{AFF46616-1A93-4A51-BA75-4FD2BE5BAB4B}" dt="2020-01-30T17:57:14.628" v="6" actId="14861"/>
          <ac:spMkLst>
            <pc:docMk/>
            <pc:sldMk cId="4006426388" sldId="288"/>
            <ac:spMk id="46" creationId="{55D65E12-3CD1-43B7-9F89-F74AB113F9AA}"/>
          </ac:spMkLst>
        </pc:spChg>
        <pc:spChg chg="add mod">
          <ac:chgData name="Scott DeLoach" userId="e5ffe5c9-f8d4-4681-b92f-ad7c997ba6a6" providerId="ADAL" clId="{AFF46616-1A93-4A51-BA75-4FD2BE5BAB4B}" dt="2020-01-30T17:57:14.628" v="6" actId="14861"/>
          <ac:spMkLst>
            <pc:docMk/>
            <pc:sldMk cId="4006426388" sldId="288"/>
            <ac:spMk id="48" creationId="{83353665-845F-4415-A6F9-AF96496B35EF}"/>
          </ac:spMkLst>
        </pc:spChg>
        <pc:spChg chg="add mod">
          <ac:chgData name="Scott DeLoach" userId="e5ffe5c9-f8d4-4681-b92f-ad7c997ba6a6" providerId="ADAL" clId="{AFF46616-1A93-4A51-BA75-4FD2BE5BAB4B}" dt="2020-01-30T17:57:14.628" v="6" actId="14861"/>
          <ac:spMkLst>
            <pc:docMk/>
            <pc:sldMk cId="4006426388" sldId="288"/>
            <ac:spMk id="49" creationId="{A29989B9-20D1-405D-9250-5EC63FE20975}"/>
          </ac:spMkLst>
        </pc:spChg>
        <pc:spChg chg="add mod">
          <ac:chgData name="Scott DeLoach" userId="e5ffe5c9-f8d4-4681-b92f-ad7c997ba6a6" providerId="ADAL" clId="{AFF46616-1A93-4A51-BA75-4FD2BE5BAB4B}" dt="2020-01-30T17:57:14.628" v="6" actId="14861"/>
          <ac:spMkLst>
            <pc:docMk/>
            <pc:sldMk cId="4006426388" sldId="288"/>
            <ac:spMk id="50" creationId="{C1C167C3-C636-4D85-B749-AE187C286C6D}"/>
          </ac:spMkLst>
        </pc:spChg>
        <pc:spChg chg="add mod">
          <ac:chgData name="Scott DeLoach" userId="e5ffe5c9-f8d4-4681-b92f-ad7c997ba6a6" providerId="ADAL" clId="{AFF46616-1A93-4A51-BA75-4FD2BE5BAB4B}" dt="2020-01-30T17:57:14.628" v="6" actId="14861"/>
          <ac:spMkLst>
            <pc:docMk/>
            <pc:sldMk cId="4006426388" sldId="288"/>
            <ac:spMk id="51" creationId="{2A540C9C-CB86-4D17-9A9D-DB57E9F2D33C}"/>
          </ac:spMkLst>
        </pc:spChg>
        <pc:spChg chg="add mod">
          <ac:chgData name="Scott DeLoach" userId="e5ffe5c9-f8d4-4681-b92f-ad7c997ba6a6" providerId="ADAL" clId="{AFF46616-1A93-4A51-BA75-4FD2BE5BAB4B}" dt="2020-01-30T17:57:14.628" v="6" actId="14861"/>
          <ac:spMkLst>
            <pc:docMk/>
            <pc:sldMk cId="4006426388" sldId="288"/>
            <ac:spMk id="52" creationId="{381DF766-AA73-4F03-86F2-6955EA26CA19}"/>
          </ac:spMkLst>
        </pc:spChg>
        <pc:spChg chg="add mod">
          <ac:chgData name="Scott DeLoach" userId="e5ffe5c9-f8d4-4681-b92f-ad7c997ba6a6" providerId="ADAL" clId="{AFF46616-1A93-4A51-BA75-4FD2BE5BAB4B}" dt="2020-01-30T17:57:14.628" v="6" actId="14861"/>
          <ac:spMkLst>
            <pc:docMk/>
            <pc:sldMk cId="4006426388" sldId="288"/>
            <ac:spMk id="59" creationId="{8EB9E935-AAAE-4A82-AB9D-F6EBC37ADAA2}"/>
          </ac:spMkLst>
        </pc:spChg>
        <pc:spChg chg="add mod">
          <ac:chgData name="Scott DeLoach" userId="e5ffe5c9-f8d4-4681-b92f-ad7c997ba6a6" providerId="ADAL" clId="{AFF46616-1A93-4A51-BA75-4FD2BE5BAB4B}" dt="2020-01-30T17:57:14.628" v="6" actId="14861"/>
          <ac:spMkLst>
            <pc:docMk/>
            <pc:sldMk cId="4006426388" sldId="288"/>
            <ac:spMk id="62" creationId="{26E15769-F216-48AB-A8C6-1D3751EB399B}"/>
          </ac:spMkLst>
        </pc:spChg>
        <pc:spChg chg="add mod">
          <ac:chgData name="Scott DeLoach" userId="e5ffe5c9-f8d4-4681-b92f-ad7c997ba6a6" providerId="ADAL" clId="{AFF46616-1A93-4A51-BA75-4FD2BE5BAB4B}" dt="2020-01-30T17:57:14.628" v="6" actId="14861"/>
          <ac:spMkLst>
            <pc:docMk/>
            <pc:sldMk cId="4006426388" sldId="288"/>
            <ac:spMk id="63" creationId="{473048A5-6419-4146-8A6E-0618B2F95E0F}"/>
          </ac:spMkLst>
        </pc:spChg>
        <pc:cxnChg chg="del mod">
          <ac:chgData name="Scott DeLoach" userId="e5ffe5c9-f8d4-4681-b92f-ad7c997ba6a6" providerId="ADAL" clId="{AFF46616-1A93-4A51-BA75-4FD2BE5BAB4B}" dt="2020-01-30T17:56:33.949" v="0" actId="478"/>
          <ac:cxnSpMkLst>
            <pc:docMk/>
            <pc:sldMk cId="4006426388" sldId="288"/>
            <ac:cxnSpMk id="3" creationId="{F5D4B3F3-17A8-4BDB-8883-3F640A73DFFC}"/>
          </ac:cxnSpMkLst>
        </pc:cxnChg>
        <pc:cxnChg chg="del">
          <ac:chgData name="Scott DeLoach" userId="e5ffe5c9-f8d4-4681-b92f-ad7c997ba6a6" providerId="ADAL" clId="{AFF46616-1A93-4A51-BA75-4FD2BE5BAB4B}" dt="2020-01-30T17:56:33.949" v="0" actId="478"/>
          <ac:cxnSpMkLst>
            <pc:docMk/>
            <pc:sldMk cId="4006426388" sldId="288"/>
            <ac:cxnSpMk id="4" creationId="{3EC3D51B-A556-49CE-9FC8-0CD3E26D625C}"/>
          </ac:cxnSpMkLst>
        </pc:cxnChg>
        <pc:cxnChg chg="del mod">
          <ac:chgData name="Scott DeLoach" userId="e5ffe5c9-f8d4-4681-b92f-ad7c997ba6a6" providerId="ADAL" clId="{AFF46616-1A93-4A51-BA75-4FD2BE5BAB4B}" dt="2020-01-30T17:56:33.949" v="0" actId="478"/>
          <ac:cxnSpMkLst>
            <pc:docMk/>
            <pc:sldMk cId="4006426388" sldId="288"/>
            <ac:cxnSpMk id="5" creationId="{3299526C-6B6E-4292-BD15-B7FE2C090EBB}"/>
          </ac:cxnSpMkLst>
        </pc:cxnChg>
        <pc:cxnChg chg="del mod">
          <ac:chgData name="Scott DeLoach" userId="e5ffe5c9-f8d4-4681-b92f-ad7c997ba6a6" providerId="ADAL" clId="{AFF46616-1A93-4A51-BA75-4FD2BE5BAB4B}" dt="2020-01-30T17:56:33.949" v="0" actId="478"/>
          <ac:cxnSpMkLst>
            <pc:docMk/>
            <pc:sldMk cId="4006426388" sldId="288"/>
            <ac:cxnSpMk id="6" creationId="{5D86F030-04BD-4D50-A36F-36E43B2548E8}"/>
          </ac:cxnSpMkLst>
        </pc:cxnChg>
        <pc:cxnChg chg="del mod">
          <ac:chgData name="Scott DeLoach" userId="e5ffe5c9-f8d4-4681-b92f-ad7c997ba6a6" providerId="ADAL" clId="{AFF46616-1A93-4A51-BA75-4FD2BE5BAB4B}" dt="2020-01-30T17:56:33.949" v="0" actId="478"/>
          <ac:cxnSpMkLst>
            <pc:docMk/>
            <pc:sldMk cId="4006426388" sldId="288"/>
            <ac:cxnSpMk id="15" creationId="{56DA4FFD-BC91-43C4-B693-02A7CC6AC111}"/>
          </ac:cxnSpMkLst>
        </pc:cxnChg>
        <pc:cxnChg chg="del mod">
          <ac:chgData name="Scott DeLoach" userId="e5ffe5c9-f8d4-4681-b92f-ad7c997ba6a6" providerId="ADAL" clId="{AFF46616-1A93-4A51-BA75-4FD2BE5BAB4B}" dt="2020-01-30T17:56:33.949" v="0" actId="478"/>
          <ac:cxnSpMkLst>
            <pc:docMk/>
            <pc:sldMk cId="4006426388" sldId="288"/>
            <ac:cxnSpMk id="16" creationId="{616D6EF9-0884-46F1-AED8-4D03473070DF}"/>
          </ac:cxnSpMkLst>
        </pc:cxnChg>
        <pc:cxnChg chg="del mod">
          <ac:chgData name="Scott DeLoach" userId="e5ffe5c9-f8d4-4681-b92f-ad7c997ba6a6" providerId="ADAL" clId="{AFF46616-1A93-4A51-BA75-4FD2BE5BAB4B}" dt="2020-01-30T17:56:33.949" v="0" actId="478"/>
          <ac:cxnSpMkLst>
            <pc:docMk/>
            <pc:sldMk cId="4006426388" sldId="288"/>
            <ac:cxnSpMk id="23" creationId="{D68BBF5F-BEF3-40DF-ADE1-7214645FDE4B}"/>
          </ac:cxnSpMkLst>
        </pc:cxnChg>
        <pc:cxnChg chg="del mod">
          <ac:chgData name="Scott DeLoach" userId="e5ffe5c9-f8d4-4681-b92f-ad7c997ba6a6" providerId="ADAL" clId="{AFF46616-1A93-4A51-BA75-4FD2BE5BAB4B}" dt="2020-01-30T17:56:33.949" v="0" actId="478"/>
          <ac:cxnSpMkLst>
            <pc:docMk/>
            <pc:sldMk cId="4006426388" sldId="288"/>
            <ac:cxnSpMk id="24" creationId="{40AE9A77-BAA1-4D43-A9C1-BFE513EB7BBD}"/>
          </ac:cxnSpMkLst>
        </pc:cxnChg>
        <pc:cxnChg chg="del mod">
          <ac:chgData name="Scott DeLoach" userId="e5ffe5c9-f8d4-4681-b92f-ad7c997ba6a6" providerId="ADAL" clId="{AFF46616-1A93-4A51-BA75-4FD2BE5BAB4B}" dt="2020-01-30T17:56:33.949" v="0" actId="478"/>
          <ac:cxnSpMkLst>
            <pc:docMk/>
            <pc:sldMk cId="4006426388" sldId="288"/>
            <ac:cxnSpMk id="25" creationId="{4B2C1A35-184A-4FD7-89E2-E1671C7018A5}"/>
          </ac:cxnSpMkLst>
        </pc:cxnChg>
        <pc:cxnChg chg="del mod">
          <ac:chgData name="Scott DeLoach" userId="e5ffe5c9-f8d4-4681-b92f-ad7c997ba6a6" providerId="ADAL" clId="{AFF46616-1A93-4A51-BA75-4FD2BE5BAB4B}" dt="2020-01-30T17:56:33.949" v="0" actId="478"/>
          <ac:cxnSpMkLst>
            <pc:docMk/>
            <pc:sldMk cId="4006426388" sldId="288"/>
            <ac:cxnSpMk id="26" creationId="{C298C35B-A074-4207-90DE-9ABA4063C9E2}"/>
          </ac:cxnSpMkLst>
        </pc:cxnChg>
        <pc:cxnChg chg="del mod">
          <ac:chgData name="Scott DeLoach" userId="e5ffe5c9-f8d4-4681-b92f-ad7c997ba6a6" providerId="ADAL" clId="{AFF46616-1A93-4A51-BA75-4FD2BE5BAB4B}" dt="2020-01-30T17:56:33.949" v="0" actId="478"/>
          <ac:cxnSpMkLst>
            <pc:docMk/>
            <pc:sldMk cId="4006426388" sldId="288"/>
            <ac:cxnSpMk id="27" creationId="{88AA70F3-5865-4545-8228-1EA51C9A0FB2}"/>
          </ac:cxnSpMkLst>
        </pc:cxnChg>
        <pc:cxnChg chg="del mod">
          <ac:chgData name="Scott DeLoach" userId="e5ffe5c9-f8d4-4681-b92f-ad7c997ba6a6" providerId="ADAL" clId="{AFF46616-1A93-4A51-BA75-4FD2BE5BAB4B}" dt="2020-01-30T17:56:33.949" v="0" actId="478"/>
          <ac:cxnSpMkLst>
            <pc:docMk/>
            <pc:sldMk cId="4006426388" sldId="288"/>
            <ac:cxnSpMk id="28" creationId="{3DCAC26B-9CA1-45BE-B363-56460B018908}"/>
          </ac:cxnSpMkLst>
        </pc:cxnChg>
        <pc:cxnChg chg="del mod">
          <ac:chgData name="Scott DeLoach" userId="e5ffe5c9-f8d4-4681-b92f-ad7c997ba6a6" providerId="ADAL" clId="{AFF46616-1A93-4A51-BA75-4FD2BE5BAB4B}" dt="2020-01-30T17:56:33.949" v="0" actId="478"/>
          <ac:cxnSpMkLst>
            <pc:docMk/>
            <pc:sldMk cId="4006426388" sldId="288"/>
            <ac:cxnSpMk id="30" creationId="{2A6AD0C1-1FF1-419D-BE14-58CCCA105323}"/>
          </ac:cxnSpMkLst>
        </pc:cxnChg>
        <pc:cxnChg chg="del mod">
          <ac:chgData name="Scott DeLoach" userId="e5ffe5c9-f8d4-4681-b92f-ad7c997ba6a6" providerId="ADAL" clId="{AFF46616-1A93-4A51-BA75-4FD2BE5BAB4B}" dt="2020-01-30T17:56:33.949" v="0" actId="478"/>
          <ac:cxnSpMkLst>
            <pc:docMk/>
            <pc:sldMk cId="4006426388" sldId="288"/>
            <ac:cxnSpMk id="31" creationId="{2442AEB5-D80D-401A-8897-7C20A7EBBBFB}"/>
          </ac:cxnSpMkLst>
        </pc:cxnChg>
        <pc:cxnChg chg="del mod">
          <ac:chgData name="Scott DeLoach" userId="e5ffe5c9-f8d4-4681-b92f-ad7c997ba6a6" providerId="ADAL" clId="{AFF46616-1A93-4A51-BA75-4FD2BE5BAB4B}" dt="2020-01-30T17:56:33.949" v="0" actId="478"/>
          <ac:cxnSpMkLst>
            <pc:docMk/>
            <pc:sldMk cId="4006426388" sldId="288"/>
            <ac:cxnSpMk id="32" creationId="{F3E5C076-8FEC-41E5-87F5-2E6C94134797}"/>
          </ac:cxnSpMkLst>
        </pc:cxnChg>
        <pc:cxnChg chg="del mod">
          <ac:chgData name="Scott DeLoach" userId="e5ffe5c9-f8d4-4681-b92f-ad7c997ba6a6" providerId="ADAL" clId="{AFF46616-1A93-4A51-BA75-4FD2BE5BAB4B}" dt="2020-01-30T17:56:33.949" v="0" actId="478"/>
          <ac:cxnSpMkLst>
            <pc:docMk/>
            <pc:sldMk cId="4006426388" sldId="288"/>
            <ac:cxnSpMk id="33" creationId="{C2D68407-DF28-4013-AFEA-451F60825577}"/>
          </ac:cxnSpMkLst>
        </pc:cxnChg>
        <pc:cxnChg chg="add mod">
          <ac:chgData name="Scott DeLoach" userId="e5ffe5c9-f8d4-4681-b92f-ad7c997ba6a6" providerId="ADAL" clId="{AFF46616-1A93-4A51-BA75-4FD2BE5BAB4B}" dt="2020-01-30T17:57:14.628" v="6" actId="14861"/>
          <ac:cxnSpMkLst>
            <pc:docMk/>
            <pc:sldMk cId="4006426388" sldId="288"/>
            <ac:cxnSpMk id="41" creationId="{655D9AAF-04B9-458A-B705-99D9F5599E5E}"/>
          </ac:cxnSpMkLst>
        </pc:cxnChg>
        <pc:cxnChg chg="add mod">
          <ac:chgData name="Scott DeLoach" userId="e5ffe5c9-f8d4-4681-b92f-ad7c997ba6a6" providerId="ADAL" clId="{AFF46616-1A93-4A51-BA75-4FD2BE5BAB4B}" dt="2020-01-30T17:57:14.628" v="6" actId="14861"/>
          <ac:cxnSpMkLst>
            <pc:docMk/>
            <pc:sldMk cId="4006426388" sldId="288"/>
            <ac:cxnSpMk id="42" creationId="{F54FE3BB-4586-40A0-AB89-95F5548E4C6D}"/>
          </ac:cxnSpMkLst>
        </pc:cxnChg>
        <pc:cxnChg chg="add mod">
          <ac:chgData name="Scott DeLoach" userId="e5ffe5c9-f8d4-4681-b92f-ad7c997ba6a6" providerId="ADAL" clId="{AFF46616-1A93-4A51-BA75-4FD2BE5BAB4B}" dt="2020-01-30T17:57:14.628" v="6" actId="14861"/>
          <ac:cxnSpMkLst>
            <pc:docMk/>
            <pc:sldMk cId="4006426388" sldId="288"/>
            <ac:cxnSpMk id="43" creationId="{48A8CFD0-F7CE-4516-BDE2-44457A01DF8D}"/>
          </ac:cxnSpMkLst>
        </pc:cxnChg>
        <pc:cxnChg chg="add mod">
          <ac:chgData name="Scott DeLoach" userId="e5ffe5c9-f8d4-4681-b92f-ad7c997ba6a6" providerId="ADAL" clId="{AFF46616-1A93-4A51-BA75-4FD2BE5BAB4B}" dt="2020-01-30T17:57:14.628" v="6" actId="14861"/>
          <ac:cxnSpMkLst>
            <pc:docMk/>
            <pc:sldMk cId="4006426388" sldId="288"/>
            <ac:cxnSpMk id="44" creationId="{0DB70C5E-A37C-4F2E-86A5-995959037E6C}"/>
          </ac:cxnSpMkLst>
        </pc:cxnChg>
        <pc:cxnChg chg="add mod">
          <ac:chgData name="Scott DeLoach" userId="e5ffe5c9-f8d4-4681-b92f-ad7c997ba6a6" providerId="ADAL" clId="{AFF46616-1A93-4A51-BA75-4FD2BE5BAB4B}" dt="2020-01-30T17:57:14.628" v="6" actId="14861"/>
          <ac:cxnSpMkLst>
            <pc:docMk/>
            <pc:sldMk cId="4006426388" sldId="288"/>
            <ac:cxnSpMk id="47" creationId="{3BFB4DFB-E872-41BE-8F1E-2AF16805821D}"/>
          </ac:cxnSpMkLst>
        </pc:cxnChg>
        <pc:cxnChg chg="add mod">
          <ac:chgData name="Scott DeLoach" userId="e5ffe5c9-f8d4-4681-b92f-ad7c997ba6a6" providerId="ADAL" clId="{AFF46616-1A93-4A51-BA75-4FD2BE5BAB4B}" dt="2020-01-30T17:57:14.628" v="6" actId="14861"/>
          <ac:cxnSpMkLst>
            <pc:docMk/>
            <pc:sldMk cId="4006426388" sldId="288"/>
            <ac:cxnSpMk id="53" creationId="{6358A4D5-3E9B-48A4-8B36-97C655E0BAE2}"/>
          </ac:cxnSpMkLst>
        </pc:cxnChg>
        <pc:cxnChg chg="add mod">
          <ac:chgData name="Scott DeLoach" userId="e5ffe5c9-f8d4-4681-b92f-ad7c997ba6a6" providerId="ADAL" clId="{AFF46616-1A93-4A51-BA75-4FD2BE5BAB4B}" dt="2020-01-30T17:57:14.628" v="6" actId="14861"/>
          <ac:cxnSpMkLst>
            <pc:docMk/>
            <pc:sldMk cId="4006426388" sldId="288"/>
            <ac:cxnSpMk id="54" creationId="{FEB818B7-54F0-47B7-AB93-BE1FF8B238C9}"/>
          </ac:cxnSpMkLst>
        </pc:cxnChg>
        <pc:cxnChg chg="add mod">
          <ac:chgData name="Scott DeLoach" userId="e5ffe5c9-f8d4-4681-b92f-ad7c997ba6a6" providerId="ADAL" clId="{AFF46616-1A93-4A51-BA75-4FD2BE5BAB4B}" dt="2020-01-30T17:57:14.628" v="6" actId="14861"/>
          <ac:cxnSpMkLst>
            <pc:docMk/>
            <pc:sldMk cId="4006426388" sldId="288"/>
            <ac:cxnSpMk id="55" creationId="{AFEC3E8C-032D-4EF9-A1F6-979D97E86F8B}"/>
          </ac:cxnSpMkLst>
        </pc:cxnChg>
        <pc:cxnChg chg="add mod">
          <ac:chgData name="Scott DeLoach" userId="e5ffe5c9-f8d4-4681-b92f-ad7c997ba6a6" providerId="ADAL" clId="{AFF46616-1A93-4A51-BA75-4FD2BE5BAB4B}" dt="2020-01-30T17:57:14.628" v="6" actId="14861"/>
          <ac:cxnSpMkLst>
            <pc:docMk/>
            <pc:sldMk cId="4006426388" sldId="288"/>
            <ac:cxnSpMk id="56" creationId="{ABB1DF57-6ABA-4AA3-8A4D-05FAD0431B77}"/>
          </ac:cxnSpMkLst>
        </pc:cxnChg>
        <pc:cxnChg chg="add mod">
          <ac:chgData name="Scott DeLoach" userId="e5ffe5c9-f8d4-4681-b92f-ad7c997ba6a6" providerId="ADAL" clId="{AFF46616-1A93-4A51-BA75-4FD2BE5BAB4B}" dt="2020-01-30T17:57:14.628" v="6" actId="14861"/>
          <ac:cxnSpMkLst>
            <pc:docMk/>
            <pc:sldMk cId="4006426388" sldId="288"/>
            <ac:cxnSpMk id="57" creationId="{1574BD57-66C7-4778-97C2-9D42E07949A9}"/>
          </ac:cxnSpMkLst>
        </pc:cxnChg>
        <pc:cxnChg chg="add mod">
          <ac:chgData name="Scott DeLoach" userId="e5ffe5c9-f8d4-4681-b92f-ad7c997ba6a6" providerId="ADAL" clId="{AFF46616-1A93-4A51-BA75-4FD2BE5BAB4B}" dt="2020-01-30T17:57:14.628" v="6" actId="14861"/>
          <ac:cxnSpMkLst>
            <pc:docMk/>
            <pc:sldMk cId="4006426388" sldId="288"/>
            <ac:cxnSpMk id="58" creationId="{0026C0A7-5D4E-49BD-B95B-5CEBF912447A}"/>
          </ac:cxnSpMkLst>
        </pc:cxnChg>
        <pc:cxnChg chg="add mod">
          <ac:chgData name="Scott DeLoach" userId="e5ffe5c9-f8d4-4681-b92f-ad7c997ba6a6" providerId="ADAL" clId="{AFF46616-1A93-4A51-BA75-4FD2BE5BAB4B}" dt="2020-01-30T17:57:14.628" v="6" actId="14861"/>
          <ac:cxnSpMkLst>
            <pc:docMk/>
            <pc:sldMk cId="4006426388" sldId="288"/>
            <ac:cxnSpMk id="60" creationId="{04C2D184-2EB6-4F3A-AEFF-8C84EA036E7E}"/>
          </ac:cxnSpMkLst>
        </pc:cxnChg>
        <pc:cxnChg chg="add mod">
          <ac:chgData name="Scott DeLoach" userId="e5ffe5c9-f8d4-4681-b92f-ad7c997ba6a6" providerId="ADAL" clId="{AFF46616-1A93-4A51-BA75-4FD2BE5BAB4B}" dt="2020-01-30T17:57:14.628" v="6" actId="14861"/>
          <ac:cxnSpMkLst>
            <pc:docMk/>
            <pc:sldMk cId="4006426388" sldId="288"/>
            <ac:cxnSpMk id="61" creationId="{03C3C41F-AB60-400C-B9BE-3A0D5DA1217B}"/>
          </ac:cxnSpMkLst>
        </pc:cxnChg>
      </pc:sldChg>
      <pc:sldChg chg="modSp modNotesTx">
        <pc:chgData name="Scott DeLoach" userId="e5ffe5c9-f8d4-4681-b92f-ad7c997ba6a6" providerId="ADAL" clId="{AFF46616-1A93-4A51-BA75-4FD2BE5BAB4B}" dt="2020-01-30T21:28:45.927" v="1519" actId="20577"/>
        <pc:sldMkLst>
          <pc:docMk/>
          <pc:sldMk cId="1016493271" sldId="289"/>
        </pc:sldMkLst>
        <pc:spChg chg="mod">
          <ac:chgData name="Scott DeLoach" userId="e5ffe5c9-f8d4-4681-b92f-ad7c997ba6a6" providerId="ADAL" clId="{AFF46616-1A93-4A51-BA75-4FD2BE5BAB4B}" dt="2020-01-30T21:28:45.927" v="1519" actId="20577"/>
          <ac:spMkLst>
            <pc:docMk/>
            <pc:sldMk cId="1016493271" sldId="289"/>
            <ac:spMk id="2" creationId="{5037CC8A-6098-46EC-8F68-38FCE0345046}"/>
          </ac:spMkLst>
        </pc:spChg>
      </pc:sldChg>
      <pc:sldChg chg="addSp delSp modSp modAnim modNotesTx">
        <pc:chgData name="Scott DeLoach" userId="e5ffe5c9-f8d4-4681-b92f-ad7c997ba6a6" providerId="ADAL" clId="{AFF46616-1A93-4A51-BA75-4FD2BE5BAB4B}" dt="2020-01-30T21:35:07.269" v="2577" actId="20577"/>
        <pc:sldMkLst>
          <pc:docMk/>
          <pc:sldMk cId="2236337210" sldId="290"/>
        </pc:sldMkLst>
        <pc:spChg chg="del">
          <ac:chgData name="Scott DeLoach" userId="e5ffe5c9-f8d4-4681-b92f-ad7c997ba6a6" providerId="ADAL" clId="{AFF46616-1A93-4A51-BA75-4FD2BE5BAB4B}" dt="2020-01-30T17:56:38.687" v="1" actId="478"/>
          <ac:spMkLst>
            <pc:docMk/>
            <pc:sldMk cId="2236337210" sldId="290"/>
            <ac:spMk id="2" creationId="{D85E7A1F-DF36-4C1B-9B7E-9BD51FC31F98}"/>
          </ac:spMkLst>
        </pc:spChg>
        <pc:spChg chg="del">
          <ac:chgData name="Scott DeLoach" userId="e5ffe5c9-f8d4-4681-b92f-ad7c997ba6a6" providerId="ADAL" clId="{AFF46616-1A93-4A51-BA75-4FD2BE5BAB4B}" dt="2020-01-30T17:56:38.687" v="1" actId="478"/>
          <ac:spMkLst>
            <pc:docMk/>
            <pc:sldMk cId="2236337210" sldId="290"/>
            <ac:spMk id="7" creationId="{E4C7FA61-8730-4D61-A121-D66C86BF2B36}"/>
          </ac:spMkLst>
        </pc:spChg>
        <pc:spChg chg="del">
          <ac:chgData name="Scott DeLoach" userId="e5ffe5c9-f8d4-4681-b92f-ad7c997ba6a6" providerId="ADAL" clId="{AFF46616-1A93-4A51-BA75-4FD2BE5BAB4B}" dt="2020-01-30T17:56:38.687" v="1" actId="478"/>
          <ac:spMkLst>
            <pc:docMk/>
            <pc:sldMk cId="2236337210" sldId="290"/>
            <ac:spMk id="8" creationId="{DD69CCFF-00D1-46FD-8596-2B0276F517C8}"/>
          </ac:spMkLst>
        </pc:spChg>
        <pc:spChg chg="del">
          <ac:chgData name="Scott DeLoach" userId="e5ffe5c9-f8d4-4681-b92f-ad7c997ba6a6" providerId="ADAL" clId="{AFF46616-1A93-4A51-BA75-4FD2BE5BAB4B}" dt="2020-01-30T17:56:38.687" v="1" actId="478"/>
          <ac:spMkLst>
            <pc:docMk/>
            <pc:sldMk cId="2236337210" sldId="290"/>
            <ac:spMk id="9" creationId="{91E1A82A-9473-4842-A118-1955F3F687AE}"/>
          </ac:spMkLst>
        </pc:spChg>
        <pc:spChg chg="del">
          <ac:chgData name="Scott DeLoach" userId="e5ffe5c9-f8d4-4681-b92f-ad7c997ba6a6" providerId="ADAL" clId="{AFF46616-1A93-4A51-BA75-4FD2BE5BAB4B}" dt="2020-01-30T17:56:38.687" v="1" actId="478"/>
          <ac:spMkLst>
            <pc:docMk/>
            <pc:sldMk cId="2236337210" sldId="290"/>
            <ac:spMk id="11" creationId="{B3107F8A-6199-4DE7-AF8E-E5CB908A3FC2}"/>
          </ac:spMkLst>
        </pc:spChg>
        <pc:spChg chg="del">
          <ac:chgData name="Scott DeLoach" userId="e5ffe5c9-f8d4-4681-b92f-ad7c997ba6a6" providerId="ADAL" clId="{AFF46616-1A93-4A51-BA75-4FD2BE5BAB4B}" dt="2020-01-30T17:56:38.687" v="1" actId="478"/>
          <ac:spMkLst>
            <pc:docMk/>
            <pc:sldMk cId="2236337210" sldId="290"/>
            <ac:spMk id="13" creationId="{4F4104E1-8311-4D7F-9F17-B03CF6A2AA0D}"/>
          </ac:spMkLst>
        </pc:spChg>
        <pc:spChg chg="del">
          <ac:chgData name="Scott DeLoach" userId="e5ffe5c9-f8d4-4681-b92f-ad7c997ba6a6" providerId="ADAL" clId="{AFF46616-1A93-4A51-BA75-4FD2BE5BAB4B}" dt="2020-01-30T17:56:38.687" v="1" actId="478"/>
          <ac:spMkLst>
            <pc:docMk/>
            <pc:sldMk cId="2236337210" sldId="290"/>
            <ac:spMk id="14" creationId="{D50E6F29-F6E1-43EB-B387-59A27BA8F488}"/>
          </ac:spMkLst>
        </pc:spChg>
        <pc:spChg chg="del">
          <ac:chgData name="Scott DeLoach" userId="e5ffe5c9-f8d4-4681-b92f-ad7c997ba6a6" providerId="ADAL" clId="{AFF46616-1A93-4A51-BA75-4FD2BE5BAB4B}" dt="2020-01-30T17:56:38.687" v="1" actId="478"/>
          <ac:spMkLst>
            <pc:docMk/>
            <pc:sldMk cId="2236337210" sldId="290"/>
            <ac:spMk id="17" creationId="{6D98099C-FECF-4F12-B862-B5E3655F6985}"/>
          </ac:spMkLst>
        </pc:spChg>
        <pc:spChg chg="del">
          <ac:chgData name="Scott DeLoach" userId="e5ffe5c9-f8d4-4681-b92f-ad7c997ba6a6" providerId="ADAL" clId="{AFF46616-1A93-4A51-BA75-4FD2BE5BAB4B}" dt="2020-01-30T17:56:38.687" v="1" actId="478"/>
          <ac:spMkLst>
            <pc:docMk/>
            <pc:sldMk cId="2236337210" sldId="290"/>
            <ac:spMk id="18" creationId="{727AAD42-0028-4FDB-8FE1-99D2EECAE573}"/>
          </ac:spMkLst>
        </pc:spChg>
        <pc:spChg chg="del">
          <ac:chgData name="Scott DeLoach" userId="e5ffe5c9-f8d4-4681-b92f-ad7c997ba6a6" providerId="ADAL" clId="{AFF46616-1A93-4A51-BA75-4FD2BE5BAB4B}" dt="2020-01-30T17:56:38.687" v="1" actId="478"/>
          <ac:spMkLst>
            <pc:docMk/>
            <pc:sldMk cId="2236337210" sldId="290"/>
            <ac:spMk id="19" creationId="{97130AFE-4858-45C0-AAA5-0334792EE684}"/>
          </ac:spMkLst>
        </pc:spChg>
        <pc:spChg chg="del">
          <ac:chgData name="Scott DeLoach" userId="e5ffe5c9-f8d4-4681-b92f-ad7c997ba6a6" providerId="ADAL" clId="{AFF46616-1A93-4A51-BA75-4FD2BE5BAB4B}" dt="2020-01-30T17:56:38.687" v="1" actId="478"/>
          <ac:spMkLst>
            <pc:docMk/>
            <pc:sldMk cId="2236337210" sldId="290"/>
            <ac:spMk id="20" creationId="{5CF85B98-0089-4313-992F-E54A065C7A77}"/>
          </ac:spMkLst>
        </pc:spChg>
        <pc:spChg chg="del">
          <ac:chgData name="Scott DeLoach" userId="e5ffe5c9-f8d4-4681-b92f-ad7c997ba6a6" providerId="ADAL" clId="{AFF46616-1A93-4A51-BA75-4FD2BE5BAB4B}" dt="2020-01-30T17:56:38.687" v="1" actId="478"/>
          <ac:spMkLst>
            <pc:docMk/>
            <pc:sldMk cId="2236337210" sldId="290"/>
            <ac:spMk id="21" creationId="{F9AD2E9A-CBF8-4756-AA40-0C385169D6B2}"/>
          </ac:spMkLst>
        </pc:spChg>
        <pc:spChg chg="del">
          <ac:chgData name="Scott DeLoach" userId="e5ffe5c9-f8d4-4681-b92f-ad7c997ba6a6" providerId="ADAL" clId="{AFF46616-1A93-4A51-BA75-4FD2BE5BAB4B}" dt="2020-01-30T17:56:38.687" v="1" actId="478"/>
          <ac:spMkLst>
            <pc:docMk/>
            <pc:sldMk cId="2236337210" sldId="290"/>
            <ac:spMk id="22" creationId="{F11F4CFD-D17D-452E-BBA0-F6BAA97144C8}"/>
          </ac:spMkLst>
        </pc:spChg>
        <pc:spChg chg="del">
          <ac:chgData name="Scott DeLoach" userId="e5ffe5c9-f8d4-4681-b92f-ad7c997ba6a6" providerId="ADAL" clId="{AFF46616-1A93-4A51-BA75-4FD2BE5BAB4B}" dt="2020-01-30T17:56:38.687" v="1" actId="478"/>
          <ac:spMkLst>
            <pc:docMk/>
            <pc:sldMk cId="2236337210" sldId="290"/>
            <ac:spMk id="29" creationId="{BD60E304-4A63-4B76-8F5D-A0B4995AFE6E}"/>
          </ac:spMkLst>
        </pc:spChg>
        <pc:spChg chg="del">
          <ac:chgData name="Scott DeLoach" userId="e5ffe5c9-f8d4-4681-b92f-ad7c997ba6a6" providerId="ADAL" clId="{AFF46616-1A93-4A51-BA75-4FD2BE5BAB4B}" dt="2020-01-30T17:56:38.687" v="1" actId="478"/>
          <ac:spMkLst>
            <pc:docMk/>
            <pc:sldMk cId="2236337210" sldId="290"/>
            <ac:spMk id="34" creationId="{45391F88-26A3-410D-82D7-7A9701699A8B}"/>
          </ac:spMkLst>
        </pc:spChg>
        <pc:spChg chg="del">
          <ac:chgData name="Scott DeLoach" userId="e5ffe5c9-f8d4-4681-b92f-ad7c997ba6a6" providerId="ADAL" clId="{AFF46616-1A93-4A51-BA75-4FD2BE5BAB4B}" dt="2020-01-30T17:56:38.687" v="1" actId="478"/>
          <ac:spMkLst>
            <pc:docMk/>
            <pc:sldMk cId="2236337210" sldId="290"/>
            <ac:spMk id="35" creationId="{11726B5B-6ECC-4206-86C5-73D191B0559D}"/>
          </ac:spMkLst>
        </pc:spChg>
        <pc:spChg chg="del">
          <ac:chgData name="Scott DeLoach" userId="e5ffe5c9-f8d4-4681-b92f-ad7c997ba6a6" providerId="ADAL" clId="{AFF46616-1A93-4A51-BA75-4FD2BE5BAB4B}" dt="2020-01-30T17:56:38.687" v="1" actId="478"/>
          <ac:spMkLst>
            <pc:docMk/>
            <pc:sldMk cId="2236337210" sldId="290"/>
            <ac:spMk id="36" creationId="{6A53B792-6129-4349-B67C-A1925946D8BC}"/>
          </ac:spMkLst>
        </pc:spChg>
        <pc:spChg chg="del">
          <ac:chgData name="Scott DeLoach" userId="e5ffe5c9-f8d4-4681-b92f-ad7c997ba6a6" providerId="ADAL" clId="{AFF46616-1A93-4A51-BA75-4FD2BE5BAB4B}" dt="2020-01-30T17:56:38.687" v="1" actId="478"/>
          <ac:spMkLst>
            <pc:docMk/>
            <pc:sldMk cId="2236337210" sldId="290"/>
            <ac:spMk id="37" creationId="{A99366EA-392F-4EBE-8BF5-08304DC7FBB0}"/>
          </ac:spMkLst>
        </pc:spChg>
        <pc:spChg chg="del">
          <ac:chgData name="Scott DeLoach" userId="e5ffe5c9-f8d4-4681-b92f-ad7c997ba6a6" providerId="ADAL" clId="{AFF46616-1A93-4A51-BA75-4FD2BE5BAB4B}" dt="2020-01-30T17:56:38.687" v="1" actId="478"/>
          <ac:spMkLst>
            <pc:docMk/>
            <pc:sldMk cId="2236337210" sldId="290"/>
            <ac:spMk id="38" creationId="{77EB3FCB-2DEC-49EE-ADD5-29699BF39F06}"/>
          </ac:spMkLst>
        </pc:spChg>
        <pc:spChg chg="del">
          <ac:chgData name="Scott DeLoach" userId="e5ffe5c9-f8d4-4681-b92f-ad7c997ba6a6" providerId="ADAL" clId="{AFF46616-1A93-4A51-BA75-4FD2BE5BAB4B}" dt="2020-01-30T17:56:38.687" v="1" actId="478"/>
          <ac:spMkLst>
            <pc:docMk/>
            <pc:sldMk cId="2236337210" sldId="290"/>
            <ac:spMk id="39" creationId="{1D4ED93B-78A9-4B29-A27C-35D7687B89E1}"/>
          </ac:spMkLst>
        </pc:spChg>
        <pc:spChg chg="add mod">
          <ac:chgData name="Scott DeLoach" userId="e5ffe5c9-f8d4-4681-b92f-ad7c997ba6a6" providerId="ADAL" clId="{AFF46616-1A93-4A51-BA75-4FD2BE5BAB4B}" dt="2020-01-30T18:00:51.747" v="27" actId="313"/>
          <ac:spMkLst>
            <pc:docMk/>
            <pc:sldMk cId="2236337210" sldId="290"/>
            <ac:spMk id="40" creationId="{117D5765-119F-4F30-9CEC-C35CD41D24C7}"/>
          </ac:spMkLst>
        </pc:spChg>
        <pc:spChg chg="add">
          <ac:chgData name="Scott DeLoach" userId="e5ffe5c9-f8d4-4681-b92f-ad7c997ba6a6" providerId="ADAL" clId="{AFF46616-1A93-4A51-BA75-4FD2BE5BAB4B}" dt="2020-01-30T17:57:28.812" v="7"/>
          <ac:spMkLst>
            <pc:docMk/>
            <pc:sldMk cId="2236337210" sldId="290"/>
            <ac:spMk id="46" creationId="{533BBB17-8C8C-4A9A-896B-B95AA03A94D9}"/>
          </ac:spMkLst>
        </pc:spChg>
        <pc:spChg chg="add">
          <ac:chgData name="Scott DeLoach" userId="e5ffe5c9-f8d4-4681-b92f-ad7c997ba6a6" providerId="ADAL" clId="{AFF46616-1A93-4A51-BA75-4FD2BE5BAB4B}" dt="2020-01-30T17:57:28.812" v="7"/>
          <ac:spMkLst>
            <pc:docMk/>
            <pc:sldMk cId="2236337210" sldId="290"/>
            <ac:spMk id="47" creationId="{38D60199-28EC-4845-8DDF-81783FDC6A99}"/>
          </ac:spMkLst>
        </pc:spChg>
        <pc:spChg chg="add">
          <ac:chgData name="Scott DeLoach" userId="e5ffe5c9-f8d4-4681-b92f-ad7c997ba6a6" providerId="ADAL" clId="{AFF46616-1A93-4A51-BA75-4FD2BE5BAB4B}" dt="2020-01-30T17:57:28.812" v="7"/>
          <ac:spMkLst>
            <pc:docMk/>
            <pc:sldMk cId="2236337210" sldId="290"/>
            <ac:spMk id="49" creationId="{D02C3511-6645-4972-A4D7-9CF4A4663E63}"/>
          </ac:spMkLst>
        </pc:spChg>
        <pc:spChg chg="add">
          <ac:chgData name="Scott DeLoach" userId="e5ffe5c9-f8d4-4681-b92f-ad7c997ba6a6" providerId="ADAL" clId="{AFF46616-1A93-4A51-BA75-4FD2BE5BAB4B}" dt="2020-01-30T17:57:28.812" v="7"/>
          <ac:spMkLst>
            <pc:docMk/>
            <pc:sldMk cId="2236337210" sldId="290"/>
            <ac:spMk id="50" creationId="{D71EEECB-92CB-4D54-A679-FD82BB1D1B33}"/>
          </ac:spMkLst>
        </pc:spChg>
        <pc:spChg chg="add">
          <ac:chgData name="Scott DeLoach" userId="e5ffe5c9-f8d4-4681-b92f-ad7c997ba6a6" providerId="ADAL" clId="{AFF46616-1A93-4A51-BA75-4FD2BE5BAB4B}" dt="2020-01-30T17:57:28.812" v="7"/>
          <ac:spMkLst>
            <pc:docMk/>
            <pc:sldMk cId="2236337210" sldId="290"/>
            <ac:spMk id="51" creationId="{0EC8E38C-67DA-4AD0-B83B-AF642C003470}"/>
          </ac:spMkLst>
        </pc:spChg>
        <pc:spChg chg="add">
          <ac:chgData name="Scott DeLoach" userId="e5ffe5c9-f8d4-4681-b92f-ad7c997ba6a6" providerId="ADAL" clId="{AFF46616-1A93-4A51-BA75-4FD2BE5BAB4B}" dt="2020-01-30T17:57:28.812" v="7"/>
          <ac:spMkLst>
            <pc:docMk/>
            <pc:sldMk cId="2236337210" sldId="290"/>
            <ac:spMk id="52" creationId="{8BE50423-FAC1-4AF1-9FF5-7E11803EF389}"/>
          </ac:spMkLst>
        </pc:spChg>
        <pc:spChg chg="add">
          <ac:chgData name="Scott DeLoach" userId="e5ffe5c9-f8d4-4681-b92f-ad7c997ba6a6" providerId="ADAL" clId="{AFF46616-1A93-4A51-BA75-4FD2BE5BAB4B}" dt="2020-01-30T17:57:28.812" v="7"/>
          <ac:spMkLst>
            <pc:docMk/>
            <pc:sldMk cId="2236337210" sldId="290"/>
            <ac:spMk id="53" creationId="{140EE4D6-631C-4B1F-8A3D-BD596AC6DF8C}"/>
          </ac:spMkLst>
        </pc:spChg>
        <pc:spChg chg="add">
          <ac:chgData name="Scott DeLoach" userId="e5ffe5c9-f8d4-4681-b92f-ad7c997ba6a6" providerId="ADAL" clId="{AFF46616-1A93-4A51-BA75-4FD2BE5BAB4B}" dt="2020-01-30T17:57:28.812" v="7"/>
          <ac:spMkLst>
            <pc:docMk/>
            <pc:sldMk cId="2236337210" sldId="290"/>
            <ac:spMk id="60" creationId="{74C4B01F-F8D6-40DC-8809-D9331C8E2C4A}"/>
          </ac:spMkLst>
        </pc:spChg>
        <pc:spChg chg="add">
          <ac:chgData name="Scott DeLoach" userId="e5ffe5c9-f8d4-4681-b92f-ad7c997ba6a6" providerId="ADAL" clId="{AFF46616-1A93-4A51-BA75-4FD2BE5BAB4B}" dt="2020-01-30T17:57:28.812" v="7"/>
          <ac:spMkLst>
            <pc:docMk/>
            <pc:sldMk cId="2236337210" sldId="290"/>
            <ac:spMk id="63" creationId="{691F260C-1ADB-44F9-9586-792AD68D79C9}"/>
          </ac:spMkLst>
        </pc:spChg>
        <pc:spChg chg="add">
          <ac:chgData name="Scott DeLoach" userId="e5ffe5c9-f8d4-4681-b92f-ad7c997ba6a6" providerId="ADAL" clId="{AFF46616-1A93-4A51-BA75-4FD2BE5BAB4B}" dt="2020-01-30T17:57:28.812" v="7"/>
          <ac:spMkLst>
            <pc:docMk/>
            <pc:sldMk cId="2236337210" sldId="290"/>
            <ac:spMk id="64" creationId="{89EA73F3-2C4B-45C3-918F-D71EA06D17A6}"/>
          </ac:spMkLst>
        </pc:spChg>
        <pc:cxnChg chg="del mod">
          <ac:chgData name="Scott DeLoach" userId="e5ffe5c9-f8d4-4681-b92f-ad7c997ba6a6" providerId="ADAL" clId="{AFF46616-1A93-4A51-BA75-4FD2BE5BAB4B}" dt="2020-01-30T17:56:38.687" v="1" actId="478"/>
          <ac:cxnSpMkLst>
            <pc:docMk/>
            <pc:sldMk cId="2236337210" sldId="290"/>
            <ac:cxnSpMk id="3" creationId="{F5D4B3F3-17A8-4BDB-8883-3F640A73DFFC}"/>
          </ac:cxnSpMkLst>
        </pc:cxnChg>
        <pc:cxnChg chg="del">
          <ac:chgData name="Scott DeLoach" userId="e5ffe5c9-f8d4-4681-b92f-ad7c997ba6a6" providerId="ADAL" clId="{AFF46616-1A93-4A51-BA75-4FD2BE5BAB4B}" dt="2020-01-30T17:56:38.687" v="1" actId="478"/>
          <ac:cxnSpMkLst>
            <pc:docMk/>
            <pc:sldMk cId="2236337210" sldId="290"/>
            <ac:cxnSpMk id="4" creationId="{3EC3D51B-A556-49CE-9FC8-0CD3E26D625C}"/>
          </ac:cxnSpMkLst>
        </pc:cxnChg>
        <pc:cxnChg chg="del mod">
          <ac:chgData name="Scott DeLoach" userId="e5ffe5c9-f8d4-4681-b92f-ad7c997ba6a6" providerId="ADAL" clId="{AFF46616-1A93-4A51-BA75-4FD2BE5BAB4B}" dt="2020-01-30T17:56:38.687" v="1" actId="478"/>
          <ac:cxnSpMkLst>
            <pc:docMk/>
            <pc:sldMk cId="2236337210" sldId="290"/>
            <ac:cxnSpMk id="5" creationId="{3299526C-6B6E-4292-BD15-B7FE2C090EBB}"/>
          </ac:cxnSpMkLst>
        </pc:cxnChg>
        <pc:cxnChg chg="del mod">
          <ac:chgData name="Scott DeLoach" userId="e5ffe5c9-f8d4-4681-b92f-ad7c997ba6a6" providerId="ADAL" clId="{AFF46616-1A93-4A51-BA75-4FD2BE5BAB4B}" dt="2020-01-30T17:56:38.687" v="1" actId="478"/>
          <ac:cxnSpMkLst>
            <pc:docMk/>
            <pc:sldMk cId="2236337210" sldId="290"/>
            <ac:cxnSpMk id="6" creationId="{5D86F030-04BD-4D50-A36F-36E43B2548E8}"/>
          </ac:cxnSpMkLst>
        </pc:cxnChg>
        <pc:cxnChg chg="del mod">
          <ac:chgData name="Scott DeLoach" userId="e5ffe5c9-f8d4-4681-b92f-ad7c997ba6a6" providerId="ADAL" clId="{AFF46616-1A93-4A51-BA75-4FD2BE5BAB4B}" dt="2020-01-30T17:56:38.687" v="1" actId="478"/>
          <ac:cxnSpMkLst>
            <pc:docMk/>
            <pc:sldMk cId="2236337210" sldId="290"/>
            <ac:cxnSpMk id="15" creationId="{56DA4FFD-BC91-43C4-B693-02A7CC6AC111}"/>
          </ac:cxnSpMkLst>
        </pc:cxnChg>
        <pc:cxnChg chg="del mod">
          <ac:chgData name="Scott DeLoach" userId="e5ffe5c9-f8d4-4681-b92f-ad7c997ba6a6" providerId="ADAL" clId="{AFF46616-1A93-4A51-BA75-4FD2BE5BAB4B}" dt="2020-01-30T17:56:38.687" v="1" actId="478"/>
          <ac:cxnSpMkLst>
            <pc:docMk/>
            <pc:sldMk cId="2236337210" sldId="290"/>
            <ac:cxnSpMk id="16" creationId="{616D6EF9-0884-46F1-AED8-4D03473070DF}"/>
          </ac:cxnSpMkLst>
        </pc:cxnChg>
        <pc:cxnChg chg="del mod">
          <ac:chgData name="Scott DeLoach" userId="e5ffe5c9-f8d4-4681-b92f-ad7c997ba6a6" providerId="ADAL" clId="{AFF46616-1A93-4A51-BA75-4FD2BE5BAB4B}" dt="2020-01-30T17:56:38.687" v="1" actId="478"/>
          <ac:cxnSpMkLst>
            <pc:docMk/>
            <pc:sldMk cId="2236337210" sldId="290"/>
            <ac:cxnSpMk id="23" creationId="{D68BBF5F-BEF3-40DF-ADE1-7214645FDE4B}"/>
          </ac:cxnSpMkLst>
        </pc:cxnChg>
        <pc:cxnChg chg="del mod">
          <ac:chgData name="Scott DeLoach" userId="e5ffe5c9-f8d4-4681-b92f-ad7c997ba6a6" providerId="ADAL" clId="{AFF46616-1A93-4A51-BA75-4FD2BE5BAB4B}" dt="2020-01-30T17:56:38.687" v="1" actId="478"/>
          <ac:cxnSpMkLst>
            <pc:docMk/>
            <pc:sldMk cId="2236337210" sldId="290"/>
            <ac:cxnSpMk id="24" creationId="{40AE9A77-BAA1-4D43-A9C1-BFE513EB7BBD}"/>
          </ac:cxnSpMkLst>
        </pc:cxnChg>
        <pc:cxnChg chg="del mod">
          <ac:chgData name="Scott DeLoach" userId="e5ffe5c9-f8d4-4681-b92f-ad7c997ba6a6" providerId="ADAL" clId="{AFF46616-1A93-4A51-BA75-4FD2BE5BAB4B}" dt="2020-01-30T17:56:38.687" v="1" actId="478"/>
          <ac:cxnSpMkLst>
            <pc:docMk/>
            <pc:sldMk cId="2236337210" sldId="290"/>
            <ac:cxnSpMk id="25" creationId="{4B2C1A35-184A-4FD7-89E2-E1671C7018A5}"/>
          </ac:cxnSpMkLst>
        </pc:cxnChg>
        <pc:cxnChg chg="del mod">
          <ac:chgData name="Scott DeLoach" userId="e5ffe5c9-f8d4-4681-b92f-ad7c997ba6a6" providerId="ADAL" clId="{AFF46616-1A93-4A51-BA75-4FD2BE5BAB4B}" dt="2020-01-30T17:56:38.687" v="1" actId="478"/>
          <ac:cxnSpMkLst>
            <pc:docMk/>
            <pc:sldMk cId="2236337210" sldId="290"/>
            <ac:cxnSpMk id="26" creationId="{C298C35B-A074-4207-90DE-9ABA4063C9E2}"/>
          </ac:cxnSpMkLst>
        </pc:cxnChg>
        <pc:cxnChg chg="del mod">
          <ac:chgData name="Scott DeLoach" userId="e5ffe5c9-f8d4-4681-b92f-ad7c997ba6a6" providerId="ADAL" clId="{AFF46616-1A93-4A51-BA75-4FD2BE5BAB4B}" dt="2020-01-30T17:56:38.687" v="1" actId="478"/>
          <ac:cxnSpMkLst>
            <pc:docMk/>
            <pc:sldMk cId="2236337210" sldId="290"/>
            <ac:cxnSpMk id="27" creationId="{88AA70F3-5865-4545-8228-1EA51C9A0FB2}"/>
          </ac:cxnSpMkLst>
        </pc:cxnChg>
        <pc:cxnChg chg="del mod">
          <ac:chgData name="Scott DeLoach" userId="e5ffe5c9-f8d4-4681-b92f-ad7c997ba6a6" providerId="ADAL" clId="{AFF46616-1A93-4A51-BA75-4FD2BE5BAB4B}" dt="2020-01-30T17:56:38.687" v="1" actId="478"/>
          <ac:cxnSpMkLst>
            <pc:docMk/>
            <pc:sldMk cId="2236337210" sldId="290"/>
            <ac:cxnSpMk id="28" creationId="{3DCAC26B-9CA1-45BE-B363-56460B018908}"/>
          </ac:cxnSpMkLst>
        </pc:cxnChg>
        <pc:cxnChg chg="del mod">
          <ac:chgData name="Scott DeLoach" userId="e5ffe5c9-f8d4-4681-b92f-ad7c997ba6a6" providerId="ADAL" clId="{AFF46616-1A93-4A51-BA75-4FD2BE5BAB4B}" dt="2020-01-30T17:56:38.687" v="1" actId="478"/>
          <ac:cxnSpMkLst>
            <pc:docMk/>
            <pc:sldMk cId="2236337210" sldId="290"/>
            <ac:cxnSpMk id="30" creationId="{2A6AD0C1-1FF1-419D-BE14-58CCCA105323}"/>
          </ac:cxnSpMkLst>
        </pc:cxnChg>
        <pc:cxnChg chg="del mod">
          <ac:chgData name="Scott DeLoach" userId="e5ffe5c9-f8d4-4681-b92f-ad7c997ba6a6" providerId="ADAL" clId="{AFF46616-1A93-4A51-BA75-4FD2BE5BAB4B}" dt="2020-01-30T17:56:38.687" v="1" actId="478"/>
          <ac:cxnSpMkLst>
            <pc:docMk/>
            <pc:sldMk cId="2236337210" sldId="290"/>
            <ac:cxnSpMk id="31" creationId="{2442AEB5-D80D-401A-8897-7C20A7EBBBFB}"/>
          </ac:cxnSpMkLst>
        </pc:cxnChg>
        <pc:cxnChg chg="del mod">
          <ac:chgData name="Scott DeLoach" userId="e5ffe5c9-f8d4-4681-b92f-ad7c997ba6a6" providerId="ADAL" clId="{AFF46616-1A93-4A51-BA75-4FD2BE5BAB4B}" dt="2020-01-30T17:56:38.687" v="1" actId="478"/>
          <ac:cxnSpMkLst>
            <pc:docMk/>
            <pc:sldMk cId="2236337210" sldId="290"/>
            <ac:cxnSpMk id="32" creationId="{F3E5C076-8FEC-41E5-87F5-2E6C94134797}"/>
          </ac:cxnSpMkLst>
        </pc:cxnChg>
        <pc:cxnChg chg="del mod">
          <ac:chgData name="Scott DeLoach" userId="e5ffe5c9-f8d4-4681-b92f-ad7c997ba6a6" providerId="ADAL" clId="{AFF46616-1A93-4A51-BA75-4FD2BE5BAB4B}" dt="2020-01-30T17:56:38.687" v="1" actId="478"/>
          <ac:cxnSpMkLst>
            <pc:docMk/>
            <pc:sldMk cId="2236337210" sldId="290"/>
            <ac:cxnSpMk id="33" creationId="{C2D68407-DF28-4013-AFEA-451F60825577}"/>
          </ac:cxnSpMkLst>
        </pc:cxnChg>
        <pc:cxnChg chg="add">
          <ac:chgData name="Scott DeLoach" userId="e5ffe5c9-f8d4-4681-b92f-ad7c997ba6a6" providerId="ADAL" clId="{AFF46616-1A93-4A51-BA75-4FD2BE5BAB4B}" dt="2020-01-30T17:57:28.812" v="7"/>
          <ac:cxnSpMkLst>
            <pc:docMk/>
            <pc:sldMk cId="2236337210" sldId="290"/>
            <ac:cxnSpMk id="42" creationId="{8FD1E6C2-057D-436D-BED9-CEDDE4C686FE}"/>
          </ac:cxnSpMkLst>
        </pc:cxnChg>
        <pc:cxnChg chg="add">
          <ac:chgData name="Scott DeLoach" userId="e5ffe5c9-f8d4-4681-b92f-ad7c997ba6a6" providerId="ADAL" clId="{AFF46616-1A93-4A51-BA75-4FD2BE5BAB4B}" dt="2020-01-30T17:57:28.812" v="7"/>
          <ac:cxnSpMkLst>
            <pc:docMk/>
            <pc:sldMk cId="2236337210" sldId="290"/>
            <ac:cxnSpMk id="43" creationId="{3C334BCF-587D-4F45-B28D-6A4CFE117327}"/>
          </ac:cxnSpMkLst>
        </pc:cxnChg>
        <pc:cxnChg chg="add mod">
          <ac:chgData name="Scott DeLoach" userId="e5ffe5c9-f8d4-4681-b92f-ad7c997ba6a6" providerId="ADAL" clId="{AFF46616-1A93-4A51-BA75-4FD2BE5BAB4B}" dt="2020-01-30T17:57:58.592" v="11" actId="14861"/>
          <ac:cxnSpMkLst>
            <pc:docMk/>
            <pc:sldMk cId="2236337210" sldId="290"/>
            <ac:cxnSpMk id="44" creationId="{1721901A-1723-47D9-B2DD-4BB6A37D06C8}"/>
          </ac:cxnSpMkLst>
        </pc:cxnChg>
        <pc:cxnChg chg="add mod">
          <ac:chgData name="Scott DeLoach" userId="e5ffe5c9-f8d4-4681-b92f-ad7c997ba6a6" providerId="ADAL" clId="{AFF46616-1A93-4A51-BA75-4FD2BE5BAB4B}" dt="2020-01-30T17:57:58.592" v="11" actId="14861"/>
          <ac:cxnSpMkLst>
            <pc:docMk/>
            <pc:sldMk cId="2236337210" sldId="290"/>
            <ac:cxnSpMk id="45" creationId="{394C2267-6903-4BBB-AF29-AB67815D4EB2}"/>
          </ac:cxnSpMkLst>
        </pc:cxnChg>
        <pc:cxnChg chg="add mod">
          <ac:chgData name="Scott DeLoach" userId="e5ffe5c9-f8d4-4681-b92f-ad7c997ba6a6" providerId="ADAL" clId="{AFF46616-1A93-4A51-BA75-4FD2BE5BAB4B}" dt="2020-01-30T17:57:58.592" v="11" actId="14861"/>
          <ac:cxnSpMkLst>
            <pc:docMk/>
            <pc:sldMk cId="2236337210" sldId="290"/>
            <ac:cxnSpMk id="48" creationId="{DB4DBBC3-B98A-45C1-86E6-6A3F20CA0044}"/>
          </ac:cxnSpMkLst>
        </pc:cxnChg>
        <pc:cxnChg chg="add mod">
          <ac:chgData name="Scott DeLoach" userId="e5ffe5c9-f8d4-4681-b92f-ad7c997ba6a6" providerId="ADAL" clId="{AFF46616-1A93-4A51-BA75-4FD2BE5BAB4B}" dt="2020-01-30T17:57:58.592" v="11" actId="14861"/>
          <ac:cxnSpMkLst>
            <pc:docMk/>
            <pc:sldMk cId="2236337210" sldId="290"/>
            <ac:cxnSpMk id="54" creationId="{A3D8414E-9DAF-468A-BC37-6F9D0FA20377}"/>
          </ac:cxnSpMkLst>
        </pc:cxnChg>
        <pc:cxnChg chg="add">
          <ac:chgData name="Scott DeLoach" userId="e5ffe5c9-f8d4-4681-b92f-ad7c997ba6a6" providerId="ADAL" clId="{AFF46616-1A93-4A51-BA75-4FD2BE5BAB4B}" dt="2020-01-30T17:57:28.812" v="7"/>
          <ac:cxnSpMkLst>
            <pc:docMk/>
            <pc:sldMk cId="2236337210" sldId="290"/>
            <ac:cxnSpMk id="55" creationId="{75526E57-8AC6-410C-8237-44A3E9DFCA96}"/>
          </ac:cxnSpMkLst>
        </pc:cxnChg>
        <pc:cxnChg chg="add">
          <ac:chgData name="Scott DeLoach" userId="e5ffe5c9-f8d4-4681-b92f-ad7c997ba6a6" providerId="ADAL" clId="{AFF46616-1A93-4A51-BA75-4FD2BE5BAB4B}" dt="2020-01-30T17:57:28.812" v="7"/>
          <ac:cxnSpMkLst>
            <pc:docMk/>
            <pc:sldMk cId="2236337210" sldId="290"/>
            <ac:cxnSpMk id="56" creationId="{65291F72-31D3-423B-B5D2-207F40A7B348}"/>
          </ac:cxnSpMkLst>
        </pc:cxnChg>
        <pc:cxnChg chg="add mod">
          <ac:chgData name="Scott DeLoach" userId="e5ffe5c9-f8d4-4681-b92f-ad7c997ba6a6" providerId="ADAL" clId="{AFF46616-1A93-4A51-BA75-4FD2BE5BAB4B}" dt="2020-01-30T17:57:58.592" v="11" actId="14861"/>
          <ac:cxnSpMkLst>
            <pc:docMk/>
            <pc:sldMk cId="2236337210" sldId="290"/>
            <ac:cxnSpMk id="57" creationId="{A4D4EE77-D985-4310-B9E1-E72DA6CC0F4E}"/>
          </ac:cxnSpMkLst>
        </pc:cxnChg>
        <pc:cxnChg chg="add mod">
          <ac:chgData name="Scott DeLoach" userId="e5ffe5c9-f8d4-4681-b92f-ad7c997ba6a6" providerId="ADAL" clId="{AFF46616-1A93-4A51-BA75-4FD2BE5BAB4B}" dt="2020-01-30T17:57:58.592" v="11" actId="14861"/>
          <ac:cxnSpMkLst>
            <pc:docMk/>
            <pc:sldMk cId="2236337210" sldId="290"/>
            <ac:cxnSpMk id="58" creationId="{C846D3D3-CF09-431C-8D61-54DEC4EBE239}"/>
          </ac:cxnSpMkLst>
        </pc:cxnChg>
        <pc:cxnChg chg="add">
          <ac:chgData name="Scott DeLoach" userId="e5ffe5c9-f8d4-4681-b92f-ad7c997ba6a6" providerId="ADAL" clId="{AFF46616-1A93-4A51-BA75-4FD2BE5BAB4B}" dt="2020-01-30T17:57:28.812" v="7"/>
          <ac:cxnSpMkLst>
            <pc:docMk/>
            <pc:sldMk cId="2236337210" sldId="290"/>
            <ac:cxnSpMk id="59" creationId="{B16F35D9-1E9C-437F-A135-659ECC97B190}"/>
          </ac:cxnSpMkLst>
        </pc:cxnChg>
        <pc:cxnChg chg="add mod">
          <ac:chgData name="Scott DeLoach" userId="e5ffe5c9-f8d4-4681-b92f-ad7c997ba6a6" providerId="ADAL" clId="{AFF46616-1A93-4A51-BA75-4FD2BE5BAB4B}" dt="2020-01-30T17:57:58.592" v="11" actId="14861"/>
          <ac:cxnSpMkLst>
            <pc:docMk/>
            <pc:sldMk cId="2236337210" sldId="290"/>
            <ac:cxnSpMk id="61" creationId="{43D24800-1B99-422E-9342-8F3CFC880741}"/>
          </ac:cxnSpMkLst>
        </pc:cxnChg>
        <pc:cxnChg chg="add">
          <ac:chgData name="Scott DeLoach" userId="e5ffe5c9-f8d4-4681-b92f-ad7c997ba6a6" providerId="ADAL" clId="{AFF46616-1A93-4A51-BA75-4FD2BE5BAB4B}" dt="2020-01-30T17:57:28.812" v="7"/>
          <ac:cxnSpMkLst>
            <pc:docMk/>
            <pc:sldMk cId="2236337210" sldId="290"/>
            <ac:cxnSpMk id="62" creationId="{3D8FB8B9-8FB4-4E29-A0E9-5A4FB7D8B004}"/>
          </ac:cxnSpMkLst>
        </pc:cxnChg>
      </pc:sldChg>
      <pc:sldChg chg="addSp delSp modSp modAnim modNotesTx">
        <pc:chgData name="Scott DeLoach" userId="e5ffe5c9-f8d4-4681-b92f-ad7c997ba6a6" providerId="ADAL" clId="{AFF46616-1A93-4A51-BA75-4FD2BE5BAB4B}" dt="2020-01-30T21:36:28.346" v="2798" actId="20577"/>
        <pc:sldMkLst>
          <pc:docMk/>
          <pc:sldMk cId="3937798721" sldId="291"/>
        </pc:sldMkLst>
        <pc:spChg chg="del">
          <ac:chgData name="Scott DeLoach" userId="e5ffe5c9-f8d4-4681-b92f-ad7c997ba6a6" providerId="ADAL" clId="{AFF46616-1A93-4A51-BA75-4FD2BE5BAB4B}" dt="2020-01-30T17:56:42.262" v="2" actId="478"/>
          <ac:spMkLst>
            <pc:docMk/>
            <pc:sldMk cId="3937798721" sldId="291"/>
            <ac:spMk id="2" creationId="{D85E7A1F-DF36-4C1B-9B7E-9BD51FC31F98}"/>
          </ac:spMkLst>
        </pc:spChg>
        <pc:spChg chg="del">
          <ac:chgData name="Scott DeLoach" userId="e5ffe5c9-f8d4-4681-b92f-ad7c997ba6a6" providerId="ADAL" clId="{AFF46616-1A93-4A51-BA75-4FD2BE5BAB4B}" dt="2020-01-30T17:56:42.262" v="2" actId="478"/>
          <ac:spMkLst>
            <pc:docMk/>
            <pc:sldMk cId="3937798721" sldId="291"/>
            <ac:spMk id="7" creationId="{E4C7FA61-8730-4D61-A121-D66C86BF2B36}"/>
          </ac:spMkLst>
        </pc:spChg>
        <pc:spChg chg="del">
          <ac:chgData name="Scott DeLoach" userId="e5ffe5c9-f8d4-4681-b92f-ad7c997ba6a6" providerId="ADAL" clId="{AFF46616-1A93-4A51-BA75-4FD2BE5BAB4B}" dt="2020-01-30T17:56:42.262" v="2" actId="478"/>
          <ac:spMkLst>
            <pc:docMk/>
            <pc:sldMk cId="3937798721" sldId="291"/>
            <ac:spMk id="8" creationId="{DD69CCFF-00D1-46FD-8596-2B0276F517C8}"/>
          </ac:spMkLst>
        </pc:spChg>
        <pc:spChg chg="del">
          <ac:chgData name="Scott DeLoach" userId="e5ffe5c9-f8d4-4681-b92f-ad7c997ba6a6" providerId="ADAL" clId="{AFF46616-1A93-4A51-BA75-4FD2BE5BAB4B}" dt="2020-01-30T17:56:42.262" v="2" actId="478"/>
          <ac:spMkLst>
            <pc:docMk/>
            <pc:sldMk cId="3937798721" sldId="291"/>
            <ac:spMk id="9" creationId="{91E1A82A-9473-4842-A118-1955F3F687AE}"/>
          </ac:spMkLst>
        </pc:spChg>
        <pc:spChg chg="del">
          <ac:chgData name="Scott DeLoach" userId="e5ffe5c9-f8d4-4681-b92f-ad7c997ba6a6" providerId="ADAL" clId="{AFF46616-1A93-4A51-BA75-4FD2BE5BAB4B}" dt="2020-01-30T17:56:42.262" v="2" actId="478"/>
          <ac:spMkLst>
            <pc:docMk/>
            <pc:sldMk cId="3937798721" sldId="291"/>
            <ac:spMk id="11" creationId="{B3107F8A-6199-4DE7-AF8E-E5CB908A3FC2}"/>
          </ac:spMkLst>
        </pc:spChg>
        <pc:spChg chg="del">
          <ac:chgData name="Scott DeLoach" userId="e5ffe5c9-f8d4-4681-b92f-ad7c997ba6a6" providerId="ADAL" clId="{AFF46616-1A93-4A51-BA75-4FD2BE5BAB4B}" dt="2020-01-30T17:56:42.262" v="2" actId="478"/>
          <ac:spMkLst>
            <pc:docMk/>
            <pc:sldMk cId="3937798721" sldId="291"/>
            <ac:spMk id="13" creationId="{4F4104E1-8311-4D7F-9F17-B03CF6A2AA0D}"/>
          </ac:spMkLst>
        </pc:spChg>
        <pc:spChg chg="del">
          <ac:chgData name="Scott DeLoach" userId="e5ffe5c9-f8d4-4681-b92f-ad7c997ba6a6" providerId="ADAL" clId="{AFF46616-1A93-4A51-BA75-4FD2BE5BAB4B}" dt="2020-01-30T17:56:42.262" v="2" actId="478"/>
          <ac:spMkLst>
            <pc:docMk/>
            <pc:sldMk cId="3937798721" sldId="291"/>
            <ac:spMk id="14" creationId="{D50E6F29-F6E1-43EB-B387-59A27BA8F488}"/>
          </ac:spMkLst>
        </pc:spChg>
        <pc:spChg chg="del">
          <ac:chgData name="Scott DeLoach" userId="e5ffe5c9-f8d4-4681-b92f-ad7c997ba6a6" providerId="ADAL" clId="{AFF46616-1A93-4A51-BA75-4FD2BE5BAB4B}" dt="2020-01-30T17:56:42.262" v="2" actId="478"/>
          <ac:spMkLst>
            <pc:docMk/>
            <pc:sldMk cId="3937798721" sldId="291"/>
            <ac:spMk id="17" creationId="{6D98099C-FECF-4F12-B862-B5E3655F6985}"/>
          </ac:spMkLst>
        </pc:spChg>
        <pc:spChg chg="del">
          <ac:chgData name="Scott DeLoach" userId="e5ffe5c9-f8d4-4681-b92f-ad7c997ba6a6" providerId="ADAL" clId="{AFF46616-1A93-4A51-BA75-4FD2BE5BAB4B}" dt="2020-01-30T17:56:42.262" v="2" actId="478"/>
          <ac:spMkLst>
            <pc:docMk/>
            <pc:sldMk cId="3937798721" sldId="291"/>
            <ac:spMk id="18" creationId="{727AAD42-0028-4FDB-8FE1-99D2EECAE573}"/>
          </ac:spMkLst>
        </pc:spChg>
        <pc:spChg chg="del">
          <ac:chgData name="Scott DeLoach" userId="e5ffe5c9-f8d4-4681-b92f-ad7c997ba6a6" providerId="ADAL" clId="{AFF46616-1A93-4A51-BA75-4FD2BE5BAB4B}" dt="2020-01-30T17:56:42.262" v="2" actId="478"/>
          <ac:spMkLst>
            <pc:docMk/>
            <pc:sldMk cId="3937798721" sldId="291"/>
            <ac:spMk id="19" creationId="{97130AFE-4858-45C0-AAA5-0334792EE684}"/>
          </ac:spMkLst>
        </pc:spChg>
        <pc:spChg chg="del">
          <ac:chgData name="Scott DeLoach" userId="e5ffe5c9-f8d4-4681-b92f-ad7c997ba6a6" providerId="ADAL" clId="{AFF46616-1A93-4A51-BA75-4FD2BE5BAB4B}" dt="2020-01-30T17:56:42.262" v="2" actId="478"/>
          <ac:spMkLst>
            <pc:docMk/>
            <pc:sldMk cId="3937798721" sldId="291"/>
            <ac:spMk id="20" creationId="{5CF85B98-0089-4313-992F-E54A065C7A77}"/>
          </ac:spMkLst>
        </pc:spChg>
        <pc:spChg chg="del">
          <ac:chgData name="Scott DeLoach" userId="e5ffe5c9-f8d4-4681-b92f-ad7c997ba6a6" providerId="ADAL" clId="{AFF46616-1A93-4A51-BA75-4FD2BE5BAB4B}" dt="2020-01-30T17:56:42.262" v="2" actId="478"/>
          <ac:spMkLst>
            <pc:docMk/>
            <pc:sldMk cId="3937798721" sldId="291"/>
            <ac:spMk id="21" creationId="{F9AD2E9A-CBF8-4756-AA40-0C385169D6B2}"/>
          </ac:spMkLst>
        </pc:spChg>
        <pc:spChg chg="del">
          <ac:chgData name="Scott DeLoach" userId="e5ffe5c9-f8d4-4681-b92f-ad7c997ba6a6" providerId="ADAL" clId="{AFF46616-1A93-4A51-BA75-4FD2BE5BAB4B}" dt="2020-01-30T17:56:42.262" v="2" actId="478"/>
          <ac:spMkLst>
            <pc:docMk/>
            <pc:sldMk cId="3937798721" sldId="291"/>
            <ac:spMk id="22" creationId="{F11F4CFD-D17D-452E-BBA0-F6BAA97144C8}"/>
          </ac:spMkLst>
        </pc:spChg>
        <pc:spChg chg="del">
          <ac:chgData name="Scott DeLoach" userId="e5ffe5c9-f8d4-4681-b92f-ad7c997ba6a6" providerId="ADAL" clId="{AFF46616-1A93-4A51-BA75-4FD2BE5BAB4B}" dt="2020-01-30T17:56:42.262" v="2" actId="478"/>
          <ac:spMkLst>
            <pc:docMk/>
            <pc:sldMk cId="3937798721" sldId="291"/>
            <ac:spMk id="29" creationId="{BD60E304-4A63-4B76-8F5D-A0B4995AFE6E}"/>
          </ac:spMkLst>
        </pc:spChg>
        <pc:spChg chg="del">
          <ac:chgData name="Scott DeLoach" userId="e5ffe5c9-f8d4-4681-b92f-ad7c997ba6a6" providerId="ADAL" clId="{AFF46616-1A93-4A51-BA75-4FD2BE5BAB4B}" dt="2020-01-30T17:56:42.262" v="2" actId="478"/>
          <ac:spMkLst>
            <pc:docMk/>
            <pc:sldMk cId="3937798721" sldId="291"/>
            <ac:spMk id="34" creationId="{45391F88-26A3-410D-82D7-7A9701699A8B}"/>
          </ac:spMkLst>
        </pc:spChg>
        <pc:spChg chg="del">
          <ac:chgData name="Scott DeLoach" userId="e5ffe5c9-f8d4-4681-b92f-ad7c997ba6a6" providerId="ADAL" clId="{AFF46616-1A93-4A51-BA75-4FD2BE5BAB4B}" dt="2020-01-30T17:56:42.262" v="2" actId="478"/>
          <ac:spMkLst>
            <pc:docMk/>
            <pc:sldMk cId="3937798721" sldId="291"/>
            <ac:spMk id="35" creationId="{11726B5B-6ECC-4206-86C5-73D191B0559D}"/>
          </ac:spMkLst>
        </pc:spChg>
        <pc:spChg chg="del">
          <ac:chgData name="Scott DeLoach" userId="e5ffe5c9-f8d4-4681-b92f-ad7c997ba6a6" providerId="ADAL" clId="{AFF46616-1A93-4A51-BA75-4FD2BE5BAB4B}" dt="2020-01-30T17:56:42.262" v="2" actId="478"/>
          <ac:spMkLst>
            <pc:docMk/>
            <pc:sldMk cId="3937798721" sldId="291"/>
            <ac:spMk id="36" creationId="{6A53B792-6129-4349-B67C-A1925946D8BC}"/>
          </ac:spMkLst>
        </pc:spChg>
        <pc:spChg chg="del">
          <ac:chgData name="Scott DeLoach" userId="e5ffe5c9-f8d4-4681-b92f-ad7c997ba6a6" providerId="ADAL" clId="{AFF46616-1A93-4A51-BA75-4FD2BE5BAB4B}" dt="2020-01-30T17:56:42.262" v="2" actId="478"/>
          <ac:spMkLst>
            <pc:docMk/>
            <pc:sldMk cId="3937798721" sldId="291"/>
            <ac:spMk id="37" creationId="{A99366EA-392F-4EBE-8BF5-08304DC7FBB0}"/>
          </ac:spMkLst>
        </pc:spChg>
        <pc:spChg chg="del">
          <ac:chgData name="Scott DeLoach" userId="e5ffe5c9-f8d4-4681-b92f-ad7c997ba6a6" providerId="ADAL" clId="{AFF46616-1A93-4A51-BA75-4FD2BE5BAB4B}" dt="2020-01-30T17:56:42.262" v="2" actId="478"/>
          <ac:spMkLst>
            <pc:docMk/>
            <pc:sldMk cId="3937798721" sldId="291"/>
            <ac:spMk id="38" creationId="{77EB3FCB-2DEC-49EE-ADD5-29699BF39F06}"/>
          </ac:spMkLst>
        </pc:spChg>
        <pc:spChg chg="del">
          <ac:chgData name="Scott DeLoach" userId="e5ffe5c9-f8d4-4681-b92f-ad7c997ba6a6" providerId="ADAL" clId="{AFF46616-1A93-4A51-BA75-4FD2BE5BAB4B}" dt="2020-01-30T17:56:42.262" v="2" actId="478"/>
          <ac:spMkLst>
            <pc:docMk/>
            <pc:sldMk cId="3937798721" sldId="291"/>
            <ac:spMk id="39" creationId="{1D4ED93B-78A9-4B29-A27C-35D7687B89E1}"/>
          </ac:spMkLst>
        </pc:spChg>
        <pc:spChg chg="add mod">
          <ac:chgData name="Scott DeLoach" userId="e5ffe5c9-f8d4-4681-b92f-ad7c997ba6a6" providerId="ADAL" clId="{AFF46616-1A93-4A51-BA75-4FD2BE5BAB4B}" dt="2020-01-30T18:00:52.529" v="28" actId="313"/>
          <ac:spMkLst>
            <pc:docMk/>
            <pc:sldMk cId="3937798721" sldId="291"/>
            <ac:spMk id="40" creationId="{BDF2345F-FE90-4D22-9ED6-2321D23A68E3}"/>
          </ac:spMkLst>
        </pc:spChg>
        <pc:spChg chg="mod">
          <ac:chgData name="Scott DeLoach" userId="e5ffe5c9-f8d4-4681-b92f-ad7c997ba6a6" providerId="ADAL" clId="{AFF46616-1A93-4A51-BA75-4FD2BE5BAB4B}" dt="2020-01-30T17:58:23.313" v="16" actId="20577"/>
          <ac:spMkLst>
            <pc:docMk/>
            <pc:sldMk cId="3937798721" sldId="291"/>
            <ac:spMk id="41" creationId="{AA78BE1C-6B78-4FF5-B03F-4BA8E4F8C141}"/>
          </ac:spMkLst>
        </pc:spChg>
        <pc:spChg chg="add">
          <ac:chgData name="Scott DeLoach" userId="e5ffe5c9-f8d4-4681-b92f-ad7c997ba6a6" providerId="ADAL" clId="{AFF46616-1A93-4A51-BA75-4FD2BE5BAB4B}" dt="2020-01-30T17:57:29.782" v="8"/>
          <ac:spMkLst>
            <pc:docMk/>
            <pc:sldMk cId="3937798721" sldId="291"/>
            <ac:spMk id="46" creationId="{254AB104-5603-48C4-94B1-49FF6B9BAE45}"/>
          </ac:spMkLst>
        </pc:spChg>
        <pc:spChg chg="add">
          <ac:chgData name="Scott DeLoach" userId="e5ffe5c9-f8d4-4681-b92f-ad7c997ba6a6" providerId="ADAL" clId="{AFF46616-1A93-4A51-BA75-4FD2BE5BAB4B}" dt="2020-01-30T17:57:29.782" v="8"/>
          <ac:spMkLst>
            <pc:docMk/>
            <pc:sldMk cId="3937798721" sldId="291"/>
            <ac:spMk id="47" creationId="{F033CA4A-F7D6-45D5-BBC9-B4CD86AA583A}"/>
          </ac:spMkLst>
        </pc:spChg>
        <pc:spChg chg="add mod">
          <ac:chgData name="Scott DeLoach" userId="e5ffe5c9-f8d4-4681-b92f-ad7c997ba6a6" providerId="ADAL" clId="{AFF46616-1A93-4A51-BA75-4FD2BE5BAB4B}" dt="2020-01-30T17:58:36.979" v="17" actId="14861"/>
          <ac:spMkLst>
            <pc:docMk/>
            <pc:sldMk cId="3937798721" sldId="291"/>
            <ac:spMk id="49" creationId="{F485A2F3-FE71-4F1D-8736-6A3EF019A530}"/>
          </ac:spMkLst>
        </pc:spChg>
        <pc:spChg chg="add">
          <ac:chgData name="Scott DeLoach" userId="e5ffe5c9-f8d4-4681-b92f-ad7c997ba6a6" providerId="ADAL" clId="{AFF46616-1A93-4A51-BA75-4FD2BE5BAB4B}" dt="2020-01-30T17:57:29.782" v="8"/>
          <ac:spMkLst>
            <pc:docMk/>
            <pc:sldMk cId="3937798721" sldId="291"/>
            <ac:spMk id="50" creationId="{46D254CC-BFBC-4A06-957A-0B1CA865D044}"/>
          </ac:spMkLst>
        </pc:spChg>
        <pc:spChg chg="add mod">
          <ac:chgData name="Scott DeLoach" userId="e5ffe5c9-f8d4-4681-b92f-ad7c997ba6a6" providerId="ADAL" clId="{AFF46616-1A93-4A51-BA75-4FD2BE5BAB4B}" dt="2020-01-30T17:58:36.979" v="17" actId="14861"/>
          <ac:spMkLst>
            <pc:docMk/>
            <pc:sldMk cId="3937798721" sldId="291"/>
            <ac:spMk id="51" creationId="{A204B5E8-0080-4E01-A5F1-D51365BFE2C5}"/>
          </ac:spMkLst>
        </pc:spChg>
        <pc:spChg chg="add">
          <ac:chgData name="Scott DeLoach" userId="e5ffe5c9-f8d4-4681-b92f-ad7c997ba6a6" providerId="ADAL" clId="{AFF46616-1A93-4A51-BA75-4FD2BE5BAB4B}" dt="2020-01-30T17:57:29.782" v="8"/>
          <ac:spMkLst>
            <pc:docMk/>
            <pc:sldMk cId="3937798721" sldId="291"/>
            <ac:spMk id="52" creationId="{A88B3EF6-9405-4CC6-8922-724D0EAE327A}"/>
          </ac:spMkLst>
        </pc:spChg>
        <pc:spChg chg="add">
          <ac:chgData name="Scott DeLoach" userId="e5ffe5c9-f8d4-4681-b92f-ad7c997ba6a6" providerId="ADAL" clId="{AFF46616-1A93-4A51-BA75-4FD2BE5BAB4B}" dt="2020-01-30T17:57:29.782" v="8"/>
          <ac:spMkLst>
            <pc:docMk/>
            <pc:sldMk cId="3937798721" sldId="291"/>
            <ac:spMk id="53" creationId="{6A3BF50D-24E5-49BC-821B-547B6E9FFE87}"/>
          </ac:spMkLst>
        </pc:spChg>
        <pc:spChg chg="add">
          <ac:chgData name="Scott DeLoach" userId="e5ffe5c9-f8d4-4681-b92f-ad7c997ba6a6" providerId="ADAL" clId="{AFF46616-1A93-4A51-BA75-4FD2BE5BAB4B}" dt="2020-01-30T17:57:29.782" v="8"/>
          <ac:spMkLst>
            <pc:docMk/>
            <pc:sldMk cId="3937798721" sldId="291"/>
            <ac:spMk id="60" creationId="{519C6AFC-E2CE-4A61-80A8-B69BF22AA13D}"/>
          </ac:spMkLst>
        </pc:spChg>
        <pc:spChg chg="add">
          <ac:chgData name="Scott DeLoach" userId="e5ffe5c9-f8d4-4681-b92f-ad7c997ba6a6" providerId="ADAL" clId="{AFF46616-1A93-4A51-BA75-4FD2BE5BAB4B}" dt="2020-01-30T17:57:29.782" v="8"/>
          <ac:spMkLst>
            <pc:docMk/>
            <pc:sldMk cId="3937798721" sldId="291"/>
            <ac:spMk id="63" creationId="{4CDCACE4-D056-4F27-AC8B-3B7E0CA05DF0}"/>
          </ac:spMkLst>
        </pc:spChg>
        <pc:spChg chg="add">
          <ac:chgData name="Scott DeLoach" userId="e5ffe5c9-f8d4-4681-b92f-ad7c997ba6a6" providerId="ADAL" clId="{AFF46616-1A93-4A51-BA75-4FD2BE5BAB4B}" dt="2020-01-30T17:57:29.782" v="8"/>
          <ac:spMkLst>
            <pc:docMk/>
            <pc:sldMk cId="3937798721" sldId="291"/>
            <ac:spMk id="64" creationId="{1FC66AD2-AABA-4FF7-A394-0AD315C067E7}"/>
          </ac:spMkLst>
        </pc:spChg>
        <pc:cxnChg chg="del mod">
          <ac:chgData name="Scott DeLoach" userId="e5ffe5c9-f8d4-4681-b92f-ad7c997ba6a6" providerId="ADAL" clId="{AFF46616-1A93-4A51-BA75-4FD2BE5BAB4B}" dt="2020-01-30T17:56:42.262" v="2" actId="478"/>
          <ac:cxnSpMkLst>
            <pc:docMk/>
            <pc:sldMk cId="3937798721" sldId="291"/>
            <ac:cxnSpMk id="3" creationId="{F5D4B3F3-17A8-4BDB-8883-3F640A73DFFC}"/>
          </ac:cxnSpMkLst>
        </pc:cxnChg>
        <pc:cxnChg chg="del">
          <ac:chgData name="Scott DeLoach" userId="e5ffe5c9-f8d4-4681-b92f-ad7c997ba6a6" providerId="ADAL" clId="{AFF46616-1A93-4A51-BA75-4FD2BE5BAB4B}" dt="2020-01-30T17:56:42.262" v="2" actId="478"/>
          <ac:cxnSpMkLst>
            <pc:docMk/>
            <pc:sldMk cId="3937798721" sldId="291"/>
            <ac:cxnSpMk id="4" creationId="{3EC3D51B-A556-49CE-9FC8-0CD3E26D625C}"/>
          </ac:cxnSpMkLst>
        </pc:cxnChg>
        <pc:cxnChg chg="del mod">
          <ac:chgData name="Scott DeLoach" userId="e5ffe5c9-f8d4-4681-b92f-ad7c997ba6a6" providerId="ADAL" clId="{AFF46616-1A93-4A51-BA75-4FD2BE5BAB4B}" dt="2020-01-30T17:56:42.262" v="2" actId="478"/>
          <ac:cxnSpMkLst>
            <pc:docMk/>
            <pc:sldMk cId="3937798721" sldId="291"/>
            <ac:cxnSpMk id="5" creationId="{3299526C-6B6E-4292-BD15-B7FE2C090EBB}"/>
          </ac:cxnSpMkLst>
        </pc:cxnChg>
        <pc:cxnChg chg="del mod">
          <ac:chgData name="Scott DeLoach" userId="e5ffe5c9-f8d4-4681-b92f-ad7c997ba6a6" providerId="ADAL" clId="{AFF46616-1A93-4A51-BA75-4FD2BE5BAB4B}" dt="2020-01-30T17:56:42.262" v="2" actId="478"/>
          <ac:cxnSpMkLst>
            <pc:docMk/>
            <pc:sldMk cId="3937798721" sldId="291"/>
            <ac:cxnSpMk id="6" creationId="{5D86F030-04BD-4D50-A36F-36E43B2548E8}"/>
          </ac:cxnSpMkLst>
        </pc:cxnChg>
        <pc:cxnChg chg="del mod">
          <ac:chgData name="Scott DeLoach" userId="e5ffe5c9-f8d4-4681-b92f-ad7c997ba6a6" providerId="ADAL" clId="{AFF46616-1A93-4A51-BA75-4FD2BE5BAB4B}" dt="2020-01-30T17:56:42.262" v="2" actId="478"/>
          <ac:cxnSpMkLst>
            <pc:docMk/>
            <pc:sldMk cId="3937798721" sldId="291"/>
            <ac:cxnSpMk id="15" creationId="{56DA4FFD-BC91-43C4-B693-02A7CC6AC111}"/>
          </ac:cxnSpMkLst>
        </pc:cxnChg>
        <pc:cxnChg chg="del mod">
          <ac:chgData name="Scott DeLoach" userId="e5ffe5c9-f8d4-4681-b92f-ad7c997ba6a6" providerId="ADAL" clId="{AFF46616-1A93-4A51-BA75-4FD2BE5BAB4B}" dt="2020-01-30T17:56:42.262" v="2" actId="478"/>
          <ac:cxnSpMkLst>
            <pc:docMk/>
            <pc:sldMk cId="3937798721" sldId="291"/>
            <ac:cxnSpMk id="16" creationId="{616D6EF9-0884-46F1-AED8-4D03473070DF}"/>
          </ac:cxnSpMkLst>
        </pc:cxnChg>
        <pc:cxnChg chg="del mod">
          <ac:chgData name="Scott DeLoach" userId="e5ffe5c9-f8d4-4681-b92f-ad7c997ba6a6" providerId="ADAL" clId="{AFF46616-1A93-4A51-BA75-4FD2BE5BAB4B}" dt="2020-01-30T17:56:42.262" v="2" actId="478"/>
          <ac:cxnSpMkLst>
            <pc:docMk/>
            <pc:sldMk cId="3937798721" sldId="291"/>
            <ac:cxnSpMk id="23" creationId="{D68BBF5F-BEF3-40DF-ADE1-7214645FDE4B}"/>
          </ac:cxnSpMkLst>
        </pc:cxnChg>
        <pc:cxnChg chg="del mod">
          <ac:chgData name="Scott DeLoach" userId="e5ffe5c9-f8d4-4681-b92f-ad7c997ba6a6" providerId="ADAL" clId="{AFF46616-1A93-4A51-BA75-4FD2BE5BAB4B}" dt="2020-01-30T17:56:42.262" v="2" actId="478"/>
          <ac:cxnSpMkLst>
            <pc:docMk/>
            <pc:sldMk cId="3937798721" sldId="291"/>
            <ac:cxnSpMk id="24" creationId="{40AE9A77-BAA1-4D43-A9C1-BFE513EB7BBD}"/>
          </ac:cxnSpMkLst>
        </pc:cxnChg>
        <pc:cxnChg chg="del mod">
          <ac:chgData name="Scott DeLoach" userId="e5ffe5c9-f8d4-4681-b92f-ad7c997ba6a6" providerId="ADAL" clId="{AFF46616-1A93-4A51-BA75-4FD2BE5BAB4B}" dt="2020-01-30T17:56:42.262" v="2" actId="478"/>
          <ac:cxnSpMkLst>
            <pc:docMk/>
            <pc:sldMk cId="3937798721" sldId="291"/>
            <ac:cxnSpMk id="25" creationId="{4B2C1A35-184A-4FD7-89E2-E1671C7018A5}"/>
          </ac:cxnSpMkLst>
        </pc:cxnChg>
        <pc:cxnChg chg="del mod">
          <ac:chgData name="Scott DeLoach" userId="e5ffe5c9-f8d4-4681-b92f-ad7c997ba6a6" providerId="ADAL" clId="{AFF46616-1A93-4A51-BA75-4FD2BE5BAB4B}" dt="2020-01-30T17:56:42.262" v="2" actId="478"/>
          <ac:cxnSpMkLst>
            <pc:docMk/>
            <pc:sldMk cId="3937798721" sldId="291"/>
            <ac:cxnSpMk id="26" creationId="{C298C35B-A074-4207-90DE-9ABA4063C9E2}"/>
          </ac:cxnSpMkLst>
        </pc:cxnChg>
        <pc:cxnChg chg="del mod">
          <ac:chgData name="Scott DeLoach" userId="e5ffe5c9-f8d4-4681-b92f-ad7c997ba6a6" providerId="ADAL" clId="{AFF46616-1A93-4A51-BA75-4FD2BE5BAB4B}" dt="2020-01-30T17:56:42.262" v="2" actId="478"/>
          <ac:cxnSpMkLst>
            <pc:docMk/>
            <pc:sldMk cId="3937798721" sldId="291"/>
            <ac:cxnSpMk id="27" creationId="{88AA70F3-5865-4545-8228-1EA51C9A0FB2}"/>
          </ac:cxnSpMkLst>
        </pc:cxnChg>
        <pc:cxnChg chg="del mod">
          <ac:chgData name="Scott DeLoach" userId="e5ffe5c9-f8d4-4681-b92f-ad7c997ba6a6" providerId="ADAL" clId="{AFF46616-1A93-4A51-BA75-4FD2BE5BAB4B}" dt="2020-01-30T17:56:42.262" v="2" actId="478"/>
          <ac:cxnSpMkLst>
            <pc:docMk/>
            <pc:sldMk cId="3937798721" sldId="291"/>
            <ac:cxnSpMk id="28" creationId="{3DCAC26B-9CA1-45BE-B363-56460B018908}"/>
          </ac:cxnSpMkLst>
        </pc:cxnChg>
        <pc:cxnChg chg="del mod">
          <ac:chgData name="Scott DeLoach" userId="e5ffe5c9-f8d4-4681-b92f-ad7c997ba6a6" providerId="ADAL" clId="{AFF46616-1A93-4A51-BA75-4FD2BE5BAB4B}" dt="2020-01-30T17:56:42.262" v="2" actId="478"/>
          <ac:cxnSpMkLst>
            <pc:docMk/>
            <pc:sldMk cId="3937798721" sldId="291"/>
            <ac:cxnSpMk id="30" creationId="{2A6AD0C1-1FF1-419D-BE14-58CCCA105323}"/>
          </ac:cxnSpMkLst>
        </pc:cxnChg>
        <pc:cxnChg chg="del mod">
          <ac:chgData name="Scott DeLoach" userId="e5ffe5c9-f8d4-4681-b92f-ad7c997ba6a6" providerId="ADAL" clId="{AFF46616-1A93-4A51-BA75-4FD2BE5BAB4B}" dt="2020-01-30T17:56:42.262" v="2" actId="478"/>
          <ac:cxnSpMkLst>
            <pc:docMk/>
            <pc:sldMk cId="3937798721" sldId="291"/>
            <ac:cxnSpMk id="31" creationId="{2442AEB5-D80D-401A-8897-7C20A7EBBBFB}"/>
          </ac:cxnSpMkLst>
        </pc:cxnChg>
        <pc:cxnChg chg="del mod">
          <ac:chgData name="Scott DeLoach" userId="e5ffe5c9-f8d4-4681-b92f-ad7c997ba6a6" providerId="ADAL" clId="{AFF46616-1A93-4A51-BA75-4FD2BE5BAB4B}" dt="2020-01-30T17:56:42.262" v="2" actId="478"/>
          <ac:cxnSpMkLst>
            <pc:docMk/>
            <pc:sldMk cId="3937798721" sldId="291"/>
            <ac:cxnSpMk id="32" creationId="{F3E5C076-8FEC-41E5-87F5-2E6C94134797}"/>
          </ac:cxnSpMkLst>
        </pc:cxnChg>
        <pc:cxnChg chg="del mod">
          <ac:chgData name="Scott DeLoach" userId="e5ffe5c9-f8d4-4681-b92f-ad7c997ba6a6" providerId="ADAL" clId="{AFF46616-1A93-4A51-BA75-4FD2BE5BAB4B}" dt="2020-01-30T17:56:42.262" v="2" actId="478"/>
          <ac:cxnSpMkLst>
            <pc:docMk/>
            <pc:sldMk cId="3937798721" sldId="291"/>
            <ac:cxnSpMk id="33" creationId="{C2D68407-DF28-4013-AFEA-451F60825577}"/>
          </ac:cxnSpMkLst>
        </pc:cxnChg>
        <pc:cxnChg chg="add">
          <ac:chgData name="Scott DeLoach" userId="e5ffe5c9-f8d4-4681-b92f-ad7c997ba6a6" providerId="ADAL" clId="{AFF46616-1A93-4A51-BA75-4FD2BE5BAB4B}" dt="2020-01-30T17:57:29.782" v="8"/>
          <ac:cxnSpMkLst>
            <pc:docMk/>
            <pc:sldMk cId="3937798721" sldId="291"/>
            <ac:cxnSpMk id="42" creationId="{AE5C0E62-804F-4EF7-83B6-24D2F23C4EA3}"/>
          </ac:cxnSpMkLst>
        </pc:cxnChg>
        <pc:cxnChg chg="add">
          <ac:chgData name="Scott DeLoach" userId="e5ffe5c9-f8d4-4681-b92f-ad7c997ba6a6" providerId="ADAL" clId="{AFF46616-1A93-4A51-BA75-4FD2BE5BAB4B}" dt="2020-01-30T17:57:29.782" v="8"/>
          <ac:cxnSpMkLst>
            <pc:docMk/>
            <pc:sldMk cId="3937798721" sldId="291"/>
            <ac:cxnSpMk id="43" creationId="{55107293-A125-477A-8F7D-55375437AA62}"/>
          </ac:cxnSpMkLst>
        </pc:cxnChg>
        <pc:cxnChg chg="add">
          <ac:chgData name="Scott DeLoach" userId="e5ffe5c9-f8d4-4681-b92f-ad7c997ba6a6" providerId="ADAL" clId="{AFF46616-1A93-4A51-BA75-4FD2BE5BAB4B}" dt="2020-01-30T17:57:29.782" v="8"/>
          <ac:cxnSpMkLst>
            <pc:docMk/>
            <pc:sldMk cId="3937798721" sldId="291"/>
            <ac:cxnSpMk id="44" creationId="{90DA52B9-7A87-4042-84A8-ACE3B8F5D7BA}"/>
          </ac:cxnSpMkLst>
        </pc:cxnChg>
        <pc:cxnChg chg="add">
          <ac:chgData name="Scott DeLoach" userId="e5ffe5c9-f8d4-4681-b92f-ad7c997ba6a6" providerId="ADAL" clId="{AFF46616-1A93-4A51-BA75-4FD2BE5BAB4B}" dt="2020-01-30T17:57:29.782" v="8"/>
          <ac:cxnSpMkLst>
            <pc:docMk/>
            <pc:sldMk cId="3937798721" sldId="291"/>
            <ac:cxnSpMk id="45" creationId="{42D8B41B-31C4-4B9B-9CBB-67A44646A9DC}"/>
          </ac:cxnSpMkLst>
        </pc:cxnChg>
        <pc:cxnChg chg="add">
          <ac:chgData name="Scott DeLoach" userId="e5ffe5c9-f8d4-4681-b92f-ad7c997ba6a6" providerId="ADAL" clId="{AFF46616-1A93-4A51-BA75-4FD2BE5BAB4B}" dt="2020-01-30T17:57:29.782" v="8"/>
          <ac:cxnSpMkLst>
            <pc:docMk/>
            <pc:sldMk cId="3937798721" sldId="291"/>
            <ac:cxnSpMk id="48" creationId="{3250916F-6A31-4629-BDB8-4BB60BD57B0B}"/>
          </ac:cxnSpMkLst>
        </pc:cxnChg>
        <pc:cxnChg chg="add">
          <ac:chgData name="Scott DeLoach" userId="e5ffe5c9-f8d4-4681-b92f-ad7c997ba6a6" providerId="ADAL" clId="{AFF46616-1A93-4A51-BA75-4FD2BE5BAB4B}" dt="2020-01-30T17:57:29.782" v="8"/>
          <ac:cxnSpMkLst>
            <pc:docMk/>
            <pc:sldMk cId="3937798721" sldId="291"/>
            <ac:cxnSpMk id="54" creationId="{0E59EC13-B379-4F7B-8275-01303C7280D2}"/>
          </ac:cxnSpMkLst>
        </pc:cxnChg>
        <pc:cxnChg chg="add">
          <ac:chgData name="Scott DeLoach" userId="e5ffe5c9-f8d4-4681-b92f-ad7c997ba6a6" providerId="ADAL" clId="{AFF46616-1A93-4A51-BA75-4FD2BE5BAB4B}" dt="2020-01-30T17:57:29.782" v="8"/>
          <ac:cxnSpMkLst>
            <pc:docMk/>
            <pc:sldMk cId="3937798721" sldId="291"/>
            <ac:cxnSpMk id="55" creationId="{23C92DC9-C2E0-4BB5-85B5-CD226A2621EB}"/>
          </ac:cxnSpMkLst>
        </pc:cxnChg>
        <pc:cxnChg chg="add">
          <ac:chgData name="Scott DeLoach" userId="e5ffe5c9-f8d4-4681-b92f-ad7c997ba6a6" providerId="ADAL" clId="{AFF46616-1A93-4A51-BA75-4FD2BE5BAB4B}" dt="2020-01-30T17:57:29.782" v="8"/>
          <ac:cxnSpMkLst>
            <pc:docMk/>
            <pc:sldMk cId="3937798721" sldId="291"/>
            <ac:cxnSpMk id="56" creationId="{1E0C99ED-2D58-4D65-96AA-1A3F3DD34498}"/>
          </ac:cxnSpMkLst>
        </pc:cxnChg>
        <pc:cxnChg chg="add">
          <ac:chgData name="Scott DeLoach" userId="e5ffe5c9-f8d4-4681-b92f-ad7c997ba6a6" providerId="ADAL" clId="{AFF46616-1A93-4A51-BA75-4FD2BE5BAB4B}" dt="2020-01-30T17:57:29.782" v="8"/>
          <ac:cxnSpMkLst>
            <pc:docMk/>
            <pc:sldMk cId="3937798721" sldId="291"/>
            <ac:cxnSpMk id="57" creationId="{92AFA509-66DE-4107-AF83-FEB26A038E4C}"/>
          </ac:cxnSpMkLst>
        </pc:cxnChg>
        <pc:cxnChg chg="add">
          <ac:chgData name="Scott DeLoach" userId="e5ffe5c9-f8d4-4681-b92f-ad7c997ba6a6" providerId="ADAL" clId="{AFF46616-1A93-4A51-BA75-4FD2BE5BAB4B}" dt="2020-01-30T17:57:29.782" v="8"/>
          <ac:cxnSpMkLst>
            <pc:docMk/>
            <pc:sldMk cId="3937798721" sldId="291"/>
            <ac:cxnSpMk id="58" creationId="{42494CB6-CFD0-4DBE-A18D-60AE4440E634}"/>
          </ac:cxnSpMkLst>
        </pc:cxnChg>
        <pc:cxnChg chg="add">
          <ac:chgData name="Scott DeLoach" userId="e5ffe5c9-f8d4-4681-b92f-ad7c997ba6a6" providerId="ADAL" clId="{AFF46616-1A93-4A51-BA75-4FD2BE5BAB4B}" dt="2020-01-30T17:57:29.782" v="8"/>
          <ac:cxnSpMkLst>
            <pc:docMk/>
            <pc:sldMk cId="3937798721" sldId="291"/>
            <ac:cxnSpMk id="59" creationId="{F1B5FB9B-C031-47E4-A9F4-4E2BB2878CD7}"/>
          </ac:cxnSpMkLst>
        </pc:cxnChg>
        <pc:cxnChg chg="add">
          <ac:chgData name="Scott DeLoach" userId="e5ffe5c9-f8d4-4681-b92f-ad7c997ba6a6" providerId="ADAL" clId="{AFF46616-1A93-4A51-BA75-4FD2BE5BAB4B}" dt="2020-01-30T17:57:29.782" v="8"/>
          <ac:cxnSpMkLst>
            <pc:docMk/>
            <pc:sldMk cId="3937798721" sldId="291"/>
            <ac:cxnSpMk id="61" creationId="{5BAE8C87-A654-4AA3-935B-E77D4DCF506A}"/>
          </ac:cxnSpMkLst>
        </pc:cxnChg>
        <pc:cxnChg chg="add">
          <ac:chgData name="Scott DeLoach" userId="e5ffe5c9-f8d4-4681-b92f-ad7c997ba6a6" providerId="ADAL" clId="{AFF46616-1A93-4A51-BA75-4FD2BE5BAB4B}" dt="2020-01-30T17:57:29.782" v="8"/>
          <ac:cxnSpMkLst>
            <pc:docMk/>
            <pc:sldMk cId="3937798721" sldId="291"/>
            <ac:cxnSpMk id="62" creationId="{2CE8390F-E935-423A-82C3-D88BA82F5C78}"/>
          </ac:cxnSpMkLst>
        </pc:cxnChg>
      </pc:sldChg>
      <pc:sldChg chg="addSp delSp modSp modAnim modNotesTx">
        <pc:chgData name="Scott DeLoach" userId="e5ffe5c9-f8d4-4681-b92f-ad7c997ba6a6" providerId="ADAL" clId="{AFF46616-1A93-4A51-BA75-4FD2BE5BAB4B}" dt="2020-01-30T21:40:52.256" v="3582" actId="20577"/>
        <pc:sldMkLst>
          <pc:docMk/>
          <pc:sldMk cId="4215438251" sldId="293"/>
        </pc:sldMkLst>
        <pc:spChg chg="del">
          <ac:chgData name="Scott DeLoach" userId="e5ffe5c9-f8d4-4681-b92f-ad7c997ba6a6" providerId="ADAL" clId="{AFF46616-1A93-4A51-BA75-4FD2BE5BAB4B}" dt="2020-01-30T17:56:45.003" v="3" actId="478"/>
          <ac:spMkLst>
            <pc:docMk/>
            <pc:sldMk cId="4215438251" sldId="293"/>
            <ac:spMk id="2" creationId="{D85E7A1F-DF36-4C1B-9B7E-9BD51FC31F98}"/>
          </ac:spMkLst>
        </pc:spChg>
        <pc:spChg chg="del">
          <ac:chgData name="Scott DeLoach" userId="e5ffe5c9-f8d4-4681-b92f-ad7c997ba6a6" providerId="ADAL" clId="{AFF46616-1A93-4A51-BA75-4FD2BE5BAB4B}" dt="2020-01-30T17:56:45.003" v="3" actId="478"/>
          <ac:spMkLst>
            <pc:docMk/>
            <pc:sldMk cId="4215438251" sldId="293"/>
            <ac:spMk id="7" creationId="{E4C7FA61-8730-4D61-A121-D66C86BF2B36}"/>
          </ac:spMkLst>
        </pc:spChg>
        <pc:spChg chg="del">
          <ac:chgData name="Scott DeLoach" userId="e5ffe5c9-f8d4-4681-b92f-ad7c997ba6a6" providerId="ADAL" clId="{AFF46616-1A93-4A51-BA75-4FD2BE5BAB4B}" dt="2020-01-30T17:56:45.003" v="3" actId="478"/>
          <ac:spMkLst>
            <pc:docMk/>
            <pc:sldMk cId="4215438251" sldId="293"/>
            <ac:spMk id="8" creationId="{DD69CCFF-00D1-46FD-8596-2B0276F517C8}"/>
          </ac:spMkLst>
        </pc:spChg>
        <pc:spChg chg="del">
          <ac:chgData name="Scott DeLoach" userId="e5ffe5c9-f8d4-4681-b92f-ad7c997ba6a6" providerId="ADAL" clId="{AFF46616-1A93-4A51-BA75-4FD2BE5BAB4B}" dt="2020-01-30T17:56:45.003" v="3" actId="478"/>
          <ac:spMkLst>
            <pc:docMk/>
            <pc:sldMk cId="4215438251" sldId="293"/>
            <ac:spMk id="9" creationId="{91E1A82A-9473-4842-A118-1955F3F687AE}"/>
          </ac:spMkLst>
        </pc:spChg>
        <pc:spChg chg="del">
          <ac:chgData name="Scott DeLoach" userId="e5ffe5c9-f8d4-4681-b92f-ad7c997ba6a6" providerId="ADAL" clId="{AFF46616-1A93-4A51-BA75-4FD2BE5BAB4B}" dt="2020-01-30T17:56:45.003" v="3" actId="478"/>
          <ac:spMkLst>
            <pc:docMk/>
            <pc:sldMk cId="4215438251" sldId="293"/>
            <ac:spMk id="11" creationId="{B3107F8A-6199-4DE7-AF8E-E5CB908A3FC2}"/>
          </ac:spMkLst>
        </pc:spChg>
        <pc:spChg chg="del">
          <ac:chgData name="Scott DeLoach" userId="e5ffe5c9-f8d4-4681-b92f-ad7c997ba6a6" providerId="ADAL" clId="{AFF46616-1A93-4A51-BA75-4FD2BE5BAB4B}" dt="2020-01-30T17:56:45.003" v="3" actId="478"/>
          <ac:spMkLst>
            <pc:docMk/>
            <pc:sldMk cId="4215438251" sldId="293"/>
            <ac:spMk id="13" creationId="{4F4104E1-8311-4D7F-9F17-B03CF6A2AA0D}"/>
          </ac:spMkLst>
        </pc:spChg>
        <pc:spChg chg="del">
          <ac:chgData name="Scott DeLoach" userId="e5ffe5c9-f8d4-4681-b92f-ad7c997ba6a6" providerId="ADAL" clId="{AFF46616-1A93-4A51-BA75-4FD2BE5BAB4B}" dt="2020-01-30T17:56:45.003" v="3" actId="478"/>
          <ac:spMkLst>
            <pc:docMk/>
            <pc:sldMk cId="4215438251" sldId="293"/>
            <ac:spMk id="14" creationId="{D50E6F29-F6E1-43EB-B387-59A27BA8F488}"/>
          </ac:spMkLst>
        </pc:spChg>
        <pc:spChg chg="del">
          <ac:chgData name="Scott DeLoach" userId="e5ffe5c9-f8d4-4681-b92f-ad7c997ba6a6" providerId="ADAL" clId="{AFF46616-1A93-4A51-BA75-4FD2BE5BAB4B}" dt="2020-01-30T17:56:45.003" v="3" actId="478"/>
          <ac:spMkLst>
            <pc:docMk/>
            <pc:sldMk cId="4215438251" sldId="293"/>
            <ac:spMk id="17" creationId="{6D98099C-FECF-4F12-B862-B5E3655F6985}"/>
          </ac:spMkLst>
        </pc:spChg>
        <pc:spChg chg="del">
          <ac:chgData name="Scott DeLoach" userId="e5ffe5c9-f8d4-4681-b92f-ad7c997ba6a6" providerId="ADAL" clId="{AFF46616-1A93-4A51-BA75-4FD2BE5BAB4B}" dt="2020-01-30T17:56:45.003" v="3" actId="478"/>
          <ac:spMkLst>
            <pc:docMk/>
            <pc:sldMk cId="4215438251" sldId="293"/>
            <ac:spMk id="18" creationId="{727AAD42-0028-4FDB-8FE1-99D2EECAE573}"/>
          </ac:spMkLst>
        </pc:spChg>
        <pc:spChg chg="del">
          <ac:chgData name="Scott DeLoach" userId="e5ffe5c9-f8d4-4681-b92f-ad7c997ba6a6" providerId="ADAL" clId="{AFF46616-1A93-4A51-BA75-4FD2BE5BAB4B}" dt="2020-01-30T17:56:45.003" v="3" actId="478"/>
          <ac:spMkLst>
            <pc:docMk/>
            <pc:sldMk cId="4215438251" sldId="293"/>
            <ac:spMk id="19" creationId="{97130AFE-4858-45C0-AAA5-0334792EE684}"/>
          </ac:spMkLst>
        </pc:spChg>
        <pc:spChg chg="del">
          <ac:chgData name="Scott DeLoach" userId="e5ffe5c9-f8d4-4681-b92f-ad7c997ba6a6" providerId="ADAL" clId="{AFF46616-1A93-4A51-BA75-4FD2BE5BAB4B}" dt="2020-01-30T17:56:45.003" v="3" actId="478"/>
          <ac:spMkLst>
            <pc:docMk/>
            <pc:sldMk cId="4215438251" sldId="293"/>
            <ac:spMk id="20" creationId="{5CF85B98-0089-4313-992F-E54A065C7A77}"/>
          </ac:spMkLst>
        </pc:spChg>
        <pc:spChg chg="del">
          <ac:chgData name="Scott DeLoach" userId="e5ffe5c9-f8d4-4681-b92f-ad7c997ba6a6" providerId="ADAL" clId="{AFF46616-1A93-4A51-BA75-4FD2BE5BAB4B}" dt="2020-01-30T17:56:45.003" v="3" actId="478"/>
          <ac:spMkLst>
            <pc:docMk/>
            <pc:sldMk cId="4215438251" sldId="293"/>
            <ac:spMk id="21" creationId="{F9AD2E9A-CBF8-4756-AA40-0C385169D6B2}"/>
          </ac:spMkLst>
        </pc:spChg>
        <pc:spChg chg="del">
          <ac:chgData name="Scott DeLoach" userId="e5ffe5c9-f8d4-4681-b92f-ad7c997ba6a6" providerId="ADAL" clId="{AFF46616-1A93-4A51-BA75-4FD2BE5BAB4B}" dt="2020-01-30T17:56:45.003" v="3" actId="478"/>
          <ac:spMkLst>
            <pc:docMk/>
            <pc:sldMk cId="4215438251" sldId="293"/>
            <ac:spMk id="22" creationId="{F11F4CFD-D17D-452E-BBA0-F6BAA97144C8}"/>
          </ac:spMkLst>
        </pc:spChg>
        <pc:spChg chg="del">
          <ac:chgData name="Scott DeLoach" userId="e5ffe5c9-f8d4-4681-b92f-ad7c997ba6a6" providerId="ADAL" clId="{AFF46616-1A93-4A51-BA75-4FD2BE5BAB4B}" dt="2020-01-30T17:56:45.003" v="3" actId="478"/>
          <ac:spMkLst>
            <pc:docMk/>
            <pc:sldMk cId="4215438251" sldId="293"/>
            <ac:spMk id="29" creationId="{BD60E304-4A63-4B76-8F5D-A0B4995AFE6E}"/>
          </ac:spMkLst>
        </pc:spChg>
        <pc:spChg chg="del">
          <ac:chgData name="Scott DeLoach" userId="e5ffe5c9-f8d4-4681-b92f-ad7c997ba6a6" providerId="ADAL" clId="{AFF46616-1A93-4A51-BA75-4FD2BE5BAB4B}" dt="2020-01-30T17:56:45.003" v="3" actId="478"/>
          <ac:spMkLst>
            <pc:docMk/>
            <pc:sldMk cId="4215438251" sldId="293"/>
            <ac:spMk id="34" creationId="{45391F88-26A3-410D-82D7-7A9701699A8B}"/>
          </ac:spMkLst>
        </pc:spChg>
        <pc:spChg chg="del">
          <ac:chgData name="Scott DeLoach" userId="e5ffe5c9-f8d4-4681-b92f-ad7c997ba6a6" providerId="ADAL" clId="{AFF46616-1A93-4A51-BA75-4FD2BE5BAB4B}" dt="2020-01-30T17:56:45.003" v="3" actId="478"/>
          <ac:spMkLst>
            <pc:docMk/>
            <pc:sldMk cId="4215438251" sldId="293"/>
            <ac:spMk id="35" creationId="{11726B5B-6ECC-4206-86C5-73D191B0559D}"/>
          </ac:spMkLst>
        </pc:spChg>
        <pc:spChg chg="del">
          <ac:chgData name="Scott DeLoach" userId="e5ffe5c9-f8d4-4681-b92f-ad7c997ba6a6" providerId="ADAL" clId="{AFF46616-1A93-4A51-BA75-4FD2BE5BAB4B}" dt="2020-01-30T17:56:45.003" v="3" actId="478"/>
          <ac:spMkLst>
            <pc:docMk/>
            <pc:sldMk cId="4215438251" sldId="293"/>
            <ac:spMk id="36" creationId="{6A53B792-6129-4349-B67C-A1925946D8BC}"/>
          </ac:spMkLst>
        </pc:spChg>
        <pc:spChg chg="del">
          <ac:chgData name="Scott DeLoach" userId="e5ffe5c9-f8d4-4681-b92f-ad7c997ba6a6" providerId="ADAL" clId="{AFF46616-1A93-4A51-BA75-4FD2BE5BAB4B}" dt="2020-01-30T17:56:45.003" v="3" actId="478"/>
          <ac:spMkLst>
            <pc:docMk/>
            <pc:sldMk cId="4215438251" sldId="293"/>
            <ac:spMk id="37" creationId="{A99366EA-392F-4EBE-8BF5-08304DC7FBB0}"/>
          </ac:spMkLst>
        </pc:spChg>
        <pc:spChg chg="del">
          <ac:chgData name="Scott DeLoach" userId="e5ffe5c9-f8d4-4681-b92f-ad7c997ba6a6" providerId="ADAL" clId="{AFF46616-1A93-4A51-BA75-4FD2BE5BAB4B}" dt="2020-01-30T17:56:45.003" v="3" actId="478"/>
          <ac:spMkLst>
            <pc:docMk/>
            <pc:sldMk cId="4215438251" sldId="293"/>
            <ac:spMk id="38" creationId="{77EB3FCB-2DEC-49EE-ADD5-29699BF39F06}"/>
          </ac:spMkLst>
        </pc:spChg>
        <pc:spChg chg="del">
          <ac:chgData name="Scott DeLoach" userId="e5ffe5c9-f8d4-4681-b92f-ad7c997ba6a6" providerId="ADAL" clId="{AFF46616-1A93-4A51-BA75-4FD2BE5BAB4B}" dt="2020-01-30T17:56:45.003" v="3" actId="478"/>
          <ac:spMkLst>
            <pc:docMk/>
            <pc:sldMk cId="4215438251" sldId="293"/>
            <ac:spMk id="39" creationId="{1D4ED93B-78A9-4B29-A27C-35D7687B89E1}"/>
          </ac:spMkLst>
        </pc:spChg>
        <pc:spChg chg="add mod">
          <ac:chgData name="Scott DeLoach" userId="e5ffe5c9-f8d4-4681-b92f-ad7c997ba6a6" providerId="ADAL" clId="{AFF46616-1A93-4A51-BA75-4FD2BE5BAB4B}" dt="2020-01-30T18:00:53.201" v="29" actId="313"/>
          <ac:spMkLst>
            <pc:docMk/>
            <pc:sldMk cId="4215438251" sldId="293"/>
            <ac:spMk id="40" creationId="{4BC3DEDA-1562-4535-AA3C-BEE431406A63}"/>
          </ac:spMkLst>
        </pc:spChg>
        <pc:spChg chg="add">
          <ac:chgData name="Scott DeLoach" userId="e5ffe5c9-f8d4-4681-b92f-ad7c997ba6a6" providerId="ADAL" clId="{AFF46616-1A93-4A51-BA75-4FD2BE5BAB4B}" dt="2020-01-30T17:57:30.835" v="9"/>
          <ac:spMkLst>
            <pc:docMk/>
            <pc:sldMk cId="4215438251" sldId="293"/>
            <ac:spMk id="46" creationId="{BCD078A2-0F63-4FA8-8233-C2C20923C4EB}"/>
          </ac:spMkLst>
        </pc:spChg>
        <pc:spChg chg="add">
          <ac:chgData name="Scott DeLoach" userId="e5ffe5c9-f8d4-4681-b92f-ad7c997ba6a6" providerId="ADAL" clId="{AFF46616-1A93-4A51-BA75-4FD2BE5BAB4B}" dt="2020-01-30T17:57:30.835" v="9"/>
          <ac:spMkLst>
            <pc:docMk/>
            <pc:sldMk cId="4215438251" sldId="293"/>
            <ac:spMk id="47" creationId="{67CD4F6D-B5ED-41C3-80C7-92418700D71E}"/>
          </ac:spMkLst>
        </pc:spChg>
        <pc:spChg chg="add">
          <ac:chgData name="Scott DeLoach" userId="e5ffe5c9-f8d4-4681-b92f-ad7c997ba6a6" providerId="ADAL" clId="{AFF46616-1A93-4A51-BA75-4FD2BE5BAB4B}" dt="2020-01-30T17:57:30.835" v="9"/>
          <ac:spMkLst>
            <pc:docMk/>
            <pc:sldMk cId="4215438251" sldId="293"/>
            <ac:spMk id="49" creationId="{5D171664-A091-498E-B14C-8CB58BB6CDEB}"/>
          </ac:spMkLst>
        </pc:spChg>
        <pc:spChg chg="add mod">
          <ac:chgData name="Scott DeLoach" userId="e5ffe5c9-f8d4-4681-b92f-ad7c997ba6a6" providerId="ADAL" clId="{AFF46616-1A93-4A51-BA75-4FD2BE5BAB4B}" dt="2020-01-30T17:59:02.678" v="18" actId="14861"/>
          <ac:spMkLst>
            <pc:docMk/>
            <pc:sldMk cId="4215438251" sldId="293"/>
            <ac:spMk id="50" creationId="{9F2C4759-55DF-493C-9890-EBB3499DB2DF}"/>
          </ac:spMkLst>
        </pc:spChg>
        <pc:spChg chg="add">
          <ac:chgData name="Scott DeLoach" userId="e5ffe5c9-f8d4-4681-b92f-ad7c997ba6a6" providerId="ADAL" clId="{AFF46616-1A93-4A51-BA75-4FD2BE5BAB4B}" dt="2020-01-30T17:57:30.835" v="9"/>
          <ac:spMkLst>
            <pc:docMk/>
            <pc:sldMk cId="4215438251" sldId="293"/>
            <ac:spMk id="51" creationId="{053E653B-C6CA-44B9-80C6-B6A0491287A4}"/>
          </ac:spMkLst>
        </pc:spChg>
        <pc:spChg chg="add mod">
          <ac:chgData name="Scott DeLoach" userId="e5ffe5c9-f8d4-4681-b92f-ad7c997ba6a6" providerId="ADAL" clId="{AFF46616-1A93-4A51-BA75-4FD2BE5BAB4B}" dt="2020-01-30T17:59:02.678" v="18" actId="14861"/>
          <ac:spMkLst>
            <pc:docMk/>
            <pc:sldMk cId="4215438251" sldId="293"/>
            <ac:spMk id="52" creationId="{7A991D4C-3E20-416A-85A7-6C76A305E6F6}"/>
          </ac:spMkLst>
        </pc:spChg>
        <pc:spChg chg="add">
          <ac:chgData name="Scott DeLoach" userId="e5ffe5c9-f8d4-4681-b92f-ad7c997ba6a6" providerId="ADAL" clId="{AFF46616-1A93-4A51-BA75-4FD2BE5BAB4B}" dt="2020-01-30T17:57:30.835" v="9"/>
          <ac:spMkLst>
            <pc:docMk/>
            <pc:sldMk cId="4215438251" sldId="293"/>
            <ac:spMk id="53" creationId="{8EE35565-8E4B-48F8-884A-7963A92A980B}"/>
          </ac:spMkLst>
        </pc:spChg>
        <pc:spChg chg="add">
          <ac:chgData name="Scott DeLoach" userId="e5ffe5c9-f8d4-4681-b92f-ad7c997ba6a6" providerId="ADAL" clId="{AFF46616-1A93-4A51-BA75-4FD2BE5BAB4B}" dt="2020-01-30T17:57:30.835" v="9"/>
          <ac:spMkLst>
            <pc:docMk/>
            <pc:sldMk cId="4215438251" sldId="293"/>
            <ac:spMk id="60" creationId="{696F6B35-0DD2-4B74-8659-200B062FCCDD}"/>
          </ac:spMkLst>
        </pc:spChg>
        <pc:spChg chg="add">
          <ac:chgData name="Scott DeLoach" userId="e5ffe5c9-f8d4-4681-b92f-ad7c997ba6a6" providerId="ADAL" clId="{AFF46616-1A93-4A51-BA75-4FD2BE5BAB4B}" dt="2020-01-30T17:57:30.835" v="9"/>
          <ac:spMkLst>
            <pc:docMk/>
            <pc:sldMk cId="4215438251" sldId="293"/>
            <ac:spMk id="63" creationId="{C3901650-0239-4DD5-828A-2638DF40E347}"/>
          </ac:spMkLst>
        </pc:spChg>
        <pc:spChg chg="add">
          <ac:chgData name="Scott DeLoach" userId="e5ffe5c9-f8d4-4681-b92f-ad7c997ba6a6" providerId="ADAL" clId="{AFF46616-1A93-4A51-BA75-4FD2BE5BAB4B}" dt="2020-01-30T17:57:30.835" v="9"/>
          <ac:spMkLst>
            <pc:docMk/>
            <pc:sldMk cId="4215438251" sldId="293"/>
            <ac:spMk id="64" creationId="{460FB4A9-D4E0-4BDC-9523-C04119090274}"/>
          </ac:spMkLst>
        </pc:spChg>
        <pc:cxnChg chg="del mod">
          <ac:chgData name="Scott DeLoach" userId="e5ffe5c9-f8d4-4681-b92f-ad7c997ba6a6" providerId="ADAL" clId="{AFF46616-1A93-4A51-BA75-4FD2BE5BAB4B}" dt="2020-01-30T17:56:45.003" v="3" actId="478"/>
          <ac:cxnSpMkLst>
            <pc:docMk/>
            <pc:sldMk cId="4215438251" sldId="293"/>
            <ac:cxnSpMk id="3" creationId="{F5D4B3F3-17A8-4BDB-8883-3F640A73DFFC}"/>
          </ac:cxnSpMkLst>
        </pc:cxnChg>
        <pc:cxnChg chg="del">
          <ac:chgData name="Scott DeLoach" userId="e5ffe5c9-f8d4-4681-b92f-ad7c997ba6a6" providerId="ADAL" clId="{AFF46616-1A93-4A51-BA75-4FD2BE5BAB4B}" dt="2020-01-30T17:56:45.003" v="3" actId="478"/>
          <ac:cxnSpMkLst>
            <pc:docMk/>
            <pc:sldMk cId="4215438251" sldId="293"/>
            <ac:cxnSpMk id="4" creationId="{3EC3D51B-A556-49CE-9FC8-0CD3E26D625C}"/>
          </ac:cxnSpMkLst>
        </pc:cxnChg>
        <pc:cxnChg chg="del mod">
          <ac:chgData name="Scott DeLoach" userId="e5ffe5c9-f8d4-4681-b92f-ad7c997ba6a6" providerId="ADAL" clId="{AFF46616-1A93-4A51-BA75-4FD2BE5BAB4B}" dt="2020-01-30T17:56:45.003" v="3" actId="478"/>
          <ac:cxnSpMkLst>
            <pc:docMk/>
            <pc:sldMk cId="4215438251" sldId="293"/>
            <ac:cxnSpMk id="5" creationId="{3299526C-6B6E-4292-BD15-B7FE2C090EBB}"/>
          </ac:cxnSpMkLst>
        </pc:cxnChg>
        <pc:cxnChg chg="del mod">
          <ac:chgData name="Scott DeLoach" userId="e5ffe5c9-f8d4-4681-b92f-ad7c997ba6a6" providerId="ADAL" clId="{AFF46616-1A93-4A51-BA75-4FD2BE5BAB4B}" dt="2020-01-30T17:56:45.003" v="3" actId="478"/>
          <ac:cxnSpMkLst>
            <pc:docMk/>
            <pc:sldMk cId="4215438251" sldId="293"/>
            <ac:cxnSpMk id="6" creationId="{5D86F030-04BD-4D50-A36F-36E43B2548E8}"/>
          </ac:cxnSpMkLst>
        </pc:cxnChg>
        <pc:cxnChg chg="del mod">
          <ac:chgData name="Scott DeLoach" userId="e5ffe5c9-f8d4-4681-b92f-ad7c997ba6a6" providerId="ADAL" clId="{AFF46616-1A93-4A51-BA75-4FD2BE5BAB4B}" dt="2020-01-30T17:56:45.003" v="3" actId="478"/>
          <ac:cxnSpMkLst>
            <pc:docMk/>
            <pc:sldMk cId="4215438251" sldId="293"/>
            <ac:cxnSpMk id="15" creationId="{56DA4FFD-BC91-43C4-B693-02A7CC6AC111}"/>
          </ac:cxnSpMkLst>
        </pc:cxnChg>
        <pc:cxnChg chg="del mod">
          <ac:chgData name="Scott DeLoach" userId="e5ffe5c9-f8d4-4681-b92f-ad7c997ba6a6" providerId="ADAL" clId="{AFF46616-1A93-4A51-BA75-4FD2BE5BAB4B}" dt="2020-01-30T17:56:45.003" v="3" actId="478"/>
          <ac:cxnSpMkLst>
            <pc:docMk/>
            <pc:sldMk cId="4215438251" sldId="293"/>
            <ac:cxnSpMk id="16" creationId="{616D6EF9-0884-46F1-AED8-4D03473070DF}"/>
          </ac:cxnSpMkLst>
        </pc:cxnChg>
        <pc:cxnChg chg="del mod">
          <ac:chgData name="Scott DeLoach" userId="e5ffe5c9-f8d4-4681-b92f-ad7c997ba6a6" providerId="ADAL" clId="{AFF46616-1A93-4A51-BA75-4FD2BE5BAB4B}" dt="2020-01-30T17:56:45.003" v="3" actId="478"/>
          <ac:cxnSpMkLst>
            <pc:docMk/>
            <pc:sldMk cId="4215438251" sldId="293"/>
            <ac:cxnSpMk id="23" creationId="{D68BBF5F-BEF3-40DF-ADE1-7214645FDE4B}"/>
          </ac:cxnSpMkLst>
        </pc:cxnChg>
        <pc:cxnChg chg="del mod">
          <ac:chgData name="Scott DeLoach" userId="e5ffe5c9-f8d4-4681-b92f-ad7c997ba6a6" providerId="ADAL" clId="{AFF46616-1A93-4A51-BA75-4FD2BE5BAB4B}" dt="2020-01-30T17:56:45.003" v="3" actId="478"/>
          <ac:cxnSpMkLst>
            <pc:docMk/>
            <pc:sldMk cId="4215438251" sldId="293"/>
            <ac:cxnSpMk id="24" creationId="{40AE9A77-BAA1-4D43-A9C1-BFE513EB7BBD}"/>
          </ac:cxnSpMkLst>
        </pc:cxnChg>
        <pc:cxnChg chg="del mod">
          <ac:chgData name="Scott DeLoach" userId="e5ffe5c9-f8d4-4681-b92f-ad7c997ba6a6" providerId="ADAL" clId="{AFF46616-1A93-4A51-BA75-4FD2BE5BAB4B}" dt="2020-01-30T17:56:45.003" v="3" actId="478"/>
          <ac:cxnSpMkLst>
            <pc:docMk/>
            <pc:sldMk cId="4215438251" sldId="293"/>
            <ac:cxnSpMk id="25" creationId="{4B2C1A35-184A-4FD7-89E2-E1671C7018A5}"/>
          </ac:cxnSpMkLst>
        </pc:cxnChg>
        <pc:cxnChg chg="del mod">
          <ac:chgData name="Scott DeLoach" userId="e5ffe5c9-f8d4-4681-b92f-ad7c997ba6a6" providerId="ADAL" clId="{AFF46616-1A93-4A51-BA75-4FD2BE5BAB4B}" dt="2020-01-30T17:56:45.003" v="3" actId="478"/>
          <ac:cxnSpMkLst>
            <pc:docMk/>
            <pc:sldMk cId="4215438251" sldId="293"/>
            <ac:cxnSpMk id="26" creationId="{C298C35B-A074-4207-90DE-9ABA4063C9E2}"/>
          </ac:cxnSpMkLst>
        </pc:cxnChg>
        <pc:cxnChg chg="del mod">
          <ac:chgData name="Scott DeLoach" userId="e5ffe5c9-f8d4-4681-b92f-ad7c997ba6a6" providerId="ADAL" clId="{AFF46616-1A93-4A51-BA75-4FD2BE5BAB4B}" dt="2020-01-30T17:56:45.003" v="3" actId="478"/>
          <ac:cxnSpMkLst>
            <pc:docMk/>
            <pc:sldMk cId="4215438251" sldId="293"/>
            <ac:cxnSpMk id="27" creationId="{88AA70F3-5865-4545-8228-1EA51C9A0FB2}"/>
          </ac:cxnSpMkLst>
        </pc:cxnChg>
        <pc:cxnChg chg="del mod">
          <ac:chgData name="Scott DeLoach" userId="e5ffe5c9-f8d4-4681-b92f-ad7c997ba6a6" providerId="ADAL" clId="{AFF46616-1A93-4A51-BA75-4FD2BE5BAB4B}" dt="2020-01-30T17:56:45.003" v="3" actId="478"/>
          <ac:cxnSpMkLst>
            <pc:docMk/>
            <pc:sldMk cId="4215438251" sldId="293"/>
            <ac:cxnSpMk id="28" creationId="{3DCAC26B-9CA1-45BE-B363-56460B018908}"/>
          </ac:cxnSpMkLst>
        </pc:cxnChg>
        <pc:cxnChg chg="del mod">
          <ac:chgData name="Scott DeLoach" userId="e5ffe5c9-f8d4-4681-b92f-ad7c997ba6a6" providerId="ADAL" clId="{AFF46616-1A93-4A51-BA75-4FD2BE5BAB4B}" dt="2020-01-30T17:56:45.003" v="3" actId="478"/>
          <ac:cxnSpMkLst>
            <pc:docMk/>
            <pc:sldMk cId="4215438251" sldId="293"/>
            <ac:cxnSpMk id="30" creationId="{2A6AD0C1-1FF1-419D-BE14-58CCCA105323}"/>
          </ac:cxnSpMkLst>
        </pc:cxnChg>
        <pc:cxnChg chg="del mod">
          <ac:chgData name="Scott DeLoach" userId="e5ffe5c9-f8d4-4681-b92f-ad7c997ba6a6" providerId="ADAL" clId="{AFF46616-1A93-4A51-BA75-4FD2BE5BAB4B}" dt="2020-01-30T17:56:45.003" v="3" actId="478"/>
          <ac:cxnSpMkLst>
            <pc:docMk/>
            <pc:sldMk cId="4215438251" sldId="293"/>
            <ac:cxnSpMk id="31" creationId="{2442AEB5-D80D-401A-8897-7C20A7EBBBFB}"/>
          </ac:cxnSpMkLst>
        </pc:cxnChg>
        <pc:cxnChg chg="del mod">
          <ac:chgData name="Scott DeLoach" userId="e5ffe5c9-f8d4-4681-b92f-ad7c997ba6a6" providerId="ADAL" clId="{AFF46616-1A93-4A51-BA75-4FD2BE5BAB4B}" dt="2020-01-30T17:56:45.003" v="3" actId="478"/>
          <ac:cxnSpMkLst>
            <pc:docMk/>
            <pc:sldMk cId="4215438251" sldId="293"/>
            <ac:cxnSpMk id="32" creationId="{F3E5C076-8FEC-41E5-87F5-2E6C94134797}"/>
          </ac:cxnSpMkLst>
        </pc:cxnChg>
        <pc:cxnChg chg="del mod">
          <ac:chgData name="Scott DeLoach" userId="e5ffe5c9-f8d4-4681-b92f-ad7c997ba6a6" providerId="ADAL" clId="{AFF46616-1A93-4A51-BA75-4FD2BE5BAB4B}" dt="2020-01-30T17:56:45.003" v="3" actId="478"/>
          <ac:cxnSpMkLst>
            <pc:docMk/>
            <pc:sldMk cId="4215438251" sldId="293"/>
            <ac:cxnSpMk id="33" creationId="{C2D68407-DF28-4013-AFEA-451F60825577}"/>
          </ac:cxnSpMkLst>
        </pc:cxnChg>
        <pc:cxnChg chg="add">
          <ac:chgData name="Scott DeLoach" userId="e5ffe5c9-f8d4-4681-b92f-ad7c997ba6a6" providerId="ADAL" clId="{AFF46616-1A93-4A51-BA75-4FD2BE5BAB4B}" dt="2020-01-30T17:57:30.835" v="9"/>
          <ac:cxnSpMkLst>
            <pc:docMk/>
            <pc:sldMk cId="4215438251" sldId="293"/>
            <ac:cxnSpMk id="42" creationId="{AC7C342F-9A37-4CFE-8DB4-298CA0ECBF90}"/>
          </ac:cxnSpMkLst>
        </pc:cxnChg>
        <pc:cxnChg chg="add">
          <ac:chgData name="Scott DeLoach" userId="e5ffe5c9-f8d4-4681-b92f-ad7c997ba6a6" providerId="ADAL" clId="{AFF46616-1A93-4A51-BA75-4FD2BE5BAB4B}" dt="2020-01-30T17:57:30.835" v="9"/>
          <ac:cxnSpMkLst>
            <pc:docMk/>
            <pc:sldMk cId="4215438251" sldId="293"/>
            <ac:cxnSpMk id="43" creationId="{373FC186-A60B-44A1-BC14-42774E98A42B}"/>
          </ac:cxnSpMkLst>
        </pc:cxnChg>
        <pc:cxnChg chg="add">
          <ac:chgData name="Scott DeLoach" userId="e5ffe5c9-f8d4-4681-b92f-ad7c997ba6a6" providerId="ADAL" clId="{AFF46616-1A93-4A51-BA75-4FD2BE5BAB4B}" dt="2020-01-30T17:57:30.835" v="9"/>
          <ac:cxnSpMkLst>
            <pc:docMk/>
            <pc:sldMk cId="4215438251" sldId="293"/>
            <ac:cxnSpMk id="44" creationId="{181C3ABD-CF57-4BBB-B75F-1612300F3E04}"/>
          </ac:cxnSpMkLst>
        </pc:cxnChg>
        <pc:cxnChg chg="add">
          <ac:chgData name="Scott DeLoach" userId="e5ffe5c9-f8d4-4681-b92f-ad7c997ba6a6" providerId="ADAL" clId="{AFF46616-1A93-4A51-BA75-4FD2BE5BAB4B}" dt="2020-01-30T17:57:30.835" v="9"/>
          <ac:cxnSpMkLst>
            <pc:docMk/>
            <pc:sldMk cId="4215438251" sldId="293"/>
            <ac:cxnSpMk id="45" creationId="{03452A74-2AE0-47FF-AB99-6EFC31776CAB}"/>
          </ac:cxnSpMkLst>
        </pc:cxnChg>
        <pc:cxnChg chg="add">
          <ac:chgData name="Scott DeLoach" userId="e5ffe5c9-f8d4-4681-b92f-ad7c997ba6a6" providerId="ADAL" clId="{AFF46616-1A93-4A51-BA75-4FD2BE5BAB4B}" dt="2020-01-30T17:57:30.835" v="9"/>
          <ac:cxnSpMkLst>
            <pc:docMk/>
            <pc:sldMk cId="4215438251" sldId="293"/>
            <ac:cxnSpMk id="48" creationId="{DFF3C229-27F3-4B19-B0F2-A550E24CA120}"/>
          </ac:cxnSpMkLst>
        </pc:cxnChg>
        <pc:cxnChg chg="add">
          <ac:chgData name="Scott DeLoach" userId="e5ffe5c9-f8d4-4681-b92f-ad7c997ba6a6" providerId="ADAL" clId="{AFF46616-1A93-4A51-BA75-4FD2BE5BAB4B}" dt="2020-01-30T17:57:30.835" v="9"/>
          <ac:cxnSpMkLst>
            <pc:docMk/>
            <pc:sldMk cId="4215438251" sldId="293"/>
            <ac:cxnSpMk id="54" creationId="{5642AE79-7DA5-4845-B8D2-E9C4B2096CB9}"/>
          </ac:cxnSpMkLst>
        </pc:cxnChg>
        <pc:cxnChg chg="add">
          <ac:chgData name="Scott DeLoach" userId="e5ffe5c9-f8d4-4681-b92f-ad7c997ba6a6" providerId="ADAL" clId="{AFF46616-1A93-4A51-BA75-4FD2BE5BAB4B}" dt="2020-01-30T17:57:30.835" v="9"/>
          <ac:cxnSpMkLst>
            <pc:docMk/>
            <pc:sldMk cId="4215438251" sldId="293"/>
            <ac:cxnSpMk id="55" creationId="{45F89620-13AA-4B2C-8BC2-C97CF460B6D6}"/>
          </ac:cxnSpMkLst>
        </pc:cxnChg>
        <pc:cxnChg chg="add">
          <ac:chgData name="Scott DeLoach" userId="e5ffe5c9-f8d4-4681-b92f-ad7c997ba6a6" providerId="ADAL" clId="{AFF46616-1A93-4A51-BA75-4FD2BE5BAB4B}" dt="2020-01-30T17:57:30.835" v="9"/>
          <ac:cxnSpMkLst>
            <pc:docMk/>
            <pc:sldMk cId="4215438251" sldId="293"/>
            <ac:cxnSpMk id="56" creationId="{29860FD4-911D-4AC5-9768-CEF72BA8C707}"/>
          </ac:cxnSpMkLst>
        </pc:cxnChg>
        <pc:cxnChg chg="add">
          <ac:chgData name="Scott DeLoach" userId="e5ffe5c9-f8d4-4681-b92f-ad7c997ba6a6" providerId="ADAL" clId="{AFF46616-1A93-4A51-BA75-4FD2BE5BAB4B}" dt="2020-01-30T17:57:30.835" v="9"/>
          <ac:cxnSpMkLst>
            <pc:docMk/>
            <pc:sldMk cId="4215438251" sldId="293"/>
            <ac:cxnSpMk id="57" creationId="{8B473B73-FAA3-4EC2-8083-282B146126B4}"/>
          </ac:cxnSpMkLst>
        </pc:cxnChg>
        <pc:cxnChg chg="add">
          <ac:chgData name="Scott DeLoach" userId="e5ffe5c9-f8d4-4681-b92f-ad7c997ba6a6" providerId="ADAL" clId="{AFF46616-1A93-4A51-BA75-4FD2BE5BAB4B}" dt="2020-01-30T17:57:30.835" v="9"/>
          <ac:cxnSpMkLst>
            <pc:docMk/>
            <pc:sldMk cId="4215438251" sldId="293"/>
            <ac:cxnSpMk id="58" creationId="{92D363CF-BDCE-4B2F-A900-5813C7E2E4CA}"/>
          </ac:cxnSpMkLst>
        </pc:cxnChg>
        <pc:cxnChg chg="add">
          <ac:chgData name="Scott DeLoach" userId="e5ffe5c9-f8d4-4681-b92f-ad7c997ba6a6" providerId="ADAL" clId="{AFF46616-1A93-4A51-BA75-4FD2BE5BAB4B}" dt="2020-01-30T17:57:30.835" v="9"/>
          <ac:cxnSpMkLst>
            <pc:docMk/>
            <pc:sldMk cId="4215438251" sldId="293"/>
            <ac:cxnSpMk id="59" creationId="{9C4F59E5-9D4E-4D46-83C3-726F8F2CFC13}"/>
          </ac:cxnSpMkLst>
        </pc:cxnChg>
        <pc:cxnChg chg="add">
          <ac:chgData name="Scott DeLoach" userId="e5ffe5c9-f8d4-4681-b92f-ad7c997ba6a6" providerId="ADAL" clId="{AFF46616-1A93-4A51-BA75-4FD2BE5BAB4B}" dt="2020-01-30T17:57:30.835" v="9"/>
          <ac:cxnSpMkLst>
            <pc:docMk/>
            <pc:sldMk cId="4215438251" sldId="293"/>
            <ac:cxnSpMk id="61" creationId="{00A75E56-ADCE-4B86-A458-D2818CB97193}"/>
          </ac:cxnSpMkLst>
        </pc:cxnChg>
        <pc:cxnChg chg="add">
          <ac:chgData name="Scott DeLoach" userId="e5ffe5c9-f8d4-4681-b92f-ad7c997ba6a6" providerId="ADAL" clId="{AFF46616-1A93-4A51-BA75-4FD2BE5BAB4B}" dt="2020-01-30T17:57:30.835" v="9"/>
          <ac:cxnSpMkLst>
            <pc:docMk/>
            <pc:sldMk cId="4215438251" sldId="293"/>
            <ac:cxnSpMk id="62" creationId="{D74B59BD-3CFB-4979-BA69-A5C5D6B8772E}"/>
          </ac:cxnSpMkLst>
        </pc:cxnChg>
      </pc:sldChg>
      <pc:sldChg chg="addSp delSp modSp modAnim modNotesTx">
        <pc:chgData name="Scott DeLoach" userId="e5ffe5c9-f8d4-4681-b92f-ad7c997ba6a6" providerId="ADAL" clId="{AFF46616-1A93-4A51-BA75-4FD2BE5BAB4B}" dt="2020-01-30T21:45:07.379" v="4152" actId="6549"/>
        <pc:sldMkLst>
          <pc:docMk/>
          <pc:sldMk cId="181700405" sldId="294"/>
        </pc:sldMkLst>
        <pc:spChg chg="del">
          <ac:chgData name="Scott DeLoach" userId="e5ffe5c9-f8d4-4681-b92f-ad7c997ba6a6" providerId="ADAL" clId="{AFF46616-1A93-4A51-BA75-4FD2BE5BAB4B}" dt="2020-01-30T17:56:47.769" v="4" actId="478"/>
          <ac:spMkLst>
            <pc:docMk/>
            <pc:sldMk cId="181700405" sldId="294"/>
            <ac:spMk id="2" creationId="{D85E7A1F-DF36-4C1B-9B7E-9BD51FC31F98}"/>
          </ac:spMkLst>
        </pc:spChg>
        <pc:spChg chg="del">
          <ac:chgData name="Scott DeLoach" userId="e5ffe5c9-f8d4-4681-b92f-ad7c997ba6a6" providerId="ADAL" clId="{AFF46616-1A93-4A51-BA75-4FD2BE5BAB4B}" dt="2020-01-30T17:56:47.769" v="4" actId="478"/>
          <ac:spMkLst>
            <pc:docMk/>
            <pc:sldMk cId="181700405" sldId="294"/>
            <ac:spMk id="7" creationId="{E4C7FA61-8730-4D61-A121-D66C86BF2B36}"/>
          </ac:spMkLst>
        </pc:spChg>
        <pc:spChg chg="del">
          <ac:chgData name="Scott DeLoach" userId="e5ffe5c9-f8d4-4681-b92f-ad7c997ba6a6" providerId="ADAL" clId="{AFF46616-1A93-4A51-BA75-4FD2BE5BAB4B}" dt="2020-01-30T17:56:47.769" v="4" actId="478"/>
          <ac:spMkLst>
            <pc:docMk/>
            <pc:sldMk cId="181700405" sldId="294"/>
            <ac:spMk id="8" creationId="{DD69CCFF-00D1-46FD-8596-2B0276F517C8}"/>
          </ac:spMkLst>
        </pc:spChg>
        <pc:spChg chg="del">
          <ac:chgData name="Scott DeLoach" userId="e5ffe5c9-f8d4-4681-b92f-ad7c997ba6a6" providerId="ADAL" clId="{AFF46616-1A93-4A51-BA75-4FD2BE5BAB4B}" dt="2020-01-30T17:56:47.769" v="4" actId="478"/>
          <ac:spMkLst>
            <pc:docMk/>
            <pc:sldMk cId="181700405" sldId="294"/>
            <ac:spMk id="9" creationId="{91E1A82A-9473-4842-A118-1955F3F687AE}"/>
          </ac:spMkLst>
        </pc:spChg>
        <pc:spChg chg="del">
          <ac:chgData name="Scott DeLoach" userId="e5ffe5c9-f8d4-4681-b92f-ad7c997ba6a6" providerId="ADAL" clId="{AFF46616-1A93-4A51-BA75-4FD2BE5BAB4B}" dt="2020-01-30T17:56:47.769" v="4" actId="478"/>
          <ac:spMkLst>
            <pc:docMk/>
            <pc:sldMk cId="181700405" sldId="294"/>
            <ac:spMk id="11" creationId="{B3107F8A-6199-4DE7-AF8E-E5CB908A3FC2}"/>
          </ac:spMkLst>
        </pc:spChg>
        <pc:spChg chg="del">
          <ac:chgData name="Scott DeLoach" userId="e5ffe5c9-f8d4-4681-b92f-ad7c997ba6a6" providerId="ADAL" clId="{AFF46616-1A93-4A51-BA75-4FD2BE5BAB4B}" dt="2020-01-30T17:56:47.769" v="4" actId="478"/>
          <ac:spMkLst>
            <pc:docMk/>
            <pc:sldMk cId="181700405" sldId="294"/>
            <ac:spMk id="13" creationId="{4F4104E1-8311-4D7F-9F17-B03CF6A2AA0D}"/>
          </ac:spMkLst>
        </pc:spChg>
        <pc:spChg chg="del">
          <ac:chgData name="Scott DeLoach" userId="e5ffe5c9-f8d4-4681-b92f-ad7c997ba6a6" providerId="ADAL" clId="{AFF46616-1A93-4A51-BA75-4FD2BE5BAB4B}" dt="2020-01-30T17:56:47.769" v="4" actId="478"/>
          <ac:spMkLst>
            <pc:docMk/>
            <pc:sldMk cId="181700405" sldId="294"/>
            <ac:spMk id="14" creationId="{D50E6F29-F6E1-43EB-B387-59A27BA8F488}"/>
          </ac:spMkLst>
        </pc:spChg>
        <pc:spChg chg="del">
          <ac:chgData name="Scott DeLoach" userId="e5ffe5c9-f8d4-4681-b92f-ad7c997ba6a6" providerId="ADAL" clId="{AFF46616-1A93-4A51-BA75-4FD2BE5BAB4B}" dt="2020-01-30T17:56:47.769" v="4" actId="478"/>
          <ac:spMkLst>
            <pc:docMk/>
            <pc:sldMk cId="181700405" sldId="294"/>
            <ac:spMk id="17" creationId="{6D98099C-FECF-4F12-B862-B5E3655F6985}"/>
          </ac:spMkLst>
        </pc:spChg>
        <pc:spChg chg="del">
          <ac:chgData name="Scott DeLoach" userId="e5ffe5c9-f8d4-4681-b92f-ad7c997ba6a6" providerId="ADAL" clId="{AFF46616-1A93-4A51-BA75-4FD2BE5BAB4B}" dt="2020-01-30T17:56:47.769" v="4" actId="478"/>
          <ac:spMkLst>
            <pc:docMk/>
            <pc:sldMk cId="181700405" sldId="294"/>
            <ac:spMk id="18" creationId="{727AAD42-0028-4FDB-8FE1-99D2EECAE573}"/>
          </ac:spMkLst>
        </pc:spChg>
        <pc:spChg chg="del">
          <ac:chgData name="Scott DeLoach" userId="e5ffe5c9-f8d4-4681-b92f-ad7c997ba6a6" providerId="ADAL" clId="{AFF46616-1A93-4A51-BA75-4FD2BE5BAB4B}" dt="2020-01-30T17:56:47.769" v="4" actId="478"/>
          <ac:spMkLst>
            <pc:docMk/>
            <pc:sldMk cId="181700405" sldId="294"/>
            <ac:spMk id="19" creationId="{97130AFE-4858-45C0-AAA5-0334792EE684}"/>
          </ac:spMkLst>
        </pc:spChg>
        <pc:spChg chg="del">
          <ac:chgData name="Scott DeLoach" userId="e5ffe5c9-f8d4-4681-b92f-ad7c997ba6a6" providerId="ADAL" clId="{AFF46616-1A93-4A51-BA75-4FD2BE5BAB4B}" dt="2020-01-30T17:56:47.769" v="4" actId="478"/>
          <ac:spMkLst>
            <pc:docMk/>
            <pc:sldMk cId="181700405" sldId="294"/>
            <ac:spMk id="20" creationId="{5CF85B98-0089-4313-992F-E54A065C7A77}"/>
          </ac:spMkLst>
        </pc:spChg>
        <pc:spChg chg="del">
          <ac:chgData name="Scott DeLoach" userId="e5ffe5c9-f8d4-4681-b92f-ad7c997ba6a6" providerId="ADAL" clId="{AFF46616-1A93-4A51-BA75-4FD2BE5BAB4B}" dt="2020-01-30T17:56:47.769" v="4" actId="478"/>
          <ac:spMkLst>
            <pc:docMk/>
            <pc:sldMk cId="181700405" sldId="294"/>
            <ac:spMk id="21" creationId="{F9AD2E9A-CBF8-4756-AA40-0C385169D6B2}"/>
          </ac:spMkLst>
        </pc:spChg>
        <pc:spChg chg="del">
          <ac:chgData name="Scott DeLoach" userId="e5ffe5c9-f8d4-4681-b92f-ad7c997ba6a6" providerId="ADAL" clId="{AFF46616-1A93-4A51-BA75-4FD2BE5BAB4B}" dt="2020-01-30T17:56:47.769" v="4" actId="478"/>
          <ac:spMkLst>
            <pc:docMk/>
            <pc:sldMk cId="181700405" sldId="294"/>
            <ac:spMk id="22" creationId="{F11F4CFD-D17D-452E-BBA0-F6BAA97144C8}"/>
          </ac:spMkLst>
        </pc:spChg>
        <pc:spChg chg="del">
          <ac:chgData name="Scott DeLoach" userId="e5ffe5c9-f8d4-4681-b92f-ad7c997ba6a6" providerId="ADAL" clId="{AFF46616-1A93-4A51-BA75-4FD2BE5BAB4B}" dt="2020-01-30T17:56:47.769" v="4" actId="478"/>
          <ac:spMkLst>
            <pc:docMk/>
            <pc:sldMk cId="181700405" sldId="294"/>
            <ac:spMk id="29" creationId="{BD60E304-4A63-4B76-8F5D-A0B4995AFE6E}"/>
          </ac:spMkLst>
        </pc:spChg>
        <pc:spChg chg="del">
          <ac:chgData name="Scott DeLoach" userId="e5ffe5c9-f8d4-4681-b92f-ad7c997ba6a6" providerId="ADAL" clId="{AFF46616-1A93-4A51-BA75-4FD2BE5BAB4B}" dt="2020-01-30T17:56:47.769" v="4" actId="478"/>
          <ac:spMkLst>
            <pc:docMk/>
            <pc:sldMk cId="181700405" sldId="294"/>
            <ac:spMk id="34" creationId="{45391F88-26A3-410D-82D7-7A9701699A8B}"/>
          </ac:spMkLst>
        </pc:spChg>
        <pc:spChg chg="del">
          <ac:chgData name="Scott DeLoach" userId="e5ffe5c9-f8d4-4681-b92f-ad7c997ba6a6" providerId="ADAL" clId="{AFF46616-1A93-4A51-BA75-4FD2BE5BAB4B}" dt="2020-01-30T17:56:47.769" v="4" actId="478"/>
          <ac:spMkLst>
            <pc:docMk/>
            <pc:sldMk cId="181700405" sldId="294"/>
            <ac:spMk id="35" creationId="{11726B5B-6ECC-4206-86C5-73D191B0559D}"/>
          </ac:spMkLst>
        </pc:spChg>
        <pc:spChg chg="del">
          <ac:chgData name="Scott DeLoach" userId="e5ffe5c9-f8d4-4681-b92f-ad7c997ba6a6" providerId="ADAL" clId="{AFF46616-1A93-4A51-BA75-4FD2BE5BAB4B}" dt="2020-01-30T17:56:47.769" v="4" actId="478"/>
          <ac:spMkLst>
            <pc:docMk/>
            <pc:sldMk cId="181700405" sldId="294"/>
            <ac:spMk id="36" creationId="{6A53B792-6129-4349-B67C-A1925946D8BC}"/>
          </ac:spMkLst>
        </pc:spChg>
        <pc:spChg chg="del">
          <ac:chgData name="Scott DeLoach" userId="e5ffe5c9-f8d4-4681-b92f-ad7c997ba6a6" providerId="ADAL" clId="{AFF46616-1A93-4A51-BA75-4FD2BE5BAB4B}" dt="2020-01-30T17:56:47.769" v="4" actId="478"/>
          <ac:spMkLst>
            <pc:docMk/>
            <pc:sldMk cId="181700405" sldId="294"/>
            <ac:spMk id="37" creationId="{A99366EA-392F-4EBE-8BF5-08304DC7FBB0}"/>
          </ac:spMkLst>
        </pc:spChg>
        <pc:spChg chg="del">
          <ac:chgData name="Scott DeLoach" userId="e5ffe5c9-f8d4-4681-b92f-ad7c997ba6a6" providerId="ADAL" clId="{AFF46616-1A93-4A51-BA75-4FD2BE5BAB4B}" dt="2020-01-30T17:56:47.769" v="4" actId="478"/>
          <ac:spMkLst>
            <pc:docMk/>
            <pc:sldMk cId="181700405" sldId="294"/>
            <ac:spMk id="38" creationId="{77EB3FCB-2DEC-49EE-ADD5-29699BF39F06}"/>
          </ac:spMkLst>
        </pc:spChg>
        <pc:spChg chg="del">
          <ac:chgData name="Scott DeLoach" userId="e5ffe5c9-f8d4-4681-b92f-ad7c997ba6a6" providerId="ADAL" clId="{AFF46616-1A93-4A51-BA75-4FD2BE5BAB4B}" dt="2020-01-30T17:56:47.769" v="4" actId="478"/>
          <ac:spMkLst>
            <pc:docMk/>
            <pc:sldMk cId="181700405" sldId="294"/>
            <ac:spMk id="39" creationId="{1D4ED93B-78A9-4B29-A27C-35D7687B89E1}"/>
          </ac:spMkLst>
        </pc:spChg>
        <pc:spChg chg="add mod">
          <ac:chgData name="Scott DeLoach" userId="e5ffe5c9-f8d4-4681-b92f-ad7c997ba6a6" providerId="ADAL" clId="{AFF46616-1A93-4A51-BA75-4FD2BE5BAB4B}" dt="2020-01-30T18:00:53.875" v="30" actId="313"/>
          <ac:spMkLst>
            <pc:docMk/>
            <pc:sldMk cId="181700405" sldId="294"/>
            <ac:spMk id="40" creationId="{39135FF5-BA10-41AC-B521-FC326B41E2AA}"/>
          </ac:spMkLst>
        </pc:spChg>
        <pc:spChg chg="mod">
          <ac:chgData name="Scott DeLoach" userId="e5ffe5c9-f8d4-4681-b92f-ad7c997ba6a6" providerId="ADAL" clId="{AFF46616-1A93-4A51-BA75-4FD2BE5BAB4B}" dt="2020-01-30T17:59:32.988" v="22" actId="20577"/>
          <ac:spMkLst>
            <pc:docMk/>
            <pc:sldMk cId="181700405" sldId="294"/>
            <ac:spMk id="41" creationId="{AA78BE1C-6B78-4FF5-B03F-4BA8E4F8C141}"/>
          </ac:spMkLst>
        </pc:spChg>
        <pc:spChg chg="add">
          <ac:chgData name="Scott DeLoach" userId="e5ffe5c9-f8d4-4681-b92f-ad7c997ba6a6" providerId="ADAL" clId="{AFF46616-1A93-4A51-BA75-4FD2BE5BAB4B}" dt="2020-01-30T17:57:31.955" v="10"/>
          <ac:spMkLst>
            <pc:docMk/>
            <pc:sldMk cId="181700405" sldId="294"/>
            <ac:spMk id="46" creationId="{20E25FA7-FD94-4652-80CD-CA8D6F000667}"/>
          </ac:spMkLst>
        </pc:spChg>
        <pc:spChg chg="add">
          <ac:chgData name="Scott DeLoach" userId="e5ffe5c9-f8d4-4681-b92f-ad7c997ba6a6" providerId="ADAL" clId="{AFF46616-1A93-4A51-BA75-4FD2BE5BAB4B}" dt="2020-01-30T17:57:31.955" v="10"/>
          <ac:spMkLst>
            <pc:docMk/>
            <pc:sldMk cId="181700405" sldId="294"/>
            <ac:spMk id="47" creationId="{58EB69B3-82FD-4659-8D7E-BC0426093118}"/>
          </ac:spMkLst>
        </pc:spChg>
        <pc:spChg chg="add">
          <ac:chgData name="Scott DeLoach" userId="e5ffe5c9-f8d4-4681-b92f-ad7c997ba6a6" providerId="ADAL" clId="{AFF46616-1A93-4A51-BA75-4FD2BE5BAB4B}" dt="2020-01-30T17:57:31.955" v="10"/>
          <ac:spMkLst>
            <pc:docMk/>
            <pc:sldMk cId="181700405" sldId="294"/>
            <ac:spMk id="49" creationId="{786C8B95-CADB-4B06-BDD7-BBAA1B2FEF54}"/>
          </ac:spMkLst>
        </pc:spChg>
        <pc:spChg chg="add">
          <ac:chgData name="Scott DeLoach" userId="e5ffe5c9-f8d4-4681-b92f-ad7c997ba6a6" providerId="ADAL" clId="{AFF46616-1A93-4A51-BA75-4FD2BE5BAB4B}" dt="2020-01-30T17:57:31.955" v="10"/>
          <ac:spMkLst>
            <pc:docMk/>
            <pc:sldMk cId="181700405" sldId="294"/>
            <ac:spMk id="50" creationId="{D5FBA5C6-2575-4708-BF63-91042B016B7C}"/>
          </ac:spMkLst>
        </pc:spChg>
        <pc:spChg chg="add">
          <ac:chgData name="Scott DeLoach" userId="e5ffe5c9-f8d4-4681-b92f-ad7c997ba6a6" providerId="ADAL" clId="{AFF46616-1A93-4A51-BA75-4FD2BE5BAB4B}" dt="2020-01-30T17:57:31.955" v="10"/>
          <ac:spMkLst>
            <pc:docMk/>
            <pc:sldMk cId="181700405" sldId="294"/>
            <ac:spMk id="51" creationId="{323BE6D9-D63A-472B-B44C-1F4B9450EAD7}"/>
          </ac:spMkLst>
        </pc:spChg>
        <pc:spChg chg="add">
          <ac:chgData name="Scott DeLoach" userId="e5ffe5c9-f8d4-4681-b92f-ad7c997ba6a6" providerId="ADAL" clId="{AFF46616-1A93-4A51-BA75-4FD2BE5BAB4B}" dt="2020-01-30T17:57:31.955" v="10"/>
          <ac:spMkLst>
            <pc:docMk/>
            <pc:sldMk cId="181700405" sldId="294"/>
            <ac:spMk id="52" creationId="{48A60E5D-E9EA-4301-A68E-1F4B9DC07B9F}"/>
          </ac:spMkLst>
        </pc:spChg>
        <pc:spChg chg="add">
          <ac:chgData name="Scott DeLoach" userId="e5ffe5c9-f8d4-4681-b92f-ad7c997ba6a6" providerId="ADAL" clId="{AFF46616-1A93-4A51-BA75-4FD2BE5BAB4B}" dt="2020-01-30T17:57:31.955" v="10"/>
          <ac:spMkLst>
            <pc:docMk/>
            <pc:sldMk cId="181700405" sldId="294"/>
            <ac:spMk id="53" creationId="{FE5AE826-22DA-4E73-8601-421A92E84F39}"/>
          </ac:spMkLst>
        </pc:spChg>
        <pc:spChg chg="add">
          <ac:chgData name="Scott DeLoach" userId="e5ffe5c9-f8d4-4681-b92f-ad7c997ba6a6" providerId="ADAL" clId="{AFF46616-1A93-4A51-BA75-4FD2BE5BAB4B}" dt="2020-01-30T17:57:31.955" v="10"/>
          <ac:spMkLst>
            <pc:docMk/>
            <pc:sldMk cId="181700405" sldId="294"/>
            <ac:spMk id="60" creationId="{B608D388-15AB-44C7-AF71-504F8A45159C}"/>
          </ac:spMkLst>
        </pc:spChg>
        <pc:spChg chg="add">
          <ac:chgData name="Scott DeLoach" userId="e5ffe5c9-f8d4-4681-b92f-ad7c997ba6a6" providerId="ADAL" clId="{AFF46616-1A93-4A51-BA75-4FD2BE5BAB4B}" dt="2020-01-30T17:57:31.955" v="10"/>
          <ac:spMkLst>
            <pc:docMk/>
            <pc:sldMk cId="181700405" sldId="294"/>
            <ac:spMk id="63" creationId="{E0F88928-B1C0-4EB9-8C7A-EE5B462B26E8}"/>
          </ac:spMkLst>
        </pc:spChg>
        <pc:spChg chg="add">
          <ac:chgData name="Scott DeLoach" userId="e5ffe5c9-f8d4-4681-b92f-ad7c997ba6a6" providerId="ADAL" clId="{AFF46616-1A93-4A51-BA75-4FD2BE5BAB4B}" dt="2020-01-30T17:57:31.955" v="10"/>
          <ac:spMkLst>
            <pc:docMk/>
            <pc:sldMk cId="181700405" sldId="294"/>
            <ac:spMk id="64" creationId="{48E59D7A-7E33-4BF5-868B-62C363444789}"/>
          </ac:spMkLst>
        </pc:spChg>
        <pc:cxnChg chg="del mod">
          <ac:chgData name="Scott DeLoach" userId="e5ffe5c9-f8d4-4681-b92f-ad7c997ba6a6" providerId="ADAL" clId="{AFF46616-1A93-4A51-BA75-4FD2BE5BAB4B}" dt="2020-01-30T17:56:47.769" v="4" actId="478"/>
          <ac:cxnSpMkLst>
            <pc:docMk/>
            <pc:sldMk cId="181700405" sldId="294"/>
            <ac:cxnSpMk id="3" creationId="{F5D4B3F3-17A8-4BDB-8883-3F640A73DFFC}"/>
          </ac:cxnSpMkLst>
        </pc:cxnChg>
        <pc:cxnChg chg="del">
          <ac:chgData name="Scott DeLoach" userId="e5ffe5c9-f8d4-4681-b92f-ad7c997ba6a6" providerId="ADAL" clId="{AFF46616-1A93-4A51-BA75-4FD2BE5BAB4B}" dt="2020-01-30T17:56:47.769" v="4" actId="478"/>
          <ac:cxnSpMkLst>
            <pc:docMk/>
            <pc:sldMk cId="181700405" sldId="294"/>
            <ac:cxnSpMk id="4" creationId="{3EC3D51B-A556-49CE-9FC8-0CD3E26D625C}"/>
          </ac:cxnSpMkLst>
        </pc:cxnChg>
        <pc:cxnChg chg="del mod">
          <ac:chgData name="Scott DeLoach" userId="e5ffe5c9-f8d4-4681-b92f-ad7c997ba6a6" providerId="ADAL" clId="{AFF46616-1A93-4A51-BA75-4FD2BE5BAB4B}" dt="2020-01-30T17:56:47.769" v="4" actId="478"/>
          <ac:cxnSpMkLst>
            <pc:docMk/>
            <pc:sldMk cId="181700405" sldId="294"/>
            <ac:cxnSpMk id="5" creationId="{3299526C-6B6E-4292-BD15-B7FE2C090EBB}"/>
          </ac:cxnSpMkLst>
        </pc:cxnChg>
        <pc:cxnChg chg="del mod">
          <ac:chgData name="Scott DeLoach" userId="e5ffe5c9-f8d4-4681-b92f-ad7c997ba6a6" providerId="ADAL" clId="{AFF46616-1A93-4A51-BA75-4FD2BE5BAB4B}" dt="2020-01-30T17:56:47.769" v="4" actId="478"/>
          <ac:cxnSpMkLst>
            <pc:docMk/>
            <pc:sldMk cId="181700405" sldId="294"/>
            <ac:cxnSpMk id="6" creationId="{5D86F030-04BD-4D50-A36F-36E43B2548E8}"/>
          </ac:cxnSpMkLst>
        </pc:cxnChg>
        <pc:cxnChg chg="del mod">
          <ac:chgData name="Scott DeLoach" userId="e5ffe5c9-f8d4-4681-b92f-ad7c997ba6a6" providerId="ADAL" clId="{AFF46616-1A93-4A51-BA75-4FD2BE5BAB4B}" dt="2020-01-30T17:56:47.769" v="4" actId="478"/>
          <ac:cxnSpMkLst>
            <pc:docMk/>
            <pc:sldMk cId="181700405" sldId="294"/>
            <ac:cxnSpMk id="15" creationId="{56DA4FFD-BC91-43C4-B693-02A7CC6AC111}"/>
          </ac:cxnSpMkLst>
        </pc:cxnChg>
        <pc:cxnChg chg="del mod">
          <ac:chgData name="Scott DeLoach" userId="e5ffe5c9-f8d4-4681-b92f-ad7c997ba6a6" providerId="ADAL" clId="{AFF46616-1A93-4A51-BA75-4FD2BE5BAB4B}" dt="2020-01-30T17:56:47.769" v="4" actId="478"/>
          <ac:cxnSpMkLst>
            <pc:docMk/>
            <pc:sldMk cId="181700405" sldId="294"/>
            <ac:cxnSpMk id="16" creationId="{616D6EF9-0884-46F1-AED8-4D03473070DF}"/>
          </ac:cxnSpMkLst>
        </pc:cxnChg>
        <pc:cxnChg chg="del mod">
          <ac:chgData name="Scott DeLoach" userId="e5ffe5c9-f8d4-4681-b92f-ad7c997ba6a6" providerId="ADAL" clId="{AFF46616-1A93-4A51-BA75-4FD2BE5BAB4B}" dt="2020-01-30T17:56:47.769" v="4" actId="478"/>
          <ac:cxnSpMkLst>
            <pc:docMk/>
            <pc:sldMk cId="181700405" sldId="294"/>
            <ac:cxnSpMk id="23" creationId="{D68BBF5F-BEF3-40DF-ADE1-7214645FDE4B}"/>
          </ac:cxnSpMkLst>
        </pc:cxnChg>
        <pc:cxnChg chg="del mod">
          <ac:chgData name="Scott DeLoach" userId="e5ffe5c9-f8d4-4681-b92f-ad7c997ba6a6" providerId="ADAL" clId="{AFF46616-1A93-4A51-BA75-4FD2BE5BAB4B}" dt="2020-01-30T17:56:47.769" v="4" actId="478"/>
          <ac:cxnSpMkLst>
            <pc:docMk/>
            <pc:sldMk cId="181700405" sldId="294"/>
            <ac:cxnSpMk id="24" creationId="{40AE9A77-BAA1-4D43-A9C1-BFE513EB7BBD}"/>
          </ac:cxnSpMkLst>
        </pc:cxnChg>
        <pc:cxnChg chg="del mod">
          <ac:chgData name="Scott DeLoach" userId="e5ffe5c9-f8d4-4681-b92f-ad7c997ba6a6" providerId="ADAL" clId="{AFF46616-1A93-4A51-BA75-4FD2BE5BAB4B}" dt="2020-01-30T17:56:47.769" v="4" actId="478"/>
          <ac:cxnSpMkLst>
            <pc:docMk/>
            <pc:sldMk cId="181700405" sldId="294"/>
            <ac:cxnSpMk id="25" creationId="{4B2C1A35-184A-4FD7-89E2-E1671C7018A5}"/>
          </ac:cxnSpMkLst>
        </pc:cxnChg>
        <pc:cxnChg chg="del mod">
          <ac:chgData name="Scott DeLoach" userId="e5ffe5c9-f8d4-4681-b92f-ad7c997ba6a6" providerId="ADAL" clId="{AFF46616-1A93-4A51-BA75-4FD2BE5BAB4B}" dt="2020-01-30T17:56:47.769" v="4" actId="478"/>
          <ac:cxnSpMkLst>
            <pc:docMk/>
            <pc:sldMk cId="181700405" sldId="294"/>
            <ac:cxnSpMk id="26" creationId="{C298C35B-A074-4207-90DE-9ABA4063C9E2}"/>
          </ac:cxnSpMkLst>
        </pc:cxnChg>
        <pc:cxnChg chg="del mod">
          <ac:chgData name="Scott DeLoach" userId="e5ffe5c9-f8d4-4681-b92f-ad7c997ba6a6" providerId="ADAL" clId="{AFF46616-1A93-4A51-BA75-4FD2BE5BAB4B}" dt="2020-01-30T17:56:47.769" v="4" actId="478"/>
          <ac:cxnSpMkLst>
            <pc:docMk/>
            <pc:sldMk cId="181700405" sldId="294"/>
            <ac:cxnSpMk id="27" creationId="{88AA70F3-5865-4545-8228-1EA51C9A0FB2}"/>
          </ac:cxnSpMkLst>
        </pc:cxnChg>
        <pc:cxnChg chg="del mod">
          <ac:chgData name="Scott DeLoach" userId="e5ffe5c9-f8d4-4681-b92f-ad7c997ba6a6" providerId="ADAL" clId="{AFF46616-1A93-4A51-BA75-4FD2BE5BAB4B}" dt="2020-01-30T17:56:47.769" v="4" actId="478"/>
          <ac:cxnSpMkLst>
            <pc:docMk/>
            <pc:sldMk cId="181700405" sldId="294"/>
            <ac:cxnSpMk id="28" creationId="{3DCAC26B-9CA1-45BE-B363-56460B018908}"/>
          </ac:cxnSpMkLst>
        </pc:cxnChg>
        <pc:cxnChg chg="del mod">
          <ac:chgData name="Scott DeLoach" userId="e5ffe5c9-f8d4-4681-b92f-ad7c997ba6a6" providerId="ADAL" clId="{AFF46616-1A93-4A51-BA75-4FD2BE5BAB4B}" dt="2020-01-30T17:56:47.769" v="4" actId="478"/>
          <ac:cxnSpMkLst>
            <pc:docMk/>
            <pc:sldMk cId="181700405" sldId="294"/>
            <ac:cxnSpMk id="30" creationId="{2A6AD0C1-1FF1-419D-BE14-58CCCA105323}"/>
          </ac:cxnSpMkLst>
        </pc:cxnChg>
        <pc:cxnChg chg="del mod">
          <ac:chgData name="Scott DeLoach" userId="e5ffe5c9-f8d4-4681-b92f-ad7c997ba6a6" providerId="ADAL" clId="{AFF46616-1A93-4A51-BA75-4FD2BE5BAB4B}" dt="2020-01-30T17:56:47.769" v="4" actId="478"/>
          <ac:cxnSpMkLst>
            <pc:docMk/>
            <pc:sldMk cId="181700405" sldId="294"/>
            <ac:cxnSpMk id="31" creationId="{2442AEB5-D80D-401A-8897-7C20A7EBBBFB}"/>
          </ac:cxnSpMkLst>
        </pc:cxnChg>
        <pc:cxnChg chg="del mod">
          <ac:chgData name="Scott DeLoach" userId="e5ffe5c9-f8d4-4681-b92f-ad7c997ba6a6" providerId="ADAL" clId="{AFF46616-1A93-4A51-BA75-4FD2BE5BAB4B}" dt="2020-01-30T17:56:47.769" v="4" actId="478"/>
          <ac:cxnSpMkLst>
            <pc:docMk/>
            <pc:sldMk cId="181700405" sldId="294"/>
            <ac:cxnSpMk id="32" creationId="{F3E5C076-8FEC-41E5-87F5-2E6C94134797}"/>
          </ac:cxnSpMkLst>
        </pc:cxnChg>
        <pc:cxnChg chg="del mod">
          <ac:chgData name="Scott DeLoach" userId="e5ffe5c9-f8d4-4681-b92f-ad7c997ba6a6" providerId="ADAL" clId="{AFF46616-1A93-4A51-BA75-4FD2BE5BAB4B}" dt="2020-01-30T17:56:47.769" v="4" actId="478"/>
          <ac:cxnSpMkLst>
            <pc:docMk/>
            <pc:sldMk cId="181700405" sldId="294"/>
            <ac:cxnSpMk id="33" creationId="{C2D68407-DF28-4013-AFEA-451F60825577}"/>
          </ac:cxnSpMkLst>
        </pc:cxnChg>
        <pc:cxnChg chg="add">
          <ac:chgData name="Scott DeLoach" userId="e5ffe5c9-f8d4-4681-b92f-ad7c997ba6a6" providerId="ADAL" clId="{AFF46616-1A93-4A51-BA75-4FD2BE5BAB4B}" dt="2020-01-30T17:57:31.955" v="10"/>
          <ac:cxnSpMkLst>
            <pc:docMk/>
            <pc:sldMk cId="181700405" sldId="294"/>
            <ac:cxnSpMk id="42" creationId="{24730783-4340-4089-873B-E3E33B3C7C1A}"/>
          </ac:cxnSpMkLst>
        </pc:cxnChg>
        <pc:cxnChg chg="add">
          <ac:chgData name="Scott DeLoach" userId="e5ffe5c9-f8d4-4681-b92f-ad7c997ba6a6" providerId="ADAL" clId="{AFF46616-1A93-4A51-BA75-4FD2BE5BAB4B}" dt="2020-01-30T17:57:31.955" v="10"/>
          <ac:cxnSpMkLst>
            <pc:docMk/>
            <pc:sldMk cId="181700405" sldId="294"/>
            <ac:cxnSpMk id="43" creationId="{B1263B38-0CA5-49DA-8CA2-BB9F07B90A4F}"/>
          </ac:cxnSpMkLst>
        </pc:cxnChg>
        <pc:cxnChg chg="add">
          <ac:chgData name="Scott DeLoach" userId="e5ffe5c9-f8d4-4681-b92f-ad7c997ba6a6" providerId="ADAL" clId="{AFF46616-1A93-4A51-BA75-4FD2BE5BAB4B}" dt="2020-01-30T17:57:31.955" v="10"/>
          <ac:cxnSpMkLst>
            <pc:docMk/>
            <pc:sldMk cId="181700405" sldId="294"/>
            <ac:cxnSpMk id="44" creationId="{0D48ED49-4D52-4384-92E9-40E9C215364E}"/>
          </ac:cxnSpMkLst>
        </pc:cxnChg>
        <pc:cxnChg chg="add">
          <ac:chgData name="Scott DeLoach" userId="e5ffe5c9-f8d4-4681-b92f-ad7c997ba6a6" providerId="ADAL" clId="{AFF46616-1A93-4A51-BA75-4FD2BE5BAB4B}" dt="2020-01-30T17:57:31.955" v="10"/>
          <ac:cxnSpMkLst>
            <pc:docMk/>
            <pc:sldMk cId="181700405" sldId="294"/>
            <ac:cxnSpMk id="45" creationId="{1080D9D1-C12C-4108-B073-5DF3FB903F30}"/>
          </ac:cxnSpMkLst>
        </pc:cxnChg>
        <pc:cxnChg chg="add">
          <ac:chgData name="Scott DeLoach" userId="e5ffe5c9-f8d4-4681-b92f-ad7c997ba6a6" providerId="ADAL" clId="{AFF46616-1A93-4A51-BA75-4FD2BE5BAB4B}" dt="2020-01-30T17:57:31.955" v="10"/>
          <ac:cxnSpMkLst>
            <pc:docMk/>
            <pc:sldMk cId="181700405" sldId="294"/>
            <ac:cxnSpMk id="48" creationId="{F87EEF55-993A-4077-B8B7-247BD956B746}"/>
          </ac:cxnSpMkLst>
        </pc:cxnChg>
        <pc:cxnChg chg="add">
          <ac:chgData name="Scott DeLoach" userId="e5ffe5c9-f8d4-4681-b92f-ad7c997ba6a6" providerId="ADAL" clId="{AFF46616-1A93-4A51-BA75-4FD2BE5BAB4B}" dt="2020-01-30T17:57:31.955" v="10"/>
          <ac:cxnSpMkLst>
            <pc:docMk/>
            <pc:sldMk cId="181700405" sldId="294"/>
            <ac:cxnSpMk id="54" creationId="{C48F9694-F6BF-47D4-820C-AEBE3D2DB63A}"/>
          </ac:cxnSpMkLst>
        </pc:cxnChg>
        <pc:cxnChg chg="add">
          <ac:chgData name="Scott DeLoach" userId="e5ffe5c9-f8d4-4681-b92f-ad7c997ba6a6" providerId="ADAL" clId="{AFF46616-1A93-4A51-BA75-4FD2BE5BAB4B}" dt="2020-01-30T17:57:31.955" v="10"/>
          <ac:cxnSpMkLst>
            <pc:docMk/>
            <pc:sldMk cId="181700405" sldId="294"/>
            <ac:cxnSpMk id="55" creationId="{C58ECBB7-B3BF-4D4F-8B63-F9CD7366F752}"/>
          </ac:cxnSpMkLst>
        </pc:cxnChg>
        <pc:cxnChg chg="add">
          <ac:chgData name="Scott DeLoach" userId="e5ffe5c9-f8d4-4681-b92f-ad7c997ba6a6" providerId="ADAL" clId="{AFF46616-1A93-4A51-BA75-4FD2BE5BAB4B}" dt="2020-01-30T17:57:31.955" v="10"/>
          <ac:cxnSpMkLst>
            <pc:docMk/>
            <pc:sldMk cId="181700405" sldId="294"/>
            <ac:cxnSpMk id="56" creationId="{A5B1F57A-C809-4A80-B4CE-6CD1A8BDED48}"/>
          </ac:cxnSpMkLst>
        </pc:cxnChg>
        <pc:cxnChg chg="add">
          <ac:chgData name="Scott DeLoach" userId="e5ffe5c9-f8d4-4681-b92f-ad7c997ba6a6" providerId="ADAL" clId="{AFF46616-1A93-4A51-BA75-4FD2BE5BAB4B}" dt="2020-01-30T17:57:31.955" v="10"/>
          <ac:cxnSpMkLst>
            <pc:docMk/>
            <pc:sldMk cId="181700405" sldId="294"/>
            <ac:cxnSpMk id="57" creationId="{42AE33EF-0ADB-4E8F-A4EE-C958967E8562}"/>
          </ac:cxnSpMkLst>
        </pc:cxnChg>
        <pc:cxnChg chg="add">
          <ac:chgData name="Scott DeLoach" userId="e5ffe5c9-f8d4-4681-b92f-ad7c997ba6a6" providerId="ADAL" clId="{AFF46616-1A93-4A51-BA75-4FD2BE5BAB4B}" dt="2020-01-30T17:57:31.955" v="10"/>
          <ac:cxnSpMkLst>
            <pc:docMk/>
            <pc:sldMk cId="181700405" sldId="294"/>
            <ac:cxnSpMk id="58" creationId="{8BB6FDF8-0114-4865-9A5E-4156B3E9AB0C}"/>
          </ac:cxnSpMkLst>
        </pc:cxnChg>
        <pc:cxnChg chg="add">
          <ac:chgData name="Scott DeLoach" userId="e5ffe5c9-f8d4-4681-b92f-ad7c997ba6a6" providerId="ADAL" clId="{AFF46616-1A93-4A51-BA75-4FD2BE5BAB4B}" dt="2020-01-30T17:57:31.955" v="10"/>
          <ac:cxnSpMkLst>
            <pc:docMk/>
            <pc:sldMk cId="181700405" sldId="294"/>
            <ac:cxnSpMk id="59" creationId="{D65214B4-D1E0-4F21-B8E8-EDE55DE2C412}"/>
          </ac:cxnSpMkLst>
        </pc:cxnChg>
        <pc:cxnChg chg="add">
          <ac:chgData name="Scott DeLoach" userId="e5ffe5c9-f8d4-4681-b92f-ad7c997ba6a6" providerId="ADAL" clId="{AFF46616-1A93-4A51-BA75-4FD2BE5BAB4B}" dt="2020-01-30T17:57:31.955" v="10"/>
          <ac:cxnSpMkLst>
            <pc:docMk/>
            <pc:sldMk cId="181700405" sldId="294"/>
            <ac:cxnSpMk id="61" creationId="{31831759-DEDD-4583-88C1-E9F5FD166406}"/>
          </ac:cxnSpMkLst>
        </pc:cxnChg>
        <pc:cxnChg chg="add">
          <ac:chgData name="Scott DeLoach" userId="e5ffe5c9-f8d4-4681-b92f-ad7c997ba6a6" providerId="ADAL" clId="{AFF46616-1A93-4A51-BA75-4FD2BE5BAB4B}" dt="2020-01-30T17:57:31.955" v="10"/>
          <ac:cxnSpMkLst>
            <pc:docMk/>
            <pc:sldMk cId="181700405" sldId="294"/>
            <ac:cxnSpMk id="62" creationId="{DA3EED71-AB87-4933-979F-785CF7F26D21}"/>
          </ac:cxnSpMkLst>
        </pc:cxnChg>
      </pc:sldChg>
      <pc:sldChg chg="addSp delSp modSp modNotesTx">
        <pc:chgData name="Scott DeLoach" userId="e5ffe5c9-f8d4-4681-b92f-ad7c997ba6a6" providerId="ADAL" clId="{AFF46616-1A93-4A51-BA75-4FD2BE5BAB4B}" dt="2020-01-30T21:51:36.635" v="4923" actId="20577"/>
        <pc:sldMkLst>
          <pc:docMk/>
          <pc:sldMk cId="4269765192" sldId="295"/>
        </pc:sldMkLst>
        <pc:spChg chg="del">
          <ac:chgData name="Scott DeLoach" userId="e5ffe5c9-f8d4-4681-b92f-ad7c997ba6a6" providerId="ADAL" clId="{AFF46616-1A93-4A51-BA75-4FD2BE5BAB4B}" dt="2020-01-30T18:02:04.982" v="33" actId="478"/>
          <ac:spMkLst>
            <pc:docMk/>
            <pc:sldMk cId="4269765192" sldId="295"/>
            <ac:spMk id="13" creationId="{E15566C7-0E74-4207-870E-07F307C1CB0C}"/>
          </ac:spMkLst>
        </pc:spChg>
        <pc:spChg chg="del">
          <ac:chgData name="Scott DeLoach" userId="e5ffe5c9-f8d4-4681-b92f-ad7c997ba6a6" providerId="ADAL" clId="{AFF46616-1A93-4A51-BA75-4FD2BE5BAB4B}" dt="2020-01-30T18:02:04.982" v="33" actId="478"/>
          <ac:spMkLst>
            <pc:docMk/>
            <pc:sldMk cId="4269765192" sldId="295"/>
            <ac:spMk id="19" creationId="{F75E5258-1FF7-4145-A1D5-0B1A0804B4DA}"/>
          </ac:spMkLst>
        </pc:spChg>
        <pc:spChg chg="del">
          <ac:chgData name="Scott DeLoach" userId="e5ffe5c9-f8d4-4681-b92f-ad7c997ba6a6" providerId="ADAL" clId="{AFF46616-1A93-4A51-BA75-4FD2BE5BAB4B}" dt="2020-01-30T18:02:04.982" v="33" actId="478"/>
          <ac:spMkLst>
            <pc:docMk/>
            <pc:sldMk cId="4269765192" sldId="295"/>
            <ac:spMk id="20" creationId="{45D3B39F-AC83-4837-9FE1-16B182A288D6}"/>
          </ac:spMkLst>
        </pc:spChg>
        <pc:spChg chg="del">
          <ac:chgData name="Scott DeLoach" userId="e5ffe5c9-f8d4-4681-b92f-ad7c997ba6a6" providerId="ADAL" clId="{AFF46616-1A93-4A51-BA75-4FD2BE5BAB4B}" dt="2020-01-30T18:02:04.982" v="33" actId="478"/>
          <ac:spMkLst>
            <pc:docMk/>
            <pc:sldMk cId="4269765192" sldId="295"/>
            <ac:spMk id="22" creationId="{708DA9C5-1838-43FA-A7FB-17C29DAC7B55}"/>
          </ac:spMkLst>
        </pc:spChg>
        <pc:spChg chg="del">
          <ac:chgData name="Scott DeLoach" userId="e5ffe5c9-f8d4-4681-b92f-ad7c997ba6a6" providerId="ADAL" clId="{AFF46616-1A93-4A51-BA75-4FD2BE5BAB4B}" dt="2020-01-30T18:02:04.982" v="33" actId="478"/>
          <ac:spMkLst>
            <pc:docMk/>
            <pc:sldMk cId="4269765192" sldId="295"/>
            <ac:spMk id="36" creationId="{2EDE9EB5-61D4-4A39-939C-0AE8A520A6B0}"/>
          </ac:spMkLst>
        </pc:spChg>
        <pc:spChg chg="del">
          <ac:chgData name="Scott DeLoach" userId="e5ffe5c9-f8d4-4681-b92f-ad7c997ba6a6" providerId="ADAL" clId="{AFF46616-1A93-4A51-BA75-4FD2BE5BAB4B}" dt="2020-01-30T18:02:04.982" v="33" actId="478"/>
          <ac:spMkLst>
            <pc:docMk/>
            <pc:sldMk cId="4269765192" sldId="295"/>
            <ac:spMk id="37" creationId="{198E45DA-BA10-4467-A680-0B40D98086EC}"/>
          </ac:spMkLst>
        </pc:spChg>
        <pc:spChg chg="del">
          <ac:chgData name="Scott DeLoach" userId="e5ffe5c9-f8d4-4681-b92f-ad7c997ba6a6" providerId="ADAL" clId="{AFF46616-1A93-4A51-BA75-4FD2BE5BAB4B}" dt="2020-01-30T18:02:04.982" v="33" actId="478"/>
          <ac:spMkLst>
            <pc:docMk/>
            <pc:sldMk cId="4269765192" sldId="295"/>
            <ac:spMk id="40" creationId="{1D82AE6D-150E-4C33-98F0-F9D74DB6276C}"/>
          </ac:spMkLst>
        </pc:spChg>
        <pc:spChg chg="del">
          <ac:chgData name="Scott DeLoach" userId="e5ffe5c9-f8d4-4681-b92f-ad7c997ba6a6" providerId="ADAL" clId="{AFF46616-1A93-4A51-BA75-4FD2BE5BAB4B}" dt="2020-01-30T18:02:04.982" v="33" actId="478"/>
          <ac:spMkLst>
            <pc:docMk/>
            <pc:sldMk cId="4269765192" sldId="295"/>
            <ac:spMk id="44" creationId="{F70C165A-39E0-4B46-8E3E-E7152D6A12B8}"/>
          </ac:spMkLst>
        </pc:spChg>
        <pc:spChg chg="del">
          <ac:chgData name="Scott DeLoach" userId="e5ffe5c9-f8d4-4681-b92f-ad7c997ba6a6" providerId="ADAL" clId="{AFF46616-1A93-4A51-BA75-4FD2BE5BAB4B}" dt="2020-01-30T18:02:04.982" v="33" actId="478"/>
          <ac:spMkLst>
            <pc:docMk/>
            <pc:sldMk cId="4269765192" sldId="295"/>
            <ac:spMk id="45" creationId="{4EEEE39D-9701-40AB-814A-508AC5929A64}"/>
          </ac:spMkLst>
        </pc:spChg>
        <pc:spChg chg="del">
          <ac:chgData name="Scott DeLoach" userId="e5ffe5c9-f8d4-4681-b92f-ad7c997ba6a6" providerId="ADAL" clId="{AFF46616-1A93-4A51-BA75-4FD2BE5BAB4B}" dt="2020-01-30T18:02:04.982" v="33" actId="478"/>
          <ac:spMkLst>
            <pc:docMk/>
            <pc:sldMk cId="4269765192" sldId="295"/>
            <ac:spMk id="46" creationId="{330EC729-C02A-46FA-BD06-FC33DC15A572}"/>
          </ac:spMkLst>
        </pc:spChg>
        <pc:spChg chg="del">
          <ac:chgData name="Scott DeLoach" userId="e5ffe5c9-f8d4-4681-b92f-ad7c997ba6a6" providerId="ADAL" clId="{AFF46616-1A93-4A51-BA75-4FD2BE5BAB4B}" dt="2020-01-30T18:02:04.982" v="33" actId="478"/>
          <ac:spMkLst>
            <pc:docMk/>
            <pc:sldMk cId="4269765192" sldId="295"/>
            <ac:spMk id="47" creationId="{7B69C315-F61B-4E67-B76D-E7FC448712E4}"/>
          </ac:spMkLst>
        </pc:spChg>
        <pc:spChg chg="del">
          <ac:chgData name="Scott DeLoach" userId="e5ffe5c9-f8d4-4681-b92f-ad7c997ba6a6" providerId="ADAL" clId="{AFF46616-1A93-4A51-BA75-4FD2BE5BAB4B}" dt="2020-01-30T18:02:04.982" v="33" actId="478"/>
          <ac:spMkLst>
            <pc:docMk/>
            <pc:sldMk cId="4269765192" sldId="295"/>
            <ac:spMk id="49" creationId="{089B7762-DF6D-4A25-B14A-36121CC11735}"/>
          </ac:spMkLst>
        </pc:spChg>
        <pc:spChg chg="del">
          <ac:chgData name="Scott DeLoach" userId="e5ffe5c9-f8d4-4681-b92f-ad7c997ba6a6" providerId="ADAL" clId="{AFF46616-1A93-4A51-BA75-4FD2BE5BAB4B}" dt="2020-01-30T18:02:04.982" v="33" actId="478"/>
          <ac:spMkLst>
            <pc:docMk/>
            <pc:sldMk cId="4269765192" sldId="295"/>
            <ac:spMk id="50" creationId="{312C4016-6584-4C6F-AE66-9CE69DDFDF52}"/>
          </ac:spMkLst>
        </pc:spChg>
        <pc:spChg chg="del">
          <ac:chgData name="Scott DeLoach" userId="e5ffe5c9-f8d4-4681-b92f-ad7c997ba6a6" providerId="ADAL" clId="{AFF46616-1A93-4A51-BA75-4FD2BE5BAB4B}" dt="2020-01-30T18:02:04.982" v="33" actId="478"/>
          <ac:spMkLst>
            <pc:docMk/>
            <pc:sldMk cId="4269765192" sldId="295"/>
            <ac:spMk id="52" creationId="{3B85C2C9-A6B8-4E62-85EB-9354E0369C55}"/>
          </ac:spMkLst>
        </pc:spChg>
        <pc:spChg chg="del">
          <ac:chgData name="Scott DeLoach" userId="e5ffe5c9-f8d4-4681-b92f-ad7c997ba6a6" providerId="ADAL" clId="{AFF46616-1A93-4A51-BA75-4FD2BE5BAB4B}" dt="2020-01-30T18:02:04.982" v="33" actId="478"/>
          <ac:spMkLst>
            <pc:docMk/>
            <pc:sldMk cId="4269765192" sldId="295"/>
            <ac:spMk id="53" creationId="{F27557D6-8F46-4862-91EA-7899CD680777}"/>
          </ac:spMkLst>
        </pc:spChg>
        <pc:spChg chg="add mod">
          <ac:chgData name="Scott DeLoach" userId="e5ffe5c9-f8d4-4681-b92f-ad7c997ba6a6" providerId="ADAL" clId="{AFF46616-1A93-4A51-BA75-4FD2BE5BAB4B}" dt="2020-01-30T18:02:31.692" v="39" actId="14861"/>
          <ac:spMkLst>
            <pc:docMk/>
            <pc:sldMk cId="4269765192" sldId="295"/>
            <ac:spMk id="54" creationId="{8BDE8B70-B532-4BFD-88F6-2A8A47D7ECB9}"/>
          </ac:spMkLst>
        </pc:spChg>
        <pc:spChg chg="del">
          <ac:chgData name="Scott DeLoach" userId="e5ffe5c9-f8d4-4681-b92f-ad7c997ba6a6" providerId="ADAL" clId="{AFF46616-1A93-4A51-BA75-4FD2BE5BAB4B}" dt="2020-01-30T18:02:04.982" v="33" actId="478"/>
          <ac:spMkLst>
            <pc:docMk/>
            <pc:sldMk cId="4269765192" sldId="295"/>
            <ac:spMk id="56" creationId="{4F41DBB2-63A7-408F-B983-3189F600CAD6}"/>
          </ac:spMkLst>
        </pc:spChg>
        <pc:spChg chg="del">
          <ac:chgData name="Scott DeLoach" userId="e5ffe5c9-f8d4-4681-b92f-ad7c997ba6a6" providerId="ADAL" clId="{AFF46616-1A93-4A51-BA75-4FD2BE5BAB4B}" dt="2020-01-30T18:02:04.982" v="33" actId="478"/>
          <ac:spMkLst>
            <pc:docMk/>
            <pc:sldMk cId="4269765192" sldId="295"/>
            <ac:spMk id="57" creationId="{7A5E8D71-DE2C-4AA2-8076-F9DF4CD7CEC2}"/>
          </ac:spMkLst>
        </pc:spChg>
        <pc:spChg chg="del">
          <ac:chgData name="Scott DeLoach" userId="e5ffe5c9-f8d4-4681-b92f-ad7c997ba6a6" providerId="ADAL" clId="{AFF46616-1A93-4A51-BA75-4FD2BE5BAB4B}" dt="2020-01-30T18:02:04.982" v="33" actId="478"/>
          <ac:spMkLst>
            <pc:docMk/>
            <pc:sldMk cId="4269765192" sldId="295"/>
            <ac:spMk id="58" creationId="{63FD2AE0-B598-4491-8F3F-37710CD56C1F}"/>
          </ac:spMkLst>
        </pc:spChg>
        <pc:spChg chg="del">
          <ac:chgData name="Scott DeLoach" userId="e5ffe5c9-f8d4-4681-b92f-ad7c997ba6a6" providerId="ADAL" clId="{AFF46616-1A93-4A51-BA75-4FD2BE5BAB4B}" dt="2020-01-30T18:02:04.982" v="33" actId="478"/>
          <ac:spMkLst>
            <pc:docMk/>
            <pc:sldMk cId="4269765192" sldId="295"/>
            <ac:spMk id="61" creationId="{80E8FA81-D3C7-4F0C-A476-882058823CF7}"/>
          </ac:spMkLst>
        </pc:spChg>
        <pc:spChg chg="del">
          <ac:chgData name="Scott DeLoach" userId="e5ffe5c9-f8d4-4681-b92f-ad7c997ba6a6" providerId="ADAL" clId="{AFF46616-1A93-4A51-BA75-4FD2BE5BAB4B}" dt="2020-01-30T18:02:04.982" v="33" actId="478"/>
          <ac:spMkLst>
            <pc:docMk/>
            <pc:sldMk cId="4269765192" sldId="295"/>
            <ac:spMk id="62" creationId="{911B2004-E1BD-4055-AB4B-703EBD524C7B}"/>
          </ac:spMkLst>
        </pc:spChg>
        <pc:spChg chg="add mod">
          <ac:chgData name="Scott DeLoach" userId="e5ffe5c9-f8d4-4681-b92f-ad7c997ba6a6" providerId="ADAL" clId="{AFF46616-1A93-4A51-BA75-4FD2BE5BAB4B}" dt="2020-01-30T18:02:31.692" v="39" actId="14861"/>
          <ac:spMkLst>
            <pc:docMk/>
            <pc:sldMk cId="4269765192" sldId="295"/>
            <ac:spMk id="65" creationId="{1C5996C3-3C19-4A8B-BB45-C9E2E8F19E7B}"/>
          </ac:spMkLst>
        </pc:spChg>
        <pc:spChg chg="add mod">
          <ac:chgData name="Scott DeLoach" userId="e5ffe5c9-f8d4-4681-b92f-ad7c997ba6a6" providerId="ADAL" clId="{AFF46616-1A93-4A51-BA75-4FD2BE5BAB4B}" dt="2020-01-30T18:02:31.692" v="39" actId="14861"/>
          <ac:spMkLst>
            <pc:docMk/>
            <pc:sldMk cId="4269765192" sldId="295"/>
            <ac:spMk id="66" creationId="{6065DB3B-1FFB-4973-9806-2CA0402D79E4}"/>
          </ac:spMkLst>
        </pc:spChg>
        <pc:spChg chg="add mod">
          <ac:chgData name="Scott DeLoach" userId="e5ffe5c9-f8d4-4681-b92f-ad7c997ba6a6" providerId="ADAL" clId="{AFF46616-1A93-4A51-BA75-4FD2BE5BAB4B}" dt="2020-01-30T18:03:04.479" v="42" actId="14861"/>
          <ac:spMkLst>
            <pc:docMk/>
            <pc:sldMk cId="4269765192" sldId="295"/>
            <ac:spMk id="68" creationId="{8DB978FC-F88F-4FCD-A628-24A6B43694AA}"/>
          </ac:spMkLst>
        </pc:spChg>
        <pc:spChg chg="add mod">
          <ac:chgData name="Scott DeLoach" userId="e5ffe5c9-f8d4-4681-b92f-ad7c997ba6a6" providerId="ADAL" clId="{AFF46616-1A93-4A51-BA75-4FD2BE5BAB4B}" dt="2020-01-30T18:02:31.692" v="39" actId="14861"/>
          <ac:spMkLst>
            <pc:docMk/>
            <pc:sldMk cId="4269765192" sldId="295"/>
            <ac:spMk id="69" creationId="{E61E938A-F7B5-4736-9A8E-C8A77FC9FC6D}"/>
          </ac:spMkLst>
        </pc:spChg>
        <pc:spChg chg="del">
          <ac:chgData name="Scott DeLoach" userId="e5ffe5c9-f8d4-4681-b92f-ad7c997ba6a6" providerId="ADAL" clId="{AFF46616-1A93-4A51-BA75-4FD2BE5BAB4B}" dt="2020-01-30T18:02:04.982" v="33" actId="478"/>
          <ac:spMkLst>
            <pc:docMk/>
            <pc:sldMk cId="4269765192" sldId="295"/>
            <ac:spMk id="70" creationId="{DD1DAB3E-FB58-4F12-90AA-9F07E95AD6E8}"/>
          </ac:spMkLst>
        </pc:spChg>
        <pc:spChg chg="del">
          <ac:chgData name="Scott DeLoach" userId="e5ffe5c9-f8d4-4681-b92f-ad7c997ba6a6" providerId="ADAL" clId="{AFF46616-1A93-4A51-BA75-4FD2BE5BAB4B}" dt="2020-01-30T18:02:04.982" v="33" actId="478"/>
          <ac:spMkLst>
            <pc:docMk/>
            <pc:sldMk cId="4269765192" sldId="295"/>
            <ac:spMk id="71" creationId="{3F176678-5BD8-4E32-801B-A473294F34AE}"/>
          </ac:spMkLst>
        </pc:spChg>
        <pc:spChg chg="del">
          <ac:chgData name="Scott DeLoach" userId="e5ffe5c9-f8d4-4681-b92f-ad7c997ba6a6" providerId="ADAL" clId="{AFF46616-1A93-4A51-BA75-4FD2BE5BAB4B}" dt="2020-01-30T18:02:04.982" v="33" actId="478"/>
          <ac:spMkLst>
            <pc:docMk/>
            <pc:sldMk cId="4269765192" sldId="295"/>
            <ac:spMk id="72" creationId="{4D39DEF4-D80E-488C-BA84-952BD69D3BC1}"/>
          </ac:spMkLst>
        </pc:spChg>
        <pc:spChg chg="add mod">
          <ac:chgData name="Scott DeLoach" userId="e5ffe5c9-f8d4-4681-b92f-ad7c997ba6a6" providerId="ADAL" clId="{AFF46616-1A93-4A51-BA75-4FD2BE5BAB4B}" dt="2020-01-30T18:03:04.479" v="42" actId="14861"/>
          <ac:spMkLst>
            <pc:docMk/>
            <pc:sldMk cId="4269765192" sldId="295"/>
            <ac:spMk id="75" creationId="{801FB2D6-390C-4285-B03B-C5C6CFB791B5}"/>
          </ac:spMkLst>
        </pc:spChg>
        <pc:spChg chg="add mod">
          <ac:chgData name="Scott DeLoach" userId="e5ffe5c9-f8d4-4681-b92f-ad7c997ba6a6" providerId="ADAL" clId="{AFF46616-1A93-4A51-BA75-4FD2BE5BAB4B}" dt="2020-01-30T18:02:31.692" v="39" actId="14861"/>
          <ac:spMkLst>
            <pc:docMk/>
            <pc:sldMk cId="4269765192" sldId="295"/>
            <ac:spMk id="76" creationId="{BF31F6E4-997D-4DCB-B4C5-83B63FFF905A}"/>
          </ac:spMkLst>
        </pc:spChg>
        <pc:spChg chg="del">
          <ac:chgData name="Scott DeLoach" userId="e5ffe5c9-f8d4-4681-b92f-ad7c997ba6a6" providerId="ADAL" clId="{AFF46616-1A93-4A51-BA75-4FD2BE5BAB4B}" dt="2020-01-30T18:02:04.982" v="33" actId="478"/>
          <ac:spMkLst>
            <pc:docMk/>
            <pc:sldMk cId="4269765192" sldId="295"/>
            <ac:spMk id="78" creationId="{B0EA2ED1-A9FA-4ECB-8B4E-ACF96B73486B}"/>
          </ac:spMkLst>
        </pc:spChg>
        <pc:spChg chg="add mod">
          <ac:chgData name="Scott DeLoach" userId="e5ffe5c9-f8d4-4681-b92f-ad7c997ba6a6" providerId="ADAL" clId="{AFF46616-1A93-4A51-BA75-4FD2BE5BAB4B}" dt="2020-01-30T18:02:31.692" v="39" actId="14861"/>
          <ac:spMkLst>
            <pc:docMk/>
            <pc:sldMk cId="4269765192" sldId="295"/>
            <ac:spMk id="79" creationId="{5FBAC12C-3031-4406-82EC-AD2A34667BB9}"/>
          </ac:spMkLst>
        </pc:spChg>
        <pc:spChg chg="add mod">
          <ac:chgData name="Scott DeLoach" userId="e5ffe5c9-f8d4-4681-b92f-ad7c997ba6a6" providerId="ADAL" clId="{AFF46616-1A93-4A51-BA75-4FD2BE5BAB4B}" dt="2020-01-30T18:02:31.692" v="39" actId="14861"/>
          <ac:spMkLst>
            <pc:docMk/>
            <pc:sldMk cId="4269765192" sldId="295"/>
            <ac:spMk id="92" creationId="{E764656C-D4A5-4C3A-8E24-5E60F7D4FAB0}"/>
          </ac:spMkLst>
        </pc:spChg>
        <pc:spChg chg="del">
          <ac:chgData name="Scott DeLoach" userId="e5ffe5c9-f8d4-4681-b92f-ad7c997ba6a6" providerId="ADAL" clId="{AFF46616-1A93-4A51-BA75-4FD2BE5BAB4B}" dt="2020-01-30T18:02:04.982" v="33" actId="478"/>
          <ac:spMkLst>
            <pc:docMk/>
            <pc:sldMk cId="4269765192" sldId="295"/>
            <ac:spMk id="94" creationId="{7917B01C-E881-4E7E-A5E2-7F5F50A922FF}"/>
          </ac:spMkLst>
        </pc:spChg>
        <pc:spChg chg="add mod">
          <ac:chgData name="Scott DeLoach" userId="e5ffe5c9-f8d4-4681-b92f-ad7c997ba6a6" providerId="ADAL" clId="{AFF46616-1A93-4A51-BA75-4FD2BE5BAB4B}" dt="2020-01-30T18:02:31.692" v="39" actId="14861"/>
          <ac:spMkLst>
            <pc:docMk/>
            <pc:sldMk cId="4269765192" sldId="295"/>
            <ac:spMk id="97" creationId="{D361D310-8CB9-453D-A086-0326D11159BF}"/>
          </ac:spMkLst>
        </pc:spChg>
        <pc:spChg chg="add mod">
          <ac:chgData name="Scott DeLoach" userId="e5ffe5c9-f8d4-4681-b92f-ad7c997ba6a6" providerId="ADAL" clId="{AFF46616-1A93-4A51-BA75-4FD2BE5BAB4B}" dt="2020-01-30T18:02:31.692" v="39" actId="14861"/>
          <ac:spMkLst>
            <pc:docMk/>
            <pc:sldMk cId="4269765192" sldId="295"/>
            <ac:spMk id="99" creationId="{9584BF4E-3374-4B5E-A269-B0F949D59633}"/>
          </ac:spMkLst>
        </pc:spChg>
        <pc:spChg chg="del">
          <ac:chgData name="Scott DeLoach" userId="e5ffe5c9-f8d4-4681-b92f-ad7c997ba6a6" providerId="ADAL" clId="{AFF46616-1A93-4A51-BA75-4FD2BE5BAB4B}" dt="2020-01-30T18:02:04.982" v="33" actId="478"/>
          <ac:spMkLst>
            <pc:docMk/>
            <pc:sldMk cId="4269765192" sldId="295"/>
            <ac:spMk id="100" creationId="{99F10BC9-3260-4DCF-AFE5-6C5FB8C30BF2}"/>
          </ac:spMkLst>
        </pc:spChg>
        <pc:spChg chg="add mod">
          <ac:chgData name="Scott DeLoach" userId="e5ffe5c9-f8d4-4681-b92f-ad7c997ba6a6" providerId="ADAL" clId="{AFF46616-1A93-4A51-BA75-4FD2BE5BAB4B}" dt="2020-01-30T18:02:31.692" v="39" actId="14861"/>
          <ac:spMkLst>
            <pc:docMk/>
            <pc:sldMk cId="4269765192" sldId="295"/>
            <ac:spMk id="102" creationId="{3618E092-92FD-4A72-A263-86EC927C9107}"/>
          </ac:spMkLst>
        </pc:spChg>
        <pc:spChg chg="add mod">
          <ac:chgData name="Scott DeLoach" userId="e5ffe5c9-f8d4-4681-b92f-ad7c997ba6a6" providerId="ADAL" clId="{AFF46616-1A93-4A51-BA75-4FD2BE5BAB4B}" dt="2020-01-30T18:02:31.692" v="39" actId="14861"/>
          <ac:spMkLst>
            <pc:docMk/>
            <pc:sldMk cId="4269765192" sldId="295"/>
            <ac:spMk id="103" creationId="{CBEB302D-0EB3-4445-A289-DDBBE083E45F}"/>
          </ac:spMkLst>
        </pc:spChg>
        <pc:spChg chg="add mod">
          <ac:chgData name="Scott DeLoach" userId="e5ffe5c9-f8d4-4681-b92f-ad7c997ba6a6" providerId="ADAL" clId="{AFF46616-1A93-4A51-BA75-4FD2BE5BAB4B}" dt="2020-01-30T18:03:04.479" v="42" actId="14861"/>
          <ac:spMkLst>
            <pc:docMk/>
            <pc:sldMk cId="4269765192" sldId="295"/>
            <ac:spMk id="118" creationId="{E9F0BBB6-2409-4EB2-ADFB-B6B9E615B456}"/>
          </ac:spMkLst>
        </pc:spChg>
        <pc:spChg chg="add mod">
          <ac:chgData name="Scott DeLoach" userId="e5ffe5c9-f8d4-4681-b92f-ad7c997ba6a6" providerId="ADAL" clId="{AFF46616-1A93-4A51-BA75-4FD2BE5BAB4B}" dt="2020-01-30T18:02:31.692" v="39" actId="14861"/>
          <ac:spMkLst>
            <pc:docMk/>
            <pc:sldMk cId="4269765192" sldId="295"/>
            <ac:spMk id="119" creationId="{E580D2CC-976B-46EB-8C75-400471F1F3A9}"/>
          </ac:spMkLst>
        </pc:spChg>
        <pc:spChg chg="add mod">
          <ac:chgData name="Scott DeLoach" userId="e5ffe5c9-f8d4-4681-b92f-ad7c997ba6a6" providerId="ADAL" clId="{AFF46616-1A93-4A51-BA75-4FD2BE5BAB4B}" dt="2020-01-30T18:02:31.692" v="39" actId="14861"/>
          <ac:spMkLst>
            <pc:docMk/>
            <pc:sldMk cId="4269765192" sldId="295"/>
            <ac:spMk id="121" creationId="{5E54C754-1CA9-4645-9DD1-6EB651CC261D}"/>
          </ac:spMkLst>
        </pc:spChg>
        <pc:spChg chg="add mod">
          <ac:chgData name="Scott DeLoach" userId="e5ffe5c9-f8d4-4681-b92f-ad7c997ba6a6" providerId="ADAL" clId="{AFF46616-1A93-4A51-BA75-4FD2BE5BAB4B}" dt="2020-01-30T18:02:31.692" v="39" actId="14861"/>
          <ac:spMkLst>
            <pc:docMk/>
            <pc:sldMk cId="4269765192" sldId="295"/>
            <ac:spMk id="122" creationId="{9F1B9421-67C9-4B13-A493-A63A04412B37}"/>
          </ac:spMkLst>
        </pc:spChg>
        <pc:grpChg chg="add mod">
          <ac:chgData name="Scott DeLoach" userId="e5ffe5c9-f8d4-4681-b92f-ad7c997ba6a6" providerId="ADAL" clId="{AFF46616-1A93-4A51-BA75-4FD2BE5BAB4B}" dt="2020-01-30T18:02:31.692" v="39" actId="14861"/>
          <ac:grpSpMkLst>
            <pc:docMk/>
            <pc:sldMk cId="4269765192" sldId="295"/>
            <ac:grpSpMk id="109" creationId="{9D33E461-02D9-4A97-AB48-53A16CDBFC53}"/>
          </ac:grpSpMkLst>
        </pc:grpChg>
        <pc:grpChg chg="add mod">
          <ac:chgData name="Scott DeLoach" userId="e5ffe5c9-f8d4-4681-b92f-ad7c997ba6a6" providerId="ADAL" clId="{AFF46616-1A93-4A51-BA75-4FD2BE5BAB4B}" dt="2020-01-30T18:02:31.692" v="39" actId="14861"/>
          <ac:grpSpMkLst>
            <pc:docMk/>
            <pc:sldMk cId="4269765192" sldId="295"/>
            <ac:grpSpMk id="113" creationId="{3BCB748D-8496-4371-83D4-7873CCF8D2E2}"/>
          </ac:grpSpMkLst>
        </pc:grpChg>
        <pc:cxnChg chg="del mod">
          <ac:chgData name="Scott DeLoach" userId="e5ffe5c9-f8d4-4681-b92f-ad7c997ba6a6" providerId="ADAL" clId="{AFF46616-1A93-4A51-BA75-4FD2BE5BAB4B}" dt="2020-01-30T18:02:04.982" v="33" actId="478"/>
          <ac:cxnSpMkLst>
            <pc:docMk/>
            <pc:sldMk cId="4269765192" sldId="295"/>
            <ac:cxnSpMk id="15" creationId="{494D7C2B-D40A-4655-BF27-BC25FD503A9A}"/>
          </ac:cxnSpMkLst>
        </pc:cxnChg>
        <pc:cxnChg chg="del">
          <ac:chgData name="Scott DeLoach" userId="e5ffe5c9-f8d4-4681-b92f-ad7c997ba6a6" providerId="ADAL" clId="{AFF46616-1A93-4A51-BA75-4FD2BE5BAB4B}" dt="2020-01-30T18:02:04.982" v="33" actId="478"/>
          <ac:cxnSpMkLst>
            <pc:docMk/>
            <pc:sldMk cId="4269765192" sldId="295"/>
            <ac:cxnSpMk id="16" creationId="{861C5DDF-B804-40EF-9838-138EB79487AD}"/>
          </ac:cxnSpMkLst>
        </pc:cxnChg>
        <pc:cxnChg chg="del mod">
          <ac:chgData name="Scott DeLoach" userId="e5ffe5c9-f8d4-4681-b92f-ad7c997ba6a6" providerId="ADAL" clId="{AFF46616-1A93-4A51-BA75-4FD2BE5BAB4B}" dt="2020-01-30T18:02:04.982" v="33" actId="478"/>
          <ac:cxnSpMkLst>
            <pc:docMk/>
            <pc:sldMk cId="4269765192" sldId="295"/>
            <ac:cxnSpMk id="17" creationId="{698C8156-0E24-4F1E-B9FB-7B26E960B50F}"/>
          </ac:cxnSpMkLst>
        </pc:cxnChg>
        <pc:cxnChg chg="del mod">
          <ac:chgData name="Scott DeLoach" userId="e5ffe5c9-f8d4-4681-b92f-ad7c997ba6a6" providerId="ADAL" clId="{AFF46616-1A93-4A51-BA75-4FD2BE5BAB4B}" dt="2020-01-30T18:02:04.982" v="33" actId="478"/>
          <ac:cxnSpMkLst>
            <pc:docMk/>
            <pc:sldMk cId="4269765192" sldId="295"/>
            <ac:cxnSpMk id="18" creationId="{46402E9F-FA36-4D7F-AD9E-454F5A55118A}"/>
          </ac:cxnSpMkLst>
        </pc:cxnChg>
        <pc:cxnChg chg="del mod">
          <ac:chgData name="Scott DeLoach" userId="e5ffe5c9-f8d4-4681-b92f-ad7c997ba6a6" providerId="ADAL" clId="{AFF46616-1A93-4A51-BA75-4FD2BE5BAB4B}" dt="2020-01-30T18:02:04.982" v="33" actId="478"/>
          <ac:cxnSpMkLst>
            <pc:docMk/>
            <pc:sldMk cId="4269765192" sldId="295"/>
            <ac:cxnSpMk id="41" creationId="{36FECEC0-0CF5-42CB-8045-8B0A7F4E47F8}"/>
          </ac:cxnSpMkLst>
        </pc:cxnChg>
        <pc:cxnChg chg="del mod">
          <ac:chgData name="Scott DeLoach" userId="e5ffe5c9-f8d4-4681-b92f-ad7c997ba6a6" providerId="ADAL" clId="{AFF46616-1A93-4A51-BA75-4FD2BE5BAB4B}" dt="2020-01-30T18:02:04.982" v="33" actId="478"/>
          <ac:cxnSpMkLst>
            <pc:docMk/>
            <pc:sldMk cId="4269765192" sldId="295"/>
            <ac:cxnSpMk id="48" creationId="{BB8ECE9C-261E-466A-A9C7-895170320632}"/>
          </ac:cxnSpMkLst>
        </pc:cxnChg>
        <pc:cxnChg chg="del mod">
          <ac:chgData name="Scott DeLoach" userId="e5ffe5c9-f8d4-4681-b92f-ad7c997ba6a6" providerId="ADAL" clId="{AFF46616-1A93-4A51-BA75-4FD2BE5BAB4B}" dt="2020-01-30T18:02:04.982" v="33" actId="478"/>
          <ac:cxnSpMkLst>
            <pc:docMk/>
            <pc:sldMk cId="4269765192" sldId="295"/>
            <ac:cxnSpMk id="51" creationId="{C133C6AF-707F-4510-B34A-63BF6D7372F7}"/>
          </ac:cxnSpMkLst>
        </pc:cxnChg>
        <pc:cxnChg chg="add mod">
          <ac:chgData name="Scott DeLoach" userId="e5ffe5c9-f8d4-4681-b92f-ad7c997ba6a6" providerId="ADAL" clId="{AFF46616-1A93-4A51-BA75-4FD2BE5BAB4B}" dt="2020-01-30T18:02:31.692" v="39" actId="14861"/>
          <ac:cxnSpMkLst>
            <pc:docMk/>
            <pc:sldMk cId="4269765192" sldId="295"/>
            <ac:cxnSpMk id="59" creationId="{54043CB7-7691-4E6E-9A62-BC2D67B25E61}"/>
          </ac:cxnSpMkLst>
        </pc:cxnChg>
        <pc:cxnChg chg="add mod">
          <ac:chgData name="Scott DeLoach" userId="e5ffe5c9-f8d4-4681-b92f-ad7c997ba6a6" providerId="ADAL" clId="{AFF46616-1A93-4A51-BA75-4FD2BE5BAB4B}" dt="2020-01-30T18:02:31.692" v="39" actId="14861"/>
          <ac:cxnSpMkLst>
            <pc:docMk/>
            <pc:sldMk cId="4269765192" sldId="295"/>
            <ac:cxnSpMk id="60" creationId="{3F8F55EE-60A7-4AC7-A5A7-9D7F075ECB13}"/>
          </ac:cxnSpMkLst>
        </pc:cxnChg>
        <pc:cxnChg chg="add mod">
          <ac:chgData name="Scott DeLoach" userId="e5ffe5c9-f8d4-4681-b92f-ad7c997ba6a6" providerId="ADAL" clId="{AFF46616-1A93-4A51-BA75-4FD2BE5BAB4B}" dt="2020-01-30T18:02:31.692" v="39" actId="14861"/>
          <ac:cxnSpMkLst>
            <pc:docMk/>
            <pc:sldMk cId="4269765192" sldId="295"/>
            <ac:cxnSpMk id="63" creationId="{69300DCE-3CF0-4CD1-BA24-013D690F73EE}"/>
          </ac:cxnSpMkLst>
        </pc:cxnChg>
        <pc:cxnChg chg="add mod">
          <ac:chgData name="Scott DeLoach" userId="e5ffe5c9-f8d4-4681-b92f-ad7c997ba6a6" providerId="ADAL" clId="{AFF46616-1A93-4A51-BA75-4FD2BE5BAB4B}" dt="2020-01-30T18:02:31.692" v="39" actId="14861"/>
          <ac:cxnSpMkLst>
            <pc:docMk/>
            <pc:sldMk cId="4269765192" sldId="295"/>
            <ac:cxnSpMk id="64" creationId="{70086CB0-3B40-4804-8CEE-05BFF49E30F6}"/>
          </ac:cxnSpMkLst>
        </pc:cxnChg>
        <pc:cxnChg chg="add mod">
          <ac:chgData name="Scott DeLoach" userId="e5ffe5c9-f8d4-4681-b92f-ad7c997ba6a6" providerId="ADAL" clId="{AFF46616-1A93-4A51-BA75-4FD2BE5BAB4B}" dt="2020-01-30T18:02:31.692" v="39" actId="14861"/>
          <ac:cxnSpMkLst>
            <pc:docMk/>
            <pc:sldMk cId="4269765192" sldId="295"/>
            <ac:cxnSpMk id="67" creationId="{4C9BE3EB-9EC3-4DCF-88B4-841ECA0668F4}"/>
          </ac:cxnSpMkLst>
        </pc:cxnChg>
        <pc:cxnChg chg="del mod">
          <ac:chgData name="Scott DeLoach" userId="e5ffe5c9-f8d4-4681-b92f-ad7c997ba6a6" providerId="ADAL" clId="{AFF46616-1A93-4A51-BA75-4FD2BE5BAB4B}" dt="2020-01-30T18:02:04.982" v="33" actId="478"/>
          <ac:cxnSpMkLst>
            <pc:docMk/>
            <pc:sldMk cId="4269765192" sldId="295"/>
            <ac:cxnSpMk id="73" creationId="{243AEBA9-21F4-4F4C-AB83-BA9B0E09EE05}"/>
          </ac:cxnSpMkLst>
        </pc:cxnChg>
        <pc:cxnChg chg="del mod">
          <ac:chgData name="Scott DeLoach" userId="e5ffe5c9-f8d4-4681-b92f-ad7c997ba6a6" providerId="ADAL" clId="{AFF46616-1A93-4A51-BA75-4FD2BE5BAB4B}" dt="2020-01-30T18:02:04.982" v="33" actId="478"/>
          <ac:cxnSpMkLst>
            <pc:docMk/>
            <pc:sldMk cId="4269765192" sldId="295"/>
            <ac:cxnSpMk id="74" creationId="{EB7A9CF1-A687-4771-844E-119EE72F79CA}"/>
          </ac:cxnSpMkLst>
        </pc:cxnChg>
        <pc:cxnChg chg="del mod">
          <ac:chgData name="Scott DeLoach" userId="e5ffe5c9-f8d4-4681-b92f-ad7c997ba6a6" providerId="ADAL" clId="{AFF46616-1A93-4A51-BA75-4FD2BE5BAB4B}" dt="2020-01-30T18:02:04.982" v="33" actId="478"/>
          <ac:cxnSpMkLst>
            <pc:docMk/>
            <pc:sldMk cId="4269765192" sldId="295"/>
            <ac:cxnSpMk id="77" creationId="{3CF9E892-0873-4AF0-B32B-8C4ECBD06BE5}"/>
          </ac:cxnSpMkLst>
        </pc:cxnChg>
        <pc:cxnChg chg="del mod">
          <ac:chgData name="Scott DeLoach" userId="e5ffe5c9-f8d4-4681-b92f-ad7c997ba6a6" providerId="ADAL" clId="{AFF46616-1A93-4A51-BA75-4FD2BE5BAB4B}" dt="2020-01-30T18:02:04.982" v="33" actId="478"/>
          <ac:cxnSpMkLst>
            <pc:docMk/>
            <pc:sldMk cId="4269765192" sldId="295"/>
            <ac:cxnSpMk id="80" creationId="{067344E8-9E6D-4329-8A60-DA18132E019A}"/>
          </ac:cxnSpMkLst>
        </pc:cxnChg>
        <pc:cxnChg chg="add mod">
          <ac:chgData name="Scott DeLoach" userId="e5ffe5c9-f8d4-4681-b92f-ad7c997ba6a6" providerId="ADAL" clId="{AFF46616-1A93-4A51-BA75-4FD2BE5BAB4B}" dt="2020-01-30T18:02:31.692" v="39" actId="14861"/>
          <ac:cxnSpMkLst>
            <pc:docMk/>
            <pc:sldMk cId="4269765192" sldId="295"/>
            <ac:cxnSpMk id="81" creationId="{F65EADE6-E3CA-4FF4-98BB-BB0F2BB008F9}"/>
          </ac:cxnSpMkLst>
        </pc:cxnChg>
        <pc:cxnChg chg="add mod">
          <ac:chgData name="Scott DeLoach" userId="e5ffe5c9-f8d4-4681-b92f-ad7c997ba6a6" providerId="ADAL" clId="{AFF46616-1A93-4A51-BA75-4FD2BE5BAB4B}" dt="2020-01-30T18:02:31.692" v="39" actId="14861"/>
          <ac:cxnSpMkLst>
            <pc:docMk/>
            <pc:sldMk cId="4269765192" sldId="295"/>
            <ac:cxnSpMk id="82" creationId="{039BB472-46DA-4BEA-921C-0B9C41B66683}"/>
          </ac:cxnSpMkLst>
        </pc:cxnChg>
        <pc:cxnChg chg="del mod">
          <ac:chgData name="Scott DeLoach" userId="e5ffe5c9-f8d4-4681-b92f-ad7c997ba6a6" providerId="ADAL" clId="{AFF46616-1A93-4A51-BA75-4FD2BE5BAB4B}" dt="2020-01-30T18:02:04.982" v="33" actId="478"/>
          <ac:cxnSpMkLst>
            <pc:docMk/>
            <pc:sldMk cId="4269765192" sldId="295"/>
            <ac:cxnSpMk id="83" creationId="{5AD84311-BF31-4CF9-BC12-44F425FECFD5}"/>
          </ac:cxnSpMkLst>
        </pc:cxnChg>
        <pc:cxnChg chg="del mod">
          <ac:chgData name="Scott DeLoach" userId="e5ffe5c9-f8d4-4681-b92f-ad7c997ba6a6" providerId="ADAL" clId="{AFF46616-1A93-4A51-BA75-4FD2BE5BAB4B}" dt="2020-01-30T18:02:04.982" v="33" actId="478"/>
          <ac:cxnSpMkLst>
            <pc:docMk/>
            <pc:sldMk cId="4269765192" sldId="295"/>
            <ac:cxnSpMk id="84" creationId="{821C29DC-0FEE-446A-A13F-D1491FD8438D}"/>
          </ac:cxnSpMkLst>
        </pc:cxnChg>
        <pc:cxnChg chg="add mod">
          <ac:chgData name="Scott DeLoach" userId="e5ffe5c9-f8d4-4681-b92f-ad7c997ba6a6" providerId="ADAL" clId="{AFF46616-1A93-4A51-BA75-4FD2BE5BAB4B}" dt="2020-01-30T18:02:31.692" v="39" actId="14861"/>
          <ac:cxnSpMkLst>
            <pc:docMk/>
            <pc:sldMk cId="4269765192" sldId="295"/>
            <ac:cxnSpMk id="85" creationId="{55A6B2D8-9C39-4D22-89C7-F0147A80E9CE}"/>
          </ac:cxnSpMkLst>
        </pc:cxnChg>
        <pc:cxnChg chg="del mod">
          <ac:chgData name="Scott DeLoach" userId="e5ffe5c9-f8d4-4681-b92f-ad7c997ba6a6" providerId="ADAL" clId="{AFF46616-1A93-4A51-BA75-4FD2BE5BAB4B}" dt="2020-01-30T18:02:04.982" v="33" actId="478"/>
          <ac:cxnSpMkLst>
            <pc:docMk/>
            <pc:sldMk cId="4269765192" sldId="295"/>
            <ac:cxnSpMk id="86" creationId="{86B44169-AD55-47A2-9202-8727342C39C5}"/>
          </ac:cxnSpMkLst>
        </pc:cxnChg>
        <pc:cxnChg chg="add mod">
          <ac:chgData name="Scott DeLoach" userId="e5ffe5c9-f8d4-4681-b92f-ad7c997ba6a6" providerId="ADAL" clId="{AFF46616-1A93-4A51-BA75-4FD2BE5BAB4B}" dt="2020-01-30T18:02:31.692" v="39" actId="14861"/>
          <ac:cxnSpMkLst>
            <pc:docMk/>
            <pc:sldMk cId="4269765192" sldId="295"/>
            <ac:cxnSpMk id="87" creationId="{6E3001B9-6532-45F1-8E83-3429F0654950}"/>
          </ac:cxnSpMkLst>
        </pc:cxnChg>
        <pc:cxnChg chg="add mod">
          <ac:chgData name="Scott DeLoach" userId="e5ffe5c9-f8d4-4681-b92f-ad7c997ba6a6" providerId="ADAL" clId="{AFF46616-1A93-4A51-BA75-4FD2BE5BAB4B}" dt="2020-01-30T18:02:31.692" v="39" actId="14861"/>
          <ac:cxnSpMkLst>
            <pc:docMk/>
            <pc:sldMk cId="4269765192" sldId="295"/>
            <ac:cxnSpMk id="88" creationId="{23B9269C-AD55-4A25-9FA8-C88753176BF5}"/>
          </ac:cxnSpMkLst>
        </pc:cxnChg>
        <pc:cxnChg chg="del mod">
          <ac:chgData name="Scott DeLoach" userId="e5ffe5c9-f8d4-4681-b92f-ad7c997ba6a6" providerId="ADAL" clId="{AFF46616-1A93-4A51-BA75-4FD2BE5BAB4B}" dt="2020-01-30T18:02:04.982" v="33" actId="478"/>
          <ac:cxnSpMkLst>
            <pc:docMk/>
            <pc:sldMk cId="4269765192" sldId="295"/>
            <ac:cxnSpMk id="89" creationId="{F69A3A31-4A91-4D1E-9444-71777643F44A}"/>
          </ac:cxnSpMkLst>
        </pc:cxnChg>
        <pc:cxnChg chg="del mod">
          <ac:chgData name="Scott DeLoach" userId="e5ffe5c9-f8d4-4681-b92f-ad7c997ba6a6" providerId="ADAL" clId="{AFF46616-1A93-4A51-BA75-4FD2BE5BAB4B}" dt="2020-01-30T18:02:04.982" v="33" actId="478"/>
          <ac:cxnSpMkLst>
            <pc:docMk/>
            <pc:sldMk cId="4269765192" sldId="295"/>
            <ac:cxnSpMk id="90" creationId="{1D8F92DA-2FCA-4756-BDBE-2FEA84EDC29E}"/>
          </ac:cxnSpMkLst>
        </pc:cxnChg>
        <pc:cxnChg chg="add mod">
          <ac:chgData name="Scott DeLoach" userId="e5ffe5c9-f8d4-4681-b92f-ad7c997ba6a6" providerId="ADAL" clId="{AFF46616-1A93-4A51-BA75-4FD2BE5BAB4B}" dt="2020-01-30T18:02:31.692" v="39" actId="14861"/>
          <ac:cxnSpMkLst>
            <pc:docMk/>
            <pc:sldMk cId="4269765192" sldId="295"/>
            <ac:cxnSpMk id="91" creationId="{97E68293-38A5-438A-9B8E-FB66F2B64FDB}"/>
          </ac:cxnSpMkLst>
        </pc:cxnChg>
        <pc:cxnChg chg="add mod">
          <ac:chgData name="Scott DeLoach" userId="e5ffe5c9-f8d4-4681-b92f-ad7c997ba6a6" providerId="ADAL" clId="{AFF46616-1A93-4A51-BA75-4FD2BE5BAB4B}" dt="2020-01-30T18:02:31.692" v="39" actId="14861"/>
          <ac:cxnSpMkLst>
            <pc:docMk/>
            <pc:sldMk cId="4269765192" sldId="295"/>
            <ac:cxnSpMk id="93" creationId="{193C50E5-CCF5-487A-AD74-279771DF4C7E}"/>
          </ac:cxnSpMkLst>
        </pc:cxnChg>
        <pc:cxnChg chg="del mod">
          <ac:chgData name="Scott DeLoach" userId="e5ffe5c9-f8d4-4681-b92f-ad7c997ba6a6" providerId="ADAL" clId="{AFF46616-1A93-4A51-BA75-4FD2BE5BAB4B}" dt="2020-01-30T18:02:04.982" v="33" actId="478"/>
          <ac:cxnSpMkLst>
            <pc:docMk/>
            <pc:sldMk cId="4269765192" sldId="295"/>
            <ac:cxnSpMk id="95" creationId="{466EF604-B031-48A7-8C1A-EF6A6082CC9F}"/>
          </ac:cxnSpMkLst>
        </pc:cxnChg>
        <pc:cxnChg chg="add mod">
          <ac:chgData name="Scott DeLoach" userId="e5ffe5c9-f8d4-4681-b92f-ad7c997ba6a6" providerId="ADAL" clId="{AFF46616-1A93-4A51-BA75-4FD2BE5BAB4B}" dt="2020-01-30T18:02:31.692" v="39" actId="14861"/>
          <ac:cxnSpMkLst>
            <pc:docMk/>
            <pc:sldMk cId="4269765192" sldId="295"/>
            <ac:cxnSpMk id="96" creationId="{2015868E-0965-4DF9-8BE1-399E15042BE8}"/>
          </ac:cxnSpMkLst>
        </pc:cxnChg>
        <pc:cxnChg chg="del mod">
          <ac:chgData name="Scott DeLoach" userId="e5ffe5c9-f8d4-4681-b92f-ad7c997ba6a6" providerId="ADAL" clId="{AFF46616-1A93-4A51-BA75-4FD2BE5BAB4B}" dt="2020-01-30T18:02:04.982" v="33" actId="478"/>
          <ac:cxnSpMkLst>
            <pc:docMk/>
            <pc:sldMk cId="4269765192" sldId="295"/>
            <ac:cxnSpMk id="98" creationId="{99A28700-6F96-4D44-A424-D3A9B5182CF1}"/>
          </ac:cxnSpMkLst>
        </pc:cxnChg>
        <pc:cxnChg chg="add mod">
          <ac:chgData name="Scott DeLoach" userId="e5ffe5c9-f8d4-4681-b92f-ad7c997ba6a6" providerId="ADAL" clId="{AFF46616-1A93-4A51-BA75-4FD2BE5BAB4B}" dt="2020-01-30T18:02:31.692" v="39" actId="14861"/>
          <ac:cxnSpMkLst>
            <pc:docMk/>
            <pc:sldMk cId="4269765192" sldId="295"/>
            <ac:cxnSpMk id="101" creationId="{35432F89-6281-4F85-97F2-2AB77DC31FFF}"/>
          </ac:cxnSpMkLst>
        </pc:cxnChg>
        <pc:cxnChg chg="add mod">
          <ac:chgData name="Scott DeLoach" userId="e5ffe5c9-f8d4-4681-b92f-ad7c997ba6a6" providerId="ADAL" clId="{AFF46616-1A93-4A51-BA75-4FD2BE5BAB4B}" dt="2020-01-30T18:02:31.692" v="39" actId="14861"/>
          <ac:cxnSpMkLst>
            <pc:docMk/>
            <pc:sldMk cId="4269765192" sldId="295"/>
            <ac:cxnSpMk id="104" creationId="{A6E76D01-AF91-4B87-857C-CB8A7314DEAB}"/>
          </ac:cxnSpMkLst>
        </pc:cxnChg>
        <pc:cxnChg chg="del mod">
          <ac:chgData name="Scott DeLoach" userId="e5ffe5c9-f8d4-4681-b92f-ad7c997ba6a6" providerId="ADAL" clId="{AFF46616-1A93-4A51-BA75-4FD2BE5BAB4B}" dt="2020-01-30T18:02:04.982" v="33" actId="478"/>
          <ac:cxnSpMkLst>
            <pc:docMk/>
            <pc:sldMk cId="4269765192" sldId="295"/>
            <ac:cxnSpMk id="105" creationId="{854CF708-B594-4DB2-9C00-0E9AE3CC1D40}"/>
          </ac:cxnSpMkLst>
        </pc:cxnChg>
        <pc:cxnChg chg="add mod">
          <ac:chgData name="Scott DeLoach" userId="e5ffe5c9-f8d4-4681-b92f-ad7c997ba6a6" providerId="ADAL" clId="{AFF46616-1A93-4A51-BA75-4FD2BE5BAB4B}" dt="2020-01-30T18:02:31.692" v="39" actId="14861"/>
          <ac:cxnSpMkLst>
            <pc:docMk/>
            <pc:sldMk cId="4269765192" sldId="295"/>
            <ac:cxnSpMk id="106" creationId="{ADB88AC8-29A4-433D-89E3-BD8C6E76521B}"/>
          </ac:cxnSpMkLst>
        </pc:cxnChg>
        <pc:cxnChg chg="add mod">
          <ac:chgData name="Scott DeLoach" userId="e5ffe5c9-f8d4-4681-b92f-ad7c997ba6a6" providerId="ADAL" clId="{AFF46616-1A93-4A51-BA75-4FD2BE5BAB4B}" dt="2020-01-30T18:02:31.692" v="39" actId="14861"/>
          <ac:cxnSpMkLst>
            <pc:docMk/>
            <pc:sldMk cId="4269765192" sldId="295"/>
            <ac:cxnSpMk id="107" creationId="{856FB68A-507A-40CE-8FC3-BC1F09F5E08F}"/>
          </ac:cxnSpMkLst>
        </pc:cxnChg>
        <pc:cxnChg chg="add mod">
          <ac:chgData name="Scott DeLoach" userId="e5ffe5c9-f8d4-4681-b92f-ad7c997ba6a6" providerId="ADAL" clId="{AFF46616-1A93-4A51-BA75-4FD2BE5BAB4B}" dt="2020-01-30T18:02:31.692" v="39" actId="14861"/>
          <ac:cxnSpMkLst>
            <pc:docMk/>
            <pc:sldMk cId="4269765192" sldId="295"/>
            <ac:cxnSpMk id="108" creationId="{7B4355EC-9AF0-4F58-BD58-15DBB8886B0C}"/>
          </ac:cxnSpMkLst>
        </pc:cxnChg>
        <pc:cxnChg chg="add mod">
          <ac:chgData name="Scott DeLoach" userId="e5ffe5c9-f8d4-4681-b92f-ad7c997ba6a6" providerId="ADAL" clId="{AFF46616-1A93-4A51-BA75-4FD2BE5BAB4B}" dt="2020-01-30T18:02:31.692" v="39" actId="14861"/>
          <ac:cxnSpMkLst>
            <pc:docMk/>
            <pc:sldMk cId="4269765192" sldId="295"/>
            <ac:cxnSpMk id="117" creationId="{8F6A26E3-F5F6-4951-81A6-1758935F2C15}"/>
          </ac:cxnSpMkLst>
        </pc:cxnChg>
        <pc:cxnChg chg="add mod">
          <ac:chgData name="Scott DeLoach" userId="e5ffe5c9-f8d4-4681-b92f-ad7c997ba6a6" providerId="ADAL" clId="{AFF46616-1A93-4A51-BA75-4FD2BE5BAB4B}" dt="2020-01-30T18:02:31.692" v="39" actId="14861"/>
          <ac:cxnSpMkLst>
            <pc:docMk/>
            <pc:sldMk cId="4269765192" sldId="295"/>
            <ac:cxnSpMk id="120" creationId="{F7D5991D-0A16-4380-B6D8-460EA5B33611}"/>
          </ac:cxnSpMkLst>
        </pc:cxnChg>
      </pc:sldChg>
      <pc:sldChg chg="addSp delSp modSp modNotesTx">
        <pc:chgData name="Scott DeLoach" userId="e5ffe5c9-f8d4-4681-b92f-ad7c997ba6a6" providerId="ADAL" clId="{AFF46616-1A93-4A51-BA75-4FD2BE5BAB4B}" dt="2020-01-30T21:59:20.887" v="6080" actId="313"/>
        <pc:sldMkLst>
          <pc:docMk/>
          <pc:sldMk cId="2917602525" sldId="296"/>
        </pc:sldMkLst>
        <pc:spChg chg="del">
          <ac:chgData name="Scott DeLoach" userId="e5ffe5c9-f8d4-4681-b92f-ad7c997ba6a6" providerId="ADAL" clId="{AFF46616-1A93-4A51-BA75-4FD2BE5BAB4B}" dt="2020-01-30T18:02:09.746" v="34" actId="478"/>
          <ac:spMkLst>
            <pc:docMk/>
            <pc:sldMk cId="2917602525" sldId="296"/>
            <ac:spMk id="13" creationId="{E15566C7-0E74-4207-870E-07F307C1CB0C}"/>
          </ac:spMkLst>
        </pc:spChg>
        <pc:spChg chg="del">
          <ac:chgData name="Scott DeLoach" userId="e5ffe5c9-f8d4-4681-b92f-ad7c997ba6a6" providerId="ADAL" clId="{AFF46616-1A93-4A51-BA75-4FD2BE5BAB4B}" dt="2020-01-30T18:02:09.746" v="34" actId="478"/>
          <ac:spMkLst>
            <pc:docMk/>
            <pc:sldMk cId="2917602525" sldId="296"/>
            <ac:spMk id="19" creationId="{F75E5258-1FF7-4145-A1D5-0B1A0804B4DA}"/>
          </ac:spMkLst>
        </pc:spChg>
        <pc:spChg chg="del">
          <ac:chgData name="Scott DeLoach" userId="e5ffe5c9-f8d4-4681-b92f-ad7c997ba6a6" providerId="ADAL" clId="{AFF46616-1A93-4A51-BA75-4FD2BE5BAB4B}" dt="2020-01-30T18:02:09.746" v="34" actId="478"/>
          <ac:spMkLst>
            <pc:docMk/>
            <pc:sldMk cId="2917602525" sldId="296"/>
            <ac:spMk id="20" creationId="{45D3B39F-AC83-4837-9FE1-16B182A288D6}"/>
          </ac:spMkLst>
        </pc:spChg>
        <pc:spChg chg="del">
          <ac:chgData name="Scott DeLoach" userId="e5ffe5c9-f8d4-4681-b92f-ad7c997ba6a6" providerId="ADAL" clId="{AFF46616-1A93-4A51-BA75-4FD2BE5BAB4B}" dt="2020-01-30T18:02:09.746" v="34" actId="478"/>
          <ac:spMkLst>
            <pc:docMk/>
            <pc:sldMk cId="2917602525" sldId="296"/>
            <ac:spMk id="22" creationId="{708DA9C5-1838-43FA-A7FB-17C29DAC7B55}"/>
          </ac:spMkLst>
        </pc:spChg>
        <pc:spChg chg="del">
          <ac:chgData name="Scott DeLoach" userId="e5ffe5c9-f8d4-4681-b92f-ad7c997ba6a6" providerId="ADAL" clId="{AFF46616-1A93-4A51-BA75-4FD2BE5BAB4B}" dt="2020-01-30T18:02:09.746" v="34" actId="478"/>
          <ac:spMkLst>
            <pc:docMk/>
            <pc:sldMk cId="2917602525" sldId="296"/>
            <ac:spMk id="36" creationId="{2EDE9EB5-61D4-4A39-939C-0AE8A520A6B0}"/>
          </ac:spMkLst>
        </pc:spChg>
        <pc:spChg chg="del">
          <ac:chgData name="Scott DeLoach" userId="e5ffe5c9-f8d4-4681-b92f-ad7c997ba6a6" providerId="ADAL" clId="{AFF46616-1A93-4A51-BA75-4FD2BE5BAB4B}" dt="2020-01-30T18:02:09.746" v="34" actId="478"/>
          <ac:spMkLst>
            <pc:docMk/>
            <pc:sldMk cId="2917602525" sldId="296"/>
            <ac:spMk id="37" creationId="{198E45DA-BA10-4467-A680-0B40D98086EC}"/>
          </ac:spMkLst>
        </pc:spChg>
        <pc:spChg chg="del">
          <ac:chgData name="Scott DeLoach" userId="e5ffe5c9-f8d4-4681-b92f-ad7c997ba6a6" providerId="ADAL" clId="{AFF46616-1A93-4A51-BA75-4FD2BE5BAB4B}" dt="2020-01-30T18:02:09.746" v="34" actId="478"/>
          <ac:spMkLst>
            <pc:docMk/>
            <pc:sldMk cId="2917602525" sldId="296"/>
            <ac:spMk id="40" creationId="{1D82AE6D-150E-4C33-98F0-F9D74DB6276C}"/>
          </ac:spMkLst>
        </pc:spChg>
        <pc:spChg chg="del">
          <ac:chgData name="Scott DeLoach" userId="e5ffe5c9-f8d4-4681-b92f-ad7c997ba6a6" providerId="ADAL" clId="{AFF46616-1A93-4A51-BA75-4FD2BE5BAB4B}" dt="2020-01-30T18:02:09.746" v="34" actId="478"/>
          <ac:spMkLst>
            <pc:docMk/>
            <pc:sldMk cId="2917602525" sldId="296"/>
            <ac:spMk id="44" creationId="{F70C165A-39E0-4B46-8E3E-E7152D6A12B8}"/>
          </ac:spMkLst>
        </pc:spChg>
        <pc:spChg chg="del">
          <ac:chgData name="Scott DeLoach" userId="e5ffe5c9-f8d4-4681-b92f-ad7c997ba6a6" providerId="ADAL" clId="{AFF46616-1A93-4A51-BA75-4FD2BE5BAB4B}" dt="2020-01-30T18:02:09.746" v="34" actId="478"/>
          <ac:spMkLst>
            <pc:docMk/>
            <pc:sldMk cId="2917602525" sldId="296"/>
            <ac:spMk id="45" creationId="{4EEEE39D-9701-40AB-814A-508AC5929A64}"/>
          </ac:spMkLst>
        </pc:spChg>
        <pc:spChg chg="del">
          <ac:chgData name="Scott DeLoach" userId="e5ffe5c9-f8d4-4681-b92f-ad7c997ba6a6" providerId="ADAL" clId="{AFF46616-1A93-4A51-BA75-4FD2BE5BAB4B}" dt="2020-01-30T18:02:09.746" v="34" actId="478"/>
          <ac:spMkLst>
            <pc:docMk/>
            <pc:sldMk cId="2917602525" sldId="296"/>
            <ac:spMk id="46" creationId="{330EC729-C02A-46FA-BD06-FC33DC15A572}"/>
          </ac:spMkLst>
        </pc:spChg>
        <pc:spChg chg="del">
          <ac:chgData name="Scott DeLoach" userId="e5ffe5c9-f8d4-4681-b92f-ad7c997ba6a6" providerId="ADAL" clId="{AFF46616-1A93-4A51-BA75-4FD2BE5BAB4B}" dt="2020-01-30T18:02:09.746" v="34" actId="478"/>
          <ac:spMkLst>
            <pc:docMk/>
            <pc:sldMk cId="2917602525" sldId="296"/>
            <ac:spMk id="47" creationId="{7B69C315-F61B-4E67-B76D-E7FC448712E4}"/>
          </ac:spMkLst>
        </pc:spChg>
        <pc:spChg chg="del">
          <ac:chgData name="Scott DeLoach" userId="e5ffe5c9-f8d4-4681-b92f-ad7c997ba6a6" providerId="ADAL" clId="{AFF46616-1A93-4A51-BA75-4FD2BE5BAB4B}" dt="2020-01-30T18:02:09.746" v="34" actId="478"/>
          <ac:spMkLst>
            <pc:docMk/>
            <pc:sldMk cId="2917602525" sldId="296"/>
            <ac:spMk id="49" creationId="{089B7762-DF6D-4A25-B14A-36121CC11735}"/>
          </ac:spMkLst>
        </pc:spChg>
        <pc:spChg chg="del">
          <ac:chgData name="Scott DeLoach" userId="e5ffe5c9-f8d4-4681-b92f-ad7c997ba6a6" providerId="ADAL" clId="{AFF46616-1A93-4A51-BA75-4FD2BE5BAB4B}" dt="2020-01-30T18:02:09.746" v="34" actId="478"/>
          <ac:spMkLst>
            <pc:docMk/>
            <pc:sldMk cId="2917602525" sldId="296"/>
            <ac:spMk id="50" creationId="{312C4016-6584-4C6F-AE66-9CE69DDFDF52}"/>
          </ac:spMkLst>
        </pc:spChg>
        <pc:spChg chg="del">
          <ac:chgData name="Scott DeLoach" userId="e5ffe5c9-f8d4-4681-b92f-ad7c997ba6a6" providerId="ADAL" clId="{AFF46616-1A93-4A51-BA75-4FD2BE5BAB4B}" dt="2020-01-30T18:02:09.746" v="34" actId="478"/>
          <ac:spMkLst>
            <pc:docMk/>
            <pc:sldMk cId="2917602525" sldId="296"/>
            <ac:spMk id="52" creationId="{3B85C2C9-A6B8-4E62-85EB-9354E0369C55}"/>
          </ac:spMkLst>
        </pc:spChg>
        <pc:spChg chg="del">
          <ac:chgData name="Scott DeLoach" userId="e5ffe5c9-f8d4-4681-b92f-ad7c997ba6a6" providerId="ADAL" clId="{AFF46616-1A93-4A51-BA75-4FD2BE5BAB4B}" dt="2020-01-30T18:02:09.746" v="34" actId="478"/>
          <ac:spMkLst>
            <pc:docMk/>
            <pc:sldMk cId="2917602525" sldId="296"/>
            <ac:spMk id="53" creationId="{F27557D6-8F46-4862-91EA-7899CD680777}"/>
          </ac:spMkLst>
        </pc:spChg>
        <pc:spChg chg="mod">
          <ac:chgData name="Scott DeLoach" userId="e5ffe5c9-f8d4-4681-b92f-ad7c997ba6a6" providerId="ADAL" clId="{AFF46616-1A93-4A51-BA75-4FD2BE5BAB4B}" dt="2020-01-30T21:58:13.948" v="5985" actId="20577"/>
          <ac:spMkLst>
            <pc:docMk/>
            <pc:sldMk cId="2917602525" sldId="296"/>
            <ac:spMk id="54" creationId="{B10342FA-3F7D-46CA-93A0-267642BC5127}"/>
          </ac:spMkLst>
        </pc:spChg>
        <pc:spChg chg="add mod">
          <ac:chgData name="Scott DeLoach" userId="e5ffe5c9-f8d4-4681-b92f-ad7c997ba6a6" providerId="ADAL" clId="{AFF46616-1A93-4A51-BA75-4FD2BE5BAB4B}" dt="2020-01-30T18:02:42.800" v="40" actId="14861"/>
          <ac:spMkLst>
            <pc:docMk/>
            <pc:sldMk cId="2917602525" sldId="296"/>
            <ac:spMk id="55" creationId="{0463D0B9-865A-42F5-A51C-C8E366E48D7E}"/>
          </ac:spMkLst>
        </pc:spChg>
        <pc:spChg chg="del">
          <ac:chgData name="Scott DeLoach" userId="e5ffe5c9-f8d4-4681-b92f-ad7c997ba6a6" providerId="ADAL" clId="{AFF46616-1A93-4A51-BA75-4FD2BE5BAB4B}" dt="2020-01-30T18:02:09.746" v="34" actId="478"/>
          <ac:spMkLst>
            <pc:docMk/>
            <pc:sldMk cId="2917602525" sldId="296"/>
            <ac:spMk id="56" creationId="{4F41DBB2-63A7-408F-B983-3189F600CAD6}"/>
          </ac:spMkLst>
        </pc:spChg>
        <pc:spChg chg="del">
          <ac:chgData name="Scott DeLoach" userId="e5ffe5c9-f8d4-4681-b92f-ad7c997ba6a6" providerId="ADAL" clId="{AFF46616-1A93-4A51-BA75-4FD2BE5BAB4B}" dt="2020-01-30T18:02:09.746" v="34" actId="478"/>
          <ac:spMkLst>
            <pc:docMk/>
            <pc:sldMk cId="2917602525" sldId="296"/>
            <ac:spMk id="57" creationId="{7A5E8D71-DE2C-4AA2-8076-F9DF4CD7CEC2}"/>
          </ac:spMkLst>
        </pc:spChg>
        <pc:spChg chg="del">
          <ac:chgData name="Scott DeLoach" userId="e5ffe5c9-f8d4-4681-b92f-ad7c997ba6a6" providerId="ADAL" clId="{AFF46616-1A93-4A51-BA75-4FD2BE5BAB4B}" dt="2020-01-30T18:02:09.746" v="34" actId="478"/>
          <ac:spMkLst>
            <pc:docMk/>
            <pc:sldMk cId="2917602525" sldId="296"/>
            <ac:spMk id="58" creationId="{63FD2AE0-B598-4491-8F3F-37710CD56C1F}"/>
          </ac:spMkLst>
        </pc:spChg>
        <pc:spChg chg="del">
          <ac:chgData name="Scott DeLoach" userId="e5ffe5c9-f8d4-4681-b92f-ad7c997ba6a6" providerId="ADAL" clId="{AFF46616-1A93-4A51-BA75-4FD2BE5BAB4B}" dt="2020-01-30T18:02:09.746" v="34" actId="478"/>
          <ac:spMkLst>
            <pc:docMk/>
            <pc:sldMk cId="2917602525" sldId="296"/>
            <ac:spMk id="61" creationId="{80E8FA81-D3C7-4F0C-A476-882058823CF7}"/>
          </ac:spMkLst>
        </pc:spChg>
        <pc:spChg chg="del">
          <ac:chgData name="Scott DeLoach" userId="e5ffe5c9-f8d4-4681-b92f-ad7c997ba6a6" providerId="ADAL" clId="{AFF46616-1A93-4A51-BA75-4FD2BE5BAB4B}" dt="2020-01-30T18:02:09.746" v="34" actId="478"/>
          <ac:spMkLst>
            <pc:docMk/>
            <pc:sldMk cId="2917602525" sldId="296"/>
            <ac:spMk id="62" creationId="{911B2004-E1BD-4055-AB4B-703EBD524C7B}"/>
          </ac:spMkLst>
        </pc:spChg>
        <pc:spChg chg="add mod">
          <ac:chgData name="Scott DeLoach" userId="e5ffe5c9-f8d4-4681-b92f-ad7c997ba6a6" providerId="ADAL" clId="{AFF46616-1A93-4A51-BA75-4FD2BE5BAB4B}" dt="2020-01-30T18:02:42.800" v="40" actId="14861"/>
          <ac:spMkLst>
            <pc:docMk/>
            <pc:sldMk cId="2917602525" sldId="296"/>
            <ac:spMk id="65" creationId="{717BC297-C085-4969-A5D1-E54A75D55FC0}"/>
          </ac:spMkLst>
        </pc:spChg>
        <pc:spChg chg="add mod">
          <ac:chgData name="Scott DeLoach" userId="e5ffe5c9-f8d4-4681-b92f-ad7c997ba6a6" providerId="ADAL" clId="{AFF46616-1A93-4A51-BA75-4FD2BE5BAB4B}" dt="2020-01-30T18:02:42.800" v="40" actId="14861"/>
          <ac:spMkLst>
            <pc:docMk/>
            <pc:sldMk cId="2917602525" sldId="296"/>
            <ac:spMk id="66" creationId="{BA4DC9F8-B189-4971-86B8-549FAC4A59A9}"/>
          </ac:spMkLst>
        </pc:spChg>
        <pc:spChg chg="add mod">
          <ac:chgData name="Scott DeLoach" userId="e5ffe5c9-f8d4-4681-b92f-ad7c997ba6a6" providerId="ADAL" clId="{AFF46616-1A93-4A51-BA75-4FD2BE5BAB4B}" dt="2020-01-30T18:02:42.800" v="40" actId="14861"/>
          <ac:spMkLst>
            <pc:docMk/>
            <pc:sldMk cId="2917602525" sldId="296"/>
            <ac:spMk id="68" creationId="{56346888-70BB-4DF9-946F-98D16000D6D1}"/>
          </ac:spMkLst>
        </pc:spChg>
        <pc:spChg chg="add mod">
          <ac:chgData name="Scott DeLoach" userId="e5ffe5c9-f8d4-4681-b92f-ad7c997ba6a6" providerId="ADAL" clId="{AFF46616-1A93-4A51-BA75-4FD2BE5BAB4B}" dt="2020-01-30T18:03:54.793" v="45" actId="14861"/>
          <ac:spMkLst>
            <pc:docMk/>
            <pc:sldMk cId="2917602525" sldId="296"/>
            <ac:spMk id="69" creationId="{85DBF0A7-36BB-41D4-B7A7-3D9C226AFC66}"/>
          </ac:spMkLst>
        </pc:spChg>
        <pc:spChg chg="del">
          <ac:chgData name="Scott DeLoach" userId="e5ffe5c9-f8d4-4681-b92f-ad7c997ba6a6" providerId="ADAL" clId="{AFF46616-1A93-4A51-BA75-4FD2BE5BAB4B}" dt="2020-01-30T18:02:09.746" v="34" actId="478"/>
          <ac:spMkLst>
            <pc:docMk/>
            <pc:sldMk cId="2917602525" sldId="296"/>
            <ac:spMk id="70" creationId="{DD1DAB3E-FB58-4F12-90AA-9F07E95AD6E8}"/>
          </ac:spMkLst>
        </pc:spChg>
        <pc:spChg chg="del">
          <ac:chgData name="Scott DeLoach" userId="e5ffe5c9-f8d4-4681-b92f-ad7c997ba6a6" providerId="ADAL" clId="{AFF46616-1A93-4A51-BA75-4FD2BE5BAB4B}" dt="2020-01-30T18:02:09.746" v="34" actId="478"/>
          <ac:spMkLst>
            <pc:docMk/>
            <pc:sldMk cId="2917602525" sldId="296"/>
            <ac:spMk id="71" creationId="{3F176678-5BD8-4E32-801B-A473294F34AE}"/>
          </ac:spMkLst>
        </pc:spChg>
        <pc:spChg chg="del">
          <ac:chgData name="Scott DeLoach" userId="e5ffe5c9-f8d4-4681-b92f-ad7c997ba6a6" providerId="ADAL" clId="{AFF46616-1A93-4A51-BA75-4FD2BE5BAB4B}" dt="2020-01-30T18:02:09.746" v="34" actId="478"/>
          <ac:spMkLst>
            <pc:docMk/>
            <pc:sldMk cId="2917602525" sldId="296"/>
            <ac:spMk id="72" creationId="{4D39DEF4-D80E-488C-BA84-952BD69D3BC1}"/>
          </ac:spMkLst>
        </pc:spChg>
        <pc:spChg chg="add mod">
          <ac:chgData name="Scott DeLoach" userId="e5ffe5c9-f8d4-4681-b92f-ad7c997ba6a6" providerId="ADAL" clId="{AFF46616-1A93-4A51-BA75-4FD2BE5BAB4B}" dt="2020-01-30T18:02:42.800" v="40" actId="14861"/>
          <ac:spMkLst>
            <pc:docMk/>
            <pc:sldMk cId="2917602525" sldId="296"/>
            <ac:spMk id="75" creationId="{ED65F9CC-F2C6-4799-9EC1-6D890AB618A2}"/>
          </ac:spMkLst>
        </pc:spChg>
        <pc:spChg chg="add mod">
          <ac:chgData name="Scott DeLoach" userId="e5ffe5c9-f8d4-4681-b92f-ad7c997ba6a6" providerId="ADAL" clId="{AFF46616-1A93-4A51-BA75-4FD2BE5BAB4B}" dt="2020-01-30T18:03:54.793" v="45" actId="14861"/>
          <ac:spMkLst>
            <pc:docMk/>
            <pc:sldMk cId="2917602525" sldId="296"/>
            <ac:spMk id="76" creationId="{DD8E10F6-2279-4B53-A304-6E6223C27A64}"/>
          </ac:spMkLst>
        </pc:spChg>
        <pc:spChg chg="del">
          <ac:chgData name="Scott DeLoach" userId="e5ffe5c9-f8d4-4681-b92f-ad7c997ba6a6" providerId="ADAL" clId="{AFF46616-1A93-4A51-BA75-4FD2BE5BAB4B}" dt="2020-01-30T18:02:09.746" v="34" actId="478"/>
          <ac:spMkLst>
            <pc:docMk/>
            <pc:sldMk cId="2917602525" sldId="296"/>
            <ac:spMk id="78" creationId="{B0EA2ED1-A9FA-4ECB-8B4E-ACF96B73486B}"/>
          </ac:spMkLst>
        </pc:spChg>
        <pc:spChg chg="add mod">
          <ac:chgData name="Scott DeLoach" userId="e5ffe5c9-f8d4-4681-b92f-ad7c997ba6a6" providerId="ADAL" clId="{AFF46616-1A93-4A51-BA75-4FD2BE5BAB4B}" dt="2020-01-30T18:02:42.800" v="40" actId="14861"/>
          <ac:spMkLst>
            <pc:docMk/>
            <pc:sldMk cId="2917602525" sldId="296"/>
            <ac:spMk id="79" creationId="{444D8CED-F4B9-40F6-B969-BA2C92936C3C}"/>
          </ac:spMkLst>
        </pc:spChg>
        <pc:spChg chg="add mod">
          <ac:chgData name="Scott DeLoach" userId="e5ffe5c9-f8d4-4681-b92f-ad7c997ba6a6" providerId="ADAL" clId="{AFF46616-1A93-4A51-BA75-4FD2BE5BAB4B}" dt="2020-01-30T18:02:42.800" v="40" actId="14861"/>
          <ac:spMkLst>
            <pc:docMk/>
            <pc:sldMk cId="2917602525" sldId="296"/>
            <ac:spMk id="92" creationId="{714CF633-BE0E-479E-9905-4DFEA73A8403}"/>
          </ac:spMkLst>
        </pc:spChg>
        <pc:spChg chg="del">
          <ac:chgData name="Scott DeLoach" userId="e5ffe5c9-f8d4-4681-b92f-ad7c997ba6a6" providerId="ADAL" clId="{AFF46616-1A93-4A51-BA75-4FD2BE5BAB4B}" dt="2020-01-30T18:02:09.746" v="34" actId="478"/>
          <ac:spMkLst>
            <pc:docMk/>
            <pc:sldMk cId="2917602525" sldId="296"/>
            <ac:spMk id="94" creationId="{7917B01C-E881-4E7E-A5E2-7F5F50A922FF}"/>
          </ac:spMkLst>
        </pc:spChg>
        <pc:spChg chg="add mod">
          <ac:chgData name="Scott DeLoach" userId="e5ffe5c9-f8d4-4681-b92f-ad7c997ba6a6" providerId="ADAL" clId="{AFF46616-1A93-4A51-BA75-4FD2BE5BAB4B}" dt="2020-01-30T18:02:42.800" v="40" actId="14861"/>
          <ac:spMkLst>
            <pc:docMk/>
            <pc:sldMk cId="2917602525" sldId="296"/>
            <ac:spMk id="97" creationId="{69BC403E-76FB-4D19-A397-D760B60F0467}"/>
          </ac:spMkLst>
        </pc:spChg>
        <pc:spChg chg="add mod">
          <ac:chgData name="Scott DeLoach" userId="e5ffe5c9-f8d4-4681-b92f-ad7c997ba6a6" providerId="ADAL" clId="{AFF46616-1A93-4A51-BA75-4FD2BE5BAB4B}" dt="2020-01-30T18:02:42.800" v="40" actId="14861"/>
          <ac:spMkLst>
            <pc:docMk/>
            <pc:sldMk cId="2917602525" sldId="296"/>
            <ac:spMk id="99" creationId="{0F1D0FFC-8C5E-481E-8847-F865DFC3EC9D}"/>
          </ac:spMkLst>
        </pc:spChg>
        <pc:spChg chg="del">
          <ac:chgData name="Scott DeLoach" userId="e5ffe5c9-f8d4-4681-b92f-ad7c997ba6a6" providerId="ADAL" clId="{AFF46616-1A93-4A51-BA75-4FD2BE5BAB4B}" dt="2020-01-30T18:02:09.746" v="34" actId="478"/>
          <ac:spMkLst>
            <pc:docMk/>
            <pc:sldMk cId="2917602525" sldId="296"/>
            <ac:spMk id="100" creationId="{99F10BC9-3260-4DCF-AFE5-6C5FB8C30BF2}"/>
          </ac:spMkLst>
        </pc:spChg>
        <pc:spChg chg="add mod">
          <ac:chgData name="Scott DeLoach" userId="e5ffe5c9-f8d4-4681-b92f-ad7c997ba6a6" providerId="ADAL" clId="{AFF46616-1A93-4A51-BA75-4FD2BE5BAB4B}" dt="2020-01-30T18:02:42.800" v="40" actId="14861"/>
          <ac:spMkLst>
            <pc:docMk/>
            <pc:sldMk cId="2917602525" sldId="296"/>
            <ac:spMk id="102" creationId="{AD489DAF-CF66-45A8-8E19-ABED3DF9B563}"/>
          </ac:spMkLst>
        </pc:spChg>
        <pc:spChg chg="add mod">
          <ac:chgData name="Scott DeLoach" userId="e5ffe5c9-f8d4-4681-b92f-ad7c997ba6a6" providerId="ADAL" clId="{AFF46616-1A93-4A51-BA75-4FD2BE5BAB4B}" dt="2020-01-30T18:02:42.800" v="40" actId="14861"/>
          <ac:spMkLst>
            <pc:docMk/>
            <pc:sldMk cId="2917602525" sldId="296"/>
            <ac:spMk id="103" creationId="{8B23F867-AD91-42EA-961E-47F9F04CC3B1}"/>
          </ac:spMkLst>
        </pc:spChg>
        <pc:spChg chg="mod topLvl">
          <ac:chgData name="Scott DeLoach" userId="e5ffe5c9-f8d4-4681-b92f-ad7c997ba6a6" providerId="ADAL" clId="{AFF46616-1A93-4A51-BA75-4FD2BE5BAB4B}" dt="2020-01-30T18:03:40.060" v="44" actId="14861"/>
          <ac:spMkLst>
            <pc:docMk/>
            <pc:sldMk cId="2917602525" sldId="296"/>
            <ac:spMk id="110" creationId="{880B6501-2533-44E5-9F75-6FF6838258BA}"/>
          </ac:spMkLst>
        </pc:spChg>
        <pc:spChg chg="mod topLvl">
          <ac:chgData name="Scott DeLoach" userId="e5ffe5c9-f8d4-4681-b92f-ad7c997ba6a6" providerId="ADAL" clId="{AFF46616-1A93-4A51-BA75-4FD2BE5BAB4B}" dt="2020-01-30T18:03:40.060" v="44" actId="14861"/>
          <ac:spMkLst>
            <pc:docMk/>
            <pc:sldMk cId="2917602525" sldId="296"/>
            <ac:spMk id="111" creationId="{336FD4E4-8F38-4295-88CD-A760F991BBB5}"/>
          </ac:spMkLst>
        </pc:spChg>
        <pc:spChg chg="mod topLvl">
          <ac:chgData name="Scott DeLoach" userId="e5ffe5c9-f8d4-4681-b92f-ad7c997ba6a6" providerId="ADAL" clId="{AFF46616-1A93-4A51-BA75-4FD2BE5BAB4B}" dt="2020-01-30T18:03:40.060" v="44" actId="14861"/>
          <ac:spMkLst>
            <pc:docMk/>
            <pc:sldMk cId="2917602525" sldId="296"/>
            <ac:spMk id="114" creationId="{85E8F842-8D03-4C53-878B-E77715CACC6F}"/>
          </ac:spMkLst>
        </pc:spChg>
        <pc:spChg chg="mod topLvl">
          <ac:chgData name="Scott DeLoach" userId="e5ffe5c9-f8d4-4681-b92f-ad7c997ba6a6" providerId="ADAL" clId="{AFF46616-1A93-4A51-BA75-4FD2BE5BAB4B}" dt="2020-01-30T18:03:40.060" v="44" actId="14861"/>
          <ac:spMkLst>
            <pc:docMk/>
            <pc:sldMk cId="2917602525" sldId="296"/>
            <ac:spMk id="115" creationId="{FA8E0F95-8E25-4F84-BA49-BA7E383D4DE0}"/>
          </ac:spMkLst>
        </pc:spChg>
        <pc:spChg chg="add mod">
          <ac:chgData name="Scott DeLoach" userId="e5ffe5c9-f8d4-4681-b92f-ad7c997ba6a6" providerId="ADAL" clId="{AFF46616-1A93-4A51-BA75-4FD2BE5BAB4B}" dt="2020-01-30T18:02:42.800" v="40" actId="14861"/>
          <ac:spMkLst>
            <pc:docMk/>
            <pc:sldMk cId="2917602525" sldId="296"/>
            <ac:spMk id="118" creationId="{CBA81E4C-1A71-4377-A6F2-8E6BE0F73A1B}"/>
          </ac:spMkLst>
        </pc:spChg>
        <pc:spChg chg="add mod">
          <ac:chgData name="Scott DeLoach" userId="e5ffe5c9-f8d4-4681-b92f-ad7c997ba6a6" providerId="ADAL" clId="{AFF46616-1A93-4A51-BA75-4FD2BE5BAB4B}" dt="2020-01-30T18:02:42.800" v="40" actId="14861"/>
          <ac:spMkLst>
            <pc:docMk/>
            <pc:sldMk cId="2917602525" sldId="296"/>
            <ac:spMk id="119" creationId="{91874F83-E22E-465F-B889-1CFF9B3A35BE}"/>
          </ac:spMkLst>
        </pc:spChg>
        <pc:spChg chg="add mod">
          <ac:chgData name="Scott DeLoach" userId="e5ffe5c9-f8d4-4681-b92f-ad7c997ba6a6" providerId="ADAL" clId="{AFF46616-1A93-4A51-BA75-4FD2BE5BAB4B}" dt="2020-01-30T18:02:42.800" v="40" actId="14861"/>
          <ac:spMkLst>
            <pc:docMk/>
            <pc:sldMk cId="2917602525" sldId="296"/>
            <ac:spMk id="121" creationId="{BA921690-6CAE-4C39-AFFB-C9FAA5604328}"/>
          </ac:spMkLst>
        </pc:spChg>
        <pc:spChg chg="add mod">
          <ac:chgData name="Scott DeLoach" userId="e5ffe5c9-f8d4-4681-b92f-ad7c997ba6a6" providerId="ADAL" clId="{AFF46616-1A93-4A51-BA75-4FD2BE5BAB4B}" dt="2020-01-30T18:02:42.800" v="40" actId="14861"/>
          <ac:spMkLst>
            <pc:docMk/>
            <pc:sldMk cId="2917602525" sldId="296"/>
            <ac:spMk id="122" creationId="{C824AAA9-6645-4B2B-80D9-A30D8D78384E}"/>
          </ac:spMkLst>
        </pc:spChg>
        <pc:spChg chg="add mod">
          <ac:chgData name="Scott DeLoach" userId="e5ffe5c9-f8d4-4681-b92f-ad7c997ba6a6" providerId="ADAL" clId="{AFF46616-1A93-4A51-BA75-4FD2BE5BAB4B}" dt="2020-01-30T18:05:00.766" v="52" actId="1076"/>
          <ac:spMkLst>
            <pc:docMk/>
            <pc:sldMk cId="2917602525" sldId="296"/>
            <ac:spMk id="123" creationId="{6C6AA12D-3D6C-4746-A932-54C4A60FA61B}"/>
          </ac:spMkLst>
        </pc:spChg>
        <pc:spChg chg="add mod">
          <ac:chgData name="Scott DeLoach" userId="e5ffe5c9-f8d4-4681-b92f-ad7c997ba6a6" providerId="ADAL" clId="{AFF46616-1A93-4A51-BA75-4FD2BE5BAB4B}" dt="2020-01-30T18:05:11.454" v="55" actId="14861"/>
          <ac:spMkLst>
            <pc:docMk/>
            <pc:sldMk cId="2917602525" sldId="296"/>
            <ac:spMk id="124" creationId="{1A21EAE8-8E69-484F-AAD9-A75B1942A30F}"/>
          </ac:spMkLst>
        </pc:spChg>
        <pc:grpChg chg="add del mod">
          <ac:chgData name="Scott DeLoach" userId="e5ffe5c9-f8d4-4681-b92f-ad7c997ba6a6" providerId="ADAL" clId="{AFF46616-1A93-4A51-BA75-4FD2BE5BAB4B}" dt="2020-01-30T18:03:30.888" v="43" actId="165"/>
          <ac:grpSpMkLst>
            <pc:docMk/>
            <pc:sldMk cId="2917602525" sldId="296"/>
            <ac:grpSpMk id="109" creationId="{3896257F-6435-4506-9F2C-41A810626388}"/>
          </ac:grpSpMkLst>
        </pc:grpChg>
        <pc:grpChg chg="add del mod">
          <ac:chgData name="Scott DeLoach" userId="e5ffe5c9-f8d4-4681-b92f-ad7c997ba6a6" providerId="ADAL" clId="{AFF46616-1A93-4A51-BA75-4FD2BE5BAB4B}" dt="2020-01-30T18:03:30.888" v="43" actId="165"/>
          <ac:grpSpMkLst>
            <pc:docMk/>
            <pc:sldMk cId="2917602525" sldId="296"/>
            <ac:grpSpMk id="113" creationId="{3F4BF440-0302-492A-9DB7-96262EB26E24}"/>
          </ac:grpSpMkLst>
        </pc:grpChg>
        <pc:cxnChg chg="del mod">
          <ac:chgData name="Scott DeLoach" userId="e5ffe5c9-f8d4-4681-b92f-ad7c997ba6a6" providerId="ADAL" clId="{AFF46616-1A93-4A51-BA75-4FD2BE5BAB4B}" dt="2020-01-30T18:02:09.746" v="34" actId="478"/>
          <ac:cxnSpMkLst>
            <pc:docMk/>
            <pc:sldMk cId="2917602525" sldId="296"/>
            <ac:cxnSpMk id="15" creationId="{494D7C2B-D40A-4655-BF27-BC25FD503A9A}"/>
          </ac:cxnSpMkLst>
        </pc:cxnChg>
        <pc:cxnChg chg="del">
          <ac:chgData name="Scott DeLoach" userId="e5ffe5c9-f8d4-4681-b92f-ad7c997ba6a6" providerId="ADAL" clId="{AFF46616-1A93-4A51-BA75-4FD2BE5BAB4B}" dt="2020-01-30T18:02:09.746" v="34" actId="478"/>
          <ac:cxnSpMkLst>
            <pc:docMk/>
            <pc:sldMk cId="2917602525" sldId="296"/>
            <ac:cxnSpMk id="16" creationId="{861C5DDF-B804-40EF-9838-138EB79487AD}"/>
          </ac:cxnSpMkLst>
        </pc:cxnChg>
        <pc:cxnChg chg="del mod">
          <ac:chgData name="Scott DeLoach" userId="e5ffe5c9-f8d4-4681-b92f-ad7c997ba6a6" providerId="ADAL" clId="{AFF46616-1A93-4A51-BA75-4FD2BE5BAB4B}" dt="2020-01-30T18:02:09.746" v="34" actId="478"/>
          <ac:cxnSpMkLst>
            <pc:docMk/>
            <pc:sldMk cId="2917602525" sldId="296"/>
            <ac:cxnSpMk id="17" creationId="{698C8156-0E24-4F1E-B9FB-7B26E960B50F}"/>
          </ac:cxnSpMkLst>
        </pc:cxnChg>
        <pc:cxnChg chg="del mod">
          <ac:chgData name="Scott DeLoach" userId="e5ffe5c9-f8d4-4681-b92f-ad7c997ba6a6" providerId="ADAL" clId="{AFF46616-1A93-4A51-BA75-4FD2BE5BAB4B}" dt="2020-01-30T18:02:09.746" v="34" actId="478"/>
          <ac:cxnSpMkLst>
            <pc:docMk/>
            <pc:sldMk cId="2917602525" sldId="296"/>
            <ac:cxnSpMk id="18" creationId="{46402E9F-FA36-4D7F-AD9E-454F5A55118A}"/>
          </ac:cxnSpMkLst>
        </pc:cxnChg>
        <pc:cxnChg chg="del mod">
          <ac:chgData name="Scott DeLoach" userId="e5ffe5c9-f8d4-4681-b92f-ad7c997ba6a6" providerId="ADAL" clId="{AFF46616-1A93-4A51-BA75-4FD2BE5BAB4B}" dt="2020-01-30T18:02:09.746" v="34" actId="478"/>
          <ac:cxnSpMkLst>
            <pc:docMk/>
            <pc:sldMk cId="2917602525" sldId="296"/>
            <ac:cxnSpMk id="41" creationId="{36FECEC0-0CF5-42CB-8045-8B0A7F4E47F8}"/>
          </ac:cxnSpMkLst>
        </pc:cxnChg>
        <pc:cxnChg chg="del mod">
          <ac:chgData name="Scott DeLoach" userId="e5ffe5c9-f8d4-4681-b92f-ad7c997ba6a6" providerId="ADAL" clId="{AFF46616-1A93-4A51-BA75-4FD2BE5BAB4B}" dt="2020-01-30T18:02:09.746" v="34" actId="478"/>
          <ac:cxnSpMkLst>
            <pc:docMk/>
            <pc:sldMk cId="2917602525" sldId="296"/>
            <ac:cxnSpMk id="48" creationId="{BB8ECE9C-261E-466A-A9C7-895170320632}"/>
          </ac:cxnSpMkLst>
        </pc:cxnChg>
        <pc:cxnChg chg="del mod">
          <ac:chgData name="Scott DeLoach" userId="e5ffe5c9-f8d4-4681-b92f-ad7c997ba6a6" providerId="ADAL" clId="{AFF46616-1A93-4A51-BA75-4FD2BE5BAB4B}" dt="2020-01-30T18:02:09.746" v="34" actId="478"/>
          <ac:cxnSpMkLst>
            <pc:docMk/>
            <pc:sldMk cId="2917602525" sldId="296"/>
            <ac:cxnSpMk id="51" creationId="{C133C6AF-707F-4510-B34A-63BF6D7372F7}"/>
          </ac:cxnSpMkLst>
        </pc:cxnChg>
        <pc:cxnChg chg="add mod">
          <ac:chgData name="Scott DeLoach" userId="e5ffe5c9-f8d4-4681-b92f-ad7c997ba6a6" providerId="ADAL" clId="{AFF46616-1A93-4A51-BA75-4FD2BE5BAB4B}" dt="2020-01-30T18:02:42.800" v="40" actId="14861"/>
          <ac:cxnSpMkLst>
            <pc:docMk/>
            <pc:sldMk cId="2917602525" sldId="296"/>
            <ac:cxnSpMk id="59" creationId="{6DF31C32-9987-4770-8A95-3C9B2A426C11}"/>
          </ac:cxnSpMkLst>
        </pc:cxnChg>
        <pc:cxnChg chg="add mod">
          <ac:chgData name="Scott DeLoach" userId="e5ffe5c9-f8d4-4681-b92f-ad7c997ba6a6" providerId="ADAL" clId="{AFF46616-1A93-4A51-BA75-4FD2BE5BAB4B}" dt="2020-01-30T18:02:42.800" v="40" actId="14861"/>
          <ac:cxnSpMkLst>
            <pc:docMk/>
            <pc:sldMk cId="2917602525" sldId="296"/>
            <ac:cxnSpMk id="60" creationId="{6EB3FD64-1B0F-47ED-8A1B-9DB7C77E1ED6}"/>
          </ac:cxnSpMkLst>
        </pc:cxnChg>
        <pc:cxnChg chg="add mod">
          <ac:chgData name="Scott DeLoach" userId="e5ffe5c9-f8d4-4681-b92f-ad7c997ba6a6" providerId="ADAL" clId="{AFF46616-1A93-4A51-BA75-4FD2BE5BAB4B}" dt="2020-01-30T18:02:42.800" v="40" actId="14861"/>
          <ac:cxnSpMkLst>
            <pc:docMk/>
            <pc:sldMk cId="2917602525" sldId="296"/>
            <ac:cxnSpMk id="63" creationId="{9A5C77A4-FA8F-433E-BDD7-BB3FDF41332B}"/>
          </ac:cxnSpMkLst>
        </pc:cxnChg>
        <pc:cxnChg chg="add mod">
          <ac:chgData name="Scott DeLoach" userId="e5ffe5c9-f8d4-4681-b92f-ad7c997ba6a6" providerId="ADAL" clId="{AFF46616-1A93-4A51-BA75-4FD2BE5BAB4B}" dt="2020-01-30T18:02:42.800" v="40" actId="14861"/>
          <ac:cxnSpMkLst>
            <pc:docMk/>
            <pc:sldMk cId="2917602525" sldId="296"/>
            <ac:cxnSpMk id="64" creationId="{5ECD0E7F-BF9B-44CC-AE97-EF8B1BD16D43}"/>
          </ac:cxnSpMkLst>
        </pc:cxnChg>
        <pc:cxnChg chg="add mod">
          <ac:chgData name="Scott DeLoach" userId="e5ffe5c9-f8d4-4681-b92f-ad7c997ba6a6" providerId="ADAL" clId="{AFF46616-1A93-4A51-BA75-4FD2BE5BAB4B}" dt="2020-01-30T18:02:42.800" v="40" actId="14861"/>
          <ac:cxnSpMkLst>
            <pc:docMk/>
            <pc:sldMk cId="2917602525" sldId="296"/>
            <ac:cxnSpMk id="67" creationId="{A0E5B64C-56D0-4960-9E9B-FDF898F5D5E6}"/>
          </ac:cxnSpMkLst>
        </pc:cxnChg>
        <pc:cxnChg chg="del mod">
          <ac:chgData name="Scott DeLoach" userId="e5ffe5c9-f8d4-4681-b92f-ad7c997ba6a6" providerId="ADAL" clId="{AFF46616-1A93-4A51-BA75-4FD2BE5BAB4B}" dt="2020-01-30T18:02:09.746" v="34" actId="478"/>
          <ac:cxnSpMkLst>
            <pc:docMk/>
            <pc:sldMk cId="2917602525" sldId="296"/>
            <ac:cxnSpMk id="73" creationId="{243AEBA9-21F4-4F4C-AB83-BA9B0E09EE05}"/>
          </ac:cxnSpMkLst>
        </pc:cxnChg>
        <pc:cxnChg chg="del mod">
          <ac:chgData name="Scott DeLoach" userId="e5ffe5c9-f8d4-4681-b92f-ad7c997ba6a6" providerId="ADAL" clId="{AFF46616-1A93-4A51-BA75-4FD2BE5BAB4B}" dt="2020-01-30T18:02:09.746" v="34" actId="478"/>
          <ac:cxnSpMkLst>
            <pc:docMk/>
            <pc:sldMk cId="2917602525" sldId="296"/>
            <ac:cxnSpMk id="74" creationId="{EB7A9CF1-A687-4771-844E-119EE72F79CA}"/>
          </ac:cxnSpMkLst>
        </pc:cxnChg>
        <pc:cxnChg chg="del mod">
          <ac:chgData name="Scott DeLoach" userId="e5ffe5c9-f8d4-4681-b92f-ad7c997ba6a6" providerId="ADAL" clId="{AFF46616-1A93-4A51-BA75-4FD2BE5BAB4B}" dt="2020-01-30T18:02:09.746" v="34" actId="478"/>
          <ac:cxnSpMkLst>
            <pc:docMk/>
            <pc:sldMk cId="2917602525" sldId="296"/>
            <ac:cxnSpMk id="77" creationId="{3CF9E892-0873-4AF0-B32B-8C4ECBD06BE5}"/>
          </ac:cxnSpMkLst>
        </pc:cxnChg>
        <pc:cxnChg chg="del mod">
          <ac:chgData name="Scott DeLoach" userId="e5ffe5c9-f8d4-4681-b92f-ad7c997ba6a6" providerId="ADAL" clId="{AFF46616-1A93-4A51-BA75-4FD2BE5BAB4B}" dt="2020-01-30T18:02:09.746" v="34" actId="478"/>
          <ac:cxnSpMkLst>
            <pc:docMk/>
            <pc:sldMk cId="2917602525" sldId="296"/>
            <ac:cxnSpMk id="80" creationId="{067344E8-9E6D-4329-8A60-DA18132E019A}"/>
          </ac:cxnSpMkLst>
        </pc:cxnChg>
        <pc:cxnChg chg="add mod">
          <ac:chgData name="Scott DeLoach" userId="e5ffe5c9-f8d4-4681-b92f-ad7c997ba6a6" providerId="ADAL" clId="{AFF46616-1A93-4A51-BA75-4FD2BE5BAB4B}" dt="2020-01-30T18:02:42.800" v="40" actId="14861"/>
          <ac:cxnSpMkLst>
            <pc:docMk/>
            <pc:sldMk cId="2917602525" sldId="296"/>
            <ac:cxnSpMk id="81" creationId="{350D3CE5-DA35-46EC-8033-56DB0D26D949}"/>
          </ac:cxnSpMkLst>
        </pc:cxnChg>
        <pc:cxnChg chg="add mod">
          <ac:chgData name="Scott DeLoach" userId="e5ffe5c9-f8d4-4681-b92f-ad7c997ba6a6" providerId="ADAL" clId="{AFF46616-1A93-4A51-BA75-4FD2BE5BAB4B}" dt="2020-01-30T18:02:42.800" v="40" actId="14861"/>
          <ac:cxnSpMkLst>
            <pc:docMk/>
            <pc:sldMk cId="2917602525" sldId="296"/>
            <ac:cxnSpMk id="82" creationId="{43B3A908-274A-4B49-BB70-CF249A9AE793}"/>
          </ac:cxnSpMkLst>
        </pc:cxnChg>
        <pc:cxnChg chg="del mod">
          <ac:chgData name="Scott DeLoach" userId="e5ffe5c9-f8d4-4681-b92f-ad7c997ba6a6" providerId="ADAL" clId="{AFF46616-1A93-4A51-BA75-4FD2BE5BAB4B}" dt="2020-01-30T18:02:09.746" v="34" actId="478"/>
          <ac:cxnSpMkLst>
            <pc:docMk/>
            <pc:sldMk cId="2917602525" sldId="296"/>
            <ac:cxnSpMk id="83" creationId="{5AD84311-BF31-4CF9-BC12-44F425FECFD5}"/>
          </ac:cxnSpMkLst>
        </pc:cxnChg>
        <pc:cxnChg chg="del mod">
          <ac:chgData name="Scott DeLoach" userId="e5ffe5c9-f8d4-4681-b92f-ad7c997ba6a6" providerId="ADAL" clId="{AFF46616-1A93-4A51-BA75-4FD2BE5BAB4B}" dt="2020-01-30T18:02:09.746" v="34" actId="478"/>
          <ac:cxnSpMkLst>
            <pc:docMk/>
            <pc:sldMk cId="2917602525" sldId="296"/>
            <ac:cxnSpMk id="84" creationId="{821C29DC-0FEE-446A-A13F-D1491FD8438D}"/>
          </ac:cxnSpMkLst>
        </pc:cxnChg>
        <pc:cxnChg chg="add mod">
          <ac:chgData name="Scott DeLoach" userId="e5ffe5c9-f8d4-4681-b92f-ad7c997ba6a6" providerId="ADAL" clId="{AFF46616-1A93-4A51-BA75-4FD2BE5BAB4B}" dt="2020-01-30T18:02:42.800" v="40" actId="14861"/>
          <ac:cxnSpMkLst>
            <pc:docMk/>
            <pc:sldMk cId="2917602525" sldId="296"/>
            <ac:cxnSpMk id="85" creationId="{DF025479-7733-4961-ABF1-BE8C6EF8C1E1}"/>
          </ac:cxnSpMkLst>
        </pc:cxnChg>
        <pc:cxnChg chg="del mod">
          <ac:chgData name="Scott DeLoach" userId="e5ffe5c9-f8d4-4681-b92f-ad7c997ba6a6" providerId="ADAL" clId="{AFF46616-1A93-4A51-BA75-4FD2BE5BAB4B}" dt="2020-01-30T18:02:09.746" v="34" actId="478"/>
          <ac:cxnSpMkLst>
            <pc:docMk/>
            <pc:sldMk cId="2917602525" sldId="296"/>
            <ac:cxnSpMk id="86" creationId="{86B44169-AD55-47A2-9202-8727342C39C5}"/>
          </ac:cxnSpMkLst>
        </pc:cxnChg>
        <pc:cxnChg chg="add mod">
          <ac:chgData name="Scott DeLoach" userId="e5ffe5c9-f8d4-4681-b92f-ad7c997ba6a6" providerId="ADAL" clId="{AFF46616-1A93-4A51-BA75-4FD2BE5BAB4B}" dt="2020-01-30T18:02:42.800" v="40" actId="14861"/>
          <ac:cxnSpMkLst>
            <pc:docMk/>
            <pc:sldMk cId="2917602525" sldId="296"/>
            <ac:cxnSpMk id="87" creationId="{7B6856E8-62E7-4EB9-BA18-C7E4D92E6339}"/>
          </ac:cxnSpMkLst>
        </pc:cxnChg>
        <pc:cxnChg chg="add mod">
          <ac:chgData name="Scott DeLoach" userId="e5ffe5c9-f8d4-4681-b92f-ad7c997ba6a6" providerId="ADAL" clId="{AFF46616-1A93-4A51-BA75-4FD2BE5BAB4B}" dt="2020-01-30T18:02:42.800" v="40" actId="14861"/>
          <ac:cxnSpMkLst>
            <pc:docMk/>
            <pc:sldMk cId="2917602525" sldId="296"/>
            <ac:cxnSpMk id="88" creationId="{12717C43-AF33-4153-8DE3-95F883170514}"/>
          </ac:cxnSpMkLst>
        </pc:cxnChg>
        <pc:cxnChg chg="del mod">
          <ac:chgData name="Scott DeLoach" userId="e5ffe5c9-f8d4-4681-b92f-ad7c997ba6a6" providerId="ADAL" clId="{AFF46616-1A93-4A51-BA75-4FD2BE5BAB4B}" dt="2020-01-30T18:02:09.746" v="34" actId="478"/>
          <ac:cxnSpMkLst>
            <pc:docMk/>
            <pc:sldMk cId="2917602525" sldId="296"/>
            <ac:cxnSpMk id="89" creationId="{F69A3A31-4A91-4D1E-9444-71777643F44A}"/>
          </ac:cxnSpMkLst>
        </pc:cxnChg>
        <pc:cxnChg chg="del mod">
          <ac:chgData name="Scott DeLoach" userId="e5ffe5c9-f8d4-4681-b92f-ad7c997ba6a6" providerId="ADAL" clId="{AFF46616-1A93-4A51-BA75-4FD2BE5BAB4B}" dt="2020-01-30T18:02:09.746" v="34" actId="478"/>
          <ac:cxnSpMkLst>
            <pc:docMk/>
            <pc:sldMk cId="2917602525" sldId="296"/>
            <ac:cxnSpMk id="90" creationId="{1D8F92DA-2FCA-4756-BDBE-2FEA84EDC29E}"/>
          </ac:cxnSpMkLst>
        </pc:cxnChg>
        <pc:cxnChg chg="add mod">
          <ac:chgData name="Scott DeLoach" userId="e5ffe5c9-f8d4-4681-b92f-ad7c997ba6a6" providerId="ADAL" clId="{AFF46616-1A93-4A51-BA75-4FD2BE5BAB4B}" dt="2020-01-30T18:02:42.800" v="40" actId="14861"/>
          <ac:cxnSpMkLst>
            <pc:docMk/>
            <pc:sldMk cId="2917602525" sldId="296"/>
            <ac:cxnSpMk id="91" creationId="{8DE7F916-C81C-4406-98D8-16EB42075297}"/>
          </ac:cxnSpMkLst>
        </pc:cxnChg>
        <pc:cxnChg chg="add mod">
          <ac:chgData name="Scott DeLoach" userId="e5ffe5c9-f8d4-4681-b92f-ad7c997ba6a6" providerId="ADAL" clId="{AFF46616-1A93-4A51-BA75-4FD2BE5BAB4B}" dt="2020-01-30T18:02:42.800" v="40" actId="14861"/>
          <ac:cxnSpMkLst>
            <pc:docMk/>
            <pc:sldMk cId="2917602525" sldId="296"/>
            <ac:cxnSpMk id="93" creationId="{AB2FFA95-7B19-460C-89C5-0B7F20F52640}"/>
          </ac:cxnSpMkLst>
        </pc:cxnChg>
        <pc:cxnChg chg="del mod">
          <ac:chgData name="Scott DeLoach" userId="e5ffe5c9-f8d4-4681-b92f-ad7c997ba6a6" providerId="ADAL" clId="{AFF46616-1A93-4A51-BA75-4FD2BE5BAB4B}" dt="2020-01-30T18:02:09.746" v="34" actId="478"/>
          <ac:cxnSpMkLst>
            <pc:docMk/>
            <pc:sldMk cId="2917602525" sldId="296"/>
            <ac:cxnSpMk id="95" creationId="{466EF604-B031-48A7-8C1A-EF6A6082CC9F}"/>
          </ac:cxnSpMkLst>
        </pc:cxnChg>
        <pc:cxnChg chg="add mod">
          <ac:chgData name="Scott DeLoach" userId="e5ffe5c9-f8d4-4681-b92f-ad7c997ba6a6" providerId="ADAL" clId="{AFF46616-1A93-4A51-BA75-4FD2BE5BAB4B}" dt="2020-01-30T18:02:42.800" v="40" actId="14861"/>
          <ac:cxnSpMkLst>
            <pc:docMk/>
            <pc:sldMk cId="2917602525" sldId="296"/>
            <ac:cxnSpMk id="96" creationId="{983F4BFB-F362-41F4-94D7-C642872ED20C}"/>
          </ac:cxnSpMkLst>
        </pc:cxnChg>
        <pc:cxnChg chg="del mod">
          <ac:chgData name="Scott DeLoach" userId="e5ffe5c9-f8d4-4681-b92f-ad7c997ba6a6" providerId="ADAL" clId="{AFF46616-1A93-4A51-BA75-4FD2BE5BAB4B}" dt="2020-01-30T18:02:09.746" v="34" actId="478"/>
          <ac:cxnSpMkLst>
            <pc:docMk/>
            <pc:sldMk cId="2917602525" sldId="296"/>
            <ac:cxnSpMk id="98" creationId="{99A28700-6F96-4D44-A424-D3A9B5182CF1}"/>
          </ac:cxnSpMkLst>
        </pc:cxnChg>
        <pc:cxnChg chg="add mod">
          <ac:chgData name="Scott DeLoach" userId="e5ffe5c9-f8d4-4681-b92f-ad7c997ba6a6" providerId="ADAL" clId="{AFF46616-1A93-4A51-BA75-4FD2BE5BAB4B}" dt="2020-01-30T18:02:42.800" v="40" actId="14861"/>
          <ac:cxnSpMkLst>
            <pc:docMk/>
            <pc:sldMk cId="2917602525" sldId="296"/>
            <ac:cxnSpMk id="101" creationId="{79C5F01A-AF9F-481F-B2AA-8A254FE339F8}"/>
          </ac:cxnSpMkLst>
        </pc:cxnChg>
        <pc:cxnChg chg="add mod">
          <ac:chgData name="Scott DeLoach" userId="e5ffe5c9-f8d4-4681-b92f-ad7c997ba6a6" providerId="ADAL" clId="{AFF46616-1A93-4A51-BA75-4FD2BE5BAB4B}" dt="2020-01-30T18:02:42.800" v="40" actId="14861"/>
          <ac:cxnSpMkLst>
            <pc:docMk/>
            <pc:sldMk cId="2917602525" sldId="296"/>
            <ac:cxnSpMk id="104" creationId="{F09D8AF6-7B91-432B-8EB6-76D2CDF73E01}"/>
          </ac:cxnSpMkLst>
        </pc:cxnChg>
        <pc:cxnChg chg="del mod">
          <ac:chgData name="Scott DeLoach" userId="e5ffe5c9-f8d4-4681-b92f-ad7c997ba6a6" providerId="ADAL" clId="{AFF46616-1A93-4A51-BA75-4FD2BE5BAB4B}" dt="2020-01-30T18:02:09.746" v="34" actId="478"/>
          <ac:cxnSpMkLst>
            <pc:docMk/>
            <pc:sldMk cId="2917602525" sldId="296"/>
            <ac:cxnSpMk id="105" creationId="{854CF708-B594-4DB2-9C00-0E9AE3CC1D40}"/>
          </ac:cxnSpMkLst>
        </pc:cxnChg>
        <pc:cxnChg chg="add mod">
          <ac:chgData name="Scott DeLoach" userId="e5ffe5c9-f8d4-4681-b92f-ad7c997ba6a6" providerId="ADAL" clId="{AFF46616-1A93-4A51-BA75-4FD2BE5BAB4B}" dt="2020-01-30T18:02:42.800" v="40" actId="14861"/>
          <ac:cxnSpMkLst>
            <pc:docMk/>
            <pc:sldMk cId="2917602525" sldId="296"/>
            <ac:cxnSpMk id="106" creationId="{B1DA7DED-90D1-4DCB-AD39-5A4D62FA1E07}"/>
          </ac:cxnSpMkLst>
        </pc:cxnChg>
        <pc:cxnChg chg="add mod">
          <ac:chgData name="Scott DeLoach" userId="e5ffe5c9-f8d4-4681-b92f-ad7c997ba6a6" providerId="ADAL" clId="{AFF46616-1A93-4A51-BA75-4FD2BE5BAB4B}" dt="2020-01-30T18:02:42.800" v="40" actId="14861"/>
          <ac:cxnSpMkLst>
            <pc:docMk/>
            <pc:sldMk cId="2917602525" sldId="296"/>
            <ac:cxnSpMk id="107" creationId="{200334A0-C8F6-41DD-AB12-8748856E9E80}"/>
          </ac:cxnSpMkLst>
        </pc:cxnChg>
        <pc:cxnChg chg="add mod">
          <ac:chgData name="Scott DeLoach" userId="e5ffe5c9-f8d4-4681-b92f-ad7c997ba6a6" providerId="ADAL" clId="{AFF46616-1A93-4A51-BA75-4FD2BE5BAB4B}" dt="2020-01-30T18:02:42.800" v="40" actId="14861"/>
          <ac:cxnSpMkLst>
            <pc:docMk/>
            <pc:sldMk cId="2917602525" sldId="296"/>
            <ac:cxnSpMk id="108" creationId="{5384C8CB-88F4-4409-B4C7-A095F41EB34C}"/>
          </ac:cxnSpMkLst>
        </pc:cxnChg>
        <pc:cxnChg chg="mod topLvl">
          <ac:chgData name="Scott DeLoach" userId="e5ffe5c9-f8d4-4681-b92f-ad7c997ba6a6" providerId="ADAL" clId="{AFF46616-1A93-4A51-BA75-4FD2BE5BAB4B}" dt="2020-01-30T18:03:30.888" v="43" actId="165"/>
          <ac:cxnSpMkLst>
            <pc:docMk/>
            <pc:sldMk cId="2917602525" sldId="296"/>
            <ac:cxnSpMk id="112" creationId="{3B10A845-A3B1-4078-BA2B-B78E61FEF4F4}"/>
          </ac:cxnSpMkLst>
        </pc:cxnChg>
        <pc:cxnChg chg="mod topLvl">
          <ac:chgData name="Scott DeLoach" userId="e5ffe5c9-f8d4-4681-b92f-ad7c997ba6a6" providerId="ADAL" clId="{AFF46616-1A93-4A51-BA75-4FD2BE5BAB4B}" dt="2020-01-30T18:03:30.888" v="43" actId="165"/>
          <ac:cxnSpMkLst>
            <pc:docMk/>
            <pc:sldMk cId="2917602525" sldId="296"/>
            <ac:cxnSpMk id="116" creationId="{487422B6-EBA8-40A5-845E-99960B8A5170}"/>
          </ac:cxnSpMkLst>
        </pc:cxnChg>
        <pc:cxnChg chg="add mod">
          <ac:chgData name="Scott DeLoach" userId="e5ffe5c9-f8d4-4681-b92f-ad7c997ba6a6" providerId="ADAL" clId="{AFF46616-1A93-4A51-BA75-4FD2BE5BAB4B}" dt="2020-01-30T18:02:42.800" v="40" actId="14861"/>
          <ac:cxnSpMkLst>
            <pc:docMk/>
            <pc:sldMk cId="2917602525" sldId="296"/>
            <ac:cxnSpMk id="117" creationId="{30FB63FD-7AC2-451C-A98D-C93ABC892C53}"/>
          </ac:cxnSpMkLst>
        </pc:cxnChg>
        <pc:cxnChg chg="add mod">
          <ac:chgData name="Scott DeLoach" userId="e5ffe5c9-f8d4-4681-b92f-ad7c997ba6a6" providerId="ADAL" clId="{AFF46616-1A93-4A51-BA75-4FD2BE5BAB4B}" dt="2020-01-30T18:02:42.800" v="40" actId="14861"/>
          <ac:cxnSpMkLst>
            <pc:docMk/>
            <pc:sldMk cId="2917602525" sldId="296"/>
            <ac:cxnSpMk id="120" creationId="{A12D673C-EA73-49C1-BE1B-FBB97F1CA1A1}"/>
          </ac:cxnSpMkLst>
        </pc:cxnChg>
      </pc:sldChg>
      <pc:sldChg chg="addSp delSp modSp modNotesTx">
        <pc:chgData name="Scott DeLoach" userId="e5ffe5c9-f8d4-4681-b92f-ad7c997ba6a6" providerId="ADAL" clId="{AFF46616-1A93-4A51-BA75-4FD2BE5BAB4B}" dt="2020-01-30T22:01:28.227" v="6180" actId="20577"/>
        <pc:sldMkLst>
          <pc:docMk/>
          <pc:sldMk cId="4240533373" sldId="297"/>
        </pc:sldMkLst>
        <pc:spChg chg="del">
          <ac:chgData name="Scott DeLoach" userId="e5ffe5c9-f8d4-4681-b92f-ad7c997ba6a6" providerId="ADAL" clId="{AFF46616-1A93-4A51-BA75-4FD2BE5BAB4B}" dt="2020-01-30T18:02:13.266" v="35" actId="478"/>
          <ac:spMkLst>
            <pc:docMk/>
            <pc:sldMk cId="4240533373" sldId="297"/>
            <ac:spMk id="13" creationId="{E15566C7-0E74-4207-870E-07F307C1CB0C}"/>
          </ac:spMkLst>
        </pc:spChg>
        <pc:spChg chg="del">
          <ac:chgData name="Scott DeLoach" userId="e5ffe5c9-f8d4-4681-b92f-ad7c997ba6a6" providerId="ADAL" clId="{AFF46616-1A93-4A51-BA75-4FD2BE5BAB4B}" dt="2020-01-30T18:02:13.266" v="35" actId="478"/>
          <ac:spMkLst>
            <pc:docMk/>
            <pc:sldMk cId="4240533373" sldId="297"/>
            <ac:spMk id="19" creationId="{F75E5258-1FF7-4145-A1D5-0B1A0804B4DA}"/>
          </ac:spMkLst>
        </pc:spChg>
        <pc:spChg chg="del">
          <ac:chgData name="Scott DeLoach" userId="e5ffe5c9-f8d4-4681-b92f-ad7c997ba6a6" providerId="ADAL" clId="{AFF46616-1A93-4A51-BA75-4FD2BE5BAB4B}" dt="2020-01-30T18:02:13.266" v="35" actId="478"/>
          <ac:spMkLst>
            <pc:docMk/>
            <pc:sldMk cId="4240533373" sldId="297"/>
            <ac:spMk id="20" creationId="{45D3B39F-AC83-4837-9FE1-16B182A288D6}"/>
          </ac:spMkLst>
        </pc:spChg>
        <pc:spChg chg="del">
          <ac:chgData name="Scott DeLoach" userId="e5ffe5c9-f8d4-4681-b92f-ad7c997ba6a6" providerId="ADAL" clId="{AFF46616-1A93-4A51-BA75-4FD2BE5BAB4B}" dt="2020-01-30T18:02:13.266" v="35" actId="478"/>
          <ac:spMkLst>
            <pc:docMk/>
            <pc:sldMk cId="4240533373" sldId="297"/>
            <ac:spMk id="22" creationId="{708DA9C5-1838-43FA-A7FB-17C29DAC7B55}"/>
          </ac:spMkLst>
        </pc:spChg>
        <pc:spChg chg="del">
          <ac:chgData name="Scott DeLoach" userId="e5ffe5c9-f8d4-4681-b92f-ad7c997ba6a6" providerId="ADAL" clId="{AFF46616-1A93-4A51-BA75-4FD2BE5BAB4B}" dt="2020-01-30T18:02:13.266" v="35" actId="478"/>
          <ac:spMkLst>
            <pc:docMk/>
            <pc:sldMk cId="4240533373" sldId="297"/>
            <ac:spMk id="36" creationId="{2EDE9EB5-61D4-4A39-939C-0AE8A520A6B0}"/>
          </ac:spMkLst>
        </pc:spChg>
        <pc:spChg chg="del">
          <ac:chgData name="Scott DeLoach" userId="e5ffe5c9-f8d4-4681-b92f-ad7c997ba6a6" providerId="ADAL" clId="{AFF46616-1A93-4A51-BA75-4FD2BE5BAB4B}" dt="2020-01-30T18:02:13.266" v="35" actId="478"/>
          <ac:spMkLst>
            <pc:docMk/>
            <pc:sldMk cId="4240533373" sldId="297"/>
            <ac:spMk id="37" creationId="{198E45DA-BA10-4467-A680-0B40D98086EC}"/>
          </ac:spMkLst>
        </pc:spChg>
        <pc:spChg chg="del">
          <ac:chgData name="Scott DeLoach" userId="e5ffe5c9-f8d4-4681-b92f-ad7c997ba6a6" providerId="ADAL" clId="{AFF46616-1A93-4A51-BA75-4FD2BE5BAB4B}" dt="2020-01-30T18:02:13.266" v="35" actId="478"/>
          <ac:spMkLst>
            <pc:docMk/>
            <pc:sldMk cId="4240533373" sldId="297"/>
            <ac:spMk id="40" creationId="{1D82AE6D-150E-4C33-98F0-F9D74DB6276C}"/>
          </ac:spMkLst>
        </pc:spChg>
        <pc:spChg chg="del">
          <ac:chgData name="Scott DeLoach" userId="e5ffe5c9-f8d4-4681-b92f-ad7c997ba6a6" providerId="ADAL" clId="{AFF46616-1A93-4A51-BA75-4FD2BE5BAB4B}" dt="2020-01-30T18:02:13.266" v="35" actId="478"/>
          <ac:spMkLst>
            <pc:docMk/>
            <pc:sldMk cId="4240533373" sldId="297"/>
            <ac:spMk id="44" creationId="{F70C165A-39E0-4B46-8E3E-E7152D6A12B8}"/>
          </ac:spMkLst>
        </pc:spChg>
        <pc:spChg chg="del">
          <ac:chgData name="Scott DeLoach" userId="e5ffe5c9-f8d4-4681-b92f-ad7c997ba6a6" providerId="ADAL" clId="{AFF46616-1A93-4A51-BA75-4FD2BE5BAB4B}" dt="2020-01-30T18:02:13.266" v="35" actId="478"/>
          <ac:spMkLst>
            <pc:docMk/>
            <pc:sldMk cId="4240533373" sldId="297"/>
            <ac:spMk id="45" creationId="{4EEEE39D-9701-40AB-814A-508AC5929A64}"/>
          </ac:spMkLst>
        </pc:spChg>
        <pc:spChg chg="del">
          <ac:chgData name="Scott DeLoach" userId="e5ffe5c9-f8d4-4681-b92f-ad7c997ba6a6" providerId="ADAL" clId="{AFF46616-1A93-4A51-BA75-4FD2BE5BAB4B}" dt="2020-01-30T18:02:13.266" v="35" actId="478"/>
          <ac:spMkLst>
            <pc:docMk/>
            <pc:sldMk cId="4240533373" sldId="297"/>
            <ac:spMk id="46" creationId="{330EC729-C02A-46FA-BD06-FC33DC15A572}"/>
          </ac:spMkLst>
        </pc:spChg>
        <pc:spChg chg="del">
          <ac:chgData name="Scott DeLoach" userId="e5ffe5c9-f8d4-4681-b92f-ad7c997ba6a6" providerId="ADAL" clId="{AFF46616-1A93-4A51-BA75-4FD2BE5BAB4B}" dt="2020-01-30T18:02:13.266" v="35" actId="478"/>
          <ac:spMkLst>
            <pc:docMk/>
            <pc:sldMk cId="4240533373" sldId="297"/>
            <ac:spMk id="47" creationId="{7B69C315-F61B-4E67-B76D-E7FC448712E4}"/>
          </ac:spMkLst>
        </pc:spChg>
        <pc:spChg chg="del">
          <ac:chgData name="Scott DeLoach" userId="e5ffe5c9-f8d4-4681-b92f-ad7c997ba6a6" providerId="ADAL" clId="{AFF46616-1A93-4A51-BA75-4FD2BE5BAB4B}" dt="2020-01-30T18:02:13.266" v="35" actId="478"/>
          <ac:spMkLst>
            <pc:docMk/>
            <pc:sldMk cId="4240533373" sldId="297"/>
            <ac:spMk id="49" creationId="{089B7762-DF6D-4A25-B14A-36121CC11735}"/>
          </ac:spMkLst>
        </pc:spChg>
        <pc:spChg chg="del">
          <ac:chgData name="Scott DeLoach" userId="e5ffe5c9-f8d4-4681-b92f-ad7c997ba6a6" providerId="ADAL" clId="{AFF46616-1A93-4A51-BA75-4FD2BE5BAB4B}" dt="2020-01-30T18:02:13.266" v="35" actId="478"/>
          <ac:spMkLst>
            <pc:docMk/>
            <pc:sldMk cId="4240533373" sldId="297"/>
            <ac:spMk id="50" creationId="{312C4016-6584-4C6F-AE66-9CE69DDFDF52}"/>
          </ac:spMkLst>
        </pc:spChg>
        <pc:spChg chg="del">
          <ac:chgData name="Scott DeLoach" userId="e5ffe5c9-f8d4-4681-b92f-ad7c997ba6a6" providerId="ADAL" clId="{AFF46616-1A93-4A51-BA75-4FD2BE5BAB4B}" dt="2020-01-30T18:02:13.266" v="35" actId="478"/>
          <ac:spMkLst>
            <pc:docMk/>
            <pc:sldMk cId="4240533373" sldId="297"/>
            <ac:spMk id="52" creationId="{3B85C2C9-A6B8-4E62-85EB-9354E0369C55}"/>
          </ac:spMkLst>
        </pc:spChg>
        <pc:spChg chg="del">
          <ac:chgData name="Scott DeLoach" userId="e5ffe5c9-f8d4-4681-b92f-ad7c997ba6a6" providerId="ADAL" clId="{AFF46616-1A93-4A51-BA75-4FD2BE5BAB4B}" dt="2020-01-30T18:02:13.266" v="35" actId="478"/>
          <ac:spMkLst>
            <pc:docMk/>
            <pc:sldMk cId="4240533373" sldId="297"/>
            <ac:spMk id="53" creationId="{F27557D6-8F46-4862-91EA-7899CD680777}"/>
          </ac:spMkLst>
        </pc:spChg>
        <pc:spChg chg="add mod">
          <ac:chgData name="Scott DeLoach" userId="e5ffe5c9-f8d4-4681-b92f-ad7c997ba6a6" providerId="ADAL" clId="{AFF46616-1A93-4A51-BA75-4FD2BE5BAB4B}" dt="2020-01-30T18:02:50.670" v="41" actId="14861"/>
          <ac:spMkLst>
            <pc:docMk/>
            <pc:sldMk cId="4240533373" sldId="297"/>
            <ac:spMk id="54" creationId="{258FCA0B-32FD-4E3D-991D-4F9C5580F36B}"/>
          </ac:spMkLst>
        </pc:spChg>
        <pc:spChg chg="mod">
          <ac:chgData name="Scott DeLoach" userId="e5ffe5c9-f8d4-4681-b92f-ad7c997ba6a6" providerId="ADAL" clId="{AFF46616-1A93-4A51-BA75-4FD2BE5BAB4B}" dt="2020-01-30T18:02:50.670" v="41" actId="14861"/>
          <ac:spMkLst>
            <pc:docMk/>
            <pc:sldMk cId="4240533373" sldId="297"/>
            <ac:spMk id="55" creationId="{659F5CC4-EAAC-4DC8-AC99-5F4F8C6F7C18}"/>
          </ac:spMkLst>
        </pc:spChg>
        <pc:spChg chg="del">
          <ac:chgData name="Scott DeLoach" userId="e5ffe5c9-f8d4-4681-b92f-ad7c997ba6a6" providerId="ADAL" clId="{AFF46616-1A93-4A51-BA75-4FD2BE5BAB4B}" dt="2020-01-30T18:02:13.266" v="35" actId="478"/>
          <ac:spMkLst>
            <pc:docMk/>
            <pc:sldMk cId="4240533373" sldId="297"/>
            <ac:spMk id="56" creationId="{4F41DBB2-63A7-408F-B983-3189F600CAD6}"/>
          </ac:spMkLst>
        </pc:spChg>
        <pc:spChg chg="del">
          <ac:chgData name="Scott DeLoach" userId="e5ffe5c9-f8d4-4681-b92f-ad7c997ba6a6" providerId="ADAL" clId="{AFF46616-1A93-4A51-BA75-4FD2BE5BAB4B}" dt="2020-01-30T18:02:13.266" v="35" actId="478"/>
          <ac:spMkLst>
            <pc:docMk/>
            <pc:sldMk cId="4240533373" sldId="297"/>
            <ac:spMk id="57" creationId="{7A5E8D71-DE2C-4AA2-8076-F9DF4CD7CEC2}"/>
          </ac:spMkLst>
        </pc:spChg>
        <pc:spChg chg="del">
          <ac:chgData name="Scott DeLoach" userId="e5ffe5c9-f8d4-4681-b92f-ad7c997ba6a6" providerId="ADAL" clId="{AFF46616-1A93-4A51-BA75-4FD2BE5BAB4B}" dt="2020-01-30T18:02:13.266" v="35" actId="478"/>
          <ac:spMkLst>
            <pc:docMk/>
            <pc:sldMk cId="4240533373" sldId="297"/>
            <ac:spMk id="58" creationId="{63FD2AE0-B598-4491-8F3F-37710CD56C1F}"/>
          </ac:spMkLst>
        </pc:spChg>
        <pc:spChg chg="del">
          <ac:chgData name="Scott DeLoach" userId="e5ffe5c9-f8d4-4681-b92f-ad7c997ba6a6" providerId="ADAL" clId="{AFF46616-1A93-4A51-BA75-4FD2BE5BAB4B}" dt="2020-01-30T18:02:13.266" v="35" actId="478"/>
          <ac:spMkLst>
            <pc:docMk/>
            <pc:sldMk cId="4240533373" sldId="297"/>
            <ac:spMk id="61" creationId="{80E8FA81-D3C7-4F0C-A476-882058823CF7}"/>
          </ac:spMkLst>
        </pc:spChg>
        <pc:spChg chg="del">
          <ac:chgData name="Scott DeLoach" userId="e5ffe5c9-f8d4-4681-b92f-ad7c997ba6a6" providerId="ADAL" clId="{AFF46616-1A93-4A51-BA75-4FD2BE5BAB4B}" dt="2020-01-30T18:02:13.266" v="35" actId="478"/>
          <ac:spMkLst>
            <pc:docMk/>
            <pc:sldMk cId="4240533373" sldId="297"/>
            <ac:spMk id="62" creationId="{911B2004-E1BD-4055-AB4B-703EBD524C7B}"/>
          </ac:spMkLst>
        </pc:spChg>
        <pc:spChg chg="add mod">
          <ac:chgData name="Scott DeLoach" userId="e5ffe5c9-f8d4-4681-b92f-ad7c997ba6a6" providerId="ADAL" clId="{AFF46616-1A93-4A51-BA75-4FD2BE5BAB4B}" dt="2020-01-30T18:02:50.670" v="41" actId="14861"/>
          <ac:spMkLst>
            <pc:docMk/>
            <pc:sldMk cId="4240533373" sldId="297"/>
            <ac:spMk id="65" creationId="{BA3A0F56-4002-4358-BCBE-450DCC97202A}"/>
          </ac:spMkLst>
        </pc:spChg>
        <pc:spChg chg="add mod">
          <ac:chgData name="Scott DeLoach" userId="e5ffe5c9-f8d4-4681-b92f-ad7c997ba6a6" providerId="ADAL" clId="{AFF46616-1A93-4A51-BA75-4FD2BE5BAB4B}" dt="2020-01-30T18:02:50.670" v="41" actId="14861"/>
          <ac:spMkLst>
            <pc:docMk/>
            <pc:sldMk cId="4240533373" sldId="297"/>
            <ac:spMk id="66" creationId="{EAAF5402-5B52-414E-BE85-5E977FCF66A5}"/>
          </ac:spMkLst>
        </pc:spChg>
        <pc:spChg chg="add mod">
          <ac:chgData name="Scott DeLoach" userId="e5ffe5c9-f8d4-4681-b92f-ad7c997ba6a6" providerId="ADAL" clId="{AFF46616-1A93-4A51-BA75-4FD2BE5BAB4B}" dt="2020-01-30T18:02:50.670" v="41" actId="14861"/>
          <ac:spMkLst>
            <pc:docMk/>
            <pc:sldMk cId="4240533373" sldId="297"/>
            <ac:spMk id="68" creationId="{90C58665-CD2A-4F0B-BF23-3830DA45BA21}"/>
          </ac:spMkLst>
        </pc:spChg>
        <pc:spChg chg="add mod">
          <ac:chgData name="Scott DeLoach" userId="e5ffe5c9-f8d4-4681-b92f-ad7c997ba6a6" providerId="ADAL" clId="{AFF46616-1A93-4A51-BA75-4FD2BE5BAB4B}" dt="2020-01-30T18:02:50.670" v="41" actId="14861"/>
          <ac:spMkLst>
            <pc:docMk/>
            <pc:sldMk cId="4240533373" sldId="297"/>
            <ac:spMk id="69" creationId="{98E497E5-2C6E-4517-8D1F-C5EABAC08A2C}"/>
          </ac:spMkLst>
        </pc:spChg>
        <pc:spChg chg="del">
          <ac:chgData name="Scott DeLoach" userId="e5ffe5c9-f8d4-4681-b92f-ad7c997ba6a6" providerId="ADAL" clId="{AFF46616-1A93-4A51-BA75-4FD2BE5BAB4B}" dt="2020-01-30T18:02:13.266" v="35" actId="478"/>
          <ac:spMkLst>
            <pc:docMk/>
            <pc:sldMk cId="4240533373" sldId="297"/>
            <ac:spMk id="70" creationId="{DD1DAB3E-FB58-4F12-90AA-9F07E95AD6E8}"/>
          </ac:spMkLst>
        </pc:spChg>
        <pc:spChg chg="del">
          <ac:chgData name="Scott DeLoach" userId="e5ffe5c9-f8d4-4681-b92f-ad7c997ba6a6" providerId="ADAL" clId="{AFF46616-1A93-4A51-BA75-4FD2BE5BAB4B}" dt="2020-01-30T18:02:13.266" v="35" actId="478"/>
          <ac:spMkLst>
            <pc:docMk/>
            <pc:sldMk cId="4240533373" sldId="297"/>
            <ac:spMk id="71" creationId="{3F176678-5BD8-4E32-801B-A473294F34AE}"/>
          </ac:spMkLst>
        </pc:spChg>
        <pc:spChg chg="del">
          <ac:chgData name="Scott DeLoach" userId="e5ffe5c9-f8d4-4681-b92f-ad7c997ba6a6" providerId="ADAL" clId="{AFF46616-1A93-4A51-BA75-4FD2BE5BAB4B}" dt="2020-01-30T18:02:13.266" v="35" actId="478"/>
          <ac:spMkLst>
            <pc:docMk/>
            <pc:sldMk cId="4240533373" sldId="297"/>
            <ac:spMk id="72" creationId="{4D39DEF4-D80E-488C-BA84-952BD69D3BC1}"/>
          </ac:spMkLst>
        </pc:spChg>
        <pc:spChg chg="add mod">
          <ac:chgData name="Scott DeLoach" userId="e5ffe5c9-f8d4-4681-b92f-ad7c997ba6a6" providerId="ADAL" clId="{AFF46616-1A93-4A51-BA75-4FD2BE5BAB4B}" dt="2020-01-30T18:02:50.670" v="41" actId="14861"/>
          <ac:spMkLst>
            <pc:docMk/>
            <pc:sldMk cId="4240533373" sldId="297"/>
            <ac:spMk id="75" creationId="{6D612AD6-A2C5-4CAA-9343-81A9715E8BF6}"/>
          </ac:spMkLst>
        </pc:spChg>
        <pc:spChg chg="add mod">
          <ac:chgData name="Scott DeLoach" userId="e5ffe5c9-f8d4-4681-b92f-ad7c997ba6a6" providerId="ADAL" clId="{AFF46616-1A93-4A51-BA75-4FD2BE5BAB4B}" dt="2020-01-30T18:02:50.670" v="41" actId="14861"/>
          <ac:spMkLst>
            <pc:docMk/>
            <pc:sldMk cId="4240533373" sldId="297"/>
            <ac:spMk id="76" creationId="{4F421FC0-0939-46B2-BD6E-9703EF292944}"/>
          </ac:spMkLst>
        </pc:spChg>
        <pc:spChg chg="del">
          <ac:chgData name="Scott DeLoach" userId="e5ffe5c9-f8d4-4681-b92f-ad7c997ba6a6" providerId="ADAL" clId="{AFF46616-1A93-4A51-BA75-4FD2BE5BAB4B}" dt="2020-01-30T18:02:13.266" v="35" actId="478"/>
          <ac:spMkLst>
            <pc:docMk/>
            <pc:sldMk cId="4240533373" sldId="297"/>
            <ac:spMk id="78" creationId="{B0EA2ED1-A9FA-4ECB-8B4E-ACF96B73486B}"/>
          </ac:spMkLst>
        </pc:spChg>
        <pc:spChg chg="add mod">
          <ac:chgData name="Scott DeLoach" userId="e5ffe5c9-f8d4-4681-b92f-ad7c997ba6a6" providerId="ADAL" clId="{AFF46616-1A93-4A51-BA75-4FD2BE5BAB4B}" dt="2020-01-30T18:02:50.670" v="41" actId="14861"/>
          <ac:spMkLst>
            <pc:docMk/>
            <pc:sldMk cId="4240533373" sldId="297"/>
            <ac:spMk id="79" creationId="{6DC876B3-CFDE-4FD6-AFD7-18FFD047005A}"/>
          </ac:spMkLst>
        </pc:spChg>
        <pc:spChg chg="add mod">
          <ac:chgData name="Scott DeLoach" userId="e5ffe5c9-f8d4-4681-b92f-ad7c997ba6a6" providerId="ADAL" clId="{AFF46616-1A93-4A51-BA75-4FD2BE5BAB4B}" dt="2020-01-30T18:02:50.670" v="41" actId="14861"/>
          <ac:spMkLst>
            <pc:docMk/>
            <pc:sldMk cId="4240533373" sldId="297"/>
            <ac:spMk id="92" creationId="{1500DE36-2C5B-4868-A150-5146F938FE66}"/>
          </ac:spMkLst>
        </pc:spChg>
        <pc:spChg chg="del">
          <ac:chgData name="Scott DeLoach" userId="e5ffe5c9-f8d4-4681-b92f-ad7c997ba6a6" providerId="ADAL" clId="{AFF46616-1A93-4A51-BA75-4FD2BE5BAB4B}" dt="2020-01-30T18:02:13.266" v="35" actId="478"/>
          <ac:spMkLst>
            <pc:docMk/>
            <pc:sldMk cId="4240533373" sldId="297"/>
            <ac:spMk id="94" creationId="{7917B01C-E881-4E7E-A5E2-7F5F50A922FF}"/>
          </ac:spMkLst>
        </pc:spChg>
        <pc:spChg chg="add mod">
          <ac:chgData name="Scott DeLoach" userId="e5ffe5c9-f8d4-4681-b92f-ad7c997ba6a6" providerId="ADAL" clId="{AFF46616-1A93-4A51-BA75-4FD2BE5BAB4B}" dt="2020-01-30T18:02:50.670" v="41" actId="14861"/>
          <ac:spMkLst>
            <pc:docMk/>
            <pc:sldMk cId="4240533373" sldId="297"/>
            <ac:spMk id="97" creationId="{A9E4433B-9FB6-48D5-AA90-B1E03CAE522C}"/>
          </ac:spMkLst>
        </pc:spChg>
        <pc:spChg chg="add mod">
          <ac:chgData name="Scott DeLoach" userId="e5ffe5c9-f8d4-4681-b92f-ad7c997ba6a6" providerId="ADAL" clId="{AFF46616-1A93-4A51-BA75-4FD2BE5BAB4B}" dt="2020-01-30T18:02:50.670" v="41" actId="14861"/>
          <ac:spMkLst>
            <pc:docMk/>
            <pc:sldMk cId="4240533373" sldId="297"/>
            <ac:spMk id="99" creationId="{74822BE3-F6CF-40AE-9458-A9C66F207C7D}"/>
          </ac:spMkLst>
        </pc:spChg>
        <pc:spChg chg="del">
          <ac:chgData name="Scott DeLoach" userId="e5ffe5c9-f8d4-4681-b92f-ad7c997ba6a6" providerId="ADAL" clId="{AFF46616-1A93-4A51-BA75-4FD2BE5BAB4B}" dt="2020-01-30T18:02:13.266" v="35" actId="478"/>
          <ac:spMkLst>
            <pc:docMk/>
            <pc:sldMk cId="4240533373" sldId="297"/>
            <ac:spMk id="100" creationId="{99F10BC9-3260-4DCF-AFE5-6C5FB8C30BF2}"/>
          </ac:spMkLst>
        </pc:spChg>
        <pc:spChg chg="add mod">
          <ac:chgData name="Scott DeLoach" userId="e5ffe5c9-f8d4-4681-b92f-ad7c997ba6a6" providerId="ADAL" clId="{AFF46616-1A93-4A51-BA75-4FD2BE5BAB4B}" dt="2020-01-30T18:02:50.670" v="41" actId="14861"/>
          <ac:spMkLst>
            <pc:docMk/>
            <pc:sldMk cId="4240533373" sldId="297"/>
            <ac:spMk id="102" creationId="{D7193F58-5BFD-440E-AA5A-BC16A2408291}"/>
          </ac:spMkLst>
        </pc:spChg>
        <pc:spChg chg="add mod">
          <ac:chgData name="Scott DeLoach" userId="e5ffe5c9-f8d4-4681-b92f-ad7c997ba6a6" providerId="ADAL" clId="{AFF46616-1A93-4A51-BA75-4FD2BE5BAB4B}" dt="2020-01-30T18:02:50.670" v="41" actId="14861"/>
          <ac:spMkLst>
            <pc:docMk/>
            <pc:sldMk cId="4240533373" sldId="297"/>
            <ac:spMk id="103" creationId="{81B7C2C0-7D36-40DD-B679-E43573950E1A}"/>
          </ac:spMkLst>
        </pc:spChg>
        <pc:spChg chg="add mod">
          <ac:chgData name="Scott DeLoach" userId="e5ffe5c9-f8d4-4681-b92f-ad7c997ba6a6" providerId="ADAL" clId="{AFF46616-1A93-4A51-BA75-4FD2BE5BAB4B}" dt="2020-01-30T18:02:50.670" v="41" actId="14861"/>
          <ac:spMkLst>
            <pc:docMk/>
            <pc:sldMk cId="4240533373" sldId="297"/>
            <ac:spMk id="118" creationId="{0DE7C822-0F68-4268-A6AB-545CD45B6A48}"/>
          </ac:spMkLst>
        </pc:spChg>
        <pc:spChg chg="add mod">
          <ac:chgData name="Scott DeLoach" userId="e5ffe5c9-f8d4-4681-b92f-ad7c997ba6a6" providerId="ADAL" clId="{AFF46616-1A93-4A51-BA75-4FD2BE5BAB4B}" dt="2020-01-30T18:02:50.670" v="41" actId="14861"/>
          <ac:spMkLst>
            <pc:docMk/>
            <pc:sldMk cId="4240533373" sldId="297"/>
            <ac:spMk id="119" creationId="{49241BE5-C192-4AF9-9DC3-A3D2B819C69D}"/>
          </ac:spMkLst>
        </pc:spChg>
        <pc:spChg chg="add mod">
          <ac:chgData name="Scott DeLoach" userId="e5ffe5c9-f8d4-4681-b92f-ad7c997ba6a6" providerId="ADAL" clId="{AFF46616-1A93-4A51-BA75-4FD2BE5BAB4B}" dt="2020-01-30T18:02:50.670" v="41" actId="14861"/>
          <ac:spMkLst>
            <pc:docMk/>
            <pc:sldMk cId="4240533373" sldId="297"/>
            <ac:spMk id="121" creationId="{CA5DA6DC-737A-4434-B727-4B6AA9E225C8}"/>
          </ac:spMkLst>
        </pc:spChg>
        <pc:spChg chg="add mod">
          <ac:chgData name="Scott DeLoach" userId="e5ffe5c9-f8d4-4681-b92f-ad7c997ba6a6" providerId="ADAL" clId="{AFF46616-1A93-4A51-BA75-4FD2BE5BAB4B}" dt="2020-01-30T18:02:50.670" v="41" actId="14861"/>
          <ac:spMkLst>
            <pc:docMk/>
            <pc:sldMk cId="4240533373" sldId="297"/>
            <ac:spMk id="122" creationId="{158E240E-8E44-4AF5-8D23-A7BDA6623222}"/>
          </ac:spMkLst>
        </pc:spChg>
        <pc:grpChg chg="add mod">
          <ac:chgData name="Scott DeLoach" userId="e5ffe5c9-f8d4-4681-b92f-ad7c997ba6a6" providerId="ADAL" clId="{AFF46616-1A93-4A51-BA75-4FD2BE5BAB4B}" dt="2020-01-30T18:02:50.670" v="41" actId="14861"/>
          <ac:grpSpMkLst>
            <pc:docMk/>
            <pc:sldMk cId="4240533373" sldId="297"/>
            <ac:grpSpMk id="109" creationId="{5302F916-B9E0-4CE2-980D-F8C417046442}"/>
          </ac:grpSpMkLst>
        </pc:grpChg>
        <pc:grpChg chg="add mod">
          <ac:chgData name="Scott DeLoach" userId="e5ffe5c9-f8d4-4681-b92f-ad7c997ba6a6" providerId="ADAL" clId="{AFF46616-1A93-4A51-BA75-4FD2BE5BAB4B}" dt="2020-01-30T18:02:50.670" v="41" actId="14861"/>
          <ac:grpSpMkLst>
            <pc:docMk/>
            <pc:sldMk cId="4240533373" sldId="297"/>
            <ac:grpSpMk id="113" creationId="{E669A99B-60B5-438A-8300-E859364FD9B8}"/>
          </ac:grpSpMkLst>
        </pc:grpChg>
        <pc:cxnChg chg="del mod">
          <ac:chgData name="Scott DeLoach" userId="e5ffe5c9-f8d4-4681-b92f-ad7c997ba6a6" providerId="ADAL" clId="{AFF46616-1A93-4A51-BA75-4FD2BE5BAB4B}" dt="2020-01-30T18:02:13.266" v="35" actId="478"/>
          <ac:cxnSpMkLst>
            <pc:docMk/>
            <pc:sldMk cId="4240533373" sldId="297"/>
            <ac:cxnSpMk id="15" creationId="{494D7C2B-D40A-4655-BF27-BC25FD503A9A}"/>
          </ac:cxnSpMkLst>
        </pc:cxnChg>
        <pc:cxnChg chg="del">
          <ac:chgData name="Scott DeLoach" userId="e5ffe5c9-f8d4-4681-b92f-ad7c997ba6a6" providerId="ADAL" clId="{AFF46616-1A93-4A51-BA75-4FD2BE5BAB4B}" dt="2020-01-30T18:02:13.266" v="35" actId="478"/>
          <ac:cxnSpMkLst>
            <pc:docMk/>
            <pc:sldMk cId="4240533373" sldId="297"/>
            <ac:cxnSpMk id="16" creationId="{861C5DDF-B804-40EF-9838-138EB79487AD}"/>
          </ac:cxnSpMkLst>
        </pc:cxnChg>
        <pc:cxnChg chg="del mod">
          <ac:chgData name="Scott DeLoach" userId="e5ffe5c9-f8d4-4681-b92f-ad7c997ba6a6" providerId="ADAL" clId="{AFF46616-1A93-4A51-BA75-4FD2BE5BAB4B}" dt="2020-01-30T18:02:13.266" v="35" actId="478"/>
          <ac:cxnSpMkLst>
            <pc:docMk/>
            <pc:sldMk cId="4240533373" sldId="297"/>
            <ac:cxnSpMk id="17" creationId="{698C8156-0E24-4F1E-B9FB-7B26E960B50F}"/>
          </ac:cxnSpMkLst>
        </pc:cxnChg>
        <pc:cxnChg chg="del mod">
          <ac:chgData name="Scott DeLoach" userId="e5ffe5c9-f8d4-4681-b92f-ad7c997ba6a6" providerId="ADAL" clId="{AFF46616-1A93-4A51-BA75-4FD2BE5BAB4B}" dt="2020-01-30T18:02:13.266" v="35" actId="478"/>
          <ac:cxnSpMkLst>
            <pc:docMk/>
            <pc:sldMk cId="4240533373" sldId="297"/>
            <ac:cxnSpMk id="18" creationId="{46402E9F-FA36-4D7F-AD9E-454F5A55118A}"/>
          </ac:cxnSpMkLst>
        </pc:cxnChg>
        <pc:cxnChg chg="del mod">
          <ac:chgData name="Scott DeLoach" userId="e5ffe5c9-f8d4-4681-b92f-ad7c997ba6a6" providerId="ADAL" clId="{AFF46616-1A93-4A51-BA75-4FD2BE5BAB4B}" dt="2020-01-30T18:02:13.266" v="35" actId="478"/>
          <ac:cxnSpMkLst>
            <pc:docMk/>
            <pc:sldMk cId="4240533373" sldId="297"/>
            <ac:cxnSpMk id="41" creationId="{36FECEC0-0CF5-42CB-8045-8B0A7F4E47F8}"/>
          </ac:cxnSpMkLst>
        </pc:cxnChg>
        <pc:cxnChg chg="del mod">
          <ac:chgData name="Scott DeLoach" userId="e5ffe5c9-f8d4-4681-b92f-ad7c997ba6a6" providerId="ADAL" clId="{AFF46616-1A93-4A51-BA75-4FD2BE5BAB4B}" dt="2020-01-30T18:02:13.266" v="35" actId="478"/>
          <ac:cxnSpMkLst>
            <pc:docMk/>
            <pc:sldMk cId="4240533373" sldId="297"/>
            <ac:cxnSpMk id="48" creationId="{BB8ECE9C-261E-466A-A9C7-895170320632}"/>
          </ac:cxnSpMkLst>
        </pc:cxnChg>
        <pc:cxnChg chg="del mod">
          <ac:chgData name="Scott DeLoach" userId="e5ffe5c9-f8d4-4681-b92f-ad7c997ba6a6" providerId="ADAL" clId="{AFF46616-1A93-4A51-BA75-4FD2BE5BAB4B}" dt="2020-01-30T18:02:13.266" v="35" actId="478"/>
          <ac:cxnSpMkLst>
            <pc:docMk/>
            <pc:sldMk cId="4240533373" sldId="297"/>
            <ac:cxnSpMk id="51" creationId="{C133C6AF-707F-4510-B34A-63BF6D7372F7}"/>
          </ac:cxnSpMkLst>
        </pc:cxnChg>
        <pc:cxnChg chg="add mod">
          <ac:chgData name="Scott DeLoach" userId="e5ffe5c9-f8d4-4681-b92f-ad7c997ba6a6" providerId="ADAL" clId="{AFF46616-1A93-4A51-BA75-4FD2BE5BAB4B}" dt="2020-01-30T18:02:50.670" v="41" actId="14861"/>
          <ac:cxnSpMkLst>
            <pc:docMk/>
            <pc:sldMk cId="4240533373" sldId="297"/>
            <ac:cxnSpMk id="59" creationId="{25DC4031-7F1F-4364-9D6C-8CB0FDAB59F1}"/>
          </ac:cxnSpMkLst>
        </pc:cxnChg>
        <pc:cxnChg chg="add mod">
          <ac:chgData name="Scott DeLoach" userId="e5ffe5c9-f8d4-4681-b92f-ad7c997ba6a6" providerId="ADAL" clId="{AFF46616-1A93-4A51-BA75-4FD2BE5BAB4B}" dt="2020-01-30T18:02:50.670" v="41" actId="14861"/>
          <ac:cxnSpMkLst>
            <pc:docMk/>
            <pc:sldMk cId="4240533373" sldId="297"/>
            <ac:cxnSpMk id="60" creationId="{A51F9818-ABEF-4B04-929B-C5268CFACC11}"/>
          </ac:cxnSpMkLst>
        </pc:cxnChg>
        <pc:cxnChg chg="add mod">
          <ac:chgData name="Scott DeLoach" userId="e5ffe5c9-f8d4-4681-b92f-ad7c997ba6a6" providerId="ADAL" clId="{AFF46616-1A93-4A51-BA75-4FD2BE5BAB4B}" dt="2020-01-30T18:02:50.670" v="41" actId="14861"/>
          <ac:cxnSpMkLst>
            <pc:docMk/>
            <pc:sldMk cId="4240533373" sldId="297"/>
            <ac:cxnSpMk id="63" creationId="{7E7CBAD6-9563-458F-A0A7-994F53E94D67}"/>
          </ac:cxnSpMkLst>
        </pc:cxnChg>
        <pc:cxnChg chg="add mod">
          <ac:chgData name="Scott DeLoach" userId="e5ffe5c9-f8d4-4681-b92f-ad7c997ba6a6" providerId="ADAL" clId="{AFF46616-1A93-4A51-BA75-4FD2BE5BAB4B}" dt="2020-01-30T18:02:50.670" v="41" actId="14861"/>
          <ac:cxnSpMkLst>
            <pc:docMk/>
            <pc:sldMk cId="4240533373" sldId="297"/>
            <ac:cxnSpMk id="64" creationId="{45E8CCC8-9710-4140-B5CF-7D4FFA917C6E}"/>
          </ac:cxnSpMkLst>
        </pc:cxnChg>
        <pc:cxnChg chg="add mod">
          <ac:chgData name="Scott DeLoach" userId="e5ffe5c9-f8d4-4681-b92f-ad7c997ba6a6" providerId="ADAL" clId="{AFF46616-1A93-4A51-BA75-4FD2BE5BAB4B}" dt="2020-01-30T18:02:50.670" v="41" actId="14861"/>
          <ac:cxnSpMkLst>
            <pc:docMk/>
            <pc:sldMk cId="4240533373" sldId="297"/>
            <ac:cxnSpMk id="67" creationId="{B9C984D3-69AE-41F5-8C3F-37B4A30E8999}"/>
          </ac:cxnSpMkLst>
        </pc:cxnChg>
        <pc:cxnChg chg="del mod">
          <ac:chgData name="Scott DeLoach" userId="e5ffe5c9-f8d4-4681-b92f-ad7c997ba6a6" providerId="ADAL" clId="{AFF46616-1A93-4A51-BA75-4FD2BE5BAB4B}" dt="2020-01-30T18:02:13.266" v="35" actId="478"/>
          <ac:cxnSpMkLst>
            <pc:docMk/>
            <pc:sldMk cId="4240533373" sldId="297"/>
            <ac:cxnSpMk id="73" creationId="{243AEBA9-21F4-4F4C-AB83-BA9B0E09EE05}"/>
          </ac:cxnSpMkLst>
        </pc:cxnChg>
        <pc:cxnChg chg="del mod">
          <ac:chgData name="Scott DeLoach" userId="e5ffe5c9-f8d4-4681-b92f-ad7c997ba6a6" providerId="ADAL" clId="{AFF46616-1A93-4A51-BA75-4FD2BE5BAB4B}" dt="2020-01-30T18:02:13.266" v="35" actId="478"/>
          <ac:cxnSpMkLst>
            <pc:docMk/>
            <pc:sldMk cId="4240533373" sldId="297"/>
            <ac:cxnSpMk id="74" creationId="{EB7A9CF1-A687-4771-844E-119EE72F79CA}"/>
          </ac:cxnSpMkLst>
        </pc:cxnChg>
        <pc:cxnChg chg="del mod">
          <ac:chgData name="Scott DeLoach" userId="e5ffe5c9-f8d4-4681-b92f-ad7c997ba6a6" providerId="ADAL" clId="{AFF46616-1A93-4A51-BA75-4FD2BE5BAB4B}" dt="2020-01-30T18:02:13.266" v="35" actId="478"/>
          <ac:cxnSpMkLst>
            <pc:docMk/>
            <pc:sldMk cId="4240533373" sldId="297"/>
            <ac:cxnSpMk id="77" creationId="{3CF9E892-0873-4AF0-B32B-8C4ECBD06BE5}"/>
          </ac:cxnSpMkLst>
        </pc:cxnChg>
        <pc:cxnChg chg="del mod">
          <ac:chgData name="Scott DeLoach" userId="e5ffe5c9-f8d4-4681-b92f-ad7c997ba6a6" providerId="ADAL" clId="{AFF46616-1A93-4A51-BA75-4FD2BE5BAB4B}" dt="2020-01-30T18:02:13.266" v="35" actId="478"/>
          <ac:cxnSpMkLst>
            <pc:docMk/>
            <pc:sldMk cId="4240533373" sldId="297"/>
            <ac:cxnSpMk id="80" creationId="{067344E8-9E6D-4329-8A60-DA18132E019A}"/>
          </ac:cxnSpMkLst>
        </pc:cxnChg>
        <pc:cxnChg chg="add mod">
          <ac:chgData name="Scott DeLoach" userId="e5ffe5c9-f8d4-4681-b92f-ad7c997ba6a6" providerId="ADAL" clId="{AFF46616-1A93-4A51-BA75-4FD2BE5BAB4B}" dt="2020-01-30T18:02:50.670" v="41" actId="14861"/>
          <ac:cxnSpMkLst>
            <pc:docMk/>
            <pc:sldMk cId="4240533373" sldId="297"/>
            <ac:cxnSpMk id="81" creationId="{E05A8B5B-D8B2-41EC-ADD9-E6E311EB777C}"/>
          </ac:cxnSpMkLst>
        </pc:cxnChg>
        <pc:cxnChg chg="add mod">
          <ac:chgData name="Scott DeLoach" userId="e5ffe5c9-f8d4-4681-b92f-ad7c997ba6a6" providerId="ADAL" clId="{AFF46616-1A93-4A51-BA75-4FD2BE5BAB4B}" dt="2020-01-30T18:02:50.670" v="41" actId="14861"/>
          <ac:cxnSpMkLst>
            <pc:docMk/>
            <pc:sldMk cId="4240533373" sldId="297"/>
            <ac:cxnSpMk id="82" creationId="{FA40B1A8-FE59-457A-AE5C-4703BE88EC8A}"/>
          </ac:cxnSpMkLst>
        </pc:cxnChg>
        <pc:cxnChg chg="del mod">
          <ac:chgData name="Scott DeLoach" userId="e5ffe5c9-f8d4-4681-b92f-ad7c997ba6a6" providerId="ADAL" clId="{AFF46616-1A93-4A51-BA75-4FD2BE5BAB4B}" dt="2020-01-30T18:02:13.266" v="35" actId="478"/>
          <ac:cxnSpMkLst>
            <pc:docMk/>
            <pc:sldMk cId="4240533373" sldId="297"/>
            <ac:cxnSpMk id="83" creationId="{5AD84311-BF31-4CF9-BC12-44F425FECFD5}"/>
          </ac:cxnSpMkLst>
        </pc:cxnChg>
        <pc:cxnChg chg="del mod">
          <ac:chgData name="Scott DeLoach" userId="e5ffe5c9-f8d4-4681-b92f-ad7c997ba6a6" providerId="ADAL" clId="{AFF46616-1A93-4A51-BA75-4FD2BE5BAB4B}" dt="2020-01-30T18:02:13.266" v="35" actId="478"/>
          <ac:cxnSpMkLst>
            <pc:docMk/>
            <pc:sldMk cId="4240533373" sldId="297"/>
            <ac:cxnSpMk id="84" creationId="{821C29DC-0FEE-446A-A13F-D1491FD8438D}"/>
          </ac:cxnSpMkLst>
        </pc:cxnChg>
        <pc:cxnChg chg="add mod">
          <ac:chgData name="Scott DeLoach" userId="e5ffe5c9-f8d4-4681-b92f-ad7c997ba6a6" providerId="ADAL" clId="{AFF46616-1A93-4A51-BA75-4FD2BE5BAB4B}" dt="2020-01-30T18:02:50.670" v="41" actId="14861"/>
          <ac:cxnSpMkLst>
            <pc:docMk/>
            <pc:sldMk cId="4240533373" sldId="297"/>
            <ac:cxnSpMk id="85" creationId="{6AD30414-A8BD-47EF-BB3A-449012E48EC5}"/>
          </ac:cxnSpMkLst>
        </pc:cxnChg>
        <pc:cxnChg chg="del mod">
          <ac:chgData name="Scott DeLoach" userId="e5ffe5c9-f8d4-4681-b92f-ad7c997ba6a6" providerId="ADAL" clId="{AFF46616-1A93-4A51-BA75-4FD2BE5BAB4B}" dt="2020-01-30T18:02:13.266" v="35" actId="478"/>
          <ac:cxnSpMkLst>
            <pc:docMk/>
            <pc:sldMk cId="4240533373" sldId="297"/>
            <ac:cxnSpMk id="86" creationId="{86B44169-AD55-47A2-9202-8727342C39C5}"/>
          </ac:cxnSpMkLst>
        </pc:cxnChg>
        <pc:cxnChg chg="add mod">
          <ac:chgData name="Scott DeLoach" userId="e5ffe5c9-f8d4-4681-b92f-ad7c997ba6a6" providerId="ADAL" clId="{AFF46616-1A93-4A51-BA75-4FD2BE5BAB4B}" dt="2020-01-30T18:02:50.670" v="41" actId="14861"/>
          <ac:cxnSpMkLst>
            <pc:docMk/>
            <pc:sldMk cId="4240533373" sldId="297"/>
            <ac:cxnSpMk id="87" creationId="{8742903C-07D6-4ECF-B642-8D5210F440E4}"/>
          </ac:cxnSpMkLst>
        </pc:cxnChg>
        <pc:cxnChg chg="add mod">
          <ac:chgData name="Scott DeLoach" userId="e5ffe5c9-f8d4-4681-b92f-ad7c997ba6a6" providerId="ADAL" clId="{AFF46616-1A93-4A51-BA75-4FD2BE5BAB4B}" dt="2020-01-30T18:02:50.670" v="41" actId="14861"/>
          <ac:cxnSpMkLst>
            <pc:docMk/>
            <pc:sldMk cId="4240533373" sldId="297"/>
            <ac:cxnSpMk id="88" creationId="{A0FA9D87-69A2-496E-8962-0E08CA30E9FB}"/>
          </ac:cxnSpMkLst>
        </pc:cxnChg>
        <pc:cxnChg chg="del mod">
          <ac:chgData name="Scott DeLoach" userId="e5ffe5c9-f8d4-4681-b92f-ad7c997ba6a6" providerId="ADAL" clId="{AFF46616-1A93-4A51-BA75-4FD2BE5BAB4B}" dt="2020-01-30T18:02:13.266" v="35" actId="478"/>
          <ac:cxnSpMkLst>
            <pc:docMk/>
            <pc:sldMk cId="4240533373" sldId="297"/>
            <ac:cxnSpMk id="89" creationId="{F69A3A31-4A91-4D1E-9444-71777643F44A}"/>
          </ac:cxnSpMkLst>
        </pc:cxnChg>
        <pc:cxnChg chg="del mod">
          <ac:chgData name="Scott DeLoach" userId="e5ffe5c9-f8d4-4681-b92f-ad7c997ba6a6" providerId="ADAL" clId="{AFF46616-1A93-4A51-BA75-4FD2BE5BAB4B}" dt="2020-01-30T18:02:13.266" v="35" actId="478"/>
          <ac:cxnSpMkLst>
            <pc:docMk/>
            <pc:sldMk cId="4240533373" sldId="297"/>
            <ac:cxnSpMk id="90" creationId="{1D8F92DA-2FCA-4756-BDBE-2FEA84EDC29E}"/>
          </ac:cxnSpMkLst>
        </pc:cxnChg>
        <pc:cxnChg chg="add mod">
          <ac:chgData name="Scott DeLoach" userId="e5ffe5c9-f8d4-4681-b92f-ad7c997ba6a6" providerId="ADAL" clId="{AFF46616-1A93-4A51-BA75-4FD2BE5BAB4B}" dt="2020-01-30T18:02:50.670" v="41" actId="14861"/>
          <ac:cxnSpMkLst>
            <pc:docMk/>
            <pc:sldMk cId="4240533373" sldId="297"/>
            <ac:cxnSpMk id="91" creationId="{1CC3A335-DCDE-4362-ACC4-233746E05FA1}"/>
          </ac:cxnSpMkLst>
        </pc:cxnChg>
        <pc:cxnChg chg="add mod">
          <ac:chgData name="Scott DeLoach" userId="e5ffe5c9-f8d4-4681-b92f-ad7c997ba6a6" providerId="ADAL" clId="{AFF46616-1A93-4A51-BA75-4FD2BE5BAB4B}" dt="2020-01-30T18:02:50.670" v="41" actId="14861"/>
          <ac:cxnSpMkLst>
            <pc:docMk/>
            <pc:sldMk cId="4240533373" sldId="297"/>
            <ac:cxnSpMk id="93" creationId="{A8152771-FF2E-4702-9180-53C842D2C692}"/>
          </ac:cxnSpMkLst>
        </pc:cxnChg>
        <pc:cxnChg chg="del mod">
          <ac:chgData name="Scott DeLoach" userId="e5ffe5c9-f8d4-4681-b92f-ad7c997ba6a6" providerId="ADAL" clId="{AFF46616-1A93-4A51-BA75-4FD2BE5BAB4B}" dt="2020-01-30T18:02:13.266" v="35" actId="478"/>
          <ac:cxnSpMkLst>
            <pc:docMk/>
            <pc:sldMk cId="4240533373" sldId="297"/>
            <ac:cxnSpMk id="95" creationId="{466EF604-B031-48A7-8C1A-EF6A6082CC9F}"/>
          </ac:cxnSpMkLst>
        </pc:cxnChg>
        <pc:cxnChg chg="add mod">
          <ac:chgData name="Scott DeLoach" userId="e5ffe5c9-f8d4-4681-b92f-ad7c997ba6a6" providerId="ADAL" clId="{AFF46616-1A93-4A51-BA75-4FD2BE5BAB4B}" dt="2020-01-30T18:02:50.670" v="41" actId="14861"/>
          <ac:cxnSpMkLst>
            <pc:docMk/>
            <pc:sldMk cId="4240533373" sldId="297"/>
            <ac:cxnSpMk id="96" creationId="{9E7ADED6-5DBB-4347-A381-2A6553CA1F57}"/>
          </ac:cxnSpMkLst>
        </pc:cxnChg>
        <pc:cxnChg chg="del mod">
          <ac:chgData name="Scott DeLoach" userId="e5ffe5c9-f8d4-4681-b92f-ad7c997ba6a6" providerId="ADAL" clId="{AFF46616-1A93-4A51-BA75-4FD2BE5BAB4B}" dt="2020-01-30T18:02:13.266" v="35" actId="478"/>
          <ac:cxnSpMkLst>
            <pc:docMk/>
            <pc:sldMk cId="4240533373" sldId="297"/>
            <ac:cxnSpMk id="98" creationId="{99A28700-6F96-4D44-A424-D3A9B5182CF1}"/>
          </ac:cxnSpMkLst>
        </pc:cxnChg>
        <pc:cxnChg chg="add mod">
          <ac:chgData name="Scott DeLoach" userId="e5ffe5c9-f8d4-4681-b92f-ad7c997ba6a6" providerId="ADAL" clId="{AFF46616-1A93-4A51-BA75-4FD2BE5BAB4B}" dt="2020-01-30T18:02:50.670" v="41" actId="14861"/>
          <ac:cxnSpMkLst>
            <pc:docMk/>
            <pc:sldMk cId="4240533373" sldId="297"/>
            <ac:cxnSpMk id="101" creationId="{16C99FD9-8481-4595-B2E4-DB27DC9F31F9}"/>
          </ac:cxnSpMkLst>
        </pc:cxnChg>
        <pc:cxnChg chg="add mod">
          <ac:chgData name="Scott DeLoach" userId="e5ffe5c9-f8d4-4681-b92f-ad7c997ba6a6" providerId="ADAL" clId="{AFF46616-1A93-4A51-BA75-4FD2BE5BAB4B}" dt="2020-01-30T18:02:50.670" v="41" actId="14861"/>
          <ac:cxnSpMkLst>
            <pc:docMk/>
            <pc:sldMk cId="4240533373" sldId="297"/>
            <ac:cxnSpMk id="104" creationId="{4ADB4419-BF6C-45BE-819B-902E459B4FA6}"/>
          </ac:cxnSpMkLst>
        </pc:cxnChg>
        <pc:cxnChg chg="del mod">
          <ac:chgData name="Scott DeLoach" userId="e5ffe5c9-f8d4-4681-b92f-ad7c997ba6a6" providerId="ADAL" clId="{AFF46616-1A93-4A51-BA75-4FD2BE5BAB4B}" dt="2020-01-30T18:02:13.266" v="35" actId="478"/>
          <ac:cxnSpMkLst>
            <pc:docMk/>
            <pc:sldMk cId="4240533373" sldId="297"/>
            <ac:cxnSpMk id="105" creationId="{854CF708-B594-4DB2-9C00-0E9AE3CC1D40}"/>
          </ac:cxnSpMkLst>
        </pc:cxnChg>
        <pc:cxnChg chg="add mod">
          <ac:chgData name="Scott DeLoach" userId="e5ffe5c9-f8d4-4681-b92f-ad7c997ba6a6" providerId="ADAL" clId="{AFF46616-1A93-4A51-BA75-4FD2BE5BAB4B}" dt="2020-01-30T18:02:50.670" v="41" actId="14861"/>
          <ac:cxnSpMkLst>
            <pc:docMk/>
            <pc:sldMk cId="4240533373" sldId="297"/>
            <ac:cxnSpMk id="106" creationId="{295EB59E-A8D7-409E-B909-C42BC10FCED7}"/>
          </ac:cxnSpMkLst>
        </pc:cxnChg>
        <pc:cxnChg chg="add mod">
          <ac:chgData name="Scott DeLoach" userId="e5ffe5c9-f8d4-4681-b92f-ad7c997ba6a6" providerId="ADAL" clId="{AFF46616-1A93-4A51-BA75-4FD2BE5BAB4B}" dt="2020-01-30T18:02:50.670" v="41" actId="14861"/>
          <ac:cxnSpMkLst>
            <pc:docMk/>
            <pc:sldMk cId="4240533373" sldId="297"/>
            <ac:cxnSpMk id="107" creationId="{0F09B4E7-D7F2-4722-B2AC-71D3A2AC1ED0}"/>
          </ac:cxnSpMkLst>
        </pc:cxnChg>
        <pc:cxnChg chg="add mod">
          <ac:chgData name="Scott DeLoach" userId="e5ffe5c9-f8d4-4681-b92f-ad7c997ba6a6" providerId="ADAL" clId="{AFF46616-1A93-4A51-BA75-4FD2BE5BAB4B}" dt="2020-01-30T18:02:50.670" v="41" actId="14861"/>
          <ac:cxnSpMkLst>
            <pc:docMk/>
            <pc:sldMk cId="4240533373" sldId="297"/>
            <ac:cxnSpMk id="108" creationId="{5CD46002-4209-4FDC-A5FF-753FA8F36288}"/>
          </ac:cxnSpMkLst>
        </pc:cxnChg>
        <pc:cxnChg chg="add mod">
          <ac:chgData name="Scott DeLoach" userId="e5ffe5c9-f8d4-4681-b92f-ad7c997ba6a6" providerId="ADAL" clId="{AFF46616-1A93-4A51-BA75-4FD2BE5BAB4B}" dt="2020-01-30T18:02:50.670" v="41" actId="14861"/>
          <ac:cxnSpMkLst>
            <pc:docMk/>
            <pc:sldMk cId="4240533373" sldId="297"/>
            <ac:cxnSpMk id="117" creationId="{023F9EE5-590E-4C2B-8B9A-960C706B3AD5}"/>
          </ac:cxnSpMkLst>
        </pc:cxnChg>
        <pc:cxnChg chg="add mod">
          <ac:chgData name="Scott DeLoach" userId="e5ffe5c9-f8d4-4681-b92f-ad7c997ba6a6" providerId="ADAL" clId="{AFF46616-1A93-4A51-BA75-4FD2BE5BAB4B}" dt="2020-01-30T18:02:50.670" v="41" actId="14861"/>
          <ac:cxnSpMkLst>
            <pc:docMk/>
            <pc:sldMk cId="4240533373" sldId="297"/>
            <ac:cxnSpMk id="120" creationId="{03E580A7-27ED-46F6-B9A7-20DD1A9B8C95}"/>
          </ac:cxnSpMkLst>
        </pc:cxnChg>
      </pc:sldChg>
      <pc:sldChg chg="modSp modNotesTx">
        <pc:chgData name="Scott DeLoach" userId="e5ffe5c9-f8d4-4681-b92f-ad7c997ba6a6" providerId="ADAL" clId="{AFF46616-1A93-4A51-BA75-4FD2BE5BAB4B}" dt="2020-01-30T22:08:54.489" v="7052" actId="20577"/>
        <pc:sldMkLst>
          <pc:docMk/>
          <pc:sldMk cId="1705647002" sldId="298"/>
        </pc:sldMkLst>
        <pc:spChg chg="mod">
          <ac:chgData name="Scott DeLoach" userId="e5ffe5c9-f8d4-4681-b92f-ad7c997ba6a6" providerId="ADAL" clId="{AFF46616-1A93-4A51-BA75-4FD2BE5BAB4B}" dt="2020-01-30T22:04:05.976" v="6274" actId="20577"/>
          <ac:spMkLst>
            <pc:docMk/>
            <pc:sldMk cId="1705647002" sldId="298"/>
            <ac:spMk id="3" creationId="{50397BB5-5A68-4A77-85D8-97BFDB153AA4}"/>
          </ac:spMkLst>
        </pc:spChg>
        <pc:spChg chg="mod">
          <ac:chgData name="Scott DeLoach" userId="e5ffe5c9-f8d4-4681-b92f-ad7c997ba6a6" providerId="ADAL" clId="{AFF46616-1A93-4A51-BA75-4FD2BE5BAB4B}" dt="2020-01-30T22:04:10.626" v="6279" actId="20577"/>
          <ac:spMkLst>
            <pc:docMk/>
            <pc:sldMk cId="1705647002" sldId="298"/>
            <ac:spMk id="4" creationId="{9C163DC1-F627-4BD7-8E88-5D9B268CD311}"/>
          </ac:spMkLst>
        </pc:spChg>
      </pc:sldChg>
      <pc:sldChg chg="modNotesTx">
        <pc:chgData name="Scott DeLoach" userId="e5ffe5c9-f8d4-4681-b92f-ad7c997ba6a6" providerId="ADAL" clId="{AFF46616-1A93-4A51-BA75-4FD2BE5BAB4B}" dt="2020-01-30T22:16:14.732" v="8235" actId="6549"/>
        <pc:sldMkLst>
          <pc:docMk/>
          <pc:sldMk cId="3113244253" sldId="299"/>
        </pc:sldMkLst>
      </pc:sldChg>
      <pc:sldChg chg="modSp modNotesTx">
        <pc:chgData name="Scott DeLoach" userId="e5ffe5c9-f8d4-4681-b92f-ad7c997ba6a6" providerId="ADAL" clId="{AFF46616-1A93-4A51-BA75-4FD2BE5BAB4B}" dt="2020-01-30T22:15:54.470" v="8231" actId="20577"/>
        <pc:sldMkLst>
          <pc:docMk/>
          <pc:sldMk cId="2227899220" sldId="300"/>
        </pc:sldMkLst>
        <pc:spChg chg="mod">
          <ac:chgData name="Scott DeLoach" userId="e5ffe5c9-f8d4-4681-b92f-ad7c997ba6a6" providerId="ADAL" clId="{AFF46616-1A93-4A51-BA75-4FD2BE5BAB4B}" dt="2020-01-30T18:07:54.623" v="71" actId="20577"/>
          <ac:spMkLst>
            <pc:docMk/>
            <pc:sldMk cId="2227899220" sldId="300"/>
            <ac:spMk id="4" creationId="{9C163DC1-F627-4BD7-8E88-5D9B268CD311}"/>
          </ac:spMkLst>
        </pc:spChg>
      </pc:sldChg>
      <pc:sldChg chg="modSp modNotesTx">
        <pc:chgData name="Scott DeLoach" userId="e5ffe5c9-f8d4-4681-b92f-ad7c997ba6a6" providerId="ADAL" clId="{AFF46616-1A93-4A51-BA75-4FD2BE5BAB4B}" dt="2020-01-30T22:15:40.494" v="8219"/>
        <pc:sldMkLst>
          <pc:docMk/>
          <pc:sldMk cId="531058164" sldId="301"/>
        </pc:sldMkLst>
        <pc:spChg chg="mod">
          <ac:chgData name="Scott DeLoach" userId="e5ffe5c9-f8d4-4681-b92f-ad7c997ba6a6" providerId="ADAL" clId="{AFF46616-1A93-4A51-BA75-4FD2BE5BAB4B}" dt="2020-01-30T18:07:43.875" v="69" actId="20577"/>
          <ac:spMkLst>
            <pc:docMk/>
            <pc:sldMk cId="531058164" sldId="301"/>
            <ac:spMk id="4" creationId="{9C163DC1-F627-4BD7-8E88-5D9B268CD311}"/>
          </ac:spMkLst>
        </pc:spChg>
      </pc:sldChg>
      <pc:sldChg chg="modNotesTx">
        <pc:chgData name="Scott DeLoach" userId="e5ffe5c9-f8d4-4681-b92f-ad7c997ba6a6" providerId="ADAL" clId="{AFF46616-1A93-4A51-BA75-4FD2BE5BAB4B}" dt="2020-01-30T22:11:43.658" v="7606" actId="20577"/>
        <pc:sldMkLst>
          <pc:docMk/>
          <pc:sldMk cId="2421855965" sldId="302"/>
        </pc:sldMkLst>
      </pc:sldChg>
      <pc:sldChg chg="modSp modNotesTx">
        <pc:chgData name="Scott DeLoach" userId="e5ffe5c9-f8d4-4681-b92f-ad7c997ba6a6" providerId="ADAL" clId="{AFF46616-1A93-4A51-BA75-4FD2BE5BAB4B}" dt="2020-01-30T22:12:10.820" v="7677" actId="20577"/>
        <pc:sldMkLst>
          <pc:docMk/>
          <pc:sldMk cId="2756580335" sldId="303"/>
        </pc:sldMkLst>
        <pc:spChg chg="mod">
          <ac:chgData name="Scott DeLoach" userId="e5ffe5c9-f8d4-4681-b92f-ad7c997ba6a6" providerId="ADAL" clId="{AFF46616-1A93-4A51-BA75-4FD2BE5BAB4B}" dt="2020-01-30T18:08:22.164" v="75" actId="20577"/>
          <ac:spMkLst>
            <pc:docMk/>
            <pc:sldMk cId="2756580335" sldId="303"/>
            <ac:spMk id="4" creationId="{9C163DC1-F627-4BD7-8E88-5D9B268CD311}"/>
          </ac:spMkLst>
        </pc:spChg>
      </pc:sldChg>
      <pc:sldChg chg="modSp modNotesTx">
        <pc:chgData name="Scott DeLoach" userId="e5ffe5c9-f8d4-4681-b92f-ad7c997ba6a6" providerId="ADAL" clId="{AFF46616-1A93-4A51-BA75-4FD2BE5BAB4B}" dt="2020-01-30T22:15:12.298" v="8218" actId="20577"/>
        <pc:sldMkLst>
          <pc:docMk/>
          <pc:sldMk cId="3034535030" sldId="304"/>
        </pc:sldMkLst>
        <pc:spChg chg="mod">
          <ac:chgData name="Scott DeLoach" userId="e5ffe5c9-f8d4-4681-b92f-ad7c997ba6a6" providerId="ADAL" clId="{AFF46616-1A93-4A51-BA75-4FD2BE5BAB4B}" dt="2020-01-30T18:08:31.255" v="79" actId="20577"/>
          <ac:spMkLst>
            <pc:docMk/>
            <pc:sldMk cId="3034535030" sldId="304"/>
            <ac:spMk id="4" creationId="{9C163DC1-F627-4BD7-8E88-5D9B268CD311}"/>
          </ac:spMkLst>
        </pc:spChg>
      </pc:sldChg>
      <pc:sldChg chg="add modNotesTx">
        <pc:chgData name="Scott DeLoach" userId="e5ffe5c9-f8d4-4681-b92f-ad7c997ba6a6" providerId="ADAL" clId="{AFF46616-1A93-4A51-BA75-4FD2BE5BAB4B}" dt="2020-01-30T21:28:37.579" v="1518" actId="6549"/>
        <pc:sldMkLst>
          <pc:docMk/>
          <pc:sldMk cId="3663313853" sldId="305"/>
        </pc:sldMkLst>
      </pc:sldChg>
    </pc:docChg>
  </pc:docChgLst>
  <pc:docChgLst>
    <pc:chgData name="Scott DeLoach" userId="e5ffe5c9-f8d4-4681-b92f-ad7c997ba6a6" providerId="ADAL" clId="{4A1966C4-51F6-4177-80F1-10104ABC499A}"/>
    <pc:docChg chg="undo custSel addSld delSld modSld sldOrd">
      <pc:chgData name="Scott DeLoach" userId="e5ffe5c9-f8d4-4681-b92f-ad7c997ba6a6" providerId="ADAL" clId="{4A1966C4-51F6-4177-80F1-10104ABC499A}" dt="2020-01-29T20:34:44.281" v="1112" actId="14861"/>
      <pc:docMkLst>
        <pc:docMk/>
      </pc:docMkLst>
      <pc:sldChg chg="modSp">
        <pc:chgData name="Scott DeLoach" userId="e5ffe5c9-f8d4-4681-b92f-ad7c997ba6a6" providerId="ADAL" clId="{4A1966C4-51F6-4177-80F1-10104ABC499A}" dt="2020-01-29T19:20:17.322" v="15" actId="20577"/>
        <pc:sldMkLst>
          <pc:docMk/>
          <pc:sldMk cId="2536516880" sldId="256"/>
        </pc:sldMkLst>
        <pc:spChg chg="mod">
          <ac:chgData name="Scott DeLoach" userId="e5ffe5c9-f8d4-4681-b92f-ad7c997ba6a6" providerId="ADAL" clId="{4A1966C4-51F6-4177-80F1-10104ABC499A}" dt="2020-01-29T19:20:17.322" v="15" actId="20577"/>
          <ac:spMkLst>
            <pc:docMk/>
            <pc:sldMk cId="2536516880" sldId="256"/>
            <ac:spMk id="2" creationId="{7B8AF1BC-DB19-462B-97BF-A269442C946D}"/>
          </ac:spMkLst>
        </pc:spChg>
      </pc:sldChg>
      <pc:sldChg chg="del">
        <pc:chgData name="Scott DeLoach" userId="e5ffe5c9-f8d4-4681-b92f-ad7c997ba6a6" providerId="ADAL" clId="{4A1966C4-51F6-4177-80F1-10104ABC499A}" dt="2020-01-29T19:20:29.136" v="16" actId="47"/>
        <pc:sldMkLst>
          <pc:docMk/>
          <pc:sldMk cId="3329376720" sldId="257"/>
        </pc:sldMkLst>
      </pc:sldChg>
      <pc:sldChg chg="del">
        <pc:chgData name="Scott DeLoach" userId="e5ffe5c9-f8d4-4681-b92f-ad7c997ba6a6" providerId="ADAL" clId="{4A1966C4-51F6-4177-80F1-10104ABC499A}" dt="2020-01-29T19:20:07.402" v="0" actId="47"/>
        <pc:sldMkLst>
          <pc:docMk/>
          <pc:sldMk cId="2492382915" sldId="258"/>
        </pc:sldMkLst>
      </pc:sldChg>
      <pc:sldChg chg="del">
        <pc:chgData name="Scott DeLoach" userId="e5ffe5c9-f8d4-4681-b92f-ad7c997ba6a6" providerId="ADAL" clId="{4A1966C4-51F6-4177-80F1-10104ABC499A}" dt="2020-01-29T19:20:07.402" v="0" actId="47"/>
        <pc:sldMkLst>
          <pc:docMk/>
          <pc:sldMk cId="1734018848" sldId="278"/>
        </pc:sldMkLst>
      </pc:sldChg>
      <pc:sldChg chg="del">
        <pc:chgData name="Scott DeLoach" userId="e5ffe5c9-f8d4-4681-b92f-ad7c997ba6a6" providerId="ADAL" clId="{4A1966C4-51F6-4177-80F1-10104ABC499A}" dt="2020-01-29T19:20:07.402" v="0" actId="47"/>
        <pc:sldMkLst>
          <pc:docMk/>
          <pc:sldMk cId="959933022" sldId="279"/>
        </pc:sldMkLst>
      </pc:sldChg>
      <pc:sldChg chg="del">
        <pc:chgData name="Scott DeLoach" userId="e5ffe5c9-f8d4-4681-b92f-ad7c997ba6a6" providerId="ADAL" clId="{4A1966C4-51F6-4177-80F1-10104ABC499A}" dt="2020-01-29T19:20:07.402" v="0" actId="47"/>
        <pc:sldMkLst>
          <pc:docMk/>
          <pc:sldMk cId="741553685" sldId="280"/>
        </pc:sldMkLst>
      </pc:sldChg>
      <pc:sldChg chg="del">
        <pc:chgData name="Scott DeLoach" userId="e5ffe5c9-f8d4-4681-b92f-ad7c997ba6a6" providerId="ADAL" clId="{4A1966C4-51F6-4177-80F1-10104ABC499A}" dt="2020-01-29T19:20:07.402" v="0" actId="47"/>
        <pc:sldMkLst>
          <pc:docMk/>
          <pc:sldMk cId="667727855" sldId="281"/>
        </pc:sldMkLst>
      </pc:sldChg>
      <pc:sldChg chg="del">
        <pc:chgData name="Scott DeLoach" userId="e5ffe5c9-f8d4-4681-b92f-ad7c997ba6a6" providerId="ADAL" clId="{4A1966C4-51F6-4177-80F1-10104ABC499A}" dt="2020-01-29T19:20:07.402" v="0" actId="47"/>
        <pc:sldMkLst>
          <pc:docMk/>
          <pc:sldMk cId="3114006353" sldId="282"/>
        </pc:sldMkLst>
      </pc:sldChg>
      <pc:sldChg chg="del">
        <pc:chgData name="Scott DeLoach" userId="e5ffe5c9-f8d4-4681-b92f-ad7c997ba6a6" providerId="ADAL" clId="{4A1966C4-51F6-4177-80F1-10104ABC499A}" dt="2020-01-29T19:20:07.402" v="0" actId="47"/>
        <pc:sldMkLst>
          <pc:docMk/>
          <pc:sldMk cId="2087520319" sldId="283"/>
        </pc:sldMkLst>
      </pc:sldChg>
      <pc:sldChg chg="del">
        <pc:chgData name="Scott DeLoach" userId="e5ffe5c9-f8d4-4681-b92f-ad7c997ba6a6" providerId="ADAL" clId="{4A1966C4-51F6-4177-80F1-10104ABC499A}" dt="2020-01-29T19:20:07.402" v="0" actId="47"/>
        <pc:sldMkLst>
          <pc:docMk/>
          <pc:sldMk cId="2003261823" sldId="284"/>
        </pc:sldMkLst>
      </pc:sldChg>
      <pc:sldChg chg="del">
        <pc:chgData name="Scott DeLoach" userId="e5ffe5c9-f8d4-4681-b92f-ad7c997ba6a6" providerId="ADAL" clId="{4A1966C4-51F6-4177-80F1-10104ABC499A}" dt="2020-01-29T19:20:07.402" v="0" actId="47"/>
        <pc:sldMkLst>
          <pc:docMk/>
          <pc:sldMk cId="2549166969" sldId="285"/>
        </pc:sldMkLst>
      </pc:sldChg>
      <pc:sldChg chg="del">
        <pc:chgData name="Scott DeLoach" userId="e5ffe5c9-f8d4-4681-b92f-ad7c997ba6a6" providerId="ADAL" clId="{4A1966C4-51F6-4177-80F1-10104ABC499A}" dt="2020-01-29T19:20:07.402" v="0" actId="47"/>
        <pc:sldMkLst>
          <pc:docMk/>
          <pc:sldMk cId="4100151934" sldId="286"/>
        </pc:sldMkLst>
      </pc:sldChg>
      <pc:sldChg chg="addSp delSp modSp ord modNotesTx">
        <pc:chgData name="Scott DeLoach" userId="e5ffe5c9-f8d4-4681-b92f-ad7c997ba6a6" providerId="ADAL" clId="{4A1966C4-51F6-4177-80F1-10104ABC499A}" dt="2020-01-29T19:56:27.416" v="542" actId="114"/>
        <pc:sldMkLst>
          <pc:docMk/>
          <pc:sldMk cId="1669770275" sldId="287"/>
        </pc:sldMkLst>
        <pc:spChg chg="mod topLvl">
          <ac:chgData name="Scott DeLoach" userId="e5ffe5c9-f8d4-4681-b92f-ad7c997ba6a6" providerId="ADAL" clId="{4A1966C4-51F6-4177-80F1-10104ABC499A}" dt="2020-01-29T19:55:46.114" v="538" actId="14861"/>
          <ac:spMkLst>
            <pc:docMk/>
            <pc:sldMk cId="1669770275" sldId="287"/>
            <ac:spMk id="13" creationId="{E15566C7-0E74-4207-870E-07F307C1CB0C}"/>
          </ac:spMkLst>
        </pc:spChg>
        <pc:spChg chg="mod topLvl">
          <ac:chgData name="Scott DeLoach" userId="e5ffe5c9-f8d4-4681-b92f-ad7c997ba6a6" providerId="ADAL" clId="{4A1966C4-51F6-4177-80F1-10104ABC499A}" dt="2020-01-29T19:55:29.347" v="537" actId="165"/>
          <ac:spMkLst>
            <pc:docMk/>
            <pc:sldMk cId="1669770275" sldId="287"/>
            <ac:spMk id="19" creationId="{F75E5258-1FF7-4145-A1D5-0B1A0804B4DA}"/>
          </ac:spMkLst>
        </pc:spChg>
        <pc:spChg chg="mod topLvl">
          <ac:chgData name="Scott DeLoach" userId="e5ffe5c9-f8d4-4681-b92f-ad7c997ba6a6" providerId="ADAL" clId="{4A1966C4-51F6-4177-80F1-10104ABC499A}" dt="2020-01-29T19:55:29.347" v="537" actId="165"/>
          <ac:spMkLst>
            <pc:docMk/>
            <pc:sldMk cId="1669770275" sldId="287"/>
            <ac:spMk id="20" creationId="{45D3B39F-AC83-4837-9FE1-16B182A288D6}"/>
          </ac:spMkLst>
        </pc:spChg>
        <pc:spChg chg="mod topLvl">
          <ac:chgData name="Scott DeLoach" userId="e5ffe5c9-f8d4-4681-b92f-ad7c997ba6a6" providerId="ADAL" clId="{4A1966C4-51F6-4177-80F1-10104ABC499A}" dt="2020-01-29T19:55:29.347" v="537" actId="165"/>
          <ac:spMkLst>
            <pc:docMk/>
            <pc:sldMk cId="1669770275" sldId="287"/>
            <ac:spMk id="22" creationId="{708DA9C5-1838-43FA-A7FB-17C29DAC7B55}"/>
          </ac:spMkLst>
        </pc:spChg>
        <pc:spChg chg="mod topLvl">
          <ac:chgData name="Scott DeLoach" userId="e5ffe5c9-f8d4-4681-b92f-ad7c997ba6a6" providerId="ADAL" clId="{4A1966C4-51F6-4177-80F1-10104ABC499A}" dt="2020-01-29T19:55:29.347" v="537" actId="165"/>
          <ac:spMkLst>
            <pc:docMk/>
            <pc:sldMk cId="1669770275" sldId="287"/>
            <ac:spMk id="36" creationId="{2EDE9EB5-61D4-4A39-939C-0AE8A520A6B0}"/>
          </ac:spMkLst>
        </pc:spChg>
        <pc:spChg chg="mod topLvl">
          <ac:chgData name="Scott DeLoach" userId="e5ffe5c9-f8d4-4681-b92f-ad7c997ba6a6" providerId="ADAL" clId="{4A1966C4-51F6-4177-80F1-10104ABC499A}" dt="2020-01-29T19:55:29.347" v="537" actId="165"/>
          <ac:spMkLst>
            <pc:docMk/>
            <pc:sldMk cId="1669770275" sldId="287"/>
            <ac:spMk id="37" creationId="{198E45DA-BA10-4467-A680-0B40D98086EC}"/>
          </ac:spMkLst>
        </pc:spChg>
        <pc:spChg chg="mod topLvl">
          <ac:chgData name="Scott DeLoach" userId="e5ffe5c9-f8d4-4681-b92f-ad7c997ba6a6" providerId="ADAL" clId="{4A1966C4-51F6-4177-80F1-10104ABC499A}" dt="2020-01-29T19:55:29.347" v="537" actId="165"/>
          <ac:spMkLst>
            <pc:docMk/>
            <pc:sldMk cId="1669770275" sldId="287"/>
            <ac:spMk id="40" creationId="{1D82AE6D-150E-4C33-98F0-F9D74DB6276C}"/>
          </ac:spMkLst>
        </pc:spChg>
        <pc:spChg chg="mod topLvl">
          <ac:chgData name="Scott DeLoach" userId="e5ffe5c9-f8d4-4681-b92f-ad7c997ba6a6" providerId="ADAL" clId="{4A1966C4-51F6-4177-80F1-10104ABC499A}" dt="2020-01-29T19:55:29.347" v="537" actId="165"/>
          <ac:spMkLst>
            <pc:docMk/>
            <pc:sldMk cId="1669770275" sldId="287"/>
            <ac:spMk id="44" creationId="{F70C165A-39E0-4B46-8E3E-E7152D6A12B8}"/>
          </ac:spMkLst>
        </pc:spChg>
        <pc:spChg chg="mod topLvl">
          <ac:chgData name="Scott DeLoach" userId="e5ffe5c9-f8d4-4681-b92f-ad7c997ba6a6" providerId="ADAL" clId="{4A1966C4-51F6-4177-80F1-10104ABC499A}" dt="2020-01-29T19:55:29.347" v="537" actId="165"/>
          <ac:spMkLst>
            <pc:docMk/>
            <pc:sldMk cId="1669770275" sldId="287"/>
            <ac:spMk id="45" creationId="{4EEEE39D-9701-40AB-814A-508AC5929A64}"/>
          </ac:spMkLst>
        </pc:spChg>
        <pc:spChg chg="mod topLvl">
          <ac:chgData name="Scott DeLoach" userId="e5ffe5c9-f8d4-4681-b92f-ad7c997ba6a6" providerId="ADAL" clId="{4A1966C4-51F6-4177-80F1-10104ABC499A}" dt="2020-01-29T19:55:29.347" v="537" actId="165"/>
          <ac:spMkLst>
            <pc:docMk/>
            <pc:sldMk cId="1669770275" sldId="287"/>
            <ac:spMk id="46" creationId="{330EC729-C02A-46FA-BD06-FC33DC15A572}"/>
          </ac:spMkLst>
        </pc:spChg>
        <pc:spChg chg="mod topLvl">
          <ac:chgData name="Scott DeLoach" userId="e5ffe5c9-f8d4-4681-b92f-ad7c997ba6a6" providerId="ADAL" clId="{4A1966C4-51F6-4177-80F1-10104ABC499A}" dt="2020-01-29T19:55:29.347" v="537" actId="165"/>
          <ac:spMkLst>
            <pc:docMk/>
            <pc:sldMk cId="1669770275" sldId="287"/>
            <ac:spMk id="47" creationId="{7B69C315-F61B-4E67-B76D-E7FC448712E4}"/>
          </ac:spMkLst>
        </pc:spChg>
        <pc:spChg chg="mod topLvl">
          <ac:chgData name="Scott DeLoach" userId="e5ffe5c9-f8d4-4681-b92f-ad7c997ba6a6" providerId="ADAL" clId="{4A1966C4-51F6-4177-80F1-10104ABC499A}" dt="2020-01-29T19:55:29.347" v="537" actId="165"/>
          <ac:spMkLst>
            <pc:docMk/>
            <pc:sldMk cId="1669770275" sldId="287"/>
            <ac:spMk id="49" creationId="{089B7762-DF6D-4A25-B14A-36121CC11735}"/>
          </ac:spMkLst>
        </pc:spChg>
        <pc:spChg chg="mod topLvl">
          <ac:chgData name="Scott DeLoach" userId="e5ffe5c9-f8d4-4681-b92f-ad7c997ba6a6" providerId="ADAL" clId="{4A1966C4-51F6-4177-80F1-10104ABC499A}" dt="2020-01-29T19:55:29.347" v="537" actId="165"/>
          <ac:spMkLst>
            <pc:docMk/>
            <pc:sldMk cId="1669770275" sldId="287"/>
            <ac:spMk id="50" creationId="{312C4016-6584-4C6F-AE66-9CE69DDFDF52}"/>
          </ac:spMkLst>
        </pc:spChg>
        <pc:spChg chg="mod topLvl">
          <ac:chgData name="Scott DeLoach" userId="e5ffe5c9-f8d4-4681-b92f-ad7c997ba6a6" providerId="ADAL" clId="{4A1966C4-51F6-4177-80F1-10104ABC499A}" dt="2020-01-29T19:55:29.347" v="537" actId="165"/>
          <ac:spMkLst>
            <pc:docMk/>
            <pc:sldMk cId="1669770275" sldId="287"/>
            <ac:spMk id="52" creationId="{3B85C2C9-A6B8-4E62-85EB-9354E0369C55}"/>
          </ac:spMkLst>
        </pc:spChg>
        <pc:spChg chg="mod topLvl">
          <ac:chgData name="Scott DeLoach" userId="e5ffe5c9-f8d4-4681-b92f-ad7c997ba6a6" providerId="ADAL" clId="{4A1966C4-51F6-4177-80F1-10104ABC499A}" dt="2020-01-29T19:55:29.347" v="537" actId="165"/>
          <ac:spMkLst>
            <pc:docMk/>
            <pc:sldMk cId="1669770275" sldId="287"/>
            <ac:spMk id="53" creationId="{F27557D6-8F46-4862-91EA-7899CD680777}"/>
          </ac:spMkLst>
        </pc:spChg>
        <pc:spChg chg="add mod">
          <ac:chgData name="Scott DeLoach" userId="e5ffe5c9-f8d4-4681-b92f-ad7c997ba6a6" providerId="ADAL" clId="{4A1966C4-51F6-4177-80F1-10104ABC499A}" dt="2020-01-29T19:56:27.416" v="542" actId="114"/>
          <ac:spMkLst>
            <pc:docMk/>
            <pc:sldMk cId="1669770275" sldId="287"/>
            <ac:spMk id="54" creationId="{E23ED349-F5F4-437A-B087-70A29B4F389D}"/>
          </ac:spMkLst>
        </pc:spChg>
        <pc:spChg chg="mod topLvl">
          <ac:chgData name="Scott DeLoach" userId="e5ffe5c9-f8d4-4681-b92f-ad7c997ba6a6" providerId="ADAL" clId="{4A1966C4-51F6-4177-80F1-10104ABC499A}" dt="2020-01-29T19:55:29.347" v="537" actId="165"/>
          <ac:spMkLst>
            <pc:docMk/>
            <pc:sldMk cId="1669770275" sldId="287"/>
            <ac:spMk id="56" creationId="{4F41DBB2-63A7-408F-B983-3189F600CAD6}"/>
          </ac:spMkLst>
        </pc:spChg>
        <pc:spChg chg="mod topLvl">
          <ac:chgData name="Scott DeLoach" userId="e5ffe5c9-f8d4-4681-b92f-ad7c997ba6a6" providerId="ADAL" clId="{4A1966C4-51F6-4177-80F1-10104ABC499A}" dt="2020-01-29T19:55:29.347" v="537" actId="165"/>
          <ac:spMkLst>
            <pc:docMk/>
            <pc:sldMk cId="1669770275" sldId="287"/>
            <ac:spMk id="57" creationId="{7A5E8D71-DE2C-4AA2-8076-F9DF4CD7CEC2}"/>
          </ac:spMkLst>
        </pc:spChg>
        <pc:spChg chg="mod topLvl">
          <ac:chgData name="Scott DeLoach" userId="e5ffe5c9-f8d4-4681-b92f-ad7c997ba6a6" providerId="ADAL" clId="{4A1966C4-51F6-4177-80F1-10104ABC499A}" dt="2020-01-29T19:55:29.347" v="537" actId="165"/>
          <ac:spMkLst>
            <pc:docMk/>
            <pc:sldMk cId="1669770275" sldId="287"/>
            <ac:spMk id="58" creationId="{63FD2AE0-B598-4491-8F3F-37710CD56C1F}"/>
          </ac:spMkLst>
        </pc:spChg>
        <pc:spChg chg="mod topLvl">
          <ac:chgData name="Scott DeLoach" userId="e5ffe5c9-f8d4-4681-b92f-ad7c997ba6a6" providerId="ADAL" clId="{4A1966C4-51F6-4177-80F1-10104ABC499A}" dt="2020-01-29T19:55:29.347" v="537" actId="165"/>
          <ac:spMkLst>
            <pc:docMk/>
            <pc:sldMk cId="1669770275" sldId="287"/>
            <ac:spMk id="61" creationId="{80E8FA81-D3C7-4F0C-A476-882058823CF7}"/>
          </ac:spMkLst>
        </pc:spChg>
        <pc:spChg chg="mod topLvl">
          <ac:chgData name="Scott DeLoach" userId="e5ffe5c9-f8d4-4681-b92f-ad7c997ba6a6" providerId="ADAL" clId="{4A1966C4-51F6-4177-80F1-10104ABC499A}" dt="2020-01-29T19:55:29.347" v="537" actId="165"/>
          <ac:spMkLst>
            <pc:docMk/>
            <pc:sldMk cId="1669770275" sldId="287"/>
            <ac:spMk id="62" creationId="{911B2004-E1BD-4055-AB4B-703EBD524C7B}"/>
          </ac:spMkLst>
        </pc:spChg>
        <pc:spChg chg="mod topLvl">
          <ac:chgData name="Scott DeLoach" userId="e5ffe5c9-f8d4-4681-b92f-ad7c997ba6a6" providerId="ADAL" clId="{4A1966C4-51F6-4177-80F1-10104ABC499A}" dt="2020-01-29T19:55:29.347" v="537" actId="165"/>
          <ac:spMkLst>
            <pc:docMk/>
            <pc:sldMk cId="1669770275" sldId="287"/>
            <ac:spMk id="70" creationId="{DD1DAB3E-FB58-4F12-90AA-9F07E95AD6E8}"/>
          </ac:spMkLst>
        </pc:spChg>
        <pc:spChg chg="mod topLvl">
          <ac:chgData name="Scott DeLoach" userId="e5ffe5c9-f8d4-4681-b92f-ad7c997ba6a6" providerId="ADAL" clId="{4A1966C4-51F6-4177-80F1-10104ABC499A}" dt="2020-01-29T19:55:29.347" v="537" actId="165"/>
          <ac:spMkLst>
            <pc:docMk/>
            <pc:sldMk cId="1669770275" sldId="287"/>
            <ac:spMk id="71" creationId="{3F176678-5BD8-4E32-801B-A473294F34AE}"/>
          </ac:spMkLst>
        </pc:spChg>
        <pc:spChg chg="mod topLvl">
          <ac:chgData name="Scott DeLoach" userId="e5ffe5c9-f8d4-4681-b92f-ad7c997ba6a6" providerId="ADAL" clId="{4A1966C4-51F6-4177-80F1-10104ABC499A}" dt="2020-01-29T19:55:29.347" v="537" actId="165"/>
          <ac:spMkLst>
            <pc:docMk/>
            <pc:sldMk cId="1669770275" sldId="287"/>
            <ac:spMk id="72" creationId="{4D39DEF4-D80E-488C-BA84-952BD69D3BC1}"/>
          </ac:spMkLst>
        </pc:spChg>
        <pc:spChg chg="mod topLvl">
          <ac:chgData name="Scott DeLoach" userId="e5ffe5c9-f8d4-4681-b92f-ad7c997ba6a6" providerId="ADAL" clId="{4A1966C4-51F6-4177-80F1-10104ABC499A}" dt="2020-01-29T19:55:29.347" v="537" actId="165"/>
          <ac:spMkLst>
            <pc:docMk/>
            <pc:sldMk cId="1669770275" sldId="287"/>
            <ac:spMk id="78" creationId="{B0EA2ED1-A9FA-4ECB-8B4E-ACF96B73486B}"/>
          </ac:spMkLst>
        </pc:spChg>
        <pc:spChg chg="mod topLvl">
          <ac:chgData name="Scott DeLoach" userId="e5ffe5c9-f8d4-4681-b92f-ad7c997ba6a6" providerId="ADAL" clId="{4A1966C4-51F6-4177-80F1-10104ABC499A}" dt="2020-01-29T19:55:29.347" v="537" actId="165"/>
          <ac:spMkLst>
            <pc:docMk/>
            <pc:sldMk cId="1669770275" sldId="287"/>
            <ac:spMk id="94" creationId="{7917B01C-E881-4E7E-A5E2-7F5F50A922FF}"/>
          </ac:spMkLst>
        </pc:spChg>
        <pc:spChg chg="mod topLvl">
          <ac:chgData name="Scott DeLoach" userId="e5ffe5c9-f8d4-4681-b92f-ad7c997ba6a6" providerId="ADAL" clId="{4A1966C4-51F6-4177-80F1-10104ABC499A}" dt="2020-01-29T19:55:29.347" v="537" actId="165"/>
          <ac:spMkLst>
            <pc:docMk/>
            <pc:sldMk cId="1669770275" sldId="287"/>
            <ac:spMk id="100" creationId="{99F10BC9-3260-4DCF-AFE5-6C5FB8C30BF2}"/>
          </ac:spMkLst>
        </pc:spChg>
        <pc:grpChg chg="add del mod">
          <ac:chgData name="Scott DeLoach" userId="e5ffe5c9-f8d4-4681-b92f-ad7c997ba6a6" providerId="ADAL" clId="{4A1966C4-51F6-4177-80F1-10104ABC499A}" dt="2020-01-29T19:55:29.347" v="537" actId="165"/>
          <ac:grpSpMkLst>
            <pc:docMk/>
            <pc:sldMk cId="1669770275" sldId="287"/>
            <ac:grpSpMk id="2" creationId="{03CA0E30-F401-4BBB-9B4C-F8A8A5B58CF5}"/>
          </ac:grpSpMkLst>
        </pc:grpChg>
        <pc:cxnChg chg="mod topLvl">
          <ac:chgData name="Scott DeLoach" userId="e5ffe5c9-f8d4-4681-b92f-ad7c997ba6a6" providerId="ADAL" clId="{4A1966C4-51F6-4177-80F1-10104ABC499A}" dt="2020-01-29T19:55:29.347" v="537" actId="165"/>
          <ac:cxnSpMkLst>
            <pc:docMk/>
            <pc:sldMk cId="1669770275" sldId="287"/>
            <ac:cxnSpMk id="15" creationId="{494D7C2B-D40A-4655-BF27-BC25FD503A9A}"/>
          </ac:cxnSpMkLst>
        </pc:cxnChg>
        <pc:cxnChg chg="mod topLvl">
          <ac:chgData name="Scott DeLoach" userId="e5ffe5c9-f8d4-4681-b92f-ad7c997ba6a6" providerId="ADAL" clId="{4A1966C4-51F6-4177-80F1-10104ABC499A}" dt="2020-01-29T19:55:29.347" v="537" actId="165"/>
          <ac:cxnSpMkLst>
            <pc:docMk/>
            <pc:sldMk cId="1669770275" sldId="287"/>
            <ac:cxnSpMk id="16" creationId="{861C5DDF-B804-40EF-9838-138EB79487AD}"/>
          </ac:cxnSpMkLst>
        </pc:cxnChg>
        <pc:cxnChg chg="mod topLvl">
          <ac:chgData name="Scott DeLoach" userId="e5ffe5c9-f8d4-4681-b92f-ad7c997ba6a6" providerId="ADAL" clId="{4A1966C4-51F6-4177-80F1-10104ABC499A}" dt="2020-01-29T19:55:46.114" v="538" actId="14861"/>
          <ac:cxnSpMkLst>
            <pc:docMk/>
            <pc:sldMk cId="1669770275" sldId="287"/>
            <ac:cxnSpMk id="17" creationId="{698C8156-0E24-4F1E-B9FB-7B26E960B50F}"/>
          </ac:cxnSpMkLst>
        </pc:cxnChg>
        <pc:cxnChg chg="mod topLvl">
          <ac:chgData name="Scott DeLoach" userId="e5ffe5c9-f8d4-4681-b92f-ad7c997ba6a6" providerId="ADAL" clId="{4A1966C4-51F6-4177-80F1-10104ABC499A}" dt="2020-01-29T19:55:46.114" v="538" actId="14861"/>
          <ac:cxnSpMkLst>
            <pc:docMk/>
            <pc:sldMk cId="1669770275" sldId="287"/>
            <ac:cxnSpMk id="18" creationId="{46402E9F-FA36-4D7F-AD9E-454F5A55118A}"/>
          </ac:cxnSpMkLst>
        </pc:cxnChg>
        <pc:cxnChg chg="mod topLvl">
          <ac:chgData name="Scott DeLoach" userId="e5ffe5c9-f8d4-4681-b92f-ad7c997ba6a6" providerId="ADAL" clId="{4A1966C4-51F6-4177-80F1-10104ABC499A}" dt="2020-01-29T19:55:29.347" v="537" actId="165"/>
          <ac:cxnSpMkLst>
            <pc:docMk/>
            <pc:sldMk cId="1669770275" sldId="287"/>
            <ac:cxnSpMk id="41" creationId="{36FECEC0-0CF5-42CB-8045-8B0A7F4E47F8}"/>
          </ac:cxnSpMkLst>
        </pc:cxnChg>
        <pc:cxnChg chg="mod topLvl">
          <ac:chgData name="Scott DeLoach" userId="e5ffe5c9-f8d4-4681-b92f-ad7c997ba6a6" providerId="ADAL" clId="{4A1966C4-51F6-4177-80F1-10104ABC499A}" dt="2020-01-29T19:55:29.347" v="537" actId="165"/>
          <ac:cxnSpMkLst>
            <pc:docMk/>
            <pc:sldMk cId="1669770275" sldId="287"/>
            <ac:cxnSpMk id="48" creationId="{BB8ECE9C-261E-466A-A9C7-895170320632}"/>
          </ac:cxnSpMkLst>
        </pc:cxnChg>
        <pc:cxnChg chg="mod topLvl">
          <ac:chgData name="Scott DeLoach" userId="e5ffe5c9-f8d4-4681-b92f-ad7c997ba6a6" providerId="ADAL" clId="{4A1966C4-51F6-4177-80F1-10104ABC499A}" dt="2020-01-29T19:55:29.347" v="537" actId="165"/>
          <ac:cxnSpMkLst>
            <pc:docMk/>
            <pc:sldMk cId="1669770275" sldId="287"/>
            <ac:cxnSpMk id="51" creationId="{C133C6AF-707F-4510-B34A-63BF6D7372F7}"/>
          </ac:cxnSpMkLst>
        </pc:cxnChg>
        <pc:cxnChg chg="mod topLvl">
          <ac:chgData name="Scott DeLoach" userId="e5ffe5c9-f8d4-4681-b92f-ad7c997ba6a6" providerId="ADAL" clId="{4A1966C4-51F6-4177-80F1-10104ABC499A}" dt="2020-01-29T19:55:29.347" v="537" actId="165"/>
          <ac:cxnSpMkLst>
            <pc:docMk/>
            <pc:sldMk cId="1669770275" sldId="287"/>
            <ac:cxnSpMk id="73" creationId="{243AEBA9-21F4-4F4C-AB83-BA9B0E09EE05}"/>
          </ac:cxnSpMkLst>
        </pc:cxnChg>
        <pc:cxnChg chg="mod topLvl">
          <ac:chgData name="Scott DeLoach" userId="e5ffe5c9-f8d4-4681-b92f-ad7c997ba6a6" providerId="ADAL" clId="{4A1966C4-51F6-4177-80F1-10104ABC499A}" dt="2020-01-29T19:55:29.347" v="537" actId="165"/>
          <ac:cxnSpMkLst>
            <pc:docMk/>
            <pc:sldMk cId="1669770275" sldId="287"/>
            <ac:cxnSpMk id="74" creationId="{EB7A9CF1-A687-4771-844E-119EE72F79CA}"/>
          </ac:cxnSpMkLst>
        </pc:cxnChg>
        <pc:cxnChg chg="mod topLvl">
          <ac:chgData name="Scott DeLoach" userId="e5ffe5c9-f8d4-4681-b92f-ad7c997ba6a6" providerId="ADAL" clId="{4A1966C4-51F6-4177-80F1-10104ABC499A}" dt="2020-01-29T19:55:29.347" v="537" actId="165"/>
          <ac:cxnSpMkLst>
            <pc:docMk/>
            <pc:sldMk cId="1669770275" sldId="287"/>
            <ac:cxnSpMk id="77" creationId="{3CF9E892-0873-4AF0-B32B-8C4ECBD06BE5}"/>
          </ac:cxnSpMkLst>
        </pc:cxnChg>
        <pc:cxnChg chg="mod topLvl">
          <ac:chgData name="Scott DeLoach" userId="e5ffe5c9-f8d4-4681-b92f-ad7c997ba6a6" providerId="ADAL" clId="{4A1966C4-51F6-4177-80F1-10104ABC499A}" dt="2020-01-29T19:55:29.347" v="537" actId="165"/>
          <ac:cxnSpMkLst>
            <pc:docMk/>
            <pc:sldMk cId="1669770275" sldId="287"/>
            <ac:cxnSpMk id="80" creationId="{067344E8-9E6D-4329-8A60-DA18132E019A}"/>
          </ac:cxnSpMkLst>
        </pc:cxnChg>
        <pc:cxnChg chg="mod topLvl">
          <ac:chgData name="Scott DeLoach" userId="e5ffe5c9-f8d4-4681-b92f-ad7c997ba6a6" providerId="ADAL" clId="{4A1966C4-51F6-4177-80F1-10104ABC499A}" dt="2020-01-29T19:55:29.347" v="537" actId="165"/>
          <ac:cxnSpMkLst>
            <pc:docMk/>
            <pc:sldMk cId="1669770275" sldId="287"/>
            <ac:cxnSpMk id="83" creationId="{5AD84311-BF31-4CF9-BC12-44F425FECFD5}"/>
          </ac:cxnSpMkLst>
        </pc:cxnChg>
        <pc:cxnChg chg="mod topLvl">
          <ac:chgData name="Scott DeLoach" userId="e5ffe5c9-f8d4-4681-b92f-ad7c997ba6a6" providerId="ADAL" clId="{4A1966C4-51F6-4177-80F1-10104ABC499A}" dt="2020-01-29T19:55:29.347" v="537" actId="165"/>
          <ac:cxnSpMkLst>
            <pc:docMk/>
            <pc:sldMk cId="1669770275" sldId="287"/>
            <ac:cxnSpMk id="84" creationId="{821C29DC-0FEE-446A-A13F-D1491FD8438D}"/>
          </ac:cxnSpMkLst>
        </pc:cxnChg>
        <pc:cxnChg chg="mod topLvl">
          <ac:chgData name="Scott DeLoach" userId="e5ffe5c9-f8d4-4681-b92f-ad7c997ba6a6" providerId="ADAL" clId="{4A1966C4-51F6-4177-80F1-10104ABC499A}" dt="2020-01-29T19:55:29.347" v="537" actId="165"/>
          <ac:cxnSpMkLst>
            <pc:docMk/>
            <pc:sldMk cId="1669770275" sldId="287"/>
            <ac:cxnSpMk id="86" creationId="{86B44169-AD55-47A2-9202-8727342C39C5}"/>
          </ac:cxnSpMkLst>
        </pc:cxnChg>
        <pc:cxnChg chg="mod topLvl">
          <ac:chgData name="Scott DeLoach" userId="e5ffe5c9-f8d4-4681-b92f-ad7c997ba6a6" providerId="ADAL" clId="{4A1966C4-51F6-4177-80F1-10104ABC499A}" dt="2020-01-29T19:55:29.347" v="537" actId="165"/>
          <ac:cxnSpMkLst>
            <pc:docMk/>
            <pc:sldMk cId="1669770275" sldId="287"/>
            <ac:cxnSpMk id="89" creationId="{F69A3A31-4A91-4D1E-9444-71777643F44A}"/>
          </ac:cxnSpMkLst>
        </pc:cxnChg>
        <pc:cxnChg chg="mod topLvl">
          <ac:chgData name="Scott DeLoach" userId="e5ffe5c9-f8d4-4681-b92f-ad7c997ba6a6" providerId="ADAL" clId="{4A1966C4-51F6-4177-80F1-10104ABC499A}" dt="2020-01-29T19:55:29.347" v="537" actId="165"/>
          <ac:cxnSpMkLst>
            <pc:docMk/>
            <pc:sldMk cId="1669770275" sldId="287"/>
            <ac:cxnSpMk id="90" creationId="{1D8F92DA-2FCA-4756-BDBE-2FEA84EDC29E}"/>
          </ac:cxnSpMkLst>
        </pc:cxnChg>
        <pc:cxnChg chg="mod topLvl">
          <ac:chgData name="Scott DeLoach" userId="e5ffe5c9-f8d4-4681-b92f-ad7c997ba6a6" providerId="ADAL" clId="{4A1966C4-51F6-4177-80F1-10104ABC499A}" dt="2020-01-29T19:55:29.347" v="537" actId="165"/>
          <ac:cxnSpMkLst>
            <pc:docMk/>
            <pc:sldMk cId="1669770275" sldId="287"/>
            <ac:cxnSpMk id="95" creationId="{466EF604-B031-48A7-8C1A-EF6A6082CC9F}"/>
          </ac:cxnSpMkLst>
        </pc:cxnChg>
        <pc:cxnChg chg="mod topLvl">
          <ac:chgData name="Scott DeLoach" userId="e5ffe5c9-f8d4-4681-b92f-ad7c997ba6a6" providerId="ADAL" clId="{4A1966C4-51F6-4177-80F1-10104ABC499A}" dt="2020-01-29T19:55:29.347" v="537" actId="165"/>
          <ac:cxnSpMkLst>
            <pc:docMk/>
            <pc:sldMk cId="1669770275" sldId="287"/>
            <ac:cxnSpMk id="98" creationId="{99A28700-6F96-4D44-A424-D3A9B5182CF1}"/>
          </ac:cxnSpMkLst>
        </pc:cxnChg>
        <pc:cxnChg chg="mod topLvl">
          <ac:chgData name="Scott DeLoach" userId="e5ffe5c9-f8d4-4681-b92f-ad7c997ba6a6" providerId="ADAL" clId="{4A1966C4-51F6-4177-80F1-10104ABC499A}" dt="2020-01-29T19:55:29.347" v="537" actId="165"/>
          <ac:cxnSpMkLst>
            <pc:docMk/>
            <pc:sldMk cId="1669770275" sldId="287"/>
            <ac:cxnSpMk id="105" creationId="{854CF708-B594-4DB2-9C00-0E9AE3CC1D40}"/>
          </ac:cxnSpMkLst>
        </pc:cxnChg>
      </pc:sldChg>
      <pc:sldChg chg="del">
        <pc:chgData name="Scott DeLoach" userId="e5ffe5c9-f8d4-4681-b92f-ad7c997ba6a6" providerId="ADAL" clId="{4A1966C4-51F6-4177-80F1-10104ABC499A}" dt="2020-01-29T19:20:29.136" v="16" actId="47"/>
        <pc:sldMkLst>
          <pc:docMk/>
          <pc:sldMk cId="2915055152" sldId="288"/>
        </pc:sldMkLst>
      </pc:sldChg>
      <pc:sldChg chg="addSp delSp modSp add ord modAnim">
        <pc:chgData name="Scott DeLoach" userId="e5ffe5c9-f8d4-4681-b92f-ad7c997ba6a6" providerId="ADAL" clId="{4A1966C4-51F6-4177-80F1-10104ABC499A}" dt="2020-01-29T19:46:43.169" v="246" actId="14100"/>
        <pc:sldMkLst>
          <pc:docMk/>
          <pc:sldMk cId="4006426388" sldId="288"/>
        </pc:sldMkLst>
        <pc:spChg chg="add mod topLvl">
          <ac:chgData name="Scott DeLoach" userId="e5ffe5c9-f8d4-4681-b92f-ad7c997ba6a6" providerId="ADAL" clId="{4A1966C4-51F6-4177-80F1-10104ABC499A}" dt="2020-01-29T19:46:36.886" v="243" actId="165"/>
          <ac:spMkLst>
            <pc:docMk/>
            <pc:sldMk cId="4006426388" sldId="288"/>
            <ac:spMk id="2" creationId="{D85E7A1F-DF36-4C1B-9B7E-9BD51FC31F98}"/>
          </ac:spMkLst>
        </pc:spChg>
        <pc:spChg chg="add mod topLvl">
          <ac:chgData name="Scott DeLoach" userId="e5ffe5c9-f8d4-4681-b92f-ad7c997ba6a6" providerId="ADAL" clId="{4A1966C4-51F6-4177-80F1-10104ABC499A}" dt="2020-01-29T19:46:36.886" v="243" actId="165"/>
          <ac:spMkLst>
            <pc:docMk/>
            <pc:sldMk cId="4006426388" sldId="288"/>
            <ac:spMk id="7" creationId="{E4C7FA61-8730-4D61-A121-D66C86BF2B36}"/>
          </ac:spMkLst>
        </pc:spChg>
        <pc:spChg chg="add mod topLvl">
          <ac:chgData name="Scott DeLoach" userId="e5ffe5c9-f8d4-4681-b92f-ad7c997ba6a6" providerId="ADAL" clId="{4A1966C4-51F6-4177-80F1-10104ABC499A}" dt="2020-01-29T19:46:36.886" v="243" actId="165"/>
          <ac:spMkLst>
            <pc:docMk/>
            <pc:sldMk cId="4006426388" sldId="288"/>
            <ac:spMk id="8" creationId="{DD69CCFF-00D1-46FD-8596-2B0276F517C8}"/>
          </ac:spMkLst>
        </pc:spChg>
        <pc:spChg chg="add mod topLvl">
          <ac:chgData name="Scott DeLoach" userId="e5ffe5c9-f8d4-4681-b92f-ad7c997ba6a6" providerId="ADAL" clId="{4A1966C4-51F6-4177-80F1-10104ABC499A}" dt="2020-01-29T19:46:36.886" v="243" actId="165"/>
          <ac:spMkLst>
            <pc:docMk/>
            <pc:sldMk cId="4006426388" sldId="288"/>
            <ac:spMk id="9" creationId="{91E1A82A-9473-4842-A118-1955F3F687AE}"/>
          </ac:spMkLst>
        </pc:spChg>
        <pc:spChg chg="add del mod topLvl">
          <ac:chgData name="Scott DeLoach" userId="e5ffe5c9-f8d4-4681-b92f-ad7c997ba6a6" providerId="ADAL" clId="{4A1966C4-51F6-4177-80F1-10104ABC499A}" dt="2020-01-29T19:46:39.824" v="244" actId="478"/>
          <ac:spMkLst>
            <pc:docMk/>
            <pc:sldMk cId="4006426388" sldId="288"/>
            <ac:spMk id="10" creationId="{A613F728-96C7-475D-9552-5C6C00604DCC}"/>
          </ac:spMkLst>
        </pc:spChg>
        <pc:spChg chg="add mod topLvl">
          <ac:chgData name="Scott DeLoach" userId="e5ffe5c9-f8d4-4681-b92f-ad7c997ba6a6" providerId="ADAL" clId="{4A1966C4-51F6-4177-80F1-10104ABC499A}" dt="2020-01-29T19:46:36.886" v="243" actId="165"/>
          <ac:spMkLst>
            <pc:docMk/>
            <pc:sldMk cId="4006426388" sldId="288"/>
            <ac:spMk id="11" creationId="{B3107F8A-6199-4DE7-AF8E-E5CB908A3FC2}"/>
          </ac:spMkLst>
        </pc:spChg>
        <pc:spChg chg="add mod topLvl">
          <ac:chgData name="Scott DeLoach" userId="e5ffe5c9-f8d4-4681-b92f-ad7c997ba6a6" providerId="ADAL" clId="{4A1966C4-51F6-4177-80F1-10104ABC499A}" dt="2020-01-29T19:46:36.886" v="243" actId="165"/>
          <ac:spMkLst>
            <pc:docMk/>
            <pc:sldMk cId="4006426388" sldId="288"/>
            <ac:spMk id="13" creationId="{4F4104E1-8311-4D7F-9F17-B03CF6A2AA0D}"/>
          </ac:spMkLst>
        </pc:spChg>
        <pc:spChg chg="add mod topLvl">
          <ac:chgData name="Scott DeLoach" userId="e5ffe5c9-f8d4-4681-b92f-ad7c997ba6a6" providerId="ADAL" clId="{4A1966C4-51F6-4177-80F1-10104ABC499A}" dt="2020-01-29T19:46:36.886" v="243" actId="165"/>
          <ac:spMkLst>
            <pc:docMk/>
            <pc:sldMk cId="4006426388" sldId="288"/>
            <ac:spMk id="14" creationId="{D50E6F29-F6E1-43EB-B387-59A27BA8F488}"/>
          </ac:spMkLst>
        </pc:spChg>
        <pc:spChg chg="add mod topLvl">
          <ac:chgData name="Scott DeLoach" userId="e5ffe5c9-f8d4-4681-b92f-ad7c997ba6a6" providerId="ADAL" clId="{4A1966C4-51F6-4177-80F1-10104ABC499A}" dt="2020-01-29T19:46:36.886" v="243" actId="165"/>
          <ac:spMkLst>
            <pc:docMk/>
            <pc:sldMk cId="4006426388" sldId="288"/>
            <ac:spMk id="17" creationId="{6D98099C-FECF-4F12-B862-B5E3655F6985}"/>
          </ac:spMkLst>
        </pc:spChg>
        <pc:spChg chg="add mod topLvl">
          <ac:chgData name="Scott DeLoach" userId="e5ffe5c9-f8d4-4681-b92f-ad7c997ba6a6" providerId="ADAL" clId="{4A1966C4-51F6-4177-80F1-10104ABC499A}" dt="2020-01-29T19:46:36.886" v="243" actId="165"/>
          <ac:spMkLst>
            <pc:docMk/>
            <pc:sldMk cId="4006426388" sldId="288"/>
            <ac:spMk id="18" creationId="{727AAD42-0028-4FDB-8FE1-99D2EECAE573}"/>
          </ac:spMkLst>
        </pc:spChg>
        <pc:spChg chg="add mod topLvl">
          <ac:chgData name="Scott DeLoach" userId="e5ffe5c9-f8d4-4681-b92f-ad7c997ba6a6" providerId="ADAL" clId="{4A1966C4-51F6-4177-80F1-10104ABC499A}" dt="2020-01-29T19:46:36.886" v="243" actId="165"/>
          <ac:spMkLst>
            <pc:docMk/>
            <pc:sldMk cId="4006426388" sldId="288"/>
            <ac:spMk id="19" creationId="{97130AFE-4858-45C0-AAA5-0334792EE684}"/>
          </ac:spMkLst>
        </pc:spChg>
        <pc:spChg chg="add mod topLvl">
          <ac:chgData name="Scott DeLoach" userId="e5ffe5c9-f8d4-4681-b92f-ad7c997ba6a6" providerId="ADAL" clId="{4A1966C4-51F6-4177-80F1-10104ABC499A}" dt="2020-01-29T19:46:36.886" v="243" actId="165"/>
          <ac:spMkLst>
            <pc:docMk/>
            <pc:sldMk cId="4006426388" sldId="288"/>
            <ac:spMk id="20" creationId="{5CF85B98-0089-4313-992F-E54A065C7A77}"/>
          </ac:spMkLst>
        </pc:spChg>
        <pc:spChg chg="add mod topLvl">
          <ac:chgData name="Scott DeLoach" userId="e5ffe5c9-f8d4-4681-b92f-ad7c997ba6a6" providerId="ADAL" clId="{4A1966C4-51F6-4177-80F1-10104ABC499A}" dt="2020-01-29T19:46:36.886" v="243" actId="165"/>
          <ac:spMkLst>
            <pc:docMk/>
            <pc:sldMk cId="4006426388" sldId="288"/>
            <ac:spMk id="21" creationId="{F9AD2E9A-CBF8-4756-AA40-0C385169D6B2}"/>
          </ac:spMkLst>
        </pc:spChg>
        <pc:spChg chg="add mod topLvl">
          <ac:chgData name="Scott DeLoach" userId="e5ffe5c9-f8d4-4681-b92f-ad7c997ba6a6" providerId="ADAL" clId="{4A1966C4-51F6-4177-80F1-10104ABC499A}" dt="2020-01-29T19:46:36.886" v="243" actId="165"/>
          <ac:spMkLst>
            <pc:docMk/>
            <pc:sldMk cId="4006426388" sldId="288"/>
            <ac:spMk id="22" creationId="{F11F4CFD-D17D-452E-BBA0-F6BAA97144C8}"/>
          </ac:spMkLst>
        </pc:spChg>
        <pc:spChg chg="add mod topLvl">
          <ac:chgData name="Scott DeLoach" userId="e5ffe5c9-f8d4-4681-b92f-ad7c997ba6a6" providerId="ADAL" clId="{4A1966C4-51F6-4177-80F1-10104ABC499A}" dt="2020-01-29T19:46:36.886" v="243" actId="165"/>
          <ac:spMkLst>
            <pc:docMk/>
            <pc:sldMk cId="4006426388" sldId="288"/>
            <ac:spMk id="29" creationId="{BD60E304-4A63-4B76-8F5D-A0B4995AFE6E}"/>
          </ac:spMkLst>
        </pc:spChg>
        <pc:spChg chg="add mod topLvl">
          <ac:chgData name="Scott DeLoach" userId="e5ffe5c9-f8d4-4681-b92f-ad7c997ba6a6" providerId="ADAL" clId="{4A1966C4-51F6-4177-80F1-10104ABC499A}" dt="2020-01-29T19:46:36.886" v="243" actId="165"/>
          <ac:spMkLst>
            <pc:docMk/>
            <pc:sldMk cId="4006426388" sldId="288"/>
            <ac:spMk id="34" creationId="{45391F88-26A3-410D-82D7-7A9701699A8B}"/>
          </ac:spMkLst>
        </pc:spChg>
        <pc:spChg chg="add mod topLvl">
          <ac:chgData name="Scott DeLoach" userId="e5ffe5c9-f8d4-4681-b92f-ad7c997ba6a6" providerId="ADAL" clId="{4A1966C4-51F6-4177-80F1-10104ABC499A}" dt="2020-01-29T19:46:36.886" v="243" actId="165"/>
          <ac:spMkLst>
            <pc:docMk/>
            <pc:sldMk cId="4006426388" sldId="288"/>
            <ac:spMk id="35" creationId="{11726B5B-6ECC-4206-86C5-73D191B0559D}"/>
          </ac:spMkLst>
        </pc:spChg>
        <pc:spChg chg="add mod topLvl">
          <ac:chgData name="Scott DeLoach" userId="e5ffe5c9-f8d4-4681-b92f-ad7c997ba6a6" providerId="ADAL" clId="{4A1966C4-51F6-4177-80F1-10104ABC499A}" dt="2020-01-29T19:46:36.886" v="243" actId="165"/>
          <ac:spMkLst>
            <pc:docMk/>
            <pc:sldMk cId="4006426388" sldId="288"/>
            <ac:spMk id="36" creationId="{6A53B792-6129-4349-B67C-A1925946D8BC}"/>
          </ac:spMkLst>
        </pc:spChg>
        <pc:spChg chg="add mod topLvl">
          <ac:chgData name="Scott DeLoach" userId="e5ffe5c9-f8d4-4681-b92f-ad7c997ba6a6" providerId="ADAL" clId="{4A1966C4-51F6-4177-80F1-10104ABC499A}" dt="2020-01-29T19:46:36.886" v="243" actId="165"/>
          <ac:spMkLst>
            <pc:docMk/>
            <pc:sldMk cId="4006426388" sldId="288"/>
            <ac:spMk id="37" creationId="{A99366EA-392F-4EBE-8BF5-08304DC7FBB0}"/>
          </ac:spMkLst>
        </pc:spChg>
        <pc:spChg chg="add mod topLvl">
          <ac:chgData name="Scott DeLoach" userId="e5ffe5c9-f8d4-4681-b92f-ad7c997ba6a6" providerId="ADAL" clId="{4A1966C4-51F6-4177-80F1-10104ABC499A}" dt="2020-01-29T19:46:36.886" v="243" actId="165"/>
          <ac:spMkLst>
            <pc:docMk/>
            <pc:sldMk cId="4006426388" sldId="288"/>
            <ac:spMk id="38" creationId="{77EB3FCB-2DEC-49EE-ADD5-29699BF39F06}"/>
          </ac:spMkLst>
        </pc:spChg>
        <pc:spChg chg="add mod topLvl">
          <ac:chgData name="Scott DeLoach" userId="e5ffe5c9-f8d4-4681-b92f-ad7c997ba6a6" providerId="ADAL" clId="{4A1966C4-51F6-4177-80F1-10104ABC499A}" dt="2020-01-29T19:46:36.886" v="243" actId="165"/>
          <ac:spMkLst>
            <pc:docMk/>
            <pc:sldMk cId="4006426388" sldId="288"/>
            <ac:spMk id="39" creationId="{1D4ED93B-78A9-4B29-A27C-35D7687B89E1}"/>
          </ac:spMkLst>
        </pc:spChg>
        <pc:spChg chg="add del">
          <ac:chgData name="Scott DeLoach" userId="e5ffe5c9-f8d4-4681-b92f-ad7c997ba6a6" providerId="ADAL" clId="{4A1966C4-51F6-4177-80F1-10104ABC499A}" dt="2020-01-29T19:26:14.598" v="105" actId="21"/>
          <ac:spMkLst>
            <pc:docMk/>
            <pc:sldMk cId="4006426388" sldId="288"/>
            <ac:spMk id="41" creationId="{A8B65E5B-F20D-44F4-8C50-0771BD68F678}"/>
          </ac:spMkLst>
        </pc:spChg>
        <pc:grpChg chg="add del mod">
          <ac:chgData name="Scott DeLoach" userId="e5ffe5c9-f8d4-4681-b92f-ad7c997ba6a6" providerId="ADAL" clId="{4A1966C4-51F6-4177-80F1-10104ABC499A}" dt="2020-01-29T19:46:36.886" v="243" actId="165"/>
          <ac:grpSpMkLst>
            <pc:docMk/>
            <pc:sldMk cId="4006426388" sldId="288"/>
            <ac:grpSpMk id="40" creationId="{76A89612-3EB7-4477-B339-0B5CABBE9E6A}"/>
          </ac:grpSpMkLst>
        </pc:grpChg>
        <pc:cxnChg chg="add mod topLvl">
          <ac:chgData name="Scott DeLoach" userId="e5ffe5c9-f8d4-4681-b92f-ad7c997ba6a6" providerId="ADAL" clId="{4A1966C4-51F6-4177-80F1-10104ABC499A}" dt="2020-01-29T19:46:36.886" v="243" actId="165"/>
          <ac:cxnSpMkLst>
            <pc:docMk/>
            <pc:sldMk cId="4006426388" sldId="288"/>
            <ac:cxnSpMk id="3" creationId="{F5D4B3F3-17A8-4BDB-8883-3F640A73DFFC}"/>
          </ac:cxnSpMkLst>
        </pc:cxnChg>
        <pc:cxnChg chg="add mod topLvl">
          <ac:chgData name="Scott DeLoach" userId="e5ffe5c9-f8d4-4681-b92f-ad7c997ba6a6" providerId="ADAL" clId="{4A1966C4-51F6-4177-80F1-10104ABC499A}" dt="2020-01-29T19:46:36.886" v="243" actId="165"/>
          <ac:cxnSpMkLst>
            <pc:docMk/>
            <pc:sldMk cId="4006426388" sldId="288"/>
            <ac:cxnSpMk id="4" creationId="{3EC3D51B-A556-49CE-9FC8-0CD3E26D625C}"/>
          </ac:cxnSpMkLst>
        </pc:cxnChg>
        <pc:cxnChg chg="add mod topLvl">
          <ac:chgData name="Scott DeLoach" userId="e5ffe5c9-f8d4-4681-b92f-ad7c997ba6a6" providerId="ADAL" clId="{4A1966C4-51F6-4177-80F1-10104ABC499A}" dt="2020-01-29T19:46:43.169" v="246" actId="14100"/>
          <ac:cxnSpMkLst>
            <pc:docMk/>
            <pc:sldMk cId="4006426388" sldId="288"/>
            <ac:cxnSpMk id="5" creationId="{3299526C-6B6E-4292-BD15-B7FE2C090EBB}"/>
          </ac:cxnSpMkLst>
        </pc:cxnChg>
        <pc:cxnChg chg="add mod topLvl">
          <ac:chgData name="Scott DeLoach" userId="e5ffe5c9-f8d4-4681-b92f-ad7c997ba6a6" providerId="ADAL" clId="{4A1966C4-51F6-4177-80F1-10104ABC499A}" dt="2020-01-29T19:46:36.886" v="243" actId="165"/>
          <ac:cxnSpMkLst>
            <pc:docMk/>
            <pc:sldMk cId="4006426388" sldId="288"/>
            <ac:cxnSpMk id="6" creationId="{5D86F030-04BD-4D50-A36F-36E43B2548E8}"/>
          </ac:cxnSpMkLst>
        </pc:cxnChg>
        <pc:cxnChg chg="add del mod topLvl">
          <ac:chgData name="Scott DeLoach" userId="e5ffe5c9-f8d4-4681-b92f-ad7c997ba6a6" providerId="ADAL" clId="{4A1966C4-51F6-4177-80F1-10104ABC499A}" dt="2020-01-29T19:46:40.876" v="245" actId="478"/>
          <ac:cxnSpMkLst>
            <pc:docMk/>
            <pc:sldMk cId="4006426388" sldId="288"/>
            <ac:cxnSpMk id="12" creationId="{3C5646B2-7B02-4766-954B-0D678FCF41BF}"/>
          </ac:cxnSpMkLst>
        </pc:cxnChg>
        <pc:cxnChg chg="add mod topLvl">
          <ac:chgData name="Scott DeLoach" userId="e5ffe5c9-f8d4-4681-b92f-ad7c997ba6a6" providerId="ADAL" clId="{4A1966C4-51F6-4177-80F1-10104ABC499A}" dt="2020-01-29T19:46:36.886" v="243" actId="165"/>
          <ac:cxnSpMkLst>
            <pc:docMk/>
            <pc:sldMk cId="4006426388" sldId="288"/>
            <ac:cxnSpMk id="15" creationId="{56DA4FFD-BC91-43C4-B693-02A7CC6AC111}"/>
          </ac:cxnSpMkLst>
        </pc:cxnChg>
        <pc:cxnChg chg="add mod topLvl">
          <ac:chgData name="Scott DeLoach" userId="e5ffe5c9-f8d4-4681-b92f-ad7c997ba6a6" providerId="ADAL" clId="{4A1966C4-51F6-4177-80F1-10104ABC499A}" dt="2020-01-29T19:46:36.886" v="243" actId="165"/>
          <ac:cxnSpMkLst>
            <pc:docMk/>
            <pc:sldMk cId="4006426388" sldId="288"/>
            <ac:cxnSpMk id="16" creationId="{616D6EF9-0884-46F1-AED8-4D03473070DF}"/>
          </ac:cxnSpMkLst>
        </pc:cxnChg>
        <pc:cxnChg chg="add mod topLvl">
          <ac:chgData name="Scott DeLoach" userId="e5ffe5c9-f8d4-4681-b92f-ad7c997ba6a6" providerId="ADAL" clId="{4A1966C4-51F6-4177-80F1-10104ABC499A}" dt="2020-01-29T19:46:36.886" v="243" actId="165"/>
          <ac:cxnSpMkLst>
            <pc:docMk/>
            <pc:sldMk cId="4006426388" sldId="288"/>
            <ac:cxnSpMk id="23" creationId="{D68BBF5F-BEF3-40DF-ADE1-7214645FDE4B}"/>
          </ac:cxnSpMkLst>
        </pc:cxnChg>
        <pc:cxnChg chg="add mod topLvl">
          <ac:chgData name="Scott DeLoach" userId="e5ffe5c9-f8d4-4681-b92f-ad7c997ba6a6" providerId="ADAL" clId="{4A1966C4-51F6-4177-80F1-10104ABC499A}" dt="2020-01-29T19:46:36.886" v="243" actId="165"/>
          <ac:cxnSpMkLst>
            <pc:docMk/>
            <pc:sldMk cId="4006426388" sldId="288"/>
            <ac:cxnSpMk id="24" creationId="{40AE9A77-BAA1-4D43-A9C1-BFE513EB7BBD}"/>
          </ac:cxnSpMkLst>
        </pc:cxnChg>
        <pc:cxnChg chg="add mod topLvl">
          <ac:chgData name="Scott DeLoach" userId="e5ffe5c9-f8d4-4681-b92f-ad7c997ba6a6" providerId="ADAL" clId="{4A1966C4-51F6-4177-80F1-10104ABC499A}" dt="2020-01-29T19:46:36.886" v="243" actId="165"/>
          <ac:cxnSpMkLst>
            <pc:docMk/>
            <pc:sldMk cId="4006426388" sldId="288"/>
            <ac:cxnSpMk id="25" creationId="{4B2C1A35-184A-4FD7-89E2-E1671C7018A5}"/>
          </ac:cxnSpMkLst>
        </pc:cxnChg>
        <pc:cxnChg chg="add mod topLvl">
          <ac:chgData name="Scott DeLoach" userId="e5ffe5c9-f8d4-4681-b92f-ad7c997ba6a6" providerId="ADAL" clId="{4A1966C4-51F6-4177-80F1-10104ABC499A}" dt="2020-01-29T19:46:36.886" v="243" actId="165"/>
          <ac:cxnSpMkLst>
            <pc:docMk/>
            <pc:sldMk cId="4006426388" sldId="288"/>
            <ac:cxnSpMk id="26" creationId="{C298C35B-A074-4207-90DE-9ABA4063C9E2}"/>
          </ac:cxnSpMkLst>
        </pc:cxnChg>
        <pc:cxnChg chg="add mod topLvl">
          <ac:chgData name="Scott DeLoach" userId="e5ffe5c9-f8d4-4681-b92f-ad7c997ba6a6" providerId="ADAL" clId="{4A1966C4-51F6-4177-80F1-10104ABC499A}" dt="2020-01-29T19:46:36.886" v="243" actId="165"/>
          <ac:cxnSpMkLst>
            <pc:docMk/>
            <pc:sldMk cId="4006426388" sldId="288"/>
            <ac:cxnSpMk id="27" creationId="{88AA70F3-5865-4545-8228-1EA51C9A0FB2}"/>
          </ac:cxnSpMkLst>
        </pc:cxnChg>
        <pc:cxnChg chg="add mod topLvl">
          <ac:chgData name="Scott DeLoach" userId="e5ffe5c9-f8d4-4681-b92f-ad7c997ba6a6" providerId="ADAL" clId="{4A1966C4-51F6-4177-80F1-10104ABC499A}" dt="2020-01-29T19:46:36.886" v="243" actId="165"/>
          <ac:cxnSpMkLst>
            <pc:docMk/>
            <pc:sldMk cId="4006426388" sldId="288"/>
            <ac:cxnSpMk id="28" creationId="{3DCAC26B-9CA1-45BE-B363-56460B018908}"/>
          </ac:cxnSpMkLst>
        </pc:cxnChg>
        <pc:cxnChg chg="add mod topLvl">
          <ac:chgData name="Scott DeLoach" userId="e5ffe5c9-f8d4-4681-b92f-ad7c997ba6a6" providerId="ADAL" clId="{4A1966C4-51F6-4177-80F1-10104ABC499A}" dt="2020-01-29T19:46:36.886" v="243" actId="165"/>
          <ac:cxnSpMkLst>
            <pc:docMk/>
            <pc:sldMk cId="4006426388" sldId="288"/>
            <ac:cxnSpMk id="30" creationId="{2A6AD0C1-1FF1-419D-BE14-58CCCA105323}"/>
          </ac:cxnSpMkLst>
        </pc:cxnChg>
        <pc:cxnChg chg="add mod topLvl">
          <ac:chgData name="Scott DeLoach" userId="e5ffe5c9-f8d4-4681-b92f-ad7c997ba6a6" providerId="ADAL" clId="{4A1966C4-51F6-4177-80F1-10104ABC499A}" dt="2020-01-29T19:46:36.886" v="243" actId="165"/>
          <ac:cxnSpMkLst>
            <pc:docMk/>
            <pc:sldMk cId="4006426388" sldId="288"/>
            <ac:cxnSpMk id="31" creationId="{2442AEB5-D80D-401A-8897-7C20A7EBBBFB}"/>
          </ac:cxnSpMkLst>
        </pc:cxnChg>
        <pc:cxnChg chg="add mod topLvl">
          <ac:chgData name="Scott DeLoach" userId="e5ffe5c9-f8d4-4681-b92f-ad7c997ba6a6" providerId="ADAL" clId="{4A1966C4-51F6-4177-80F1-10104ABC499A}" dt="2020-01-29T19:46:36.886" v="243" actId="165"/>
          <ac:cxnSpMkLst>
            <pc:docMk/>
            <pc:sldMk cId="4006426388" sldId="288"/>
            <ac:cxnSpMk id="32" creationId="{F3E5C076-8FEC-41E5-87F5-2E6C94134797}"/>
          </ac:cxnSpMkLst>
        </pc:cxnChg>
        <pc:cxnChg chg="add mod topLvl">
          <ac:chgData name="Scott DeLoach" userId="e5ffe5c9-f8d4-4681-b92f-ad7c997ba6a6" providerId="ADAL" clId="{4A1966C4-51F6-4177-80F1-10104ABC499A}" dt="2020-01-29T19:46:36.886" v="243" actId="165"/>
          <ac:cxnSpMkLst>
            <pc:docMk/>
            <pc:sldMk cId="4006426388" sldId="288"/>
            <ac:cxnSpMk id="33" creationId="{C2D68407-DF28-4013-AFEA-451F60825577}"/>
          </ac:cxnSpMkLst>
        </pc:cxnChg>
      </pc:sldChg>
      <pc:sldChg chg="addSp modSp add ord">
        <pc:chgData name="Scott DeLoach" userId="e5ffe5c9-f8d4-4681-b92f-ad7c997ba6a6" providerId="ADAL" clId="{4A1966C4-51F6-4177-80F1-10104ABC499A}" dt="2020-01-29T19:25:35.164" v="101" actId="1076"/>
        <pc:sldMkLst>
          <pc:docMk/>
          <pc:sldMk cId="1016493271" sldId="289"/>
        </pc:sldMkLst>
        <pc:spChg chg="add mod">
          <ac:chgData name="Scott DeLoach" userId="e5ffe5c9-f8d4-4681-b92f-ad7c997ba6a6" providerId="ADAL" clId="{4A1966C4-51F6-4177-80F1-10104ABC499A}" dt="2020-01-29T19:25:35.164" v="101" actId="1076"/>
          <ac:spMkLst>
            <pc:docMk/>
            <pc:sldMk cId="1016493271" sldId="289"/>
            <ac:spMk id="2" creationId="{5037CC8A-6098-46EC-8F68-38FCE0345046}"/>
          </ac:spMkLst>
        </pc:spChg>
      </pc:sldChg>
      <pc:sldChg chg="del">
        <pc:chgData name="Scott DeLoach" userId="e5ffe5c9-f8d4-4681-b92f-ad7c997ba6a6" providerId="ADAL" clId="{4A1966C4-51F6-4177-80F1-10104ABC499A}" dt="2020-01-29T19:20:29.136" v="16" actId="47"/>
        <pc:sldMkLst>
          <pc:docMk/>
          <pc:sldMk cId="3090067325" sldId="289"/>
        </pc:sldMkLst>
      </pc:sldChg>
      <pc:sldChg chg="addSp delSp modSp add">
        <pc:chgData name="Scott DeLoach" userId="e5ffe5c9-f8d4-4681-b92f-ad7c997ba6a6" providerId="ADAL" clId="{4A1966C4-51F6-4177-80F1-10104ABC499A}" dt="2020-01-29T19:56:39.723" v="544" actId="114"/>
        <pc:sldMkLst>
          <pc:docMk/>
          <pc:sldMk cId="2236337210" sldId="290"/>
        </pc:sldMkLst>
        <pc:spChg chg="mod topLvl">
          <ac:chgData name="Scott DeLoach" userId="e5ffe5c9-f8d4-4681-b92f-ad7c997ba6a6" providerId="ADAL" clId="{4A1966C4-51F6-4177-80F1-10104ABC499A}" dt="2020-01-29T19:28:55.957" v="115" actId="14861"/>
          <ac:spMkLst>
            <pc:docMk/>
            <pc:sldMk cId="2236337210" sldId="290"/>
            <ac:spMk id="2" creationId="{D85E7A1F-DF36-4C1B-9B7E-9BD51FC31F98}"/>
          </ac:spMkLst>
        </pc:spChg>
        <pc:spChg chg="mod topLvl">
          <ac:chgData name="Scott DeLoach" userId="e5ffe5c9-f8d4-4681-b92f-ad7c997ba6a6" providerId="ADAL" clId="{4A1966C4-51F6-4177-80F1-10104ABC499A}" dt="2020-01-29T19:27:11.988" v="114" actId="165"/>
          <ac:spMkLst>
            <pc:docMk/>
            <pc:sldMk cId="2236337210" sldId="290"/>
            <ac:spMk id="7" creationId="{E4C7FA61-8730-4D61-A121-D66C86BF2B36}"/>
          </ac:spMkLst>
        </pc:spChg>
        <pc:spChg chg="mod topLvl">
          <ac:chgData name="Scott DeLoach" userId="e5ffe5c9-f8d4-4681-b92f-ad7c997ba6a6" providerId="ADAL" clId="{4A1966C4-51F6-4177-80F1-10104ABC499A}" dt="2020-01-29T19:27:11.988" v="114" actId="165"/>
          <ac:spMkLst>
            <pc:docMk/>
            <pc:sldMk cId="2236337210" sldId="290"/>
            <ac:spMk id="8" creationId="{DD69CCFF-00D1-46FD-8596-2B0276F517C8}"/>
          </ac:spMkLst>
        </pc:spChg>
        <pc:spChg chg="mod topLvl">
          <ac:chgData name="Scott DeLoach" userId="e5ffe5c9-f8d4-4681-b92f-ad7c997ba6a6" providerId="ADAL" clId="{4A1966C4-51F6-4177-80F1-10104ABC499A}" dt="2020-01-29T19:27:11.988" v="114" actId="165"/>
          <ac:spMkLst>
            <pc:docMk/>
            <pc:sldMk cId="2236337210" sldId="290"/>
            <ac:spMk id="9" creationId="{91E1A82A-9473-4842-A118-1955F3F687AE}"/>
          </ac:spMkLst>
        </pc:spChg>
        <pc:spChg chg="del mod topLvl">
          <ac:chgData name="Scott DeLoach" userId="e5ffe5c9-f8d4-4681-b92f-ad7c997ba6a6" providerId="ADAL" clId="{4A1966C4-51F6-4177-80F1-10104ABC499A}" dt="2020-01-29T19:46:25.022" v="238" actId="478"/>
          <ac:spMkLst>
            <pc:docMk/>
            <pc:sldMk cId="2236337210" sldId="290"/>
            <ac:spMk id="10" creationId="{A613F728-96C7-475D-9552-5C6C00604DCC}"/>
          </ac:spMkLst>
        </pc:spChg>
        <pc:spChg chg="mod topLvl">
          <ac:chgData name="Scott DeLoach" userId="e5ffe5c9-f8d4-4681-b92f-ad7c997ba6a6" providerId="ADAL" clId="{4A1966C4-51F6-4177-80F1-10104ABC499A}" dt="2020-01-29T19:27:11.988" v="114" actId="165"/>
          <ac:spMkLst>
            <pc:docMk/>
            <pc:sldMk cId="2236337210" sldId="290"/>
            <ac:spMk id="11" creationId="{B3107F8A-6199-4DE7-AF8E-E5CB908A3FC2}"/>
          </ac:spMkLst>
        </pc:spChg>
        <pc:spChg chg="mod topLvl">
          <ac:chgData name="Scott DeLoach" userId="e5ffe5c9-f8d4-4681-b92f-ad7c997ba6a6" providerId="ADAL" clId="{4A1966C4-51F6-4177-80F1-10104ABC499A}" dt="2020-01-29T19:27:11.988" v="114" actId="165"/>
          <ac:spMkLst>
            <pc:docMk/>
            <pc:sldMk cId="2236337210" sldId="290"/>
            <ac:spMk id="13" creationId="{4F4104E1-8311-4D7F-9F17-B03CF6A2AA0D}"/>
          </ac:spMkLst>
        </pc:spChg>
        <pc:spChg chg="mod topLvl">
          <ac:chgData name="Scott DeLoach" userId="e5ffe5c9-f8d4-4681-b92f-ad7c997ba6a6" providerId="ADAL" clId="{4A1966C4-51F6-4177-80F1-10104ABC499A}" dt="2020-01-29T19:27:11.988" v="114" actId="165"/>
          <ac:spMkLst>
            <pc:docMk/>
            <pc:sldMk cId="2236337210" sldId="290"/>
            <ac:spMk id="14" creationId="{D50E6F29-F6E1-43EB-B387-59A27BA8F488}"/>
          </ac:spMkLst>
        </pc:spChg>
        <pc:spChg chg="mod topLvl">
          <ac:chgData name="Scott DeLoach" userId="e5ffe5c9-f8d4-4681-b92f-ad7c997ba6a6" providerId="ADAL" clId="{4A1966C4-51F6-4177-80F1-10104ABC499A}" dt="2020-01-29T19:27:11.988" v="114" actId="165"/>
          <ac:spMkLst>
            <pc:docMk/>
            <pc:sldMk cId="2236337210" sldId="290"/>
            <ac:spMk id="17" creationId="{6D98099C-FECF-4F12-B862-B5E3655F6985}"/>
          </ac:spMkLst>
        </pc:spChg>
        <pc:spChg chg="mod topLvl">
          <ac:chgData name="Scott DeLoach" userId="e5ffe5c9-f8d4-4681-b92f-ad7c997ba6a6" providerId="ADAL" clId="{4A1966C4-51F6-4177-80F1-10104ABC499A}" dt="2020-01-29T19:27:11.988" v="114" actId="165"/>
          <ac:spMkLst>
            <pc:docMk/>
            <pc:sldMk cId="2236337210" sldId="290"/>
            <ac:spMk id="18" creationId="{727AAD42-0028-4FDB-8FE1-99D2EECAE573}"/>
          </ac:spMkLst>
        </pc:spChg>
        <pc:spChg chg="mod topLvl">
          <ac:chgData name="Scott DeLoach" userId="e5ffe5c9-f8d4-4681-b92f-ad7c997ba6a6" providerId="ADAL" clId="{4A1966C4-51F6-4177-80F1-10104ABC499A}" dt="2020-01-29T19:27:11.988" v="114" actId="165"/>
          <ac:spMkLst>
            <pc:docMk/>
            <pc:sldMk cId="2236337210" sldId="290"/>
            <ac:spMk id="19" creationId="{97130AFE-4858-45C0-AAA5-0334792EE684}"/>
          </ac:spMkLst>
        </pc:spChg>
        <pc:spChg chg="mod topLvl">
          <ac:chgData name="Scott DeLoach" userId="e5ffe5c9-f8d4-4681-b92f-ad7c997ba6a6" providerId="ADAL" clId="{4A1966C4-51F6-4177-80F1-10104ABC499A}" dt="2020-01-29T19:27:11.988" v="114" actId="165"/>
          <ac:spMkLst>
            <pc:docMk/>
            <pc:sldMk cId="2236337210" sldId="290"/>
            <ac:spMk id="20" creationId="{5CF85B98-0089-4313-992F-E54A065C7A77}"/>
          </ac:spMkLst>
        </pc:spChg>
        <pc:spChg chg="mod topLvl">
          <ac:chgData name="Scott DeLoach" userId="e5ffe5c9-f8d4-4681-b92f-ad7c997ba6a6" providerId="ADAL" clId="{4A1966C4-51F6-4177-80F1-10104ABC499A}" dt="2020-01-29T19:27:11.988" v="114" actId="165"/>
          <ac:spMkLst>
            <pc:docMk/>
            <pc:sldMk cId="2236337210" sldId="290"/>
            <ac:spMk id="21" creationId="{F9AD2E9A-CBF8-4756-AA40-0C385169D6B2}"/>
          </ac:spMkLst>
        </pc:spChg>
        <pc:spChg chg="mod topLvl">
          <ac:chgData name="Scott DeLoach" userId="e5ffe5c9-f8d4-4681-b92f-ad7c997ba6a6" providerId="ADAL" clId="{4A1966C4-51F6-4177-80F1-10104ABC499A}" dt="2020-01-29T19:27:11.988" v="114" actId="165"/>
          <ac:spMkLst>
            <pc:docMk/>
            <pc:sldMk cId="2236337210" sldId="290"/>
            <ac:spMk id="22" creationId="{F11F4CFD-D17D-452E-BBA0-F6BAA97144C8}"/>
          </ac:spMkLst>
        </pc:spChg>
        <pc:spChg chg="mod topLvl">
          <ac:chgData name="Scott DeLoach" userId="e5ffe5c9-f8d4-4681-b92f-ad7c997ba6a6" providerId="ADAL" clId="{4A1966C4-51F6-4177-80F1-10104ABC499A}" dt="2020-01-29T19:27:11.988" v="114" actId="165"/>
          <ac:spMkLst>
            <pc:docMk/>
            <pc:sldMk cId="2236337210" sldId="290"/>
            <ac:spMk id="29" creationId="{BD60E304-4A63-4B76-8F5D-A0B4995AFE6E}"/>
          </ac:spMkLst>
        </pc:spChg>
        <pc:spChg chg="mod topLvl">
          <ac:chgData name="Scott DeLoach" userId="e5ffe5c9-f8d4-4681-b92f-ad7c997ba6a6" providerId="ADAL" clId="{4A1966C4-51F6-4177-80F1-10104ABC499A}" dt="2020-01-29T19:27:11.988" v="114" actId="165"/>
          <ac:spMkLst>
            <pc:docMk/>
            <pc:sldMk cId="2236337210" sldId="290"/>
            <ac:spMk id="34" creationId="{45391F88-26A3-410D-82D7-7A9701699A8B}"/>
          </ac:spMkLst>
        </pc:spChg>
        <pc:spChg chg="mod topLvl">
          <ac:chgData name="Scott DeLoach" userId="e5ffe5c9-f8d4-4681-b92f-ad7c997ba6a6" providerId="ADAL" clId="{4A1966C4-51F6-4177-80F1-10104ABC499A}" dt="2020-01-29T19:27:11.988" v="114" actId="165"/>
          <ac:spMkLst>
            <pc:docMk/>
            <pc:sldMk cId="2236337210" sldId="290"/>
            <ac:spMk id="35" creationId="{11726B5B-6ECC-4206-86C5-73D191B0559D}"/>
          </ac:spMkLst>
        </pc:spChg>
        <pc:spChg chg="mod topLvl">
          <ac:chgData name="Scott DeLoach" userId="e5ffe5c9-f8d4-4681-b92f-ad7c997ba6a6" providerId="ADAL" clId="{4A1966C4-51F6-4177-80F1-10104ABC499A}" dt="2020-01-29T19:27:11.988" v="114" actId="165"/>
          <ac:spMkLst>
            <pc:docMk/>
            <pc:sldMk cId="2236337210" sldId="290"/>
            <ac:spMk id="36" creationId="{6A53B792-6129-4349-B67C-A1925946D8BC}"/>
          </ac:spMkLst>
        </pc:spChg>
        <pc:spChg chg="mod topLvl">
          <ac:chgData name="Scott DeLoach" userId="e5ffe5c9-f8d4-4681-b92f-ad7c997ba6a6" providerId="ADAL" clId="{4A1966C4-51F6-4177-80F1-10104ABC499A}" dt="2020-01-29T19:27:11.988" v="114" actId="165"/>
          <ac:spMkLst>
            <pc:docMk/>
            <pc:sldMk cId="2236337210" sldId="290"/>
            <ac:spMk id="37" creationId="{A99366EA-392F-4EBE-8BF5-08304DC7FBB0}"/>
          </ac:spMkLst>
        </pc:spChg>
        <pc:spChg chg="mod topLvl">
          <ac:chgData name="Scott DeLoach" userId="e5ffe5c9-f8d4-4681-b92f-ad7c997ba6a6" providerId="ADAL" clId="{4A1966C4-51F6-4177-80F1-10104ABC499A}" dt="2020-01-29T19:27:11.988" v="114" actId="165"/>
          <ac:spMkLst>
            <pc:docMk/>
            <pc:sldMk cId="2236337210" sldId="290"/>
            <ac:spMk id="38" creationId="{77EB3FCB-2DEC-49EE-ADD5-29699BF39F06}"/>
          </ac:spMkLst>
        </pc:spChg>
        <pc:spChg chg="mod topLvl">
          <ac:chgData name="Scott DeLoach" userId="e5ffe5c9-f8d4-4681-b92f-ad7c997ba6a6" providerId="ADAL" clId="{4A1966C4-51F6-4177-80F1-10104ABC499A}" dt="2020-01-29T19:27:11.988" v="114" actId="165"/>
          <ac:spMkLst>
            <pc:docMk/>
            <pc:sldMk cId="2236337210" sldId="290"/>
            <ac:spMk id="39" creationId="{1D4ED93B-78A9-4B29-A27C-35D7687B89E1}"/>
          </ac:spMkLst>
        </pc:spChg>
        <pc:spChg chg="add mod">
          <ac:chgData name="Scott DeLoach" userId="e5ffe5c9-f8d4-4681-b92f-ad7c997ba6a6" providerId="ADAL" clId="{4A1966C4-51F6-4177-80F1-10104ABC499A}" dt="2020-01-29T19:56:39.723" v="544" actId="114"/>
          <ac:spMkLst>
            <pc:docMk/>
            <pc:sldMk cId="2236337210" sldId="290"/>
            <ac:spMk id="41" creationId="{AA78BE1C-6B78-4FF5-B03F-4BA8E4F8C141}"/>
          </ac:spMkLst>
        </pc:spChg>
        <pc:grpChg chg="del">
          <ac:chgData name="Scott DeLoach" userId="e5ffe5c9-f8d4-4681-b92f-ad7c997ba6a6" providerId="ADAL" clId="{4A1966C4-51F6-4177-80F1-10104ABC499A}" dt="2020-01-29T19:27:11.988" v="114" actId="165"/>
          <ac:grpSpMkLst>
            <pc:docMk/>
            <pc:sldMk cId="2236337210" sldId="290"/>
            <ac:grpSpMk id="40" creationId="{76A89612-3EB7-4477-B339-0B5CABBE9E6A}"/>
          </ac:grpSpMkLst>
        </pc:grpChg>
        <pc:cxnChg chg="mod topLvl">
          <ac:chgData name="Scott DeLoach" userId="e5ffe5c9-f8d4-4681-b92f-ad7c997ba6a6" providerId="ADAL" clId="{4A1966C4-51F6-4177-80F1-10104ABC499A}" dt="2020-01-29T19:27:11.988" v="114" actId="165"/>
          <ac:cxnSpMkLst>
            <pc:docMk/>
            <pc:sldMk cId="2236337210" sldId="290"/>
            <ac:cxnSpMk id="3" creationId="{F5D4B3F3-17A8-4BDB-8883-3F640A73DFFC}"/>
          </ac:cxnSpMkLst>
        </pc:cxnChg>
        <pc:cxnChg chg="mod topLvl">
          <ac:chgData name="Scott DeLoach" userId="e5ffe5c9-f8d4-4681-b92f-ad7c997ba6a6" providerId="ADAL" clId="{4A1966C4-51F6-4177-80F1-10104ABC499A}" dt="2020-01-29T19:27:11.988" v="114" actId="165"/>
          <ac:cxnSpMkLst>
            <pc:docMk/>
            <pc:sldMk cId="2236337210" sldId="290"/>
            <ac:cxnSpMk id="4" creationId="{3EC3D51B-A556-49CE-9FC8-0CD3E26D625C}"/>
          </ac:cxnSpMkLst>
        </pc:cxnChg>
        <pc:cxnChg chg="mod topLvl">
          <ac:chgData name="Scott DeLoach" userId="e5ffe5c9-f8d4-4681-b92f-ad7c997ba6a6" providerId="ADAL" clId="{4A1966C4-51F6-4177-80F1-10104ABC499A}" dt="2020-01-29T19:46:28.244" v="240" actId="14100"/>
          <ac:cxnSpMkLst>
            <pc:docMk/>
            <pc:sldMk cId="2236337210" sldId="290"/>
            <ac:cxnSpMk id="5" creationId="{3299526C-6B6E-4292-BD15-B7FE2C090EBB}"/>
          </ac:cxnSpMkLst>
        </pc:cxnChg>
        <pc:cxnChg chg="mod topLvl">
          <ac:chgData name="Scott DeLoach" userId="e5ffe5c9-f8d4-4681-b92f-ad7c997ba6a6" providerId="ADAL" clId="{4A1966C4-51F6-4177-80F1-10104ABC499A}" dt="2020-01-29T19:28:55.957" v="115" actId="14861"/>
          <ac:cxnSpMkLst>
            <pc:docMk/>
            <pc:sldMk cId="2236337210" sldId="290"/>
            <ac:cxnSpMk id="6" creationId="{5D86F030-04BD-4D50-A36F-36E43B2548E8}"/>
          </ac:cxnSpMkLst>
        </pc:cxnChg>
        <pc:cxnChg chg="del mod topLvl">
          <ac:chgData name="Scott DeLoach" userId="e5ffe5c9-f8d4-4681-b92f-ad7c997ba6a6" providerId="ADAL" clId="{4A1966C4-51F6-4177-80F1-10104ABC499A}" dt="2020-01-29T19:46:25.937" v="239" actId="478"/>
          <ac:cxnSpMkLst>
            <pc:docMk/>
            <pc:sldMk cId="2236337210" sldId="290"/>
            <ac:cxnSpMk id="12" creationId="{3C5646B2-7B02-4766-954B-0D678FCF41BF}"/>
          </ac:cxnSpMkLst>
        </pc:cxnChg>
        <pc:cxnChg chg="mod topLvl">
          <ac:chgData name="Scott DeLoach" userId="e5ffe5c9-f8d4-4681-b92f-ad7c997ba6a6" providerId="ADAL" clId="{4A1966C4-51F6-4177-80F1-10104ABC499A}" dt="2020-01-29T19:27:11.988" v="114" actId="165"/>
          <ac:cxnSpMkLst>
            <pc:docMk/>
            <pc:sldMk cId="2236337210" sldId="290"/>
            <ac:cxnSpMk id="15" creationId="{56DA4FFD-BC91-43C4-B693-02A7CC6AC111}"/>
          </ac:cxnSpMkLst>
        </pc:cxnChg>
        <pc:cxnChg chg="mod topLvl">
          <ac:chgData name="Scott DeLoach" userId="e5ffe5c9-f8d4-4681-b92f-ad7c997ba6a6" providerId="ADAL" clId="{4A1966C4-51F6-4177-80F1-10104ABC499A}" dt="2020-01-29T19:27:11.988" v="114" actId="165"/>
          <ac:cxnSpMkLst>
            <pc:docMk/>
            <pc:sldMk cId="2236337210" sldId="290"/>
            <ac:cxnSpMk id="16" creationId="{616D6EF9-0884-46F1-AED8-4D03473070DF}"/>
          </ac:cxnSpMkLst>
        </pc:cxnChg>
        <pc:cxnChg chg="mod topLvl">
          <ac:chgData name="Scott DeLoach" userId="e5ffe5c9-f8d4-4681-b92f-ad7c997ba6a6" providerId="ADAL" clId="{4A1966C4-51F6-4177-80F1-10104ABC499A}" dt="2020-01-29T19:27:11.988" v="114" actId="165"/>
          <ac:cxnSpMkLst>
            <pc:docMk/>
            <pc:sldMk cId="2236337210" sldId="290"/>
            <ac:cxnSpMk id="23" creationId="{D68BBF5F-BEF3-40DF-ADE1-7214645FDE4B}"/>
          </ac:cxnSpMkLst>
        </pc:cxnChg>
        <pc:cxnChg chg="mod topLvl">
          <ac:chgData name="Scott DeLoach" userId="e5ffe5c9-f8d4-4681-b92f-ad7c997ba6a6" providerId="ADAL" clId="{4A1966C4-51F6-4177-80F1-10104ABC499A}" dt="2020-01-29T19:27:11.988" v="114" actId="165"/>
          <ac:cxnSpMkLst>
            <pc:docMk/>
            <pc:sldMk cId="2236337210" sldId="290"/>
            <ac:cxnSpMk id="24" creationId="{40AE9A77-BAA1-4D43-A9C1-BFE513EB7BBD}"/>
          </ac:cxnSpMkLst>
        </pc:cxnChg>
        <pc:cxnChg chg="mod topLvl">
          <ac:chgData name="Scott DeLoach" userId="e5ffe5c9-f8d4-4681-b92f-ad7c997ba6a6" providerId="ADAL" clId="{4A1966C4-51F6-4177-80F1-10104ABC499A}" dt="2020-01-29T19:27:11.988" v="114" actId="165"/>
          <ac:cxnSpMkLst>
            <pc:docMk/>
            <pc:sldMk cId="2236337210" sldId="290"/>
            <ac:cxnSpMk id="25" creationId="{4B2C1A35-184A-4FD7-89E2-E1671C7018A5}"/>
          </ac:cxnSpMkLst>
        </pc:cxnChg>
        <pc:cxnChg chg="mod topLvl">
          <ac:chgData name="Scott DeLoach" userId="e5ffe5c9-f8d4-4681-b92f-ad7c997ba6a6" providerId="ADAL" clId="{4A1966C4-51F6-4177-80F1-10104ABC499A}" dt="2020-01-29T19:27:11.988" v="114" actId="165"/>
          <ac:cxnSpMkLst>
            <pc:docMk/>
            <pc:sldMk cId="2236337210" sldId="290"/>
            <ac:cxnSpMk id="26" creationId="{C298C35B-A074-4207-90DE-9ABA4063C9E2}"/>
          </ac:cxnSpMkLst>
        </pc:cxnChg>
        <pc:cxnChg chg="mod topLvl">
          <ac:chgData name="Scott DeLoach" userId="e5ffe5c9-f8d4-4681-b92f-ad7c997ba6a6" providerId="ADAL" clId="{4A1966C4-51F6-4177-80F1-10104ABC499A}" dt="2020-01-29T19:27:11.988" v="114" actId="165"/>
          <ac:cxnSpMkLst>
            <pc:docMk/>
            <pc:sldMk cId="2236337210" sldId="290"/>
            <ac:cxnSpMk id="27" creationId="{88AA70F3-5865-4545-8228-1EA51C9A0FB2}"/>
          </ac:cxnSpMkLst>
        </pc:cxnChg>
        <pc:cxnChg chg="mod topLvl">
          <ac:chgData name="Scott DeLoach" userId="e5ffe5c9-f8d4-4681-b92f-ad7c997ba6a6" providerId="ADAL" clId="{4A1966C4-51F6-4177-80F1-10104ABC499A}" dt="2020-01-29T19:27:11.988" v="114" actId="165"/>
          <ac:cxnSpMkLst>
            <pc:docMk/>
            <pc:sldMk cId="2236337210" sldId="290"/>
            <ac:cxnSpMk id="28" creationId="{3DCAC26B-9CA1-45BE-B363-56460B018908}"/>
          </ac:cxnSpMkLst>
        </pc:cxnChg>
        <pc:cxnChg chg="mod topLvl">
          <ac:chgData name="Scott DeLoach" userId="e5ffe5c9-f8d4-4681-b92f-ad7c997ba6a6" providerId="ADAL" clId="{4A1966C4-51F6-4177-80F1-10104ABC499A}" dt="2020-01-29T19:27:11.988" v="114" actId="165"/>
          <ac:cxnSpMkLst>
            <pc:docMk/>
            <pc:sldMk cId="2236337210" sldId="290"/>
            <ac:cxnSpMk id="30" creationId="{2A6AD0C1-1FF1-419D-BE14-58CCCA105323}"/>
          </ac:cxnSpMkLst>
        </pc:cxnChg>
        <pc:cxnChg chg="mod topLvl">
          <ac:chgData name="Scott DeLoach" userId="e5ffe5c9-f8d4-4681-b92f-ad7c997ba6a6" providerId="ADAL" clId="{4A1966C4-51F6-4177-80F1-10104ABC499A}" dt="2020-01-29T19:27:11.988" v="114" actId="165"/>
          <ac:cxnSpMkLst>
            <pc:docMk/>
            <pc:sldMk cId="2236337210" sldId="290"/>
            <ac:cxnSpMk id="31" creationId="{2442AEB5-D80D-401A-8897-7C20A7EBBBFB}"/>
          </ac:cxnSpMkLst>
        </pc:cxnChg>
        <pc:cxnChg chg="mod topLvl">
          <ac:chgData name="Scott DeLoach" userId="e5ffe5c9-f8d4-4681-b92f-ad7c997ba6a6" providerId="ADAL" clId="{4A1966C4-51F6-4177-80F1-10104ABC499A}" dt="2020-01-29T19:27:11.988" v="114" actId="165"/>
          <ac:cxnSpMkLst>
            <pc:docMk/>
            <pc:sldMk cId="2236337210" sldId="290"/>
            <ac:cxnSpMk id="32" creationId="{F3E5C076-8FEC-41E5-87F5-2E6C94134797}"/>
          </ac:cxnSpMkLst>
        </pc:cxnChg>
        <pc:cxnChg chg="mod topLvl">
          <ac:chgData name="Scott DeLoach" userId="e5ffe5c9-f8d4-4681-b92f-ad7c997ba6a6" providerId="ADAL" clId="{4A1966C4-51F6-4177-80F1-10104ABC499A}" dt="2020-01-29T19:27:11.988" v="114" actId="165"/>
          <ac:cxnSpMkLst>
            <pc:docMk/>
            <pc:sldMk cId="2236337210" sldId="290"/>
            <ac:cxnSpMk id="33" creationId="{C2D68407-DF28-4013-AFEA-451F60825577}"/>
          </ac:cxnSpMkLst>
        </pc:cxnChg>
      </pc:sldChg>
      <pc:sldChg chg="del">
        <pc:chgData name="Scott DeLoach" userId="e5ffe5c9-f8d4-4681-b92f-ad7c997ba6a6" providerId="ADAL" clId="{4A1966C4-51F6-4177-80F1-10104ABC499A}" dt="2020-01-29T19:20:29.136" v="16" actId="47"/>
        <pc:sldMkLst>
          <pc:docMk/>
          <pc:sldMk cId="3110055269" sldId="290"/>
        </pc:sldMkLst>
      </pc:sldChg>
      <pc:sldChg chg="delSp modSp add">
        <pc:chgData name="Scott DeLoach" userId="e5ffe5c9-f8d4-4681-b92f-ad7c997ba6a6" providerId="ADAL" clId="{4A1966C4-51F6-4177-80F1-10104ABC499A}" dt="2020-01-29T19:56:35.683" v="543" actId="114"/>
        <pc:sldMkLst>
          <pc:docMk/>
          <pc:sldMk cId="3937798721" sldId="291"/>
        </pc:sldMkLst>
        <pc:spChg chg="mod">
          <ac:chgData name="Scott DeLoach" userId="e5ffe5c9-f8d4-4681-b92f-ad7c997ba6a6" providerId="ADAL" clId="{4A1966C4-51F6-4177-80F1-10104ABC499A}" dt="2020-01-29T19:30:15.320" v="144" actId="14861"/>
          <ac:spMkLst>
            <pc:docMk/>
            <pc:sldMk cId="3937798721" sldId="291"/>
            <ac:spMk id="2" creationId="{D85E7A1F-DF36-4C1B-9B7E-9BD51FC31F98}"/>
          </ac:spMkLst>
        </pc:spChg>
        <pc:spChg chg="mod">
          <ac:chgData name="Scott DeLoach" userId="e5ffe5c9-f8d4-4681-b92f-ad7c997ba6a6" providerId="ADAL" clId="{4A1966C4-51F6-4177-80F1-10104ABC499A}" dt="2020-01-29T19:30:15.320" v="144" actId="14861"/>
          <ac:spMkLst>
            <pc:docMk/>
            <pc:sldMk cId="3937798721" sldId="291"/>
            <ac:spMk id="7" creationId="{E4C7FA61-8730-4D61-A121-D66C86BF2B36}"/>
          </ac:spMkLst>
        </pc:spChg>
        <pc:spChg chg="mod">
          <ac:chgData name="Scott DeLoach" userId="e5ffe5c9-f8d4-4681-b92f-ad7c997ba6a6" providerId="ADAL" clId="{4A1966C4-51F6-4177-80F1-10104ABC499A}" dt="2020-01-29T19:30:15.320" v="144" actId="14861"/>
          <ac:spMkLst>
            <pc:docMk/>
            <pc:sldMk cId="3937798721" sldId="291"/>
            <ac:spMk id="8" creationId="{DD69CCFF-00D1-46FD-8596-2B0276F517C8}"/>
          </ac:spMkLst>
        </pc:spChg>
        <pc:spChg chg="mod">
          <ac:chgData name="Scott DeLoach" userId="e5ffe5c9-f8d4-4681-b92f-ad7c997ba6a6" providerId="ADAL" clId="{4A1966C4-51F6-4177-80F1-10104ABC499A}" dt="2020-01-29T19:30:15.320" v="144" actId="14861"/>
          <ac:spMkLst>
            <pc:docMk/>
            <pc:sldMk cId="3937798721" sldId="291"/>
            <ac:spMk id="9" creationId="{91E1A82A-9473-4842-A118-1955F3F687AE}"/>
          </ac:spMkLst>
        </pc:spChg>
        <pc:spChg chg="del mod">
          <ac:chgData name="Scott DeLoach" userId="e5ffe5c9-f8d4-4681-b92f-ad7c997ba6a6" providerId="ADAL" clId="{4A1966C4-51F6-4177-80F1-10104ABC499A}" dt="2020-01-29T19:46:18.055" v="235" actId="478"/>
          <ac:spMkLst>
            <pc:docMk/>
            <pc:sldMk cId="3937798721" sldId="291"/>
            <ac:spMk id="10" creationId="{A613F728-96C7-475D-9552-5C6C00604DCC}"/>
          </ac:spMkLst>
        </pc:spChg>
        <pc:spChg chg="mod">
          <ac:chgData name="Scott DeLoach" userId="e5ffe5c9-f8d4-4681-b92f-ad7c997ba6a6" providerId="ADAL" clId="{4A1966C4-51F6-4177-80F1-10104ABC499A}" dt="2020-01-29T19:30:45.488" v="145" actId="14861"/>
          <ac:spMkLst>
            <pc:docMk/>
            <pc:sldMk cId="3937798721" sldId="291"/>
            <ac:spMk id="11" creationId="{B3107F8A-6199-4DE7-AF8E-E5CB908A3FC2}"/>
          </ac:spMkLst>
        </pc:spChg>
        <pc:spChg chg="mod">
          <ac:chgData name="Scott DeLoach" userId="e5ffe5c9-f8d4-4681-b92f-ad7c997ba6a6" providerId="ADAL" clId="{4A1966C4-51F6-4177-80F1-10104ABC499A}" dt="2020-01-29T19:30:15.320" v="144" actId="14861"/>
          <ac:spMkLst>
            <pc:docMk/>
            <pc:sldMk cId="3937798721" sldId="291"/>
            <ac:spMk id="13" creationId="{4F4104E1-8311-4D7F-9F17-B03CF6A2AA0D}"/>
          </ac:spMkLst>
        </pc:spChg>
        <pc:spChg chg="mod">
          <ac:chgData name="Scott DeLoach" userId="e5ffe5c9-f8d4-4681-b92f-ad7c997ba6a6" providerId="ADAL" clId="{4A1966C4-51F6-4177-80F1-10104ABC499A}" dt="2020-01-29T19:30:15.320" v="144" actId="14861"/>
          <ac:spMkLst>
            <pc:docMk/>
            <pc:sldMk cId="3937798721" sldId="291"/>
            <ac:spMk id="14" creationId="{D50E6F29-F6E1-43EB-B387-59A27BA8F488}"/>
          </ac:spMkLst>
        </pc:spChg>
        <pc:spChg chg="mod">
          <ac:chgData name="Scott DeLoach" userId="e5ffe5c9-f8d4-4681-b92f-ad7c997ba6a6" providerId="ADAL" clId="{4A1966C4-51F6-4177-80F1-10104ABC499A}" dt="2020-01-29T19:30:15.320" v="144" actId="14861"/>
          <ac:spMkLst>
            <pc:docMk/>
            <pc:sldMk cId="3937798721" sldId="291"/>
            <ac:spMk id="17" creationId="{6D98099C-FECF-4F12-B862-B5E3655F6985}"/>
          </ac:spMkLst>
        </pc:spChg>
        <pc:spChg chg="mod">
          <ac:chgData name="Scott DeLoach" userId="e5ffe5c9-f8d4-4681-b92f-ad7c997ba6a6" providerId="ADAL" clId="{4A1966C4-51F6-4177-80F1-10104ABC499A}" dt="2020-01-29T19:30:45.488" v="145" actId="14861"/>
          <ac:spMkLst>
            <pc:docMk/>
            <pc:sldMk cId="3937798721" sldId="291"/>
            <ac:spMk id="18" creationId="{727AAD42-0028-4FDB-8FE1-99D2EECAE573}"/>
          </ac:spMkLst>
        </pc:spChg>
        <pc:spChg chg="mod">
          <ac:chgData name="Scott DeLoach" userId="e5ffe5c9-f8d4-4681-b92f-ad7c997ba6a6" providerId="ADAL" clId="{4A1966C4-51F6-4177-80F1-10104ABC499A}" dt="2020-01-29T19:30:15.320" v="144" actId="14861"/>
          <ac:spMkLst>
            <pc:docMk/>
            <pc:sldMk cId="3937798721" sldId="291"/>
            <ac:spMk id="19" creationId="{97130AFE-4858-45C0-AAA5-0334792EE684}"/>
          </ac:spMkLst>
        </pc:spChg>
        <pc:spChg chg="mod">
          <ac:chgData name="Scott DeLoach" userId="e5ffe5c9-f8d4-4681-b92f-ad7c997ba6a6" providerId="ADAL" clId="{4A1966C4-51F6-4177-80F1-10104ABC499A}" dt="2020-01-29T19:30:45.488" v="145" actId="14861"/>
          <ac:spMkLst>
            <pc:docMk/>
            <pc:sldMk cId="3937798721" sldId="291"/>
            <ac:spMk id="20" creationId="{5CF85B98-0089-4313-992F-E54A065C7A77}"/>
          </ac:spMkLst>
        </pc:spChg>
        <pc:spChg chg="mod">
          <ac:chgData name="Scott DeLoach" userId="e5ffe5c9-f8d4-4681-b92f-ad7c997ba6a6" providerId="ADAL" clId="{4A1966C4-51F6-4177-80F1-10104ABC499A}" dt="2020-01-29T19:30:15.320" v="144" actId="14861"/>
          <ac:spMkLst>
            <pc:docMk/>
            <pc:sldMk cId="3937798721" sldId="291"/>
            <ac:spMk id="21" creationId="{F9AD2E9A-CBF8-4756-AA40-0C385169D6B2}"/>
          </ac:spMkLst>
        </pc:spChg>
        <pc:spChg chg="mod">
          <ac:chgData name="Scott DeLoach" userId="e5ffe5c9-f8d4-4681-b92f-ad7c997ba6a6" providerId="ADAL" clId="{4A1966C4-51F6-4177-80F1-10104ABC499A}" dt="2020-01-29T19:30:15.320" v="144" actId="14861"/>
          <ac:spMkLst>
            <pc:docMk/>
            <pc:sldMk cId="3937798721" sldId="291"/>
            <ac:spMk id="22" creationId="{F11F4CFD-D17D-452E-BBA0-F6BAA97144C8}"/>
          </ac:spMkLst>
        </pc:spChg>
        <pc:spChg chg="mod">
          <ac:chgData name="Scott DeLoach" userId="e5ffe5c9-f8d4-4681-b92f-ad7c997ba6a6" providerId="ADAL" clId="{4A1966C4-51F6-4177-80F1-10104ABC499A}" dt="2020-01-29T19:30:15.320" v="144" actId="14861"/>
          <ac:spMkLst>
            <pc:docMk/>
            <pc:sldMk cId="3937798721" sldId="291"/>
            <ac:spMk id="29" creationId="{BD60E304-4A63-4B76-8F5D-A0B4995AFE6E}"/>
          </ac:spMkLst>
        </pc:spChg>
        <pc:spChg chg="mod">
          <ac:chgData name="Scott DeLoach" userId="e5ffe5c9-f8d4-4681-b92f-ad7c997ba6a6" providerId="ADAL" clId="{4A1966C4-51F6-4177-80F1-10104ABC499A}" dt="2020-01-29T19:30:15.320" v="144" actId="14861"/>
          <ac:spMkLst>
            <pc:docMk/>
            <pc:sldMk cId="3937798721" sldId="291"/>
            <ac:spMk id="34" creationId="{45391F88-26A3-410D-82D7-7A9701699A8B}"/>
          </ac:spMkLst>
        </pc:spChg>
        <pc:spChg chg="mod">
          <ac:chgData name="Scott DeLoach" userId="e5ffe5c9-f8d4-4681-b92f-ad7c997ba6a6" providerId="ADAL" clId="{4A1966C4-51F6-4177-80F1-10104ABC499A}" dt="2020-01-29T19:30:15.320" v="144" actId="14861"/>
          <ac:spMkLst>
            <pc:docMk/>
            <pc:sldMk cId="3937798721" sldId="291"/>
            <ac:spMk id="35" creationId="{11726B5B-6ECC-4206-86C5-73D191B0559D}"/>
          </ac:spMkLst>
        </pc:spChg>
        <pc:spChg chg="mod">
          <ac:chgData name="Scott DeLoach" userId="e5ffe5c9-f8d4-4681-b92f-ad7c997ba6a6" providerId="ADAL" clId="{4A1966C4-51F6-4177-80F1-10104ABC499A}" dt="2020-01-29T19:30:15.320" v="144" actId="14861"/>
          <ac:spMkLst>
            <pc:docMk/>
            <pc:sldMk cId="3937798721" sldId="291"/>
            <ac:spMk id="36" creationId="{6A53B792-6129-4349-B67C-A1925946D8BC}"/>
          </ac:spMkLst>
        </pc:spChg>
        <pc:spChg chg="mod">
          <ac:chgData name="Scott DeLoach" userId="e5ffe5c9-f8d4-4681-b92f-ad7c997ba6a6" providerId="ADAL" clId="{4A1966C4-51F6-4177-80F1-10104ABC499A}" dt="2020-01-29T19:30:15.320" v="144" actId="14861"/>
          <ac:spMkLst>
            <pc:docMk/>
            <pc:sldMk cId="3937798721" sldId="291"/>
            <ac:spMk id="37" creationId="{A99366EA-392F-4EBE-8BF5-08304DC7FBB0}"/>
          </ac:spMkLst>
        </pc:spChg>
        <pc:spChg chg="mod">
          <ac:chgData name="Scott DeLoach" userId="e5ffe5c9-f8d4-4681-b92f-ad7c997ba6a6" providerId="ADAL" clId="{4A1966C4-51F6-4177-80F1-10104ABC499A}" dt="2020-01-29T19:30:15.320" v="144" actId="14861"/>
          <ac:spMkLst>
            <pc:docMk/>
            <pc:sldMk cId="3937798721" sldId="291"/>
            <ac:spMk id="38" creationId="{77EB3FCB-2DEC-49EE-ADD5-29699BF39F06}"/>
          </ac:spMkLst>
        </pc:spChg>
        <pc:spChg chg="mod">
          <ac:chgData name="Scott DeLoach" userId="e5ffe5c9-f8d4-4681-b92f-ad7c997ba6a6" providerId="ADAL" clId="{4A1966C4-51F6-4177-80F1-10104ABC499A}" dt="2020-01-29T19:30:15.320" v="144" actId="14861"/>
          <ac:spMkLst>
            <pc:docMk/>
            <pc:sldMk cId="3937798721" sldId="291"/>
            <ac:spMk id="39" creationId="{1D4ED93B-78A9-4B29-A27C-35D7687B89E1}"/>
          </ac:spMkLst>
        </pc:spChg>
        <pc:spChg chg="mod">
          <ac:chgData name="Scott DeLoach" userId="e5ffe5c9-f8d4-4681-b92f-ad7c997ba6a6" providerId="ADAL" clId="{4A1966C4-51F6-4177-80F1-10104ABC499A}" dt="2020-01-29T19:56:35.683" v="543" actId="114"/>
          <ac:spMkLst>
            <pc:docMk/>
            <pc:sldMk cId="3937798721" sldId="291"/>
            <ac:spMk id="41" creationId="{AA78BE1C-6B78-4FF5-B03F-4BA8E4F8C141}"/>
          </ac:spMkLst>
        </pc:spChg>
        <pc:cxnChg chg="mod">
          <ac:chgData name="Scott DeLoach" userId="e5ffe5c9-f8d4-4681-b92f-ad7c997ba6a6" providerId="ADAL" clId="{4A1966C4-51F6-4177-80F1-10104ABC499A}" dt="2020-01-29T19:30:15.320" v="144" actId="14861"/>
          <ac:cxnSpMkLst>
            <pc:docMk/>
            <pc:sldMk cId="3937798721" sldId="291"/>
            <ac:cxnSpMk id="3" creationId="{F5D4B3F3-17A8-4BDB-8883-3F640A73DFFC}"/>
          </ac:cxnSpMkLst>
        </pc:cxnChg>
        <pc:cxnChg chg="mod">
          <ac:chgData name="Scott DeLoach" userId="e5ffe5c9-f8d4-4681-b92f-ad7c997ba6a6" providerId="ADAL" clId="{4A1966C4-51F6-4177-80F1-10104ABC499A}" dt="2020-01-29T19:30:15.320" v="144" actId="14861"/>
          <ac:cxnSpMkLst>
            <pc:docMk/>
            <pc:sldMk cId="3937798721" sldId="291"/>
            <ac:cxnSpMk id="4" creationId="{3EC3D51B-A556-49CE-9FC8-0CD3E26D625C}"/>
          </ac:cxnSpMkLst>
        </pc:cxnChg>
        <pc:cxnChg chg="mod">
          <ac:chgData name="Scott DeLoach" userId="e5ffe5c9-f8d4-4681-b92f-ad7c997ba6a6" providerId="ADAL" clId="{4A1966C4-51F6-4177-80F1-10104ABC499A}" dt="2020-01-29T19:46:21.916" v="237" actId="14100"/>
          <ac:cxnSpMkLst>
            <pc:docMk/>
            <pc:sldMk cId="3937798721" sldId="291"/>
            <ac:cxnSpMk id="5" creationId="{3299526C-6B6E-4292-BD15-B7FE2C090EBB}"/>
          </ac:cxnSpMkLst>
        </pc:cxnChg>
        <pc:cxnChg chg="mod">
          <ac:chgData name="Scott DeLoach" userId="e5ffe5c9-f8d4-4681-b92f-ad7c997ba6a6" providerId="ADAL" clId="{4A1966C4-51F6-4177-80F1-10104ABC499A}" dt="2020-01-29T19:30:15.320" v="144" actId="14861"/>
          <ac:cxnSpMkLst>
            <pc:docMk/>
            <pc:sldMk cId="3937798721" sldId="291"/>
            <ac:cxnSpMk id="6" creationId="{5D86F030-04BD-4D50-A36F-36E43B2548E8}"/>
          </ac:cxnSpMkLst>
        </pc:cxnChg>
        <pc:cxnChg chg="del mod">
          <ac:chgData name="Scott DeLoach" userId="e5ffe5c9-f8d4-4681-b92f-ad7c997ba6a6" providerId="ADAL" clId="{4A1966C4-51F6-4177-80F1-10104ABC499A}" dt="2020-01-29T19:46:19.502" v="236" actId="478"/>
          <ac:cxnSpMkLst>
            <pc:docMk/>
            <pc:sldMk cId="3937798721" sldId="291"/>
            <ac:cxnSpMk id="12" creationId="{3C5646B2-7B02-4766-954B-0D678FCF41BF}"/>
          </ac:cxnSpMkLst>
        </pc:cxnChg>
        <pc:cxnChg chg="mod">
          <ac:chgData name="Scott DeLoach" userId="e5ffe5c9-f8d4-4681-b92f-ad7c997ba6a6" providerId="ADAL" clId="{4A1966C4-51F6-4177-80F1-10104ABC499A}" dt="2020-01-29T19:30:15.320" v="144" actId="14861"/>
          <ac:cxnSpMkLst>
            <pc:docMk/>
            <pc:sldMk cId="3937798721" sldId="291"/>
            <ac:cxnSpMk id="15" creationId="{56DA4FFD-BC91-43C4-B693-02A7CC6AC111}"/>
          </ac:cxnSpMkLst>
        </pc:cxnChg>
        <pc:cxnChg chg="mod">
          <ac:chgData name="Scott DeLoach" userId="e5ffe5c9-f8d4-4681-b92f-ad7c997ba6a6" providerId="ADAL" clId="{4A1966C4-51F6-4177-80F1-10104ABC499A}" dt="2020-01-29T19:30:15.320" v="144" actId="14861"/>
          <ac:cxnSpMkLst>
            <pc:docMk/>
            <pc:sldMk cId="3937798721" sldId="291"/>
            <ac:cxnSpMk id="16" creationId="{616D6EF9-0884-46F1-AED8-4D03473070DF}"/>
          </ac:cxnSpMkLst>
        </pc:cxnChg>
        <pc:cxnChg chg="mod">
          <ac:chgData name="Scott DeLoach" userId="e5ffe5c9-f8d4-4681-b92f-ad7c997ba6a6" providerId="ADAL" clId="{4A1966C4-51F6-4177-80F1-10104ABC499A}" dt="2020-01-29T19:30:15.320" v="144" actId="14861"/>
          <ac:cxnSpMkLst>
            <pc:docMk/>
            <pc:sldMk cId="3937798721" sldId="291"/>
            <ac:cxnSpMk id="23" creationId="{D68BBF5F-BEF3-40DF-ADE1-7214645FDE4B}"/>
          </ac:cxnSpMkLst>
        </pc:cxnChg>
        <pc:cxnChg chg="mod">
          <ac:chgData name="Scott DeLoach" userId="e5ffe5c9-f8d4-4681-b92f-ad7c997ba6a6" providerId="ADAL" clId="{4A1966C4-51F6-4177-80F1-10104ABC499A}" dt="2020-01-29T19:30:15.320" v="144" actId="14861"/>
          <ac:cxnSpMkLst>
            <pc:docMk/>
            <pc:sldMk cId="3937798721" sldId="291"/>
            <ac:cxnSpMk id="24" creationId="{40AE9A77-BAA1-4D43-A9C1-BFE513EB7BBD}"/>
          </ac:cxnSpMkLst>
        </pc:cxnChg>
        <pc:cxnChg chg="mod">
          <ac:chgData name="Scott DeLoach" userId="e5ffe5c9-f8d4-4681-b92f-ad7c997ba6a6" providerId="ADAL" clId="{4A1966C4-51F6-4177-80F1-10104ABC499A}" dt="2020-01-29T19:30:15.320" v="144" actId="14861"/>
          <ac:cxnSpMkLst>
            <pc:docMk/>
            <pc:sldMk cId="3937798721" sldId="291"/>
            <ac:cxnSpMk id="25" creationId="{4B2C1A35-184A-4FD7-89E2-E1671C7018A5}"/>
          </ac:cxnSpMkLst>
        </pc:cxnChg>
        <pc:cxnChg chg="mod">
          <ac:chgData name="Scott DeLoach" userId="e5ffe5c9-f8d4-4681-b92f-ad7c997ba6a6" providerId="ADAL" clId="{4A1966C4-51F6-4177-80F1-10104ABC499A}" dt="2020-01-29T19:30:15.320" v="144" actId="14861"/>
          <ac:cxnSpMkLst>
            <pc:docMk/>
            <pc:sldMk cId="3937798721" sldId="291"/>
            <ac:cxnSpMk id="26" creationId="{C298C35B-A074-4207-90DE-9ABA4063C9E2}"/>
          </ac:cxnSpMkLst>
        </pc:cxnChg>
        <pc:cxnChg chg="mod">
          <ac:chgData name="Scott DeLoach" userId="e5ffe5c9-f8d4-4681-b92f-ad7c997ba6a6" providerId="ADAL" clId="{4A1966C4-51F6-4177-80F1-10104ABC499A}" dt="2020-01-29T19:30:15.320" v="144" actId="14861"/>
          <ac:cxnSpMkLst>
            <pc:docMk/>
            <pc:sldMk cId="3937798721" sldId="291"/>
            <ac:cxnSpMk id="27" creationId="{88AA70F3-5865-4545-8228-1EA51C9A0FB2}"/>
          </ac:cxnSpMkLst>
        </pc:cxnChg>
        <pc:cxnChg chg="mod">
          <ac:chgData name="Scott DeLoach" userId="e5ffe5c9-f8d4-4681-b92f-ad7c997ba6a6" providerId="ADAL" clId="{4A1966C4-51F6-4177-80F1-10104ABC499A}" dt="2020-01-29T19:30:15.320" v="144" actId="14861"/>
          <ac:cxnSpMkLst>
            <pc:docMk/>
            <pc:sldMk cId="3937798721" sldId="291"/>
            <ac:cxnSpMk id="28" creationId="{3DCAC26B-9CA1-45BE-B363-56460B018908}"/>
          </ac:cxnSpMkLst>
        </pc:cxnChg>
        <pc:cxnChg chg="mod">
          <ac:chgData name="Scott DeLoach" userId="e5ffe5c9-f8d4-4681-b92f-ad7c997ba6a6" providerId="ADAL" clId="{4A1966C4-51F6-4177-80F1-10104ABC499A}" dt="2020-01-29T19:30:15.320" v="144" actId="14861"/>
          <ac:cxnSpMkLst>
            <pc:docMk/>
            <pc:sldMk cId="3937798721" sldId="291"/>
            <ac:cxnSpMk id="30" creationId="{2A6AD0C1-1FF1-419D-BE14-58CCCA105323}"/>
          </ac:cxnSpMkLst>
        </pc:cxnChg>
        <pc:cxnChg chg="mod">
          <ac:chgData name="Scott DeLoach" userId="e5ffe5c9-f8d4-4681-b92f-ad7c997ba6a6" providerId="ADAL" clId="{4A1966C4-51F6-4177-80F1-10104ABC499A}" dt="2020-01-29T19:30:15.320" v="144" actId="14861"/>
          <ac:cxnSpMkLst>
            <pc:docMk/>
            <pc:sldMk cId="3937798721" sldId="291"/>
            <ac:cxnSpMk id="31" creationId="{2442AEB5-D80D-401A-8897-7C20A7EBBBFB}"/>
          </ac:cxnSpMkLst>
        </pc:cxnChg>
        <pc:cxnChg chg="mod">
          <ac:chgData name="Scott DeLoach" userId="e5ffe5c9-f8d4-4681-b92f-ad7c997ba6a6" providerId="ADAL" clId="{4A1966C4-51F6-4177-80F1-10104ABC499A}" dt="2020-01-29T19:30:15.320" v="144" actId="14861"/>
          <ac:cxnSpMkLst>
            <pc:docMk/>
            <pc:sldMk cId="3937798721" sldId="291"/>
            <ac:cxnSpMk id="32" creationId="{F3E5C076-8FEC-41E5-87F5-2E6C94134797}"/>
          </ac:cxnSpMkLst>
        </pc:cxnChg>
        <pc:cxnChg chg="mod">
          <ac:chgData name="Scott DeLoach" userId="e5ffe5c9-f8d4-4681-b92f-ad7c997ba6a6" providerId="ADAL" clId="{4A1966C4-51F6-4177-80F1-10104ABC499A}" dt="2020-01-29T19:30:15.320" v="144" actId="14861"/>
          <ac:cxnSpMkLst>
            <pc:docMk/>
            <pc:sldMk cId="3937798721" sldId="291"/>
            <ac:cxnSpMk id="33" creationId="{C2D68407-DF28-4013-AFEA-451F60825577}"/>
          </ac:cxnSpMkLst>
        </pc:cxnChg>
      </pc:sldChg>
      <pc:sldChg chg="del">
        <pc:chgData name="Scott DeLoach" userId="e5ffe5c9-f8d4-4681-b92f-ad7c997ba6a6" providerId="ADAL" clId="{4A1966C4-51F6-4177-80F1-10104ABC499A}" dt="2020-01-29T19:20:51.454" v="19" actId="47"/>
        <pc:sldMkLst>
          <pc:docMk/>
          <pc:sldMk cId="4173165653" sldId="291"/>
        </pc:sldMkLst>
      </pc:sldChg>
      <pc:sldChg chg="del">
        <pc:chgData name="Scott DeLoach" userId="e5ffe5c9-f8d4-4681-b92f-ad7c997ba6a6" providerId="ADAL" clId="{4A1966C4-51F6-4177-80F1-10104ABC499A}" dt="2020-01-29T19:20:51.454" v="19" actId="47"/>
        <pc:sldMkLst>
          <pc:docMk/>
          <pc:sldMk cId="2557317885" sldId="292"/>
        </pc:sldMkLst>
      </pc:sldChg>
      <pc:sldChg chg="modSp add del">
        <pc:chgData name="Scott DeLoach" userId="e5ffe5c9-f8d4-4681-b92f-ad7c997ba6a6" providerId="ADAL" clId="{4A1966C4-51F6-4177-80F1-10104ABC499A}" dt="2020-01-29T19:35:44.570" v="203" actId="47"/>
        <pc:sldMkLst>
          <pc:docMk/>
          <pc:sldMk cId="3350079053" sldId="292"/>
        </pc:sldMkLst>
        <pc:spChg chg="mod">
          <ac:chgData name="Scott DeLoach" userId="e5ffe5c9-f8d4-4681-b92f-ad7c997ba6a6" providerId="ADAL" clId="{4A1966C4-51F6-4177-80F1-10104ABC499A}" dt="2020-01-29T19:32:04.049" v="147" actId="14861"/>
          <ac:spMkLst>
            <pc:docMk/>
            <pc:sldMk cId="3350079053" sldId="292"/>
            <ac:spMk id="2" creationId="{D85E7A1F-DF36-4C1B-9B7E-9BD51FC31F98}"/>
          </ac:spMkLst>
        </pc:spChg>
        <pc:spChg chg="mod">
          <ac:chgData name="Scott DeLoach" userId="e5ffe5c9-f8d4-4681-b92f-ad7c997ba6a6" providerId="ADAL" clId="{4A1966C4-51F6-4177-80F1-10104ABC499A}" dt="2020-01-29T19:33:36.541" v="202" actId="6549"/>
          <ac:spMkLst>
            <pc:docMk/>
            <pc:sldMk cId="3350079053" sldId="292"/>
            <ac:spMk id="41" creationId="{AA78BE1C-6B78-4FF5-B03F-4BA8E4F8C141}"/>
          </ac:spMkLst>
        </pc:spChg>
        <pc:cxnChg chg="mod">
          <ac:chgData name="Scott DeLoach" userId="e5ffe5c9-f8d4-4681-b92f-ad7c997ba6a6" providerId="ADAL" clId="{4A1966C4-51F6-4177-80F1-10104ABC499A}" dt="2020-01-29T19:32:04.049" v="147" actId="14861"/>
          <ac:cxnSpMkLst>
            <pc:docMk/>
            <pc:sldMk cId="3350079053" sldId="292"/>
            <ac:cxnSpMk id="5" creationId="{3299526C-6B6E-4292-BD15-B7FE2C090EBB}"/>
          </ac:cxnSpMkLst>
        </pc:cxnChg>
        <pc:cxnChg chg="mod">
          <ac:chgData name="Scott DeLoach" userId="e5ffe5c9-f8d4-4681-b92f-ad7c997ba6a6" providerId="ADAL" clId="{4A1966C4-51F6-4177-80F1-10104ABC499A}" dt="2020-01-29T19:32:09.252" v="148" actId="14861"/>
          <ac:cxnSpMkLst>
            <pc:docMk/>
            <pc:sldMk cId="3350079053" sldId="292"/>
            <ac:cxnSpMk id="6" creationId="{5D86F030-04BD-4D50-A36F-36E43B2548E8}"/>
          </ac:cxnSpMkLst>
        </pc:cxnChg>
      </pc:sldChg>
      <pc:sldChg chg="add del">
        <pc:chgData name="Scott DeLoach" userId="e5ffe5c9-f8d4-4681-b92f-ad7c997ba6a6" providerId="ADAL" clId="{4A1966C4-51F6-4177-80F1-10104ABC499A}" dt="2020-01-29T19:54:59.214" v="531" actId="47"/>
        <pc:sldMkLst>
          <pc:docMk/>
          <pc:sldMk cId="3709413355" sldId="292"/>
        </pc:sldMkLst>
      </pc:sldChg>
      <pc:sldChg chg="del">
        <pc:chgData name="Scott DeLoach" userId="e5ffe5c9-f8d4-4681-b92f-ad7c997ba6a6" providerId="ADAL" clId="{4A1966C4-51F6-4177-80F1-10104ABC499A}" dt="2020-01-29T19:20:51.454" v="19" actId="47"/>
        <pc:sldMkLst>
          <pc:docMk/>
          <pc:sldMk cId="878997671" sldId="293"/>
        </pc:sldMkLst>
      </pc:sldChg>
      <pc:sldChg chg="delSp modSp add">
        <pc:chgData name="Scott DeLoach" userId="e5ffe5c9-f8d4-4681-b92f-ad7c997ba6a6" providerId="ADAL" clId="{4A1966C4-51F6-4177-80F1-10104ABC499A}" dt="2020-01-29T19:54:23.947" v="528" actId="20577"/>
        <pc:sldMkLst>
          <pc:docMk/>
          <pc:sldMk cId="4215438251" sldId="293"/>
        </pc:sldMkLst>
        <pc:spChg chg="mod">
          <ac:chgData name="Scott DeLoach" userId="e5ffe5c9-f8d4-4681-b92f-ad7c997ba6a6" providerId="ADAL" clId="{4A1966C4-51F6-4177-80F1-10104ABC499A}" dt="2020-01-29T19:52:56.259" v="514" actId="14861"/>
          <ac:spMkLst>
            <pc:docMk/>
            <pc:sldMk cId="4215438251" sldId="293"/>
            <ac:spMk id="2" creationId="{D85E7A1F-DF36-4C1B-9B7E-9BD51FC31F98}"/>
          </ac:spMkLst>
        </pc:spChg>
        <pc:spChg chg="mod">
          <ac:chgData name="Scott DeLoach" userId="e5ffe5c9-f8d4-4681-b92f-ad7c997ba6a6" providerId="ADAL" clId="{4A1966C4-51F6-4177-80F1-10104ABC499A}" dt="2020-01-29T19:52:56.259" v="514" actId="14861"/>
          <ac:spMkLst>
            <pc:docMk/>
            <pc:sldMk cId="4215438251" sldId="293"/>
            <ac:spMk id="7" creationId="{E4C7FA61-8730-4D61-A121-D66C86BF2B36}"/>
          </ac:spMkLst>
        </pc:spChg>
        <pc:spChg chg="mod">
          <ac:chgData name="Scott DeLoach" userId="e5ffe5c9-f8d4-4681-b92f-ad7c997ba6a6" providerId="ADAL" clId="{4A1966C4-51F6-4177-80F1-10104ABC499A}" dt="2020-01-29T19:52:56.259" v="514" actId="14861"/>
          <ac:spMkLst>
            <pc:docMk/>
            <pc:sldMk cId="4215438251" sldId="293"/>
            <ac:spMk id="8" creationId="{DD69CCFF-00D1-46FD-8596-2B0276F517C8}"/>
          </ac:spMkLst>
        </pc:spChg>
        <pc:spChg chg="mod">
          <ac:chgData name="Scott DeLoach" userId="e5ffe5c9-f8d4-4681-b92f-ad7c997ba6a6" providerId="ADAL" clId="{4A1966C4-51F6-4177-80F1-10104ABC499A}" dt="2020-01-29T19:52:56.259" v="514" actId="14861"/>
          <ac:spMkLst>
            <pc:docMk/>
            <pc:sldMk cId="4215438251" sldId="293"/>
            <ac:spMk id="9" creationId="{91E1A82A-9473-4842-A118-1955F3F687AE}"/>
          </ac:spMkLst>
        </pc:spChg>
        <pc:spChg chg="del mod">
          <ac:chgData name="Scott DeLoach" userId="e5ffe5c9-f8d4-4681-b92f-ad7c997ba6a6" providerId="ADAL" clId="{4A1966C4-51F6-4177-80F1-10104ABC499A}" dt="2020-01-29T19:46:06.253" v="232" actId="478"/>
          <ac:spMkLst>
            <pc:docMk/>
            <pc:sldMk cId="4215438251" sldId="293"/>
            <ac:spMk id="10" creationId="{A613F728-96C7-475D-9552-5C6C00604DCC}"/>
          </ac:spMkLst>
        </pc:spChg>
        <pc:spChg chg="mod">
          <ac:chgData name="Scott DeLoach" userId="e5ffe5c9-f8d4-4681-b92f-ad7c997ba6a6" providerId="ADAL" clId="{4A1966C4-51F6-4177-80F1-10104ABC499A}" dt="2020-01-29T19:52:56.259" v="514" actId="14861"/>
          <ac:spMkLst>
            <pc:docMk/>
            <pc:sldMk cId="4215438251" sldId="293"/>
            <ac:spMk id="11" creationId="{B3107F8A-6199-4DE7-AF8E-E5CB908A3FC2}"/>
          </ac:spMkLst>
        </pc:spChg>
        <pc:spChg chg="mod">
          <ac:chgData name="Scott DeLoach" userId="e5ffe5c9-f8d4-4681-b92f-ad7c997ba6a6" providerId="ADAL" clId="{4A1966C4-51F6-4177-80F1-10104ABC499A}" dt="2020-01-29T19:52:56.259" v="514" actId="14861"/>
          <ac:spMkLst>
            <pc:docMk/>
            <pc:sldMk cId="4215438251" sldId="293"/>
            <ac:spMk id="13" creationId="{4F4104E1-8311-4D7F-9F17-B03CF6A2AA0D}"/>
          </ac:spMkLst>
        </pc:spChg>
        <pc:spChg chg="mod">
          <ac:chgData name="Scott DeLoach" userId="e5ffe5c9-f8d4-4681-b92f-ad7c997ba6a6" providerId="ADAL" clId="{4A1966C4-51F6-4177-80F1-10104ABC499A}" dt="2020-01-29T19:52:56.259" v="514" actId="14861"/>
          <ac:spMkLst>
            <pc:docMk/>
            <pc:sldMk cId="4215438251" sldId="293"/>
            <ac:spMk id="14" creationId="{D50E6F29-F6E1-43EB-B387-59A27BA8F488}"/>
          </ac:spMkLst>
        </pc:spChg>
        <pc:spChg chg="mod">
          <ac:chgData name="Scott DeLoach" userId="e5ffe5c9-f8d4-4681-b92f-ad7c997ba6a6" providerId="ADAL" clId="{4A1966C4-51F6-4177-80F1-10104ABC499A}" dt="2020-01-29T19:52:56.259" v="514" actId="14861"/>
          <ac:spMkLst>
            <pc:docMk/>
            <pc:sldMk cId="4215438251" sldId="293"/>
            <ac:spMk id="17" creationId="{6D98099C-FECF-4F12-B862-B5E3655F6985}"/>
          </ac:spMkLst>
        </pc:spChg>
        <pc:spChg chg="mod">
          <ac:chgData name="Scott DeLoach" userId="e5ffe5c9-f8d4-4681-b92f-ad7c997ba6a6" providerId="ADAL" clId="{4A1966C4-51F6-4177-80F1-10104ABC499A}" dt="2020-01-29T19:52:56.259" v="514" actId="14861"/>
          <ac:spMkLst>
            <pc:docMk/>
            <pc:sldMk cId="4215438251" sldId="293"/>
            <ac:spMk id="18" creationId="{727AAD42-0028-4FDB-8FE1-99D2EECAE573}"/>
          </ac:spMkLst>
        </pc:spChg>
        <pc:spChg chg="mod">
          <ac:chgData name="Scott DeLoach" userId="e5ffe5c9-f8d4-4681-b92f-ad7c997ba6a6" providerId="ADAL" clId="{4A1966C4-51F6-4177-80F1-10104ABC499A}" dt="2020-01-29T19:53:32.907" v="516" actId="14861"/>
          <ac:spMkLst>
            <pc:docMk/>
            <pc:sldMk cId="4215438251" sldId="293"/>
            <ac:spMk id="19" creationId="{97130AFE-4858-45C0-AAA5-0334792EE684}"/>
          </ac:spMkLst>
        </pc:spChg>
        <pc:spChg chg="mod">
          <ac:chgData name="Scott DeLoach" userId="e5ffe5c9-f8d4-4681-b92f-ad7c997ba6a6" providerId="ADAL" clId="{4A1966C4-51F6-4177-80F1-10104ABC499A}" dt="2020-01-29T19:52:56.259" v="514" actId="14861"/>
          <ac:spMkLst>
            <pc:docMk/>
            <pc:sldMk cId="4215438251" sldId="293"/>
            <ac:spMk id="20" creationId="{5CF85B98-0089-4313-992F-E54A065C7A77}"/>
          </ac:spMkLst>
        </pc:spChg>
        <pc:spChg chg="mod">
          <ac:chgData name="Scott DeLoach" userId="e5ffe5c9-f8d4-4681-b92f-ad7c997ba6a6" providerId="ADAL" clId="{4A1966C4-51F6-4177-80F1-10104ABC499A}" dt="2020-01-29T19:53:32.907" v="516" actId="14861"/>
          <ac:spMkLst>
            <pc:docMk/>
            <pc:sldMk cId="4215438251" sldId="293"/>
            <ac:spMk id="21" creationId="{F9AD2E9A-CBF8-4756-AA40-0C385169D6B2}"/>
          </ac:spMkLst>
        </pc:spChg>
        <pc:spChg chg="mod">
          <ac:chgData name="Scott DeLoach" userId="e5ffe5c9-f8d4-4681-b92f-ad7c997ba6a6" providerId="ADAL" clId="{4A1966C4-51F6-4177-80F1-10104ABC499A}" dt="2020-01-29T19:52:56.259" v="514" actId="14861"/>
          <ac:spMkLst>
            <pc:docMk/>
            <pc:sldMk cId="4215438251" sldId="293"/>
            <ac:spMk id="22" creationId="{F11F4CFD-D17D-452E-BBA0-F6BAA97144C8}"/>
          </ac:spMkLst>
        </pc:spChg>
        <pc:spChg chg="mod">
          <ac:chgData name="Scott DeLoach" userId="e5ffe5c9-f8d4-4681-b92f-ad7c997ba6a6" providerId="ADAL" clId="{4A1966C4-51F6-4177-80F1-10104ABC499A}" dt="2020-01-29T19:52:56.259" v="514" actId="14861"/>
          <ac:spMkLst>
            <pc:docMk/>
            <pc:sldMk cId="4215438251" sldId="293"/>
            <ac:spMk id="29" creationId="{BD60E304-4A63-4B76-8F5D-A0B4995AFE6E}"/>
          </ac:spMkLst>
        </pc:spChg>
        <pc:spChg chg="mod">
          <ac:chgData name="Scott DeLoach" userId="e5ffe5c9-f8d4-4681-b92f-ad7c997ba6a6" providerId="ADAL" clId="{4A1966C4-51F6-4177-80F1-10104ABC499A}" dt="2020-01-29T19:52:56.259" v="514" actId="14861"/>
          <ac:spMkLst>
            <pc:docMk/>
            <pc:sldMk cId="4215438251" sldId="293"/>
            <ac:spMk id="34" creationId="{45391F88-26A3-410D-82D7-7A9701699A8B}"/>
          </ac:spMkLst>
        </pc:spChg>
        <pc:spChg chg="mod">
          <ac:chgData name="Scott DeLoach" userId="e5ffe5c9-f8d4-4681-b92f-ad7c997ba6a6" providerId="ADAL" clId="{4A1966C4-51F6-4177-80F1-10104ABC499A}" dt="2020-01-29T19:52:56.259" v="514" actId="14861"/>
          <ac:spMkLst>
            <pc:docMk/>
            <pc:sldMk cId="4215438251" sldId="293"/>
            <ac:spMk id="35" creationId="{11726B5B-6ECC-4206-86C5-73D191B0559D}"/>
          </ac:spMkLst>
        </pc:spChg>
        <pc:spChg chg="mod">
          <ac:chgData name="Scott DeLoach" userId="e5ffe5c9-f8d4-4681-b92f-ad7c997ba6a6" providerId="ADAL" clId="{4A1966C4-51F6-4177-80F1-10104ABC499A}" dt="2020-01-29T19:52:56.259" v="514" actId="14861"/>
          <ac:spMkLst>
            <pc:docMk/>
            <pc:sldMk cId="4215438251" sldId="293"/>
            <ac:spMk id="36" creationId="{6A53B792-6129-4349-B67C-A1925946D8BC}"/>
          </ac:spMkLst>
        </pc:spChg>
        <pc:spChg chg="mod">
          <ac:chgData name="Scott DeLoach" userId="e5ffe5c9-f8d4-4681-b92f-ad7c997ba6a6" providerId="ADAL" clId="{4A1966C4-51F6-4177-80F1-10104ABC499A}" dt="2020-01-29T19:52:56.259" v="514" actId="14861"/>
          <ac:spMkLst>
            <pc:docMk/>
            <pc:sldMk cId="4215438251" sldId="293"/>
            <ac:spMk id="37" creationId="{A99366EA-392F-4EBE-8BF5-08304DC7FBB0}"/>
          </ac:spMkLst>
        </pc:spChg>
        <pc:spChg chg="mod">
          <ac:chgData name="Scott DeLoach" userId="e5ffe5c9-f8d4-4681-b92f-ad7c997ba6a6" providerId="ADAL" clId="{4A1966C4-51F6-4177-80F1-10104ABC499A}" dt="2020-01-29T19:52:56.259" v="514" actId="14861"/>
          <ac:spMkLst>
            <pc:docMk/>
            <pc:sldMk cId="4215438251" sldId="293"/>
            <ac:spMk id="38" creationId="{77EB3FCB-2DEC-49EE-ADD5-29699BF39F06}"/>
          </ac:spMkLst>
        </pc:spChg>
        <pc:spChg chg="mod">
          <ac:chgData name="Scott DeLoach" userId="e5ffe5c9-f8d4-4681-b92f-ad7c997ba6a6" providerId="ADAL" clId="{4A1966C4-51F6-4177-80F1-10104ABC499A}" dt="2020-01-29T19:52:56.259" v="514" actId="14861"/>
          <ac:spMkLst>
            <pc:docMk/>
            <pc:sldMk cId="4215438251" sldId="293"/>
            <ac:spMk id="39" creationId="{1D4ED93B-78A9-4B29-A27C-35D7687B89E1}"/>
          </ac:spMkLst>
        </pc:spChg>
        <pc:spChg chg="mod">
          <ac:chgData name="Scott DeLoach" userId="e5ffe5c9-f8d4-4681-b92f-ad7c997ba6a6" providerId="ADAL" clId="{4A1966C4-51F6-4177-80F1-10104ABC499A}" dt="2020-01-29T19:54:23.947" v="528" actId="20577"/>
          <ac:spMkLst>
            <pc:docMk/>
            <pc:sldMk cId="4215438251" sldId="293"/>
            <ac:spMk id="41" creationId="{AA78BE1C-6B78-4FF5-B03F-4BA8E4F8C141}"/>
          </ac:spMkLst>
        </pc:spChg>
        <pc:cxnChg chg="mod">
          <ac:chgData name="Scott DeLoach" userId="e5ffe5c9-f8d4-4681-b92f-ad7c997ba6a6" providerId="ADAL" clId="{4A1966C4-51F6-4177-80F1-10104ABC499A}" dt="2020-01-29T19:52:56.259" v="514" actId="14861"/>
          <ac:cxnSpMkLst>
            <pc:docMk/>
            <pc:sldMk cId="4215438251" sldId="293"/>
            <ac:cxnSpMk id="3" creationId="{F5D4B3F3-17A8-4BDB-8883-3F640A73DFFC}"/>
          </ac:cxnSpMkLst>
        </pc:cxnChg>
        <pc:cxnChg chg="mod">
          <ac:chgData name="Scott DeLoach" userId="e5ffe5c9-f8d4-4681-b92f-ad7c997ba6a6" providerId="ADAL" clId="{4A1966C4-51F6-4177-80F1-10104ABC499A}" dt="2020-01-29T19:52:56.259" v="514" actId="14861"/>
          <ac:cxnSpMkLst>
            <pc:docMk/>
            <pc:sldMk cId="4215438251" sldId="293"/>
            <ac:cxnSpMk id="4" creationId="{3EC3D51B-A556-49CE-9FC8-0CD3E26D625C}"/>
          </ac:cxnSpMkLst>
        </pc:cxnChg>
        <pc:cxnChg chg="mod">
          <ac:chgData name="Scott DeLoach" userId="e5ffe5c9-f8d4-4681-b92f-ad7c997ba6a6" providerId="ADAL" clId="{4A1966C4-51F6-4177-80F1-10104ABC499A}" dt="2020-01-29T19:52:56.259" v="514" actId="14861"/>
          <ac:cxnSpMkLst>
            <pc:docMk/>
            <pc:sldMk cId="4215438251" sldId="293"/>
            <ac:cxnSpMk id="5" creationId="{3299526C-6B6E-4292-BD15-B7FE2C090EBB}"/>
          </ac:cxnSpMkLst>
        </pc:cxnChg>
        <pc:cxnChg chg="mod">
          <ac:chgData name="Scott DeLoach" userId="e5ffe5c9-f8d4-4681-b92f-ad7c997ba6a6" providerId="ADAL" clId="{4A1966C4-51F6-4177-80F1-10104ABC499A}" dt="2020-01-29T19:52:56.259" v="514" actId="14861"/>
          <ac:cxnSpMkLst>
            <pc:docMk/>
            <pc:sldMk cId="4215438251" sldId="293"/>
            <ac:cxnSpMk id="6" creationId="{5D86F030-04BD-4D50-A36F-36E43B2548E8}"/>
          </ac:cxnSpMkLst>
        </pc:cxnChg>
        <pc:cxnChg chg="del mod">
          <ac:chgData name="Scott DeLoach" userId="e5ffe5c9-f8d4-4681-b92f-ad7c997ba6a6" providerId="ADAL" clId="{4A1966C4-51F6-4177-80F1-10104ABC499A}" dt="2020-01-29T19:46:07.825" v="233" actId="478"/>
          <ac:cxnSpMkLst>
            <pc:docMk/>
            <pc:sldMk cId="4215438251" sldId="293"/>
            <ac:cxnSpMk id="12" creationId="{3C5646B2-7B02-4766-954B-0D678FCF41BF}"/>
          </ac:cxnSpMkLst>
        </pc:cxnChg>
        <pc:cxnChg chg="mod">
          <ac:chgData name="Scott DeLoach" userId="e5ffe5c9-f8d4-4681-b92f-ad7c997ba6a6" providerId="ADAL" clId="{4A1966C4-51F6-4177-80F1-10104ABC499A}" dt="2020-01-29T19:52:56.259" v="514" actId="14861"/>
          <ac:cxnSpMkLst>
            <pc:docMk/>
            <pc:sldMk cId="4215438251" sldId="293"/>
            <ac:cxnSpMk id="15" creationId="{56DA4FFD-BC91-43C4-B693-02A7CC6AC111}"/>
          </ac:cxnSpMkLst>
        </pc:cxnChg>
        <pc:cxnChg chg="mod">
          <ac:chgData name="Scott DeLoach" userId="e5ffe5c9-f8d4-4681-b92f-ad7c997ba6a6" providerId="ADAL" clId="{4A1966C4-51F6-4177-80F1-10104ABC499A}" dt="2020-01-29T19:52:56.259" v="514" actId="14861"/>
          <ac:cxnSpMkLst>
            <pc:docMk/>
            <pc:sldMk cId="4215438251" sldId="293"/>
            <ac:cxnSpMk id="16" creationId="{616D6EF9-0884-46F1-AED8-4D03473070DF}"/>
          </ac:cxnSpMkLst>
        </pc:cxnChg>
        <pc:cxnChg chg="mod">
          <ac:chgData name="Scott DeLoach" userId="e5ffe5c9-f8d4-4681-b92f-ad7c997ba6a6" providerId="ADAL" clId="{4A1966C4-51F6-4177-80F1-10104ABC499A}" dt="2020-01-29T19:52:56.259" v="514" actId="14861"/>
          <ac:cxnSpMkLst>
            <pc:docMk/>
            <pc:sldMk cId="4215438251" sldId="293"/>
            <ac:cxnSpMk id="23" creationId="{D68BBF5F-BEF3-40DF-ADE1-7214645FDE4B}"/>
          </ac:cxnSpMkLst>
        </pc:cxnChg>
        <pc:cxnChg chg="mod">
          <ac:chgData name="Scott DeLoach" userId="e5ffe5c9-f8d4-4681-b92f-ad7c997ba6a6" providerId="ADAL" clId="{4A1966C4-51F6-4177-80F1-10104ABC499A}" dt="2020-01-29T19:52:56.259" v="514" actId="14861"/>
          <ac:cxnSpMkLst>
            <pc:docMk/>
            <pc:sldMk cId="4215438251" sldId="293"/>
            <ac:cxnSpMk id="24" creationId="{40AE9A77-BAA1-4D43-A9C1-BFE513EB7BBD}"/>
          </ac:cxnSpMkLst>
        </pc:cxnChg>
        <pc:cxnChg chg="mod">
          <ac:chgData name="Scott DeLoach" userId="e5ffe5c9-f8d4-4681-b92f-ad7c997ba6a6" providerId="ADAL" clId="{4A1966C4-51F6-4177-80F1-10104ABC499A}" dt="2020-01-29T19:52:56.259" v="514" actId="14861"/>
          <ac:cxnSpMkLst>
            <pc:docMk/>
            <pc:sldMk cId="4215438251" sldId="293"/>
            <ac:cxnSpMk id="25" creationId="{4B2C1A35-184A-4FD7-89E2-E1671C7018A5}"/>
          </ac:cxnSpMkLst>
        </pc:cxnChg>
        <pc:cxnChg chg="mod">
          <ac:chgData name="Scott DeLoach" userId="e5ffe5c9-f8d4-4681-b92f-ad7c997ba6a6" providerId="ADAL" clId="{4A1966C4-51F6-4177-80F1-10104ABC499A}" dt="2020-01-29T19:52:56.259" v="514" actId="14861"/>
          <ac:cxnSpMkLst>
            <pc:docMk/>
            <pc:sldMk cId="4215438251" sldId="293"/>
            <ac:cxnSpMk id="26" creationId="{C298C35B-A074-4207-90DE-9ABA4063C9E2}"/>
          </ac:cxnSpMkLst>
        </pc:cxnChg>
        <pc:cxnChg chg="mod">
          <ac:chgData name="Scott DeLoach" userId="e5ffe5c9-f8d4-4681-b92f-ad7c997ba6a6" providerId="ADAL" clId="{4A1966C4-51F6-4177-80F1-10104ABC499A}" dt="2020-01-29T19:52:56.259" v="514" actId="14861"/>
          <ac:cxnSpMkLst>
            <pc:docMk/>
            <pc:sldMk cId="4215438251" sldId="293"/>
            <ac:cxnSpMk id="27" creationId="{88AA70F3-5865-4545-8228-1EA51C9A0FB2}"/>
          </ac:cxnSpMkLst>
        </pc:cxnChg>
        <pc:cxnChg chg="mod">
          <ac:chgData name="Scott DeLoach" userId="e5ffe5c9-f8d4-4681-b92f-ad7c997ba6a6" providerId="ADAL" clId="{4A1966C4-51F6-4177-80F1-10104ABC499A}" dt="2020-01-29T19:52:56.259" v="514" actId="14861"/>
          <ac:cxnSpMkLst>
            <pc:docMk/>
            <pc:sldMk cId="4215438251" sldId="293"/>
            <ac:cxnSpMk id="28" creationId="{3DCAC26B-9CA1-45BE-B363-56460B018908}"/>
          </ac:cxnSpMkLst>
        </pc:cxnChg>
        <pc:cxnChg chg="mod">
          <ac:chgData name="Scott DeLoach" userId="e5ffe5c9-f8d4-4681-b92f-ad7c997ba6a6" providerId="ADAL" clId="{4A1966C4-51F6-4177-80F1-10104ABC499A}" dt="2020-01-29T19:52:56.259" v="514" actId="14861"/>
          <ac:cxnSpMkLst>
            <pc:docMk/>
            <pc:sldMk cId="4215438251" sldId="293"/>
            <ac:cxnSpMk id="30" creationId="{2A6AD0C1-1FF1-419D-BE14-58CCCA105323}"/>
          </ac:cxnSpMkLst>
        </pc:cxnChg>
        <pc:cxnChg chg="mod">
          <ac:chgData name="Scott DeLoach" userId="e5ffe5c9-f8d4-4681-b92f-ad7c997ba6a6" providerId="ADAL" clId="{4A1966C4-51F6-4177-80F1-10104ABC499A}" dt="2020-01-29T19:52:56.259" v="514" actId="14861"/>
          <ac:cxnSpMkLst>
            <pc:docMk/>
            <pc:sldMk cId="4215438251" sldId="293"/>
            <ac:cxnSpMk id="31" creationId="{2442AEB5-D80D-401A-8897-7C20A7EBBBFB}"/>
          </ac:cxnSpMkLst>
        </pc:cxnChg>
        <pc:cxnChg chg="mod">
          <ac:chgData name="Scott DeLoach" userId="e5ffe5c9-f8d4-4681-b92f-ad7c997ba6a6" providerId="ADAL" clId="{4A1966C4-51F6-4177-80F1-10104ABC499A}" dt="2020-01-29T19:52:56.259" v="514" actId="14861"/>
          <ac:cxnSpMkLst>
            <pc:docMk/>
            <pc:sldMk cId="4215438251" sldId="293"/>
            <ac:cxnSpMk id="32" creationId="{F3E5C076-8FEC-41E5-87F5-2E6C94134797}"/>
          </ac:cxnSpMkLst>
        </pc:cxnChg>
        <pc:cxnChg chg="mod">
          <ac:chgData name="Scott DeLoach" userId="e5ffe5c9-f8d4-4681-b92f-ad7c997ba6a6" providerId="ADAL" clId="{4A1966C4-51F6-4177-80F1-10104ABC499A}" dt="2020-01-29T19:52:56.259" v="514" actId="14861"/>
          <ac:cxnSpMkLst>
            <pc:docMk/>
            <pc:sldMk cId="4215438251" sldId="293"/>
            <ac:cxnSpMk id="33" creationId="{C2D68407-DF28-4013-AFEA-451F60825577}"/>
          </ac:cxnSpMkLst>
        </pc:cxnChg>
      </pc:sldChg>
      <pc:sldChg chg="modSp add">
        <pc:chgData name="Scott DeLoach" userId="e5ffe5c9-f8d4-4681-b92f-ad7c997ba6a6" providerId="ADAL" clId="{4A1966C4-51F6-4177-80F1-10104ABC499A}" dt="2020-01-29T20:34:44.281" v="1112" actId="14861"/>
        <pc:sldMkLst>
          <pc:docMk/>
          <pc:sldMk cId="181700405" sldId="294"/>
        </pc:sldMkLst>
        <pc:spChg chg="mod">
          <ac:chgData name="Scott DeLoach" userId="e5ffe5c9-f8d4-4681-b92f-ad7c997ba6a6" providerId="ADAL" clId="{4A1966C4-51F6-4177-80F1-10104ABC499A}" dt="2020-01-29T20:34:44.281" v="1112" actId="14861"/>
          <ac:spMkLst>
            <pc:docMk/>
            <pc:sldMk cId="181700405" sldId="294"/>
            <ac:spMk id="2" creationId="{D85E7A1F-DF36-4C1B-9B7E-9BD51FC31F98}"/>
          </ac:spMkLst>
        </pc:spChg>
        <pc:spChg chg="mod">
          <ac:chgData name="Scott DeLoach" userId="e5ffe5c9-f8d4-4681-b92f-ad7c997ba6a6" providerId="ADAL" clId="{4A1966C4-51F6-4177-80F1-10104ABC499A}" dt="2020-01-29T20:34:44.281" v="1112" actId="14861"/>
          <ac:spMkLst>
            <pc:docMk/>
            <pc:sldMk cId="181700405" sldId="294"/>
            <ac:spMk id="7" creationId="{E4C7FA61-8730-4D61-A121-D66C86BF2B36}"/>
          </ac:spMkLst>
        </pc:spChg>
        <pc:spChg chg="mod">
          <ac:chgData name="Scott DeLoach" userId="e5ffe5c9-f8d4-4681-b92f-ad7c997ba6a6" providerId="ADAL" clId="{4A1966C4-51F6-4177-80F1-10104ABC499A}" dt="2020-01-29T20:34:44.281" v="1112" actId="14861"/>
          <ac:spMkLst>
            <pc:docMk/>
            <pc:sldMk cId="181700405" sldId="294"/>
            <ac:spMk id="8" creationId="{DD69CCFF-00D1-46FD-8596-2B0276F517C8}"/>
          </ac:spMkLst>
        </pc:spChg>
        <pc:spChg chg="mod">
          <ac:chgData name="Scott DeLoach" userId="e5ffe5c9-f8d4-4681-b92f-ad7c997ba6a6" providerId="ADAL" clId="{4A1966C4-51F6-4177-80F1-10104ABC499A}" dt="2020-01-29T20:34:44.281" v="1112" actId="14861"/>
          <ac:spMkLst>
            <pc:docMk/>
            <pc:sldMk cId="181700405" sldId="294"/>
            <ac:spMk id="9" creationId="{91E1A82A-9473-4842-A118-1955F3F687AE}"/>
          </ac:spMkLst>
        </pc:spChg>
        <pc:spChg chg="mod">
          <ac:chgData name="Scott DeLoach" userId="e5ffe5c9-f8d4-4681-b92f-ad7c997ba6a6" providerId="ADAL" clId="{4A1966C4-51F6-4177-80F1-10104ABC499A}" dt="2020-01-29T20:34:44.281" v="1112" actId="14861"/>
          <ac:spMkLst>
            <pc:docMk/>
            <pc:sldMk cId="181700405" sldId="294"/>
            <ac:spMk id="11" creationId="{B3107F8A-6199-4DE7-AF8E-E5CB908A3FC2}"/>
          </ac:spMkLst>
        </pc:spChg>
        <pc:spChg chg="mod">
          <ac:chgData name="Scott DeLoach" userId="e5ffe5c9-f8d4-4681-b92f-ad7c997ba6a6" providerId="ADAL" clId="{4A1966C4-51F6-4177-80F1-10104ABC499A}" dt="2020-01-29T20:34:44.281" v="1112" actId="14861"/>
          <ac:spMkLst>
            <pc:docMk/>
            <pc:sldMk cId="181700405" sldId="294"/>
            <ac:spMk id="13" creationId="{4F4104E1-8311-4D7F-9F17-B03CF6A2AA0D}"/>
          </ac:spMkLst>
        </pc:spChg>
        <pc:spChg chg="mod">
          <ac:chgData name="Scott DeLoach" userId="e5ffe5c9-f8d4-4681-b92f-ad7c997ba6a6" providerId="ADAL" clId="{4A1966C4-51F6-4177-80F1-10104ABC499A}" dt="2020-01-29T20:34:44.281" v="1112" actId="14861"/>
          <ac:spMkLst>
            <pc:docMk/>
            <pc:sldMk cId="181700405" sldId="294"/>
            <ac:spMk id="14" creationId="{D50E6F29-F6E1-43EB-B387-59A27BA8F488}"/>
          </ac:spMkLst>
        </pc:spChg>
        <pc:spChg chg="mod">
          <ac:chgData name="Scott DeLoach" userId="e5ffe5c9-f8d4-4681-b92f-ad7c997ba6a6" providerId="ADAL" clId="{4A1966C4-51F6-4177-80F1-10104ABC499A}" dt="2020-01-29T20:34:44.281" v="1112" actId="14861"/>
          <ac:spMkLst>
            <pc:docMk/>
            <pc:sldMk cId="181700405" sldId="294"/>
            <ac:spMk id="17" creationId="{6D98099C-FECF-4F12-B862-B5E3655F6985}"/>
          </ac:spMkLst>
        </pc:spChg>
        <pc:spChg chg="mod">
          <ac:chgData name="Scott DeLoach" userId="e5ffe5c9-f8d4-4681-b92f-ad7c997ba6a6" providerId="ADAL" clId="{4A1966C4-51F6-4177-80F1-10104ABC499A}" dt="2020-01-29T20:34:44.281" v="1112" actId="14861"/>
          <ac:spMkLst>
            <pc:docMk/>
            <pc:sldMk cId="181700405" sldId="294"/>
            <ac:spMk id="18" creationId="{727AAD42-0028-4FDB-8FE1-99D2EECAE573}"/>
          </ac:spMkLst>
        </pc:spChg>
        <pc:spChg chg="mod">
          <ac:chgData name="Scott DeLoach" userId="e5ffe5c9-f8d4-4681-b92f-ad7c997ba6a6" providerId="ADAL" clId="{4A1966C4-51F6-4177-80F1-10104ABC499A}" dt="2020-01-29T20:34:44.281" v="1112" actId="14861"/>
          <ac:spMkLst>
            <pc:docMk/>
            <pc:sldMk cId="181700405" sldId="294"/>
            <ac:spMk id="19" creationId="{97130AFE-4858-45C0-AAA5-0334792EE684}"/>
          </ac:spMkLst>
        </pc:spChg>
        <pc:spChg chg="mod">
          <ac:chgData name="Scott DeLoach" userId="e5ffe5c9-f8d4-4681-b92f-ad7c997ba6a6" providerId="ADAL" clId="{4A1966C4-51F6-4177-80F1-10104ABC499A}" dt="2020-01-29T20:34:44.281" v="1112" actId="14861"/>
          <ac:spMkLst>
            <pc:docMk/>
            <pc:sldMk cId="181700405" sldId="294"/>
            <ac:spMk id="20" creationId="{5CF85B98-0089-4313-992F-E54A065C7A77}"/>
          </ac:spMkLst>
        </pc:spChg>
        <pc:spChg chg="mod">
          <ac:chgData name="Scott DeLoach" userId="e5ffe5c9-f8d4-4681-b92f-ad7c997ba6a6" providerId="ADAL" clId="{4A1966C4-51F6-4177-80F1-10104ABC499A}" dt="2020-01-29T20:34:44.281" v="1112" actId="14861"/>
          <ac:spMkLst>
            <pc:docMk/>
            <pc:sldMk cId="181700405" sldId="294"/>
            <ac:spMk id="21" creationId="{F9AD2E9A-CBF8-4756-AA40-0C385169D6B2}"/>
          </ac:spMkLst>
        </pc:spChg>
        <pc:spChg chg="mod">
          <ac:chgData name="Scott DeLoach" userId="e5ffe5c9-f8d4-4681-b92f-ad7c997ba6a6" providerId="ADAL" clId="{4A1966C4-51F6-4177-80F1-10104ABC499A}" dt="2020-01-29T20:34:44.281" v="1112" actId="14861"/>
          <ac:spMkLst>
            <pc:docMk/>
            <pc:sldMk cId="181700405" sldId="294"/>
            <ac:spMk id="22" creationId="{F11F4CFD-D17D-452E-BBA0-F6BAA97144C8}"/>
          </ac:spMkLst>
        </pc:spChg>
        <pc:spChg chg="mod">
          <ac:chgData name="Scott DeLoach" userId="e5ffe5c9-f8d4-4681-b92f-ad7c997ba6a6" providerId="ADAL" clId="{4A1966C4-51F6-4177-80F1-10104ABC499A}" dt="2020-01-29T20:34:44.281" v="1112" actId="14861"/>
          <ac:spMkLst>
            <pc:docMk/>
            <pc:sldMk cId="181700405" sldId="294"/>
            <ac:spMk id="29" creationId="{BD60E304-4A63-4B76-8F5D-A0B4995AFE6E}"/>
          </ac:spMkLst>
        </pc:spChg>
        <pc:spChg chg="mod">
          <ac:chgData name="Scott DeLoach" userId="e5ffe5c9-f8d4-4681-b92f-ad7c997ba6a6" providerId="ADAL" clId="{4A1966C4-51F6-4177-80F1-10104ABC499A}" dt="2020-01-29T20:34:44.281" v="1112" actId="14861"/>
          <ac:spMkLst>
            <pc:docMk/>
            <pc:sldMk cId="181700405" sldId="294"/>
            <ac:spMk id="34" creationId="{45391F88-26A3-410D-82D7-7A9701699A8B}"/>
          </ac:spMkLst>
        </pc:spChg>
        <pc:spChg chg="mod">
          <ac:chgData name="Scott DeLoach" userId="e5ffe5c9-f8d4-4681-b92f-ad7c997ba6a6" providerId="ADAL" clId="{4A1966C4-51F6-4177-80F1-10104ABC499A}" dt="2020-01-29T20:34:44.281" v="1112" actId="14861"/>
          <ac:spMkLst>
            <pc:docMk/>
            <pc:sldMk cId="181700405" sldId="294"/>
            <ac:spMk id="35" creationId="{11726B5B-6ECC-4206-86C5-73D191B0559D}"/>
          </ac:spMkLst>
        </pc:spChg>
        <pc:spChg chg="mod">
          <ac:chgData name="Scott DeLoach" userId="e5ffe5c9-f8d4-4681-b92f-ad7c997ba6a6" providerId="ADAL" clId="{4A1966C4-51F6-4177-80F1-10104ABC499A}" dt="2020-01-29T20:34:44.281" v="1112" actId="14861"/>
          <ac:spMkLst>
            <pc:docMk/>
            <pc:sldMk cId="181700405" sldId="294"/>
            <ac:spMk id="36" creationId="{6A53B792-6129-4349-B67C-A1925946D8BC}"/>
          </ac:spMkLst>
        </pc:spChg>
        <pc:spChg chg="mod">
          <ac:chgData name="Scott DeLoach" userId="e5ffe5c9-f8d4-4681-b92f-ad7c997ba6a6" providerId="ADAL" clId="{4A1966C4-51F6-4177-80F1-10104ABC499A}" dt="2020-01-29T20:34:44.281" v="1112" actId="14861"/>
          <ac:spMkLst>
            <pc:docMk/>
            <pc:sldMk cId="181700405" sldId="294"/>
            <ac:spMk id="37" creationId="{A99366EA-392F-4EBE-8BF5-08304DC7FBB0}"/>
          </ac:spMkLst>
        </pc:spChg>
        <pc:spChg chg="mod">
          <ac:chgData name="Scott DeLoach" userId="e5ffe5c9-f8d4-4681-b92f-ad7c997ba6a6" providerId="ADAL" clId="{4A1966C4-51F6-4177-80F1-10104ABC499A}" dt="2020-01-29T20:34:44.281" v="1112" actId="14861"/>
          <ac:spMkLst>
            <pc:docMk/>
            <pc:sldMk cId="181700405" sldId="294"/>
            <ac:spMk id="38" creationId="{77EB3FCB-2DEC-49EE-ADD5-29699BF39F06}"/>
          </ac:spMkLst>
        </pc:spChg>
        <pc:spChg chg="mod">
          <ac:chgData name="Scott DeLoach" userId="e5ffe5c9-f8d4-4681-b92f-ad7c997ba6a6" providerId="ADAL" clId="{4A1966C4-51F6-4177-80F1-10104ABC499A}" dt="2020-01-29T20:34:44.281" v="1112" actId="14861"/>
          <ac:spMkLst>
            <pc:docMk/>
            <pc:sldMk cId="181700405" sldId="294"/>
            <ac:spMk id="39" creationId="{1D4ED93B-78A9-4B29-A27C-35D7687B89E1}"/>
          </ac:spMkLst>
        </pc:spChg>
        <pc:spChg chg="mod">
          <ac:chgData name="Scott DeLoach" userId="e5ffe5c9-f8d4-4681-b92f-ad7c997ba6a6" providerId="ADAL" clId="{4A1966C4-51F6-4177-80F1-10104ABC499A}" dt="2020-01-29T20:34:44.281" v="1112" actId="14861"/>
          <ac:spMkLst>
            <pc:docMk/>
            <pc:sldMk cId="181700405" sldId="294"/>
            <ac:spMk id="41" creationId="{AA78BE1C-6B78-4FF5-B03F-4BA8E4F8C141}"/>
          </ac:spMkLst>
        </pc:spChg>
        <pc:cxnChg chg="mod">
          <ac:chgData name="Scott DeLoach" userId="e5ffe5c9-f8d4-4681-b92f-ad7c997ba6a6" providerId="ADAL" clId="{4A1966C4-51F6-4177-80F1-10104ABC499A}" dt="2020-01-29T20:34:44.281" v="1112" actId="14861"/>
          <ac:cxnSpMkLst>
            <pc:docMk/>
            <pc:sldMk cId="181700405" sldId="294"/>
            <ac:cxnSpMk id="3" creationId="{F5D4B3F3-17A8-4BDB-8883-3F640A73DFFC}"/>
          </ac:cxnSpMkLst>
        </pc:cxnChg>
        <pc:cxnChg chg="mod">
          <ac:chgData name="Scott DeLoach" userId="e5ffe5c9-f8d4-4681-b92f-ad7c997ba6a6" providerId="ADAL" clId="{4A1966C4-51F6-4177-80F1-10104ABC499A}" dt="2020-01-29T20:34:44.281" v="1112" actId="14861"/>
          <ac:cxnSpMkLst>
            <pc:docMk/>
            <pc:sldMk cId="181700405" sldId="294"/>
            <ac:cxnSpMk id="4" creationId="{3EC3D51B-A556-49CE-9FC8-0CD3E26D625C}"/>
          </ac:cxnSpMkLst>
        </pc:cxnChg>
        <pc:cxnChg chg="mod">
          <ac:chgData name="Scott DeLoach" userId="e5ffe5c9-f8d4-4681-b92f-ad7c997ba6a6" providerId="ADAL" clId="{4A1966C4-51F6-4177-80F1-10104ABC499A}" dt="2020-01-29T20:34:44.281" v="1112" actId="14861"/>
          <ac:cxnSpMkLst>
            <pc:docMk/>
            <pc:sldMk cId="181700405" sldId="294"/>
            <ac:cxnSpMk id="5" creationId="{3299526C-6B6E-4292-BD15-B7FE2C090EBB}"/>
          </ac:cxnSpMkLst>
        </pc:cxnChg>
        <pc:cxnChg chg="mod">
          <ac:chgData name="Scott DeLoach" userId="e5ffe5c9-f8d4-4681-b92f-ad7c997ba6a6" providerId="ADAL" clId="{4A1966C4-51F6-4177-80F1-10104ABC499A}" dt="2020-01-29T20:34:44.281" v="1112" actId="14861"/>
          <ac:cxnSpMkLst>
            <pc:docMk/>
            <pc:sldMk cId="181700405" sldId="294"/>
            <ac:cxnSpMk id="6" creationId="{5D86F030-04BD-4D50-A36F-36E43B2548E8}"/>
          </ac:cxnSpMkLst>
        </pc:cxnChg>
        <pc:cxnChg chg="mod">
          <ac:chgData name="Scott DeLoach" userId="e5ffe5c9-f8d4-4681-b92f-ad7c997ba6a6" providerId="ADAL" clId="{4A1966C4-51F6-4177-80F1-10104ABC499A}" dt="2020-01-29T20:34:44.281" v="1112" actId="14861"/>
          <ac:cxnSpMkLst>
            <pc:docMk/>
            <pc:sldMk cId="181700405" sldId="294"/>
            <ac:cxnSpMk id="15" creationId="{56DA4FFD-BC91-43C4-B693-02A7CC6AC111}"/>
          </ac:cxnSpMkLst>
        </pc:cxnChg>
        <pc:cxnChg chg="mod">
          <ac:chgData name="Scott DeLoach" userId="e5ffe5c9-f8d4-4681-b92f-ad7c997ba6a6" providerId="ADAL" clId="{4A1966C4-51F6-4177-80F1-10104ABC499A}" dt="2020-01-29T20:34:44.281" v="1112" actId="14861"/>
          <ac:cxnSpMkLst>
            <pc:docMk/>
            <pc:sldMk cId="181700405" sldId="294"/>
            <ac:cxnSpMk id="16" creationId="{616D6EF9-0884-46F1-AED8-4D03473070DF}"/>
          </ac:cxnSpMkLst>
        </pc:cxnChg>
        <pc:cxnChg chg="mod">
          <ac:chgData name="Scott DeLoach" userId="e5ffe5c9-f8d4-4681-b92f-ad7c997ba6a6" providerId="ADAL" clId="{4A1966C4-51F6-4177-80F1-10104ABC499A}" dt="2020-01-29T20:34:44.281" v="1112" actId="14861"/>
          <ac:cxnSpMkLst>
            <pc:docMk/>
            <pc:sldMk cId="181700405" sldId="294"/>
            <ac:cxnSpMk id="23" creationId="{D68BBF5F-BEF3-40DF-ADE1-7214645FDE4B}"/>
          </ac:cxnSpMkLst>
        </pc:cxnChg>
        <pc:cxnChg chg="mod">
          <ac:chgData name="Scott DeLoach" userId="e5ffe5c9-f8d4-4681-b92f-ad7c997ba6a6" providerId="ADAL" clId="{4A1966C4-51F6-4177-80F1-10104ABC499A}" dt="2020-01-29T20:34:44.281" v="1112" actId="14861"/>
          <ac:cxnSpMkLst>
            <pc:docMk/>
            <pc:sldMk cId="181700405" sldId="294"/>
            <ac:cxnSpMk id="24" creationId="{40AE9A77-BAA1-4D43-A9C1-BFE513EB7BBD}"/>
          </ac:cxnSpMkLst>
        </pc:cxnChg>
        <pc:cxnChg chg="mod">
          <ac:chgData name="Scott DeLoach" userId="e5ffe5c9-f8d4-4681-b92f-ad7c997ba6a6" providerId="ADAL" clId="{4A1966C4-51F6-4177-80F1-10104ABC499A}" dt="2020-01-29T20:34:44.281" v="1112" actId="14861"/>
          <ac:cxnSpMkLst>
            <pc:docMk/>
            <pc:sldMk cId="181700405" sldId="294"/>
            <ac:cxnSpMk id="25" creationId="{4B2C1A35-184A-4FD7-89E2-E1671C7018A5}"/>
          </ac:cxnSpMkLst>
        </pc:cxnChg>
        <pc:cxnChg chg="mod">
          <ac:chgData name="Scott DeLoach" userId="e5ffe5c9-f8d4-4681-b92f-ad7c997ba6a6" providerId="ADAL" clId="{4A1966C4-51F6-4177-80F1-10104ABC499A}" dt="2020-01-29T20:34:44.281" v="1112" actId="14861"/>
          <ac:cxnSpMkLst>
            <pc:docMk/>
            <pc:sldMk cId="181700405" sldId="294"/>
            <ac:cxnSpMk id="26" creationId="{C298C35B-A074-4207-90DE-9ABA4063C9E2}"/>
          </ac:cxnSpMkLst>
        </pc:cxnChg>
        <pc:cxnChg chg="mod">
          <ac:chgData name="Scott DeLoach" userId="e5ffe5c9-f8d4-4681-b92f-ad7c997ba6a6" providerId="ADAL" clId="{4A1966C4-51F6-4177-80F1-10104ABC499A}" dt="2020-01-29T20:34:44.281" v="1112" actId="14861"/>
          <ac:cxnSpMkLst>
            <pc:docMk/>
            <pc:sldMk cId="181700405" sldId="294"/>
            <ac:cxnSpMk id="27" creationId="{88AA70F3-5865-4545-8228-1EA51C9A0FB2}"/>
          </ac:cxnSpMkLst>
        </pc:cxnChg>
        <pc:cxnChg chg="mod">
          <ac:chgData name="Scott DeLoach" userId="e5ffe5c9-f8d4-4681-b92f-ad7c997ba6a6" providerId="ADAL" clId="{4A1966C4-51F6-4177-80F1-10104ABC499A}" dt="2020-01-29T20:34:44.281" v="1112" actId="14861"/>
          <ac:cxnSpMkLst>
            <pc:docMk/>
            <pc:sldMk cId="181700405" sldId="294"/>
            <ac:cxnSpMk id="28" creationId="{3DCAC26B-9CA1-45BE-B363-56460B018908}"/>
          </ac:cxnSpMkLst>
        </pc:cxnChg>
        <pc:cxnChg chg="mod">
          <ac:chgData name="Scott DeLoach" userId="e5ffe5c9-f8d4-4681-b92f-ad7c997ba6a6" providerId="ADAL" clId="{4A1966C4-51F6-4177-80F1-10104ABC499A}" dt="2020-01-29T20:34:44.281" v="1112" actId="14861"/>
          <ac:cxnSpMkLst>
            <pc:docMk/>
            <pc:sldMk cId="181700405" sldId="294"/>
            <ac:cxnSpMk id="30" creationId="{2A6AD0C1-1FF1-419D-BE14-58CCCA105323}"/>
          </ac:cxnSpMkLst>
        </pc:cxnChg>
        <pc:cxnChg chg="mod">
          <ac:chgData name="Scott DeLoach" userId="e5ffe5c9-f8d4-4681-b92f-ad7c997ba6a6" providerId="ADAL" clId="{4A1966C4-51F6-4177-80F1-10104ABC499A}" dt="2020-01-29T20:34:44.281" v="1112" actId="14861"/>
          <ac:cxnSpMkLst>
            <pc:docMk/>
            <pc:sldMk cId="181700405" sldId="294"/>
            <ac:cxnSpMk id="31" creationId="{2442AEB5-D80D-401A-8897-7C20A7EBBBFB}"/>
          </ac:cxnSpMkLst>
        </pc:cxnChg>
        <pc:cxnChg chg="mod">
          <ac:chgData name="Scott DeLoach" userId="e5ffe5c9-f8d4-4681-b92f-ad7c997ba6a6" providerId="ADAL" clId="{4A1966C4-51F6-4177-80F1-10104ABC499A}" dt="2020-01-29T20:34:44.281" v="1112" actId="14861"/>
          <ac:cxnSpMkLst>
            <pc:docMk/>
            <pc:sldMk cId="181700405" sldId="294"/>
            <ac:cxnSpMk id="32" creationId="{F3E5C076-8FEC-41E5-87F5-2E6C94134797}"/>
          </ac:cxnSpMkLst>
        </pc:cxnChg>
        <pc:cxnChg chg="mod">
          <ac:chgData name="Scott DeLoach" userId="e5ffe5c9-f8d4-4681-b92f-ad7c997ba6a6" providerId="ADAL" clId="{4A1966C4-51F6-4177-80F1-10104ABC499A}" dt="2020-01-29T20:34:44.281" v="1112" actId="14861"/>
          <ac:cxnSpMkLst>
            <pc:docMk/>
            <pc:sldMk cId="181700405" sldId="294"/>
            <ac:cxnSpMk id="33" creationId="{C2D68407-DF28-4013-AFEA-451F60825577}"/>
          </ac:cxnSpMkLst>
        </pc:cxnChg>
      </pc:sldChg>
      <pc:sldChg chg="del">
        <pc:chgData name="Scott DeLoach" userId="e5ffe5c9-f8d4-4681-b92f-ad7c997ba6a6" providerId="ADAL" clId="{4A1966C4-51F6-4177-80F1-10104ABC499A}" dt="2020-01-29T19:20:51.454" v="19" actId="47"/>
        <pc:sldMkLst>
          <pc:docMk/>
          <pc:sldMk cId="1026879101" sldId="294"/>
        </pc:sldMkLst>
      </pc:sldChg>
      <pc:sldChg chg="add del">
        <pc:chgData name="Scott DeLoach" userId="e5ffe5c9-f8d4-4681-b92f-ad7c997ba6a6" providerId="ADAL" clId="{4A1966C4-51F6-4177-80F1-10104ABC499A}" dt="2020-01-29T19:55:21.496" v="536" actId="47"/>
        <pc:sldMkLst>
          <pc:docMk/>
          <pc:sldMk cId="389666532" sldId="295"/>
        </pc:sldMkLst>
      </pc:sldChg>
      <pc:sldChg chg="del">
        <pc:chgData name="Scott DeLoach" userId="e5ffe5c9-f8d4-4681-b92f-ad7c997ba6a6" providerId="ADAL" clId="{4A1966C4-51F6-4177-80F1-10104ABC499A}" dt="2020-01-29T19:20:51.454" v="19" actId="47"/>
        <pc:sldMkLst>
          <pc:docMk/>
          <pc:sldMk cId="3990032711" sldId="295"/>
        </pc:sldMkLst>
      </pc:sldChg>
      <pc:sldChg chg="addSp delSp modSp add">
        <pc:chgData name="Scott DeLoach" userId="e5ffe5c9-f8d4-4681-b92f-ad7c997ba6a6" providerId="ADAL" clId="{4A1966C4-51F6-4177-80F1-10104ABC499A}" dt="2020-01-29T20:02:23.404" v="661" actId="20577"/>
        <pc:sldMkLst>
          <pc:docMk/>
          <pc:sldMk cId="4269765192" sldId="295"/>
        </pc:sldMkLst>
        <pc:spChg chg="mod">
          <ac:chgData name="Scott DeLoach" userId="e5ffe5c9-f8d4-4681-b92f-ad7c997ba6a6" providerId="ADAL" clId="{4A1966C4-51F6-4177-80F1-10104ABC499A}" dt="2020-01-29T19:56:56.065" v="546" actId="14861"/>
          <ac:spMkLst>
            <pc:docMk/>
            <pc:sldMk cId="4269765192" sldId="295"/>
            <ac:spMk id="13" creationId="{E15566C7-0E74-4207-870E-07F307C1CB0C}"/>
          </ac:spMkLst>
        </pc:spChg>
        <pc:spChg chg="mod">
          <ac:chgData name="Scott DeLoach" userId="e5ffe5c9-f8d4-4681-b92f-ad7c997ba6a6" providerId="ADAL" clId="{4A1966C4-51F6-4177-80F1-10104ABC499A}" dt="2020-01-29T19:56:56.065" v="546" actId="14861"/>
          <ac:spMkLst>
            <pc:docMk/>
            <pc:sldMk cId="4269765192" sldId="295"/>
            <ac:spMk id="19" creationId="{F75E5258-1FF7-4145-A1D5-0B1A0804B4DA}"/>
          </ac:spMkLst>
        </pc:spChg>
        <pc:spChg chg="mod">
          <ac:chgData name="Scott DeLoach" userId="e5ffe5c9-f8d4-4681-b92f-ad7c997ba6a6" providerId="ADAL" clId="{4A1966C4-51F6-4177-80F1-10104ABC499A}" dt="2020-01-29T19:56:56.065" v="546" actId="14861"/>
          <ac:spMkLst>
            <pc:docMk/>
            <pc:sldMk cId="4269765192" sldId="295"/>
            <ac:spMk id="20" creationId="{45D3B39F-AC83-4837-9FE1-16B182A288D6}"/>
          </ac:spMkLst>
        </pc:spChg>
        <pc:spChg chg="mod">
          <ac:chgData name="Scott DeLoach" userId="e5ffe5c9-f8d4-4681-b92f-ad7c997ba6a6" providerId="ADAL" clId="{4A1966C4-51F6-4177-80F1-10104ABC499A}" dt="2020-01-29T19:56:56.065" v="546" actId="14861"/>
          <ac:spMkLst>
            <pc:docMk/>
            <pc:sldMk cId="4269765192" sldId="295"/>
            <ac:spMk id="22" creationId="{708DA9C5-1838-43FA-A7FB-17C29DAC7B55}"/>
          </ac:spMkLst>
        </pc:spChg>
        <pc:spChg chg="mod">
          <ac:chgData name="Scott DeLoach" userId="e5ffe5c9-f8d4-4681-b92f-ad7c997ba6a6" providerId="ADAL" clId="{4A1966C4-51F6-4177-80F1-10104ABC499A}" dt="2020-01-29T19:56:56.065" v="546" actId="14861"/>
          <ac:spMkLst>
            <pc:docMk/>
            <pc:sldMk cId="4269765192" sldId="295"/>
            <ac:spMk id="36" creationId="{2EDE9EB5-61D4-4A39-939C-0AE8A520A6B0}"/>
          </ac:spMkLst>
        </pc:spChg>
        <pc:spChg chg="mod">
          <ac:chgData name="Scott DeLoach" userId="e5ffe5c9-f8d4-4681-b92f-ad7c997ba6a6" providerId="ADAL" clId="{4A1966C4-51F6-4177-80F1-10104ABC499A}" dt="2020-01-29T19:56:56.065" v="546" actId="14861"/>
          <ac:spMkLst>
            <pc:docMk/>
            <pc:sldMk cId="4269765192" sldId="295"/>
            <ac:spMk id="37" creationId="{198E45DA-BA10-4467-A680-0B40D98086EC}"/>
          </ac:spMkLst>
        </pc:spChg>
        <pc:spChg chg="mod">
          <ac:chgData name="Scott DeLoach" userId="e5ffe5c9-f8d4-4681-b92f-ad7c997ba6a6" providerId="ADAL" clId="{4A1966C4-51F6-4177-80F1-10104ABC499A}" dt="2020-01-29T19:58:04.684" v="571" actId="14861"/>
          <ac:spMkLst>
            <pc:docMk/>
            <pc:sldMk cId="4269765192" sldId="295"/>
            <ac:spMk id="40" creationId="{1D82AE6D-150E-4C33-98F0-F9D74DB6276C}"/>
          </ac:spMkLst>
        </pc:spChg>
        <pc:spChg chg="mod">
          <ac:chgData name="Scott DeLoach" userId="e5ffe5c9-f8d4-4681-b92f-ad7c997ba6a6" providerId="ADAL" clId="{4A1966C4-51F6-4177-80F1-10104ABC499A}" dt="2020-01-29T19:56:56.065" v="546" actId="14861"/>
          <ac:spMkLst>
            <pc:docMk/>
            <pc:sldMk cId="4269765192" sldId="295"/>
            <ac:spMk id="44" creationId="{F70C165A-39E0-4B46-8E3E-E7152D6A12B8}"/>
          </ac:spMkLst>
        </pc:spChg>
        <pc:spChg chg="mod">
          <ac:chgData name="Scott DeLoach" userId="e5ffe5c9-f8d4-4681-b92f-ad7c997ba6a6" providerId="ADAL" clId="{4A1966C4-51F6-4177-80F1-10104ABC499A}" dt="2020-01-29T19:56:56.065" v="546" actId="14861"/>
          <ac:spMkLst>
            <pc:docMk/>
            <pc:sldMk cId="4269765192" sldId="295"/>
            <ac:spMk id="45" creationId="{4EEEE39D-9701-40AB-814A-508AC5929A64}"/>
          </ac:spMkLst>
        </pc:spChg>
        <pc:spChg chg="mod">
          <ac:chgData name="Scott DeLoach" userId="e5ffe5c9-f8d4-4681-b92f-ad7c997ba6a6" providerId="ADAL" clId="{4A1966C4-51F6-4177-80F1-10104ABC499A}" dt="2020-01-29T19:56:56.065" v="546" actId="14861"/>
          <ac:spMkLst>
            <pc:docMk/>
            <pc:sldMk cId="4269765192" sldId="295"/>
            <ac:spMk id="46" creationId="{330EC729-C02A-46FA-BD06-FC33DC15A572}"/>
          </ac:spMkLst>
        </pc:spChg>
        <pc:spChg chg="mod">
          <ac:chgData name="Scott DeLoach" userId="e5ffe5c9-f8d4-4681-b92f-ad7c997ba6a6" providerId="ADAL" clId="{4A1966C4-51F6-4177-80F1-10104ABC499A}" dt="2020-01-29T19:56:56.065" v="546" actId="14861"/>
          <ac:spMkLst>
            <pc:docMk/>
            <pc:sldMk cId="4269765192" sldId="295"/>
            <ac:spMk id="47" creationId="{7B69C315-F61B-4E67-B76D-E7FC448712E4}"/>
          </ac:spMkLst>
        </pc:spChg>
        <pc:spChg chg="mod">
          <ac:chgData name="Scott DeLoach" userId="e5ffe5c9-f8d4-4681-b92f-ad7c997ba6a6" providerId="ADAL" clId="{4A1966C4-51F6-4177-80F1-10104ABC499A}" dt="2020-01-29T19:56:56.065" v="546" actId="14861"/>
          <ac:spMkLst>
            <pc:docMk/>
            <pc:sldMk cId="4269765192" sldId="295"/>
            <ac:spMk id="49" creationId="{089B7762-DF6D-4A25-B14A-36121CC11735}"/>
          </ac:spMkLst>
        </pc:spChg>
        <pc:spChg chg="mod">
          <ac:chgData name="Scott DeLoach" userId="e5ffe5c9-f8d4-4681-b92f-ad7c997ba6a6" providerId="ADAL" clId="{4A1966C4-51F6-4177-80F1-10104ABC499A}" dt="2020-01-29T19:56:56.065" v="546" actId="14861"/>
          <ac:spMkLst>
            <pc:docMk/>
            <pc:sldMk cId="4269765192" sldId="295"/>
            <ac:spMk id="50" creationId="{312C4016-6584-4C6F-AE66-9CE69DDFDF52}"/>
          </ac:spMkLst>
        </pc:spChg>
        <pc:spChg chg="mod">
          <ac:chgData name="Scott DeLoach" userId="e5ffe5c9-f8d4-4681-b92f-ad7c997ba6a6" providerId="ADAL" clId="{4A1966C4-51F6-4177-80F1-10104ABC499A}" dt="2020-01-29T19:56:56.065" v="546" actId="14861"/>
          <ac:spMkLst>
            <pc:docMk/>
            <pc:sldMk cId="4269765192" sldId="295"/>
            <ac:spMk id="52" creationId="{3B85C2C9-A6B8-4E62-85EB-9354E0369C55}"/>
          </ac:spMkLst>
        </pc:spChg>
        <pc:spChg chg="mod">
          <ac:chgData name="Scott DeLoach" userId="e5ffe5c9-f8d4-4681-b92f-ad7c997ba6a6" providerId="ADAL" clId="{4A1966C4-51F6-4177-80F1-10104ABC499A}" dt="2020-01-29T19:56:56.065" v="546" actId="14861"/>
          <ac:spMkLst>
            <pc:docMk/>
            <pc:sldMk cId="4269765192" sldId="295"/>
            <ac:spMk id="53" creationId="{F27557D6-8F46-4862-91EA-7899CD680777}"/>
          </ac:spMkLst>
        </pc:spChg>
        <pc:spChg chg="del mod">
          <ac:chgData name="Scott DeLoach" userId="e5ffe5c9-f8d4-4681-b92f-ad7c997ba6a6" providerId="ADAL" clId="{4A1966C4-51F6-4177-80F1-10104ABC499A}" dt="2020-01-29T19:57:37.070" v="569" actId="478"/>
          <ac:spMkLst>
            <pc:docMk/>
            <pc:sldMk cId="4269765192" sldId="295"/>
            <ac:spMk id="54" creationId="{E23ED349-F5F4-437A-B087-70A29B4F389D}"/>
          </ac:spMkLst>
        </pc:spChg>
        <pc:spChg chg="add mod">
          <ac:chgData name="Scott DeLoach" userId="e5ffe5c9-f8d4-4681-b92f-ad7c997ba6a6" providerId="ADAL" clId="{4A1966C4-51F6-4177-80F1-10104ABC499A}" dt="2020-01-29T20:02:23.404" v="661" actId="20577"/>
          <ac:spMkLst>
            <pc:docMk/>
            <pc:sldMk cId="4269765192" sldId="295"/>
            <ac:spMk id="55" creationId="{97038DBD-D753-4C08-8D85-D4EADF41398F}"/>
          </ac:spMkLst>
        </pc:spChg>
        <pc:spChg chg="mod">
          <ac:chgData name="Scott DeLoach" userId="e5ffe5c9-f8d4-4681-b92f-ad7c997ba6a6" providerId="ADAL" clId="{4A1966C4-51F6-4177-80F1-10104ABC499A}" dt="2020-01-29T19:58:04.684" v="571" actId="14861"/>
          <ac:spMkLst>
            <pc:docMk/>
            <pc:sldMk cId="4269765192" sldId="295"/>
            <ac:spMk id="56" creationId="{4F41DBB2-63A7-408F-B983-3189F600CAD6}"/>
          </ac:spMkLst>
        </pc:spChg>
        <pc:spChg chg="mod">
          <ac:chgData name="Scott DeLoach" userId="e5ffe5c9-f8d4-4681-b92f-ad7c997ba6a6" providerId="ADAL" clId="{4A1966C4-51F6-4177-80F1-10104ABC499A}" dt="2020-01-29T19:56:56.065" v="546" actId="14861"/>
          <ac:spMkLst>
            <pc:docMk/>
            <pc:sldMk cId="4269765192" sldId="295"/>
            <ac:spMk id="57" creationId="{7A5E8D71-DE2C-4AA2-8076-F9DF4CD7CEC2}"/>
          </ac:spMkLst>
        </pc:spChg>
        <pc:spChg chg="mod">
          <ac:chgData name="Scott DeLoach" userId="e5ffe5c9-f8d4-4681-b92f-ad7c997ba6a6" providerId="ADAL" clId="{4A1966C4-51F6-4177-80F1-10104ABC499A}" dt="2020-01-29T19:58:04.684" v="571" actId="14861"/>
          <ac:spMkLst>
            <pc:docMk/>
            <pc:sldMk cId="4269765192" sldId="295"/>
            <ac:spMk id="58" creationId="{63FD2AE0-B598-4491-8F3F-37710CD56C1F}"/>
          </ac:spMkLst>
        </pc:spChg>
        <pc:spChg chg="mod">
          <ac:chgData name="Scott DeLoach" userId="e5ffe5c9-f8d4-4681-b92f-ad7c997ba6a6" providerId="ADAL" clId="{4A1966C4-51F6-4177-80F1-10104ABC499A}" dt="2020-01-29T19:56:56.065" v="546" actId="14861"/>
          <ac:spMkLst>
            <pc:docMk/>
            <pc:sldMk cId="4269765192" sldId="295"/>
            <ac:spMk id="61" creationId="{80E8FA81-D3C7-4F0C-A476-882058823CF7}"/>
          </ac:spMkLst>
        </pc:spChg>
        <pc:spChg chg="mod">
          <ac:chgData name="Scott DeLoach" userId="e5ffe5c9-f8d4-4681-b92f-ad7c997ba6a6" providerId="ADAL" clId="{4A1966C4-51F6-4177-80F1-10104ABC499A}" dt="2020-01-29T19:56:56.065" v="546" actId="14861"/>
          <ac:spMkLst>
            <pc:docMk/>
            <pc:sldMk cId="4269765192" sldId="295"/>
            <ac:spMk id="62" creationId="{911B2004-E1BD-4055-AB4B-703EBD524C7B}"/>
          </ac:spMkLst>
        </pc:spChg>
        <pc:spChg chg="mod">
          <ac:chgData name="Scott DeLoach" userId="e5ffe5c9-f8d4-4681-b92f-ad7c997ba6a6" providerId="ADAL" clId="{4A1966C4-51F6-4177-80F1-10104ABC499A}" dt="2020-01-29T19:56:56.065" v="546" actId="14861"/>
          <ac:spMkLst>
            <pc:docMk/>
            <pc:sldMk cId="4269765192" sldId="295"/>
            <ac:spMk id="70" creationId="{DD1DAB3E-FB58-4F12-90AA-9F07E95AD6E8}"/>
          </ac:spMkLst>
        </pc:spChg>
        <pc:spChg chg="mod">
          <ac:chgData name="Scott DeLoach" userId="e5ffe5c9-f8d4-4681-b92f-ad7c997ba6a6" providerId="ADAL" clId="{4A1966C4-51F6-4177-80F1-10104ABC499A}" dt="2020-01-29T19:56:56.065" v="546" actId="14861"/>
          <ac:spMkLst>
            <pc:docMk/>
            <pc:sldMk cId="4269765192" sldId="295"/>
            <ac:spMk id="71" creationId="{3F176678-5BD8-4E32-801B-A473294F34AE}"/>
          </ac:spMkLst>
        </pc:spChg>
        <pc:spChg chg="mod">
          <ac:chgData name="Scott DeLoach" userId="e5ffe5c9-f8d4-4681-b92f-ad7c997ba6a6" providerId="ADAL" clId="{4A1966C4-51F6-4177-80F1-10104ABC499A}" dt="2020-01-29T19:56:56.065" v="546" actId="14861"/>
          <ac:spMkLst>
            <pc:docMk/>
            <pc:sldMk cId="4269765192" sldId="295"/>
            <ac:spMk id="72" creationId="{4D39DEF4-D80E-488C-BA84-952BD69D3BC1}"/>
          </ac:spMkLst>
        </pc:spChg>
        <pc:spChg chg="mod">
          <ac:chgData name="Scott DeLoach" userId="e5ffe5c9-f8d4-4681-b92f-ad7c997ba6a6" providerId="ADAL" clId="{4A1966C4-51F6-4177-80F1-10104ABC499A}" dt="2020-01-29T19:56:56.065" v="546" actId="14861"/>
          <ac:spMkLst>
            <pc:docMk/>
            <pc:sldMk cId="4269765192" sldId="295"/>
            <ac:spMk id="78" creationId="{B0EA2ED1-A9FA-4ECB-8B4E-ACF96B73486B}"/>
          </ac:spMkLst>
        </pc:spChg>
        <pc:spChg chg="mod">
          <ac:chgData name="Scott DeLoach" userId="e5ffe5c9-f8d4-4681-b92f-ad7c997ba6a6" providerId="ADAL" clId="{4A1966C4-51F6-4177-80F1-10104ABC499A}" dt="2020-01-29T19:56:56.065" v="546" actId="14861"/>
          <ac:spMkLst>
            <pc:docMk/>
            <pc:sldMk cId="4269765192" sldId="295"/>
            <ac:spMk id="94" creationId="{7917B01C-E881-4E7E-A5E2-7F5F50A922FF}"/>
          </ac:spMkLst>
        </pc:spChg>
        <pc:spChg chg="mod">
          <ac:chgData name="Scott DeLoach" userId="e5ffe5c9-f8d4-4681-b92f-ad7c997ba6a6" providerId="ADAL" clId="{4A1966C4-51F6-4177-80F1-10104ABC499A}" dt="2020-01-29T19:56:56.065" v="546" actId="14861"/>
          <ac:spMkLst>
            <pc:docMk/>
            <pc:sldMk cId="4269765192" sldId="295"/>
            <ac:spMk id="100" creationId="{99F10BC9-3260-4DCF-AFE5-6C5FB8C30BF2}"/>
          </ac:spMkLst>
        </pc:spChg>
        <pc:cxnChg chg="mod">
          <ac:chgData name="Scott DeLoach" userId="e5ffe5c9-f8d4-4681-b92f-ad7c997ba6a6" providerId="ADAL" clId="{4A1966C4-51F6-4177-80F1-10104ABC499A}" dt="2020-01-29T19:56:56.065" v="546" actId="14861"/>
          <ac:cxnSpMkLst>
            <pc:docMk/>
            <pc:sldMk cId="4269765192" sldId="295"/>
            <ac:cxnSpMk id="15" creationId="{494D7C2B-D40A-4655-BF27-BC25FD503A9A}"/>
          </ac:cxnSpMkLst>
        </pc:cxnChg>
        <pc:cxnChg chg="mod">
          <ac:chgData name="Scott DeLoach" userId="e5ffe5c9-f8d4-4681-b92f-ad7c997ba6a6" providerId="ADAL" clId="{4A1966C4-51F6-4177-80F1-10104ABC499A}" dt="2020-01-29T19:56:56.065" v="546" actId="14861"/>
          <ac:cxnSpMkLst>
            <pc:docMk/>
            <pc:sldMk cId="4269765192" sldId="295"/>
            <ac:cxnSpMk id="16" creationId="{861C5DDF-B804-40EF-9838-138EB79487AD}"/>
          </ac:cxnSpMkLst>
        </pc:cxnChg>
        <pc:cxnChg chg="mod">
          <ac:chgData name="Scott DeLoach" userId="e5ffe5c9-f8d4-4681-b92f-ad7c997ba6a6" providerId="ADAL" clId="{4A1966C4-51F6-4177-80F1-10104ABC499A}" dt="2020-01-29T19:56:56.065" v="546" actId="14861"/>
          <ac:cxnSpMkLst>
            <pc:docMk/>
            <pc:sldMk cId="4269765192" sldId="295"/>
            <ac:cxnSpMk id="17" creationId="{698C8156-0E24-4F1E-B9FB-7B26E960B50F}"/>
          </ac:cxnSpMkLst>
        </pc:cxnChg>
        <pc:cxnChg chg="mod">
          <ac:chgData name="Scott DeLoach" userId="e5ffe5c9-f8d4-4681-b92f-ad7c997ba6a6" providerId="ADAL" clId="{4A1966C4-51F6-4177-80F1-10104ABC499A}" dt="2020-01-29T19:56:56.065" v="546" actId="14861"/>
          <ac:cxnSpMkLst>
            <pc:docMk/>
            <pc:sldMk cId="4269765192" sldId="295"/>
            <ac:cxnSpMk id="18" creationId="{46402E9F-FA36-4D7F-AD9E-454F5A55118A}"/>
          </ac:cxnSpMkLst>
        </pc:cxnChg>
        <pc:cxnChg chg="mod">
          <ac:chgData name="Scott DeLoach" userId="e5ffe5c9-f8d4-4681-b92f-ad7c997ba6a6" providerId="ADAL" clId="{4A1966C4-51F6-4177-80F1-10104ABC499A}" dt="2020-01-29T19:56:56.065" v="546" actId="14861"/>
          <ac:cxnSpMkLst>
            <pc:docMk/>
            <pc:sldMk cId="4269765192" sldId="295"/>
            <ac:cxnSpMk id="41" creationId="{36FECEC0-0CF5-42CB-8045-8B0A7F4E47F8}"/>
          </ac:cxnSpMkLst>
        </pc:cxnChg>
        <pc:cxnChg chg="mod">
          <ac:chgData name="Scott DeLoach" userId="e5ffe5c9-f8d4-4681-b92f-ad7c997ba6a6" providerId="ADAL" clId="{4A1966C4-51F6-4177-80F1-10104ABC499A}" dt="2020-01-29T19:56:56.065" v="546" actId="14861"/>
          <ac:cxnSpMkLst>
            <pc:docMk/>
            <pc:sldMk cId="4269765192" sldId="295"/>
            <ac:cxnSpMk id="48" creationId="{BB8ECE9C-261E-466A-A9C7-895170320632}"/>
          </ac:cxnSpMkLst>
        </pc:cxnChg>
        <pc:cxnChg chg="mod">
          <ac:chgData name="Scott DeLoach" userId="e5ffe5c9-f8d4-4681-b92f-ad7c997ba6a6" providerId="ADAL" clId="{4A1966C4-51F6-4177-80F1-10104ABC499A}" dt="2020-01-29T19:56:56.065" v="546" actId="14861"/>
          <ac:cxnSpMkLst>
            <pc:docMk/>
            <pc:sldMk cId="4269765192" sldId="295"/>
            <ac:cxnSpMk id="51" creationId="{C133C6AF-707F-4510-B34A-63BF6D7372F7}"/>
          </ac:cxnSpMkLst>
        </pc:cxnChg>
        <pc:cxnChg chg="mod">
          <ac:chgData name="Scott DeLoach" userId="e5ffe5c9-f8d4-4681-b92f-ad7c997ba6a6" providerId="ADAL" clId="{4A1966C4-51F6-4177-80F1-10104ABC499A}" dt="2020-01-29T19:56:56.065" v="546" actId="14861"/>
          <ac:cxnSpMkLst>
            <pc:docMk/>
            <pc:sldMk cId="4269765192" sldId="295"/>
            <ac:cxnSpMk id="73" creationId="{243AEBA9-21F4-4F4C-AB83-BA9B0E09EE05}"/>
          </ac:cxnSpMkLst>
        </pc:cxnChg>
        <pc:cxnChg chg="mod">
          <ac:chgData name="Scott DeLoach" userId="e5ffe5c9-f8d4-4681-b92f-ad7c997ba6a6" providerId="ADAL" clId="{4A1966C4-51F6-4177-80F1-10104ABC499A}" dt="2020-01-29T19:56:56.065" v="546" actId="14861"/>
          <ac:cxnSpMkLst>
            <pc:docMk/>
            <pc:sldMk cId="4269765192" sldId="295"/>
            <ac:cxnSpMk id="74" creationId="{EB7A9CF1-A687-4771-844E-119EE72F79CA}"/>
          </ac:cxnSpMkLst>
        </pc:cxnChg>
        <pc:cxnChg chg="mod">
          <ac:chgData name="Scott DeLoach" userId="e5ffe5c9-f8d4-4681-b92f-ad7c997ba6a6" providerId="ADAL" clId="{4A1966C4-51F6-4177-80F1-10104ABC499A}" dt="2020-01-29T19:56:56.065" v="546" actId="14861"/>
          <ac:cxnSpMkLst>
            <pc:docMk/>
            <pc:sldMk cId="4269765192" sldId="295"/>
            <ac:cxnSpMk id="77" creationId="{3CF9E892-0873-4AF0-B32B-8C4ECBD06BE5}"/>
          </ac:cxnSpMkLst>
        </pc:cxnChg>
        <pc:cxnChg chg="mod">
          <ac:chgData name="Scott DeLoach" userId="e5ffe5c9-f8d4-4681-b92f-ad7c997ba6a6" providerId="ADAL" clId="{4A1966C4-51F6-4177-80F1-10104ABC499A}" dt="2020-01-29T19:56:56.065" v="546" actId="14861"/>
          <ac:cxnSpMkLst>
            <pc:docMk/>
            <pc:sldMk cId="4269765192" sldId="295"/>
            <ac:cxnSpMk id="80" creationId="{067344E8-9E6D-4329-8A60-DA18132E019A}"/>
          </ac:cxnSpMkLst>
        </pc:cxnChg>
        <pc:cxnChg chg="mod">
          <ac:chgData name="Scott DeLoach" userId="e5ffe5c9-f8d4-4681-b92f-ad7c997ba6a6" providerId="ADAL" clId="{4A1966C4-51F6-4177-80F1-10104ABC499A}" dt="2020-01-29T19:56:56.065" v="546" actId="14861"/>
          <ac:cxnSpMkLst>
            <pc:docMk/>
            <pc:sldMk cId="4269765192" sldId="295"/>
            <ac:cxnSpMk id="83" creationId="{5AD84311-BF31-4CF9-BC12-44F425FECFD5}"/>
          </ac:cxnSpMkLst>
        </pc:cxnChg>
        <pc:cxnChg chg="mod">
          <ac:chgData name="Scott DeLoach" userId="e5ffe5c9-f8d4-4681-b92f-ad7c997ba6a6" providerId="ADAL" clId="{4A1966C4-51F6-4177-80F1-10104ABC499A}" dt="2020-01-29T19:56:56.065" v="546" actId="14861"/>
          <ac:cxnSpMkLst>
            <pc:docMk/>
            <pc:sldMk cId="4269765192" sldId="295"/>
            <ac:cxnSpMk id="84" creationId="{821C29DC-0FEE-446A-A13F-D1491FD8438D}"/>
          </ac:cxnSpMkLst>
        </pc:cxnChg>
        <pc:cxnChg chg="mod">
          <ac:chgData name="Scott DeLoach" userId="e5ffe5c9-f8d4-4681-b92f-ad7c997ba6a6" providerId="ADAL" clId="{4A1966C4-51F6-4177-80F1-10104ABC499A}" dt="2020-01-29T19:56:56.065" v="546" actId="14861"/>
          <ac:cxnSpMkLst>
            <pc:docMk/>
            <pc:sldMk cId="4269765192" sldId="295"/>
            <ac:cxnSpMk id="86" creationId="{86B44169-AD55-47A2-9202-8727342C39C5}"/>
          </ac:cxnSpMkLst>
        </pc:cxnChg>
        <pc:cxnChg chg="mod">
          <ac:chgData name="Scott DeLoach" userId="e5ffe5c9-f8d4-4681-b92f-ad7c997ba6a6" providerId="ADAL" clId="{4A1966C4-51F6-4177-80F1-10104ABC499A}" dt="2020-01-29T19:56:56.065" v="546" actId="14861"/>
          <ac:cxnSpMkLst>
            <pc:docMk/>
            <pc:sldMk cId="4269765192" sldId="295"/>
            <ac:cxnSpMk id="89" creationId="{F69A3A31-4A91-4D1E-9444-71777643F44A}"/>
          </ac:cxnSpMkLst>
        </pc:cxnChg>
        <pc:cxnChg chg="mod">
          <ac:chgData name="Scott DeLoach" userId="e5ffe5c9-f8d4-4681-b92f-ad7c997ba6a6" providerId="ADAL" clId="{4A1966C4-51F6-4177-80F1-10104ABC499A}" dt="2020-01-29T19:56:56.065" v="546" actId="14861"/>
          <ac:cxnSpMkLst>
            <pc:docMk/>
            <pc:sldMk cId="4269765192" sldId="295"/>
            <ac:cxnSpMk id="90" creationId="{1D8F92DA-2FCA-4756-BDBE-2FEA84EDC29E}"/>
          </ac:cxnSpMkLst>
        </pc:cxnChg>
        <pc:cxnChg chg="mod">
          <ac:chgData name="Scott DeLoach" userId="e5ffe5c9-f8d4-4681-b92f-ad7c997ba6a6" providerId="ADAL" clId="{4A1966C4-51F6-4177-80F1-10104ABC499A}" dt="2020-01-29T19:56:56.065" v="546" actId="14861"/>
          <ac:cxnSpMkLst>
            <pc:docMk/>
            <pc:sldMk cId="4269765192" sldId="295"/>
            <ac:cxnSpMk id="95" creationId="{466EF604-B031-48A7-8C1A-EF6A6082CC9F}"/>
          </ac:cxnSpMkLst>
        </pc:cxnChg>
        <pc:cxnChg chg="mod">
          <ac:chgData name="Scott DeLoach" userId="e5ffe5c9-f8d4-4681-b92f-ad7c997ba6a6" providerId="ADAL" clId="{4A1966C4-51F6-4177-80F1-10104ABC499A}" dt="2020-01-29T19:56:56.065" v="546" actId="14861"/>
          <ac:cxnSpMkLst>
            <pc:docMk/>
            <pc:sldMk cId="4269765192" sldId="295"/>
            <ac:cxnSpMk id="98" creationId="{99A28700-6F96-4D44-A424-D3A9B5182CF1}"/>
          </ac:cxnSpMkLst>
        </pc:cxnChg>
        <pc:cxnChg chg="mod">
          <ac:chgData name="Scott DeLoach" userId="e5ffe5c9-f8d4-4681-b92f-ad7c997ba6a6" providerId="ADAL" clId="{4A1966C4-51F6-4177-80F1-10104ABC499A}" dt="2020-01-29T19:56:56.065" v="546" actId="14861"/>
          <ac:cxnSpMkLst>
            <pc:docMk/>
            <pc:sldMk cId="4269765192" sldId="295"/>
            <ac:cxnSpMk id="105" creationId="{854CF708-B594-4DB2-9C00-0E9AE3CC1D40}"/>
          </ac:cxnSpMkLst>
        </pc:cxnChg>
      </pc:sldChg>
      <pc:sldChg chg="add del">
        <pc:chgData name="Scott DeLoach" userId="e5ffe5c9-f8d4-4681-b92f-ad7c997ba6a6" providerId="ADAL" clId="{4A1966C4-51F6-4177-80F1-10104ABC499A}" dt="2020-01-29T19:55:21.496" v="536" actId="47"/>
        <pc:sldMkLst>
          <pc:docMk/>
          <pc:sldMk cId="449515930" sldId="296"/>
        </pc:sldMkLst>
      </pc:sldChg>
      <pc:sldChg chg="addSp delSp modSp add">
        <pc:chgData name="Scott DeLoach" userId="e5ffe5c9-f8d4-4681-b92f-ad7c997ba6a6" providerId="ADAL" clId="{4A1966C4-51F6-4177-80F1-10104ABC499A}" dt="2020-01-29T20:02:52.523" v="663" actId="14100"/>
        <pc:sldMkLst>
          <pc:docMk/>
          <pc:sldMk cId="2917602525" sldId="296"/>
        </pc:sldMkLst>
        <pc:spChg chg="mod">
          <ac:chgData name="Scott DeLoach" userId="e5ffe5c9-f8d4-4681-b92f-ad7c997ba6a6" providerId="ADAL" clId="{4A1966C4-51F6-4177-80F1-10104ABC499A}" dt="2020-01-29T19:58:42.559" v="573" actId="14861"/>
          <ac:spMkLst>
            <pc:docMk/>
            <pc:sldMk cId="2917602525" sldId="296"/>
            <ac:spMk id="13" creationId="{E15566C7-0E74-4207-870E-07F307C1CB0C}"/>
          </ac:spMkLst>
        </pc:spChg>
        <pc:spChg chg="mod">
          <ac:chgData name="Scott DeLoach" userId="e5ffe5c9-f8d4-4681-b92f-ad7c997ba6a6" providerId="ADAL" clId="{4A1966C4-51F6-4177-80F1-10104ABC499A}" dt="2020-01-29T19:58:42.559" v="573" actId="14861"/>
          <ac:spMkLst>
            <pc:docMk/>
            <pc:sldMk cId="2917602525" sldId="296"/>
            <ac:spMk id="19" creationId="{F75E5258-1FF7-4145-A1D5-0B1A0804B4DA}"/>
          </ac:spMkLst>
        </pc:spChg>
        <pc:spChg chg="mod">
          <ac:chgData name="Scott DeLoach" userId="e5ffe5c9-f8d4-4681-b92f-ad7c997ba6a6" providerId="ADAL" clId="{4A1966C4-51F6-4177-80F1-10104ABC499A}" dt="2020-01-29T19:58:42.559" v="573" actId="14861"/>
          <ac:spMkLst>
            <pc:docMk/>
            <pc:sldMk cId="2917602525" sldId="296"/>
            <ac:spMk id="20" creationId="{45D3B39F-AC83-4837-9FE1-16B182A288D6}"/>
          </ac:spMkLst>
        </pc:spChg>
        <pc:spChg chg="mod">
          <ac:chgData name="Scott DeLoach" userId="e5ffe5c9-f8d4-4681-b92f-ad7c997ba6a6" providerId="ADAL" clId="{4A1966C4-51F6-4177-80F1-10104ABC499A}" dt="2020-01-29T19:58:42.559" v="573" actId="14861"/>
          <ac:spMkLst>
            <pc:docMk/>
            <pc:sldMk cId="2917602525" sldId="296"/>
            <ac:spMk id="22" creationId="{708DA9C5-1838-43FA-A7FB-17C29DAC7B55}"/>
          </ac:spMkLst>
        </pc:spChg>
        <pc:spChg chg="mod">
          <ac:chgData name="Scott DeLoach" userId="e5ffe5c9-f8d4-4681-b92f-ad7c997ba6a6" providerId="ADAL" clId="{4A1966C4-51F6-4177-80F1-10104ABC499A}" dt="2020-01-29T19:58:42.559" v="573" actId="14861"/>
          <ac:spMkLst>
            <pc:docMk/>
            <pc:sldMk cId="2917602525" sldId="296"/>
            <ac:spMk id="36" creationId="{2EDE9EB5-61D4-4A39-939C-0AE8A520A6B0}"/>
          </ac:spMkLst>
        </pc:spChg>
        <pc:spChg chg="mod">
          <ac:chgData name="Scott DeLoach" userId="e5ffe5c9-f8d4-4681-b92f-ad7c997ba6a6" providerId="ADAL" clId="{4A1966C4-51F6-4177-80F1-10104ABC499A}" dt="2020-01-29T19:58:42.559" v="573" actId="14861"/>
          <ac:spMkLst>
            <pc:docMk/>
            <pc:sldMk cId="2917602525" sldId="296"/>
            <ac:spMk id="37" creationId="{198E45DA-BA10-4467-A680-0B40D98086EC}"/>
          </ac:spMkLst>
        </pc:spChg>
        <pc:spChg chg="mod">
          <ac:chgData name="Scott DeLoach" userId="e5ffe5c9-f8d4-4681-b92f-ad7c997ba6a6" providerId="ADAL" clId="{4A1966C4-51F6-4177-80F1-10104ABC499A}" dt="2020-01-29T19:58:42.559" v="573" actId="14861"/>
          <ac:spMkLst>
            <pc:docMk/>
            <pc:sldMk cId="2917602525" sldId="296"/>
            <ac:spMk id="40" creationId="{1D82AE6D-150E-4C33-98F0-F9D74DB6276C}"/>
          </ac:spMkLst>
        </pc:spChg>
        <pc:spChg chg="mod">
          <ac:chgData name="Scott DeLoach" userId="e5ffe5c9-f8d4-4681-b92f-ad7c997ba6a6" providerId="ADAL" clId="{4A1966C4-51F6-4177-80F1-10104ABC499A}" dt="2020-01-29T19:58:42.559" v="573" actId="14861"/>
          <ac:spMkLst>
            <pc:docMk/>
            <pc:sldMk cId="2917602525" sldId="296"/>
            <ac:spMk id="44" creationId="{F70C165A-39E0-4B46-8E3E-E7152D6A12B8}"/>
          </ac:spMkLst>
        </pc:spChg>
        <pc:spChg chg="mod">
          <ac:chgData name="Scott DeLoach" userId="e5ffe5c9-f8d4-4681-b92f-ad7c997ba6a6" providerId="ADAL" clId="{4A1966C4-51F6-4177-80F1-10104ABC499A}" dt="2020-01-29T19:58:42.559" v="573" actId="14861"/>
          <ac:spMkLst>
            <pc:docMk/>
            <pc:sldMk cId="2917602525" sldId="296"/>
            <ac:spMk id="45" creationId="{4EEEE39D-9701-40AB-814A-508AC5929A64}"/>
          </ac:spMkLst>
        </pc:spChg>
        <pc:spChg chg="mod">
          <ac:chgData name="Scott DeLoach" userId="e5ffe5c9-f8d4-4681-b92f-ad7c997ba6a6" providerId="ADAL" clId="{4A1966C4-51F6-4177-80F1-10104ABC499A}" dt="2020-01-29T19:59:46.868" v="604" actId="14861"/>
          <ac:spMkLst>
            <pc:docMk/>
            <pc:sldMk cId="2917602525" sldId="296"/>
            <ac:spMk id="46" creationId="{330EC729-C02A-46FA-BD06-FC33DC15A572}"/>
          </ac:spMkLst>
        </pc:spChg>
        <pc:spChg chg="mod">
          <ac:chgData name="Scott DeLoach" userId="e5ffe5c9-f8d4-4681-b92f-ad7c997ba6a6" providerId="ADAL" clId="{4A1966C4-51F6-4177-80F1-10104ABC499A}" dt="2020-01-29T19:59:46.868" v="604" actId="14861"/>
          <ac:spMkLst>
            <pc:docMk/>
            <pc:sldMk cId="2917602525" sldId="296"/>
            <ac:spMk id="47" creationId="{7B69C315-F61B-4E67-B76D-E7FC448712E4}"/>
          </ac:spMkLst>
        </pc:spChg>
        <pc:spChg chg="mod">
          <ac:chgData name="Scott DeLoach" userId="e5ffe5c9-f8d4-4681-b92f-ad7c997ba6a6" providerId="ADAL" clId="{4A1966C4-51F6-4177-80F1-10104ABC499A}" dt="2020-01-29T19:58:42.559" v="573" actId="14861"/>
          <ac:spMkLst>
            <pc:docMk/>
            <pc:sldMk cId="2917602525" sldId="296"/>
            <ac:spMk id="49" creationId="{089B7762-DF6D-4A25-B14A-36121CC11735}"/>
          </ac:spMkLst>
        </pc:spChg>
        <pc:spChg chg="mod">
          <ac:chgData name="Scott DeLoach" userId="e5ffe5c9-f8d4-4681-b92f-ad7c997ba6a6" providerId="ADAL" clId="{4A1966C4-51F6-4177-80F1-10104ABC499A}" dt="2020-01-29T19:58:42.559" v="573" actId="14861"/>
          <ac:spMkLst>
            <pc:docMk/>
            <pc:sldMk cId="2917602525" sldId="296"/>
            <ac:spMk id="50" creationId="{312C4016-6584-4C6F-AE66-9CE69DDFDF52}"/>
          </ac:spMkLst>
        </pc:spChg>
        <pc:spChg chg="mod">
          <ac:chgData name="Scott DeLoach" userId="e5ffe5c9-f8d4-4681-b92f-ad7c997ba6a6" providerId="ADAL" clId="{4A1966C4-51F6-4177-80F1-10104ABC499A}" dt="2020-01-29T19:58:42.559" v="573" actId="14861"/>
          <ac:spMkLst>
            <pc:docMk/>
            <pc:sldMk cId="2917602525" sldId="296"/>
            <ac:spMk id="52" creationId="{3B85C2C9-A6B8-4E62-85EB-9354E0369C55}"/>
          </ac:spMkLst>
        </pc:spChg>
        <pc:spChg chg="mod">
          <ac:chgData name="Scott DeLoach" userId="e5ffe5c9-f8d4-4681-b92f-ad7c997ba6a6" providerId="ADAL" clId="{4A1966C4-51F6-4177-80F1-10104ABC499A}" dt="2020-01-29T19:58:42.559" v="573" actId="14861"/>
          <ac:spMkLst>
            <pc:docMk/>
            <pc:sldMk cId="2917602525" sldId="296"/>
            <ac:spMk id="53" creationId="{F27557D6-8F46-4862-91EA-7899CD680777}"/>
          </ac:spMkLst>
        </pc:spChg>
        <pc:spChg chg="add mod">
          <ac:chgData name="Scott DeLoach" userId="e5ffe5c9-f8d4-4681-b92f-ad7c997ba6a6" providerId="ADAL" clId="{4A1966C4-51F6-4177-80F1-10104ABC499A}" dt="2020-01-29T20:02:52.523" v="663" actId="14100"/>
          <ac:spMkLst>
            <pc:docMk/>
            <pc:sldMk cId="2917602525" sldId="296"/>
            <ac:spMk id="54" creationId="{B10342FA-3F7D-46CA-93A0-267642BC5127}"/>
          </ac:spMkLst>
        </pc:spChg>
        <pc:spChg chg="del mod">
          <ac:chgData name="Scott DeLoach" userId="e5ffe5c9-f8d4-4681-b92f-ad7c997ba6a6" providerId="ADAL" clId="{4A1966C4-51F6-4177-80F1-10104ABC499A}" dt="2020-01-29T19:58:53.433" v="574" actId="478"/>
          <ac:spMkLst>
            <pc:docMk/>
            <pc:sldMk cId="2917602525" sldId="296"/>
            <ac:spMk id="55" creationId="{97038DBD-D753-4C08-8D85-D4EADF41398F}"/>
          </ac:spMkLst>
        </pc:spChg>
        <pc:spChg chg="mod">
          <ac:chgData name="Scott DeLoach" userId="e5ffe5c9-f8d4-4681-b92f-ad7c997ba6a6" providerId="ADAL" clId="{4A1966C4-51F6-4177-80F1-10104ABC499A}" dt="2020-01-29T19:58:42.559" v="573" actId="14861"/>
          <ac:spMkLst>
            <pc:docMk/>
            <pc:sldMk cId="2917602525" sldId="296"/>
            <ac:spMk id="56" creationId="{4F41DBB2-63A7-408F-B983-3189F600CAD6}"/>
          </ac:spMkLst>
        </pc:spChg>
        <pc:spChg chg="mod">
          <ac:chgData name="Scott DeLoach" userId="e5ffe5c9-f8d4-4681-b92f-ad7c997ba6a6" providerId="ADAL" clId="{4A1966C4-51F6-4177-80F1-10104ABC499A}" dt="2020-01-29T19:59:59.039" v="605" actId="14861"/>
          <ac:spMkLst>
            <pc:docMk/>
            <pc:sldMk cId="2917602525" sldId="296"/>
            <ac:spMk id="57" creationId="{7A5E8D71-DE2C-4AA2-8076-F9DF4CD7CEC2}"/>
          </ac:spMkLst>
        </pc:spChg>
        <pc:spChg chg="mod">
          <ac:chgData name="Scott DeLoach" userId="e5ffe5c9-f8d4-4681-b92f-ad7c997ba6a6" providerId="ADAL" clId="{4A1966C4-51F6-4177-80F1-10104ABC499A}" dt="2020-01-29T19:58:42.559" v="573" actId="14861"/>
          <ac:spMkLst>
            <pc:docMk/>
            <pc:sldMk cId="2917602525" sldId="296"/>
            <ac:spMk id="58" creationId="{63FD2AE0-B598-4491-8F3F-37710CD56C1F}"/>
          </ac:spMkLst>
        </pc:spChg>
        <pc:spChg chg="mod">
          <ac:chgData name="Scott DeLoach" userId="e5ffe5c9-f8d4-4681-b92f-ad7c997ba6a6" providerId="ADAL" clId="{4A1966C4-51F6-4177-80F1-10104ABC499A}" dt="2020-01-29T19:58:42.559" v="573" actId="14861"/>
          <ac:spMkLst>
            <pc:docMk/>
            <pc:sldMk cId="2917602525" sldId="296"/>
            <ac:spMk id="61" creationId="{80E8FA81-D3C7-4F0C-A476-882058823CF7}"/>
          </ac:spMkLst>
        </pc:spChg>
        <pc:spChg chg="mod">
          <ac:chgData name="Scott DeLoach" userId="e5ffe5c9-f8d4-4681-b92f-ad7c997ba6a6" providerId="ADAL" clId="{4A1966C4-51F6-4177-80F1-10104ABC499A}" dt="2020-01-29T19:58:42.559" v="573" actId="14861"/>
          <ac:spMkLst>
            <pc:docMk/>
            <pc:sldMk cId="2917602525" sldId="296"/>
            <ac:spMk id="62" creationId="{911B2004-E1BD-4055-AB4B-703EBD524C7B}"/>
          </ac:spMkLst>
        </pc:spChg>
        <pc:spChg chg="mod">
          <ac:chgData name="Scott DeLoach" userId="e5ffe5c9-f8d4-4681-b92f-ad7c997ba6a6" providerId="ADAL" clId="{4A1966C4-51F6-4177-80F1-10104ABC499A}" dt="2020-01-29T19:59:46.868" v="604" actId="14861"/>
          <ac:spMkLst>
            <pc:docMk/>
            <pc:sldMk cId="2917602525" sldId="296"/>
            <ac:spMk id="70" creationId="{DD1DAB3E-FB58-4F12-90AA-9F07E95AD6E8}"/>
          </ac:spMkLst>
        </pc:spChg>
        <pc:spChg chg="mod">
          <ac:chgData name="Scott DeLoach" userId="e5ffe5c9-f8d4-4681-b92f-ad7c997ba6a6" providerId="ADAL" clId="{4A1966C4-51F6-4177-80F1-10104ABC499A}" dt="2020-01-29T19:59:46.868" v="604" actId="14861"/>
          <ac:spMkLst>
            <pc:docMk/>
            <pc:sldMk cId="2917602525" sldId="296"/>
            <ac:spMk id="71" creationId="{3F176678-5BD8-4E32-801B-A473294F34AE}"/>
          </ac:spMkLst>
        </pc:spChg>
        <pc:spChg chg="mod">
          <ac:chgData name="Scott DeLoach" userId="e5ffe5c9-f8d4-4681-b92f-ad7c997ba6a6" providerId="ADAL" clId="{4A1966C4-51F6-4177-80F1-10104ABC499A}" dt="2020-01-29T19:58:42.559" v="573" actId="14861"/>
          <ac:spMkLst>
            <pc:docMk/>
            <pc:sldMk cId="2917602525" sldId="296"/>
            <ac:spMk id="72" creationId="{4D39DEF4-D80E-488C-BA84-952BD69D3BC1}"/>
          </ac:spMkLst>
        </pc:spChg>
        <pc:spChg chg="mod">
          <ac:chgData name="Scott DeLoach" userId="e5ffe5c9-f8d4-4681-b92f-ad7c997ba6a6" providerId="ADAL" clId="{4A1966C4-51F6-4177-80F1-10104ABC499A}" dt="2020-01-29T19:58:42.559" v="573" actId="14861"/>
          <ac:spMkLst>
            <pc:docMk/>
            <pc:sldMk cId="2917602525" sldId="296"/>
            <ac:spMk id="78" creationId="{B0EA2ED1-A9FA-4ECB-8B4E-ACF96B73486B}"/>
          </ac:spMkLst>
        </pc:spChg>
        <pc:spChg chg="mod">
          <ac:chgData name="Scott DeLoach" userId="e5ffe5c9-f8d4-4681-b92f-ad7c997ba6a6" providerId="ADAL" clId="{4A1966C4-51F6-4177-80F1-10104ABC499A}" dt="2020-01-29T19:58:42.559" v="573" actId="14861"/>
          <ac:spMkLst>
            <pc:docMk/>
            <pc:sldMk cId="2917602525" sldId="296"/>
            <ac:spMk id="94" creationId="{7917B01C-E881-4E7E-A5E2-7F5F50A922FF}"/>
          </ac:spMkLst>
        </pc:spChg>
        <pc:spChg chg="mod">
          <ac:chgData name="Scott DeLoach" userId="e5ffe5c9-f8d4-4681-b92f-ad7c997ba6a6" providerId="ADAL" clId="{4A1966C4-51F6-4177-80F1-10104ABC499A}" dt="2020-01-29T19:59:59.039" v="605" actId="14861"/>
          <ac:spMkLst>
            <pc:docMk/>
            <pc:sldMk cId="2917602525" sldId="296"/>
            <ac:spMk id="100" creationId="{99F10BC9-3260-4DCF-AFE5-6C5FB8C30BF2}"/>
          </ac:spMkLst>
        </pc:spChg>
        <pc:cxnChg chg="mod">
          <ac:chgData name="Scott DeLoach" userId="e5ffe5c9-f8d4-4681-b92f-ad7c997ba6a6" providerId="ADAL" clId="{4A1966C4-51F6-4177-80F1-10104ABC499A}" dt="2020-01-29T19:58:42.559" v="573" actId="14861"/>
          <ac:cxnSpMkLst>
            <pc:docMk/>
            <pc:sldMk cId="2917602525" sldId="296"/>
            <ac:cxnSpMk id="15" creationId="{494D7C2B-D40A-4655-BF27-BC25FD503A9A}"/>
          </ac:cxnSpMkLst>
        </pc:cxnChg>
        <pc:cxnChg chg="mod">
          <ac:chgData name="Scott DeLoach" userId="e5ffe5c9-f8d4-4681-b92f-ad7c997ba6a6" providerId="ADAL" clId="{4A1966C4-51F6-4177-80F1-10104ABC499A}" dt="2020-01-29T19:58:42.559" v="573" actId="14861"/>
          <ac:cxnSpMkLst>
            <pc:docMk/>
            <pc:sldMk cId="2917602525" sldId="296"/>
            <ac:cxnSpMk id="16" creationId="{861C5DDF-B804-40EF-9838-138EB79487AD}"/>
          </ac:cxnSpMkLst>
        </pc:cxnChg>
        <pc:cxnChg chg="mod">
          <ac:chgData name="Scott DeLoach" userId="e5ffe5c9-f8d4-4681-b92f-ad7c997ba6a6" providerId="ADAL" clId="{4A1966C4-51F6-4177-80F1-10104ABC499A}" dt="2020-01-29T19:58:42.559" v="573" actId="14861"/>
          <ac:cxnSpMkLst>
            <pc:docMk/>
            <pc:sldMk cId="2917602525" sldId="296"/>
            <ac:cxnSpMk id="17" creationId="{698C8156-0E24-4F1E-B9FB-7B26E960B50F}"/>
          </ac:cxnSpMkLst>
        </pc:cxnChg>
        <pc:cxnChg chg="mod">
          <ac:chgData name="Scott DeLoach" userId="e5ffe5c9-f8d4-4681-b92f-ad7c997ba6a6" providerId="ADAL" clId="{4A1966C4-51F6-4177-80F1-10104ABC499A}" dt="2020-01-29T19:58:42.559" v="573" actId="14861"/>
          <ac:cxnSpMkLst>
            <pc:docMk/>
            <pc:sldMk cId="2917602525" sldId="296"/>
            <ac:cxnSpMk id="18" creationId="{46402E9F-FA36-4D7F-AD9E-454F5A55118A}"/>
          </ac:cxnSpMkLst>
        </pc:cxnChg>
        <pc:cxnChg chg="mod">
          <ac:chgData name="Scott DeLoach" userId="e5ffe5c9-f8d4-4681-b92f-ad7c997ba6a6" providerId="ADAL" clId="{4A1966C4-51F6-4177-80F1-10104ABC499A}" dt="2020-01-29T19:58:42.559" v="573" actId="14861"/>
          <ac:cxnSpMkLst>
            <pc:docMk/>
            <pc:sldMk cId="2917602525" sldId="296"/>
            <ac:cxnSpMk id="41" creationId="{36FECEC0-0CF5-42CB-8045-8B0A7F4E47F8}"/>
          </ac:cxnSpMkLst>
        </pc:cxnChg>
        <pc:cxnChg chg="mod">
          <ac:chgData name="Scott DeLoach" userId="e5ffe5c9-f8d4-4681-b92f-ad7c997ba6a6" providerId="ADAL" clId="{4A1966C4-51F6-4177-80F1-10104ABC499A}" dt="2020-01-29T19:58:42.559" v="573" actId="14861"/>
          <ac:cxnSpMkLst>
            <pc:docMk/>
            <pc:sldMk cId="2917602525" sldId="296"/>
            <ac:cxnSpMk id="48" creationId="{BB8ECE9C-261E-466A-A9C7-895170320632}"/>
          </ac:cxnSpMkLst>
        </pc:cxnChg>
        <pc:cxnChg chg="mod">
          <ac:chgData name="Scott DeLoach" userId="e5ffe5c9-f8d4-4681-b92f-ad7c997ba6a6" providerId="ADAL" clId="{4A1966C4-51F6-4177-80F1-10104ABC499A}" dt="2020-01-29T19:58:42.559" v="573" actId="14861"/>
          <ac:cxnSpMkLst>
            <pc:docMk/>
            <pc:sldMk cId="2917602525" sldId="296"/>
            <ac:cxnSpMk id="51" creationId="{C133C6AF-707F-4510-B34A-63BF6D7372F7}"/>
          </ac:cxnSpMkLst>
        </pc:cxnChg>
        <pc:cxnChg chg="mod">
          <ac:chgData name="Scott DeLoach" userId="e5ffe5c9-f8d4-4681-b92f-ad7c997ba6a6" providerId="ADAL" clId="{4A1966C4-51F6-4177-80F1-10104ABC499A}" dt="2020-01-29T19:58:42.559" v="573" actId="14861"/>
          <ac:cxnSpMkLst>
            <pc:docMk/>
            <pc:sldMk cId="2917602525" sldId="296"/>
            <ac:cxnSpMk id="73" creationId="{243AEBA9-21F4-4F4C-AB83-BA9B0E09EE05}"/>
          </ac:cxnSpMkLst>
        </pc:cxnChg>
        <pc:cxnChg chg="mod">
          <ac:chgData name="Scott DeLoach" userId="e5ffe5c9-f8d4-4681-b92f-ad7c997ba6a6" providerId="ADAL" clId="{4A1966C4-51F6-4177-80F1-10104ABC499A}" dt="2020-01-29T19:58:42.559" v="573" actId="14861"/>
          <ac:cxnSpMkLst>
            <pc:docMk/>
            <pc:sldMk cId="2917602525" sldId="296"/>
            <ac:cxnSpMk id="74" creationId="{EB7A9CF1-A687-4771-844E-119EE72F79CA}"/>
          </ac:cxnSpMkLst>
        </pc:cxnChg>
        <pc:cxnChg chg="mod">
          <ac:chgData name="Scott DeLoach" userId="e5ffe5c9-f8d4-4681-b92f-ad7c997ba6a6" providerId="ADAL" clId="{4A1966C4-51F6-4177-80F1-10104ABC499A}" dt="2020-01-29T19:58:42.559" v="573" actId="14861"/>
          <ac:cxnSpMkLst>
            <pc:docMk/>
            <pc:sldMk cId="2917602525" sldId="296"/>
            <ac:cxnSpMk id="77" creationId="{3CF9E892-0873-4AF0-B32B-8C4ECBD06BE5}"/>
          </ac:cxnSpMkLst>
        </pc:cxnChg>
        <pc:cxnChg chg="mod">
          <ac:chgData name="Scott DeLoach" userId="e5ffe5c9-f8d4-4681-b92f-ad7c997ba6a6" providerId="ADAL" clId="{4A1966C4-51F6-4177-80F1-10104ABC499A}" dt="2020-01-29T19:58:42.559" v="573" actId="14861"/>
          <ac:cxnSpMkLst>
            <pc:docMk/>
            <pc:sldMk cId="2917602525" sldId="296"/>
            <ac:cxnSpMk id="80" creationId="{067344E8-9E6D-4329-8A60-DA18132E019A}"/>
          </ac:cxnSpMkLst>
        </pc:cxnChg>
        <pc:cxnChg chg="mod">
          <ac:chgData name="Scott DeLoach" userId="e5ffe5c9-f8d4-4681-b92f-ad7c997ba6a6" providerId="ADAL" clId="{4A1966C4-51F6-4177-80F1-10104ABC499A}" dt="2020-01-29T19:58:42.559" v="573" actId="14861"/>
          <ac:cxnSpMkLst>
            <pc:docMk/>
            <pc:sldMk cId="2917602525" sldId="296"/>
            <ac:cxnSpMk id="83" creationId="{5AD84311-BF31-4CF9-BC12-44F425FECFD5}"/>
          </ac:cxnSpMkLst>
        </pc:cxnChg>
        <pc:cxnChg chg="mod">
          <ac:chgData name="Scott DeLoach" userId="e5ffe5c9-f8d4-4681-b92f-ad7c997ba6a6" providerId="ADAL" clId="{4A1966C4-51F6-4177-80F1-10104ABC499A}" dt="2020-01-29T19:58:42.559" v="573" actId="14861"/>
          <ac:cxnSpMkLst>
            <pc:docMk/>
            <pc:sldMk cId="2917602525" sldId="296"/>
            <ac:cxnSpMk id="84" creationId="{821C29DC-0FEE-446A-A13F-D1491FD8438D}"/>
          </ac:cxnSpMkLst>
        </pc:cxnChg>
        <pc:cxnChg chg="mod">
          <ac:chgData name="Scott DeLoach" userId="e5ffe5c9-f8d4-4681-b92f-ad7c997ba6a6" providerId="ADAL" clId="{4A1966C4-51F6-4177-80F1-10104ABC499A}" dt="2020-01-29T19:58:42.559" v="573" actId="14861"/>
          <ac:cxnSpMkLst>
            <pc:docMk/>
            <pc:sldMk cId="2917602525" sldId="296"/>
            <ac:cxnSpMk id="86" creationId="{86B44169-AD55-47A2-9202-8727342C39C5}"/>
          </ac:cxnSpMkLst>
        </pc:cxnChg>
        <pc:cxnChg chg="mod">
          <ac:chgData name="Scott DeLoach" userId="e5ffe5c9-f8d4-4681-b92f-ad7c997ba6a6" providerId="ADAL" clId="{4A1966C4-51F6-4177-80F1-10104ABC499A}" dt="2020-01-29T19:58:42.559" v="573" actId="14861"/>
          <ac:cxnSpMkLst>
            <pc:docMk/>
            <pc:sldMk cId="2917602525" sldId="296"/>
            <ac:cxnSpMk id="89" creationId="{F69A3A31-4A91-4D1E-9444-71777643F44A}"/>
          </ac:cxnSpMkLst>
        </pc:cxnChg>
        <pc:cxnChg chg="mod">
          <ac:chgData name="Scott DeLoach" userId="e5ffe5c9-f8d4-4681-b92f-ad7c997ba6a6" providerId="ADAL" clId="{4A1966C4-51F6-4177-80F1-10104ABC499A}" dt="2020-01-29T19:58:42.559" v="573" actId="14861"/>
          <ac:cxnSpMkLst>
            <pc:docMk/>
            <pc:sldMk cId="2917602525" sldId="296"/>
            <ac:cxnSpMk id="90" creationId="{1D8F92DA-2FCA-4756-BDBE-2FEA84EDC29E}"/>
          </ac:cxnSpMkLst>
        </pc:cxnChg>
        <pc:cxnChg chg="mod">
          <ac:chgData name="Scott DeLoach" userId="e5ffe5c9-f8d4-4681-b92f-ad7c997ba6a6" providerId="ADAL" clId="{4A1966C4-51F6-4177-80F1-10104ABC499A}" dt="2020-01-29T19:58:42.559" v="573" actId="14861"/>
          <ac:cxnSpMkLst>
            <pc:docMk/>
            <pc:sldMk cId="2917602525" sldId="296"/>
            <ac:cxnSpMk id="95" creationId="{466EF604-B031-48A7-8C1A-EF6A6082CC9F}"/>
          </ac:cxnSpMkLst>
        </pc:cxnChg>
        <pc:cxnChg chg="mod">
          <ac:chgData name="Scott DeLoach" userId="e5ffe5c9-f8d4-4681-b92f-ad7c997ba6a6" providerId="ADAL" clId="{4A1966C4-51F6-4177-80F1-10104ABC499A}" dt="2020-01-29T19:58:42.559" v="573" actId="14861"/>
          <ac:cxnSpMkLst>
            <pc:docMk/>
            <pc:sldMk cId="2917602525" sldId="296"/>
            <ac:cxnSpMk id="98" creationId="{99A28700-6F96-4D44-A424-D3A9B5182CF1}"/>
          </ac:cxnSpMkLst>
        </pc:cxnChg>
        <pc:cxnChg chg="mod">
          <ac:chgData name="Scott DeLoach" userId="e5ffe5c9-f8d4-4681-b92f-ad7c997ba6a6" providerId="ADAL" clId="{4A1966C4-51F6-4177-80F1-10104ABC499A}" dt="2020-01-29T19:58:42.559" v="573" actId="14861"/>
          <ac:cxnSpMkLst>
            <pc:docMk/>
            <pc:sldMk cId="2917602525" sldId="296"/>
            <ac:cxnSpMk id="105" creationId="{854CF708-B594-4DB2-9C00-0E9AE3CC1D40}"/>
          </ac:cxnSpMkLst>
        </pc:cxnChg>
      </pc:sldChg>
      <pc:sldChg chg="add del">
        <pc:chgData name="Scott DeLoach" userId="e5ffe5c9-f8d4-4681-b92f-ad7c997ba6a6" providerId="ADAL" clId="{4A1966C4-51F6-4177-80F1-10104ABC499A}" dt="2020-01-29T19:55:21.496" v="536" actId="47"/>
        <pc:sldMkLst>
          <pc:docMk/>
          <pc:sldMk cId="591319609" sldId="297"/>
        </pc:sldMkLst>
      </pc:sldChg>
      <pc:sldChg chg="del">
        <pc:chgData name="Scott DeLoach" userId="e5ffe5c9-f8d4-4681-b92f-ad7c997ba6a6" providerId="ADAL" clId="{4A1966C4-51F6-4177-80F1-10104ABC499A}" dt="2020-01-29T19:20:51.454" v="19" actId="47"/>
        <pc:sldMkLst>
          <pc:docMk/>
          <pc:sldMk cId="1875694169" sldId="297"/>
        </pc:sldMkLst>
      </pc:sldChg>
      <pc:sldChg chg="addSp delSp modSp add">
        <pc:chgData name="Scott DeLoach" userId="e5ffe5c9-f8d4-4681-b92f-ad7c997ba6a6" providerId="ADAL" clId="{4A1966C4-51F6-4177-80F1-10104ABC499A}" dt="2020-01-29T20:04:35.804" v="686" actId="20577"/>
        <pc:sldMkLst>
          <pc:docMk/>
          <pc:sldMk cId="4240533373" sldId="297"/>
        </pc:sldMkLst>
        <pc:spChg chg="mod">
          <ac:chgData name="Scott DeLoach" userId="e5ffe5c9-f8d4-4681-b92f-ad7c997ba6a6" providerId="ADAL" clId="{4A1966C4-51F6-4177-80F1-10104ABC499A}" dt="2020-01-29T20:03:18.997" v="666" actId="14861"/>
          <ac:spMkLst>
            <pc:docMk/>
            <pc:sldMk cId="4240533373" sldId="297"/>
            <ac:spMk id="13" creationId="{E15566C7-0E74-4207-870E-07F307C1CB0C}"/>
          </ac:spMkLst>
        </pc:spChg>
        <pc:spChg chg="mod">
          <ac:chgData name="Scott DeLoach" userId="e5ffe5c9-f8d4-4681-b92f-ad7c997ba6a6" providerId="ADAL" clId="{4A1966C4-51F6-4177-80F1-10104ABC499A}" dt="2020-01-29T20:03:18.997" v="666" actId="14861"/>
          <ac:spMkLst>
            <pc:docMk/>
            <pc:sldMk cId="4240533373" sldId="297"/>
            <ac:spMk id="19" creationId="{F75E5258-1FF7-4145-A1D5-0B1A0804B4DA}"/>
          </ac:spMkLst>
        </pc:spChg>
        <pc:spChg chg="mod">
          <ac:chgData name="Scott DeLoach" userId="e5ffe5c9-f8d4-4681-b92f-ad7c997ba6a6" providerId="ADAL" clId="{4A1966C4-51F6-4177-80F1-10104ABC499A}" dt="2020-01-29T20:03:18.997" v="666" actId="14861"/>
          <ac:spMkLst>
            <pc:docMk/>
            <pc:sldMk cId="4240533373" sldId="297"/>
            <ac:spMk id="20" creationId="{45D3B39F-AC83-4837-9FE1-16B182A288D6}"/>
          </ac:spMkLst>
        </pc:spChg>
        <pc:spChg chg="mod">
          <ac:chgData name="Scott DeLoach" userId="e5ffe5c9-f8d4-4681-b92f-ad7c997ba6a6" providerId="ADAL" clId="{4A1966C4-51F6-4177-80F1-10104ABC499A}" dt="2020-01-29T20:03:18.997" v="666" actId="14861"/>
          <ac:spMkLst>
            <pc:docMk/>
            <pc:sldMk cId="4240533373" sldId="297"/>
            <ac:spMk id="22" creationId="{708DA9C5-1838-43FA-A7FB-17C29DAC7B55}"/>
          </ac:spMkLst>
        </pc:spChg>
        <pc:spChg chg="mod">
          <ac:chgData name="Scott DeLoach" userId="e5ffe5c9-f8d4-4681-b92f-ad7c997ba6a6" providerId="ADAL" clId="{4A1966C4-51F6-4177-80F1-10104ABC499A}" dt="2020-01-29T20:03:18.997" v="666" actId="14861"/>
          <ac:spMkLst>
            <pc:docMk/>
            <pc:sldMk cId="4240533373" sldId="297"/>
            <ac:spMk id="36" creationId="{2EDE9EB5-61D4-4A39-939C-0AE8A520A6B0}"/>
          </ac:spMkLst>
        </pc:spChg>
        <pc:spChg chg="mod">
          <ac:chgData name="Scott DeLoach" userId="e5ffe5c9-f8d4-4681-b92f-ad7c997ba6a6" providerId="ADAL" clId="{4A1966C4-51F6-4177-80F1-10104ABC499A}" dt="2020-01-29T20:03:18.997" v="666" actId="14861"/>
          <ac:spMkLst>
            <pc:docMk/>
            <pc:sldMk cId="4240533373" sldId="297"/>
            <ac:spMk id="37" creationId="{198E45DA-BA10-4467-A680-0B40D98086EC}"/>
          </ac:spMkLst>
        </pc:spChg>
        <pc:spChg chg="mod">
          <ac:chgData name="Scott DeLoach" userId="e5ffe5c9-f8d4-4681-b92f-ad7c997ba6a6" providerId="ADAL" clId="{4A1966C4-51F6-4177-80F1-10104ABC499A}" dt="2020-01-29T20:03:18.997" v="666" actId="14861"/>
          <ac:spMkLst>
            <pc:docMk/>
            <pc:sldMk cId="4240533373" sldId="297"/>
            <ac:spMk id="40" creationId="{1D82AE6D-150E-4C33-98F0-F9D74DB6276C}"/>
          </ac:spMkLst>
        </pc:spChg>
        <pc:spChg chg="mod">
          <ac:chgData name="Scott DeLoach" userId="e5ffe5c9-f8d4-4681-b92f-ad7c997ba6a6" providerId="ADAL" clId="{4A1966C4-51F6-4177-80F1-10104ABC499A}" dt="2020-01-29T20:03:18.997" v="666" actId="14861"/>
          <ac:spMkLst>
            <pc:docMk/>
            <pc:sldMk cId="4240533373" sldId="297"/>
            <ac:spMk id="44" creationId="{F70C165A-39E0-4B46-8E3E-E7152D6A12B8}"/>
          </ac:spMkLst>
        </pc:spChg>
        <pc:spChg chg="mod">
          <ac:chgData name="Scott DeLoach" userId="e5ffe5c9-f8d4-4681-b92f-ad7c997ba6a6" providerId="ADAL" clId="{4A1966C4-51F6-4177-80F1-10104ABC499A}" dt="2020-01-29T20:03:18.997" v="666" actId="14861"/>
          <ac:spMkLst>
            <pc:docMk/>
            <pc:sldMk cId="4240533373" sldId="297"/>
            <ac:spMk id="45" creationId="{4EEEE39D-9701-40AB-814A-508AC5929A64}"/>
          </ac:spMkLst>
        </pc:spChg>
        <pc:spChg chg="mod">
          <ac:chgData name="Scott DeLoach" userId="e5ffe5c9-f8d4-4681-b92f-ad7c997ba6a6" providerId="ADAL" clId="{4A1966C4-51F6-4177-80F1-10104ABC499A}" dt="2020-01-29T20:03:18.997" v="666" actId="14861"/>
          <ac:spMkLst>
            <pc:docMk/>
            <pc:sldMk cId="4240533373" sldId="297"/>
            <ac:spMk id="46" creationId="{330EC729-C02A-46FA-BD06-FC33DC15A572}"/>
          </ac:spMkLst>
        </pc:spChg>
        <pc:spChg chg="mod">
          <ac:chgData name="Scott DeLoach" userId="e5ffe5c9-f8d4-4681-b92f-ad7c997ba6a6" providerId="ADAL" clId="{4A1966C4-51F6-4177-80F1-10104ABC499A}" dt="2020-01-29T20:03:18.997" v="666" actId="14861"/>
          <ac:spMkLst>
            <pc:docMk/>
            <pc:sldMk cId="4240533373" sldId="297"/>
            <ac:spMk id="47" creationId="{7B69C315-F61B-4E67-B76D-E7FC448712E4}"/>
          </ac:spMkLst>
        </pc:spChg>
        <pc:spChg chg="mod">
          <ac:chgData name="Scott DeLoach" userId="e5ffe5c9-f8d4-4681-b92f-ad7c997ba6a6" providerId="ADAL" clId="{4A1966C4-51F6-4177-80F1-10104ABC499A}" dt="2020-01-29T20:03:18.997" v="666" actId="14861"/>
          <ac:spMkLst>
            <pc:docMk/>
            <pc:sldMk cId="4240533373" sldId="297"/>
            <ac:spMk id="49" creationId="{089B7762-DF6D-4A25-B14A-36121CC11735}"/>
          </ac:spMkLst>
        </pc:spChg>
        <pc:spChg chg="mod">
          <ac:chgData name="Scott DeLoach" userId="e5ffe5c9-f8d4-4681-b92f-ad7c997ba6a6" providerId="ADAL" clId="{4A1966C4-51F6-4177-80F1-10104ABC499A}" dt="2020-01-29T20:03:18.997" v="666" actId="14861"/>
          <ac:spMkLst>
            <pc:docMk/>
            <pc:sldMk cId="4240533373" sldId="297"/>
            <ac:spMk id="50" creationId="{312C4016-6584-4C6F-AE66-9CE69DDFDF52}"/>
          </ac:spMkLst>
        </pc:spChg>
        <pc:spChg chg="mod">
          <ac:chgData name="Scott DeLoach" userId="e5ffe5c9-f8d4-4681-b92f-ad7c997ba6a6" providerId="ADAL" clId="{4A1966C4-51F6-4177-80F1-10104ABC499A}" dt="2020-01-29T20:03:18.997" v="666" actId="14861"/>
          <ac:spMkLst>
            <pc:docMk/>
            <pc:sldMk cId="4240533373" sldId="297"/>
            <ac:spMk id="52" creationId="{3B85C2C9-A6B8-4E62-85EB-9354E0369C55}"/>
          </ac:spMkLst>
        </pc:spChg>
        <pc:spChg chg="mod">
          <ac:chgData name="Scott DeLoach" userId="e5ffe5c9-f8d4-4681-b92f-ad7c997ba6a6" providerId="ADAL" clId="{4A1966C4-51F6-4177-80F1-10104ABC499A}" dt="2020-01-29T20:03:18.997" v="666" actId="14861"/>
          <ac:spMkLst>
            <pc:docMk/>
            <pc:sldMk cId="4240533373" sldId="297"/>
            <ac:spMk id="53" creationId="{F27557D6-8F46-4862-91EA-7899CD680777}"/>
          </ac:spMkLst>
        </pc:spChg>
        <pc:spChg chg="del">
          <ac:chgData name="Scott DeLoach" userId="e5ffe5c9-f8d4-4681-b92f-ad7c997ba6a6" providerId="ADAL" clId="{4A1966C4-51F6-4177-80F1-10104ABC499A}" dt="2020-01-29T20:03:14.833" v="665" actId="478"/>
          <ac:spMkLst>
            <pc:docMk/>
            <pc:sldMk cId="4240533373" sldId="297"/>
            <ac:spMk id="54" creationId="{B10342FA-3F7D-46CA-93A0-267642BC5127}"/>
          </ac:spMkLst>
        </pc:spChg>
        <pc:spChg chg="add mod">
          <ac:chgData name="Scott DeLoach" userId="e5ffe5c9-f8d4-4681-b92f-ad7c997ba6a6" providerId="ADAL" clId="{4A1966C4-51F6-4177-80F1-10104ABC499A}" dt="2020-01-29T20:04:35.804" v="686" actId="20577"/>
          <ac:spMkLst>
            <pc:docMk/>
            <pc:sldMk cId="4240533373" sldId="297"/>
            <ac:spMk id="55" creationId="{659F5CC4-EAAC-4DC8-AC99-5F4F8C6F7C18}"/>
          </ac:spMkLst>
        </pc:spChg>
        <pc:spChg chg="mod">
          <ac:chgData name="Scott DeLoach" userId="e5ffe5c9-f8d4-4681-b92f-ad7c997ba6a6" providerId="ADAL" clId="{4A1966C4-51F6-4177-80F1-10104ABC499A}" dt="2020-01-29T20:03:18.997" v="666" actId="14861"/>
          <ac:spMkLst>
            <pc:docMk/>
            <pc:sldMk cId="4240533373" sldId="297"/>
            <ac:spMk id="56" creationId="{4F41DBB2-63A7-408F-B983-3189F600CAD6}"/>
          </ac:spMkLst>
        </pc:spChg>
        <pc:spChg chg="mod">
          <ac:chgData name="Scott DeLoach" userId="e5ffe5c9-f8d4-4681-b92f-ad7c997ba6a6" providerId="ADAL" clId="{4A1966C4-51F6-4177-80F1-10104ABC499A}" dt="2020-01-29T20:03:18.997" v="666" actId="14861"/>
          <ac:spMkLst>
            <pc:docMk/>
            <pc:sldMk cId="4240533373" sldId="297"/>
            <ac:spMk id="57" creationId="{7A5E8D71-DE2C-4AA2-8076-F9DF4CD7CEC2}"/>
          </ac:spMkLst>
        </pc:spChg>
        <pc:spChg chg="mod">
          <ac:chgData name="Scott DeLoach" userId="e5ffe5c9-f8d4-4681-b92f-ad7c997ba6a6" providerId="ADAL" clId="{4A1966C4-51F6-4177-80F1-10104ABC499A}" dt="2020-01-29T20:03:18.997" v="666" actId="14861"/>
          <ac:spMkLst>
            <pc:docMk/>
            <pc:sldMk cId="4240533373" sldId="297"/>
            <ac:spMk id="58" creationId="{63FD2AE0-B598-4491-8F3F-37710CD56C1F}"/>
          </ac:spMkLst>
        </pc:spChg>
        <pc:spChg chg="mod">
          <ac:chgData name="Scott DeLoach" userId="e5ffe5c9-f8d4-4681-b92f-ad7c997ba6a6" providerId="ADAL" clId="{4A1966C4-51F6-4177-80F1-10104ABC499A}" dt="2020-01-29T20:03:18.997" v="666" actId="14861"/>
          <ac:spMkLst>
            <pc:docMk/>
            <pc:sldMk cId="4240533373" sldId="297"/>
            <ac:spMk id="61" creationId="{80E8FA81-D3C7-4F0C-A476-882058823CF7}"/>
          </ac:spMkLst>
        </pc:spChg>
        <pc:spChg chg="mod">
          <ac:chgData name="Scott DeLoach" userId="e5ffe5c9-f8d4-4681-b92f-ad7c997ba6a6" providerId="ADAL" clId="{4A1966C4-51F6-4177-80F1-10104ABC499A}" dt="2020-01-29T20:03:18.997" v="666" actId="14861"/>
          <ac:spMkLst>
            <pc:docMk/>
            <pc:sldMk cId="4240533373" sldId="297"/>
            <ac:spMk id="62" creationId="{911B2004-E1BD-4055-AB4B-703EBD524C7B}"/>
          </ac:spMkLst>
        </pc:spChg>
        <pc:spChg chg="mod">
          <ac:chgData name="Scott DeLoach" userId="e5ffe5c9-f8d4-4681-b92f-ad7c997ba6a6" providerId="ADAL" clId="{4A1966C4-51F6-4177-80F1-10104ABC499A}" dt="2020-01-29T20:03:18.997" v="666" actId="14861"/>
          <ac:spMkLst>
            <pc:docMk/>
            <pc:sldMk cId="4240533373" sldId="297"/>
            <ac:spMk id="70" creationId="{DD1DAB3E-FB58-4F12-90AA-9F07E95AD6E8}"/>
          </ac:spMkLst>
        </pc:spChg>
        <pc:spChg chg="mod">
          <ac:chgData name="Scott DeLoach" userId="e5ffe5c9-f8d4-4681-b92f-ad7c997ba6a6" providerId="ADAL" clId="{4A1966C4-51F6-4177-80F1-10104ABC499A}" dt="2020-01-29T20:03:18.997" v="666" actId="14861"/>
          <ac:spMkLst>
            <pc:docMk/>
            <pc:sldMk cId="4240533373" sldId="297"/>
            <ac:spMk id="71" creationId="{3F176678-5BD8-4E32-801B-A473294F34AE}"/>
          </ac:spMkLst>
        </pc:spChg>
        <pc:spChg chg="mod">
          <ac:chgData name="Scott DeLoach" userId="e5ffe5c9-f8d4-4681-b92f-ad7c997ba6a6" providerId="ADAL" clId="{4A1966C4-51F6-4177-80F1-10104ABC499A}" dt="2020-01-29T20:03:18.997" v="666" actId="14861"/>
          <ac:spMkLst>
            <pc:docMk/>
            <pc:sldMk cId="4240533373" sldId="297"/>
            <ac:spMk id="72" creationId="{4D39DEF4-D80E-488C-BA84-952BD69D3BC1}"/>
          </ac:spMkLst>
        </pc:spChg>
        <pc:spChg chg="mod">
          <ac:chgData name="Scott DeLoach" userId="e5ffe5c9-f8d4-4681-b92f-ad7c997ba6a6" providerId="ADAL" clId="{4A1966C4-51F6-4177-80F1-10104ABC499A}" dt="2020-01-29T20:03:18.997" v="666" actId="14861"/>
          <ac:spMkLst>
            <pc:docMk/>
            <pc:sldMk cId="4240533373" sldId="297"/>
            <ac:spMk id="78" creationId="{B0EA2ED1-A9FA-4ECB-8B4E-ACF96B73486B}"/>
          </ac:spMkLst>
        </pc:spChg>
        <pc:spChg chg="mod">
          <ac:chgData name="Scott DeLoach" userId="e5ffe5c9-f8d4-4681-b92f-ad7c997ba6a6" providerId="ADAL" clId="{4A1966C4-51F6-4177-80F1-10104ABC499A}" dt="2020-01-29T20:03:18.997" v="666" actId="14861"/>
          <ac:spMkLst>
            <pc:docMk/>
            <pc:sldMk cId="4240533373" sldId="297"/>
            <ac:spMk id="94" creationId="{7917B01C-E881-4E7E-A5E2-7F5F50A922FF}"/>
          </ac:spMkLst>
        </pc:spChg>
        <pc:spChg chg="mod">
          <ac:chgData name="Scott DeLoach" userId="e5ffe5c9-f8d4-4681-b92f-ad7c997ba6a6" providerId="ADAL" clId="{4A1966C4-51F6-4177-80F1-10104ABC499A}" dt="2020-01-29T20:03:18.997" v="666" actId="14861"/>
          <ac:spMkLst>
            <pc:docMk/>
            <pc:sldMk cId="4240533373" sldId="297"/>
            <ac:spMk id="100" creationId="{99F10BC9-3260-4DCF-AFE5-6C5FB8C30BF2}"/>
          </ac:spMkLst>
        </pc:spChg>
        <pc:cxnChg chg="mod">
          <ac:chgData name="Scott DeLoach" userId="e5ffe5c9-f8d4-4681-b92f-ad7c997ba6a6" providerId="ADAL" clId="{4A1966C4-51F6-4177-80F1-10104ABC499A}" dt="2020-01-29T20:03:18.997" v="666" actId="14861"/>
          <ac:cxnSpMkLst>
            <pc:docMk/>
            <pc:sldMk cId="4240533373" sldId="297"/>
            <ac:cxnSpMk id="15" creationId="{494D7C2B-D40A-4655-BF27-BC25FD503A9A}"/>
          </ac:cxnSpMkLst>
        </pc:cxnChg>
        <pc:cxnChg chg="mod">
          <ac:chgData name="Scott DeLoach" userId="e5ffe5c9-f8d4-4681-b92f-ad7c997ba6a6" providerId="ADAL" clId="{4A1966C4-51F6-4177-80F1-10104ABC499A}" dt="2020-01-29T20:03:18.997" v="666" actId="14861"/>
          <ac:cxnSpMkLst>
            <pc:docMk/>
            <pc:sldMk cId="4240533373" sldId="297"/>
            <ac:cxnSpMk id="16" creationId="{861C5DDF-B804-40EF-9838-138EB79487AD}"/>
          </ac:cxnSpMkLst>
        </pc:cxnChg>
        <pc:cxnChg chg="mod">
          <ac:chgData name="Scott DeLoach" userId="e5ffe5c9-f8d4-4681-b92f-ad7c997ba6a6" providerId="ADAL" clId="{4A1966C4-51F6-4177-80F1-10104ABC499A}" dt="2020-01-29T20:03:18.997" v="666" actId="14861"/>
          <ac:cxnSpMkLst>
            <pc:docMk/>
            <pc:sldMk cId="4240533373" sldId="297"/>
            <ac:cxnSpMk id="17" creationId="{698C8156-0E24-4F1E-B9FB-7B26E960B50F}"/>
          </ac:cxnSpMkLst>
        </pc:cxnChg>
        <pc:cxnChg chg="mod">
          <ac:chgData name="Scott DeLoach" userId="e5ffe5c9-f8d4-4681-b92f-ad7c997ba6a6" providerId="ADAL" clId="{4A1966C4-51F6-4177-80F1-10104ABC499A}" dt="2020-01-29T20:03:18.997" v="666" actId="14861"/>
          <ac:cxnSpMkLst>
            <pc:docMk/>
            <pc:sldMk cId="4240533373" sldId="297"/>
            <ac:cxnSpMk id="18" creationId="{46402E9F-FA36-4D7F-AD9E-454F5A55118A}"/>
          </ac:cxnSpMkLst>
        </pc:cxnChg>
        <pc:cxnChg chg="mod">
          <ac:chgData name="Scott DeLoach" userId="e5ffe5c9-f8d4-4681-b92f-ad7c997ba6a6" providerId="ADAL" clId="{4A1966C4-51F6-4177-80F1-10104ABC499A}" dt="2020-01-29T20:03:18.997" v="666" actId="14861"/>
          <ac:cxnSpMkLst>
            <pc:docMk/>
            <pc:sldMk cId="4240533373" sldId="297"/>
            <ac:cxnSpMk id="41" creationId="{36FECEC0-0CF5-42CB-8045-8B0A7F4E47F8}"/>
          </ac:cxnSpMkLst>
        </pc:cxnChg>
        <pc:cxnChg chg="mod">
          <ac:chgData name="Scott DeLoach" userId="e5ffe5c9-f8d4-4681-b92f-ad7c997ba6a6" providerId="ADAL" clId="{4A1966C4-51F6-4177-80F1-10104ABC499A}" dt="2020-01-29T20:03:18.997" v="666" actId="14861"/>
          <ac:cxnSpMkLst>
            <pc:docMk/>
            <pc:sldMk cId="4240533373" sldId="297"/>
            <ac:cxnSpMk id="48" creationId="{BB8ECE9C-261E-466A-A9C7-895170320632}"/>
          </ac:cxnSpMkLst>
        </pc:cxnChg>
        <pc:cxnChg chg="mod">
          <ac:chgData name="Scott DeLoach" userId="e5ffe5c9-f8d4-4681-b92f-ad7c997ba6a6" providerId="ADAL" clId="{4A1966C4-51F6-4177-80F1-10104ABC499A}" dt="2020-01-29T20:03:18.997" v="666" actId="14861"/>
          <ac:cxnSpMkLst>
            <pc:docMk/>
            <pc:sldMk cId="4240533373" sldId="297"/>
            <ac:cxnSpMk id="51" creationId="{C133C6AF-707F-4510-B34A-63BF6D7372F7}"/>
          </ac:cxnSpMkLst>
        </pc:cxnChg>
        <pc:cxnChg chg="mod">
          <ac:chgData name="Scott DeLoach" userId="e5ffe5c9-f8d4-4681-b92f-ad7c997ba6a6" providerId="ADAL" clId="{4A1966C4-51F6-4177-80F1-10104ABC499A}" dt="2020-01-29T20:03:18.997" v="666" actId="14861"/>
          <ac:cxnSpMkLst>
            <pc:docMk/>
            <pc:sldMk cId="4240533373" sldId="297"/>
            <ac:cxnSpMk id="73" creationId="{243AEBA9-21F4-4F4C-AB83-BA9B0E09EE05}"/>
          </ac:cxnSpMkLst>
        </pc:cxnChg>
        <pc:cxnChg chg="mod">
          <ac:chgData name="Scott DeLoach" userId="e5ffe5c9-f8d4-4681-b92f-ad7c997ba6a6" providerId="ADAL" clId="{4A1966C4-51F6-4177-80F1-10104ABC499A}" dt="2020-01-29T20:03:18.997" v="666" actId="14861"/>
          <ac:cxnSpMkLst>
            <pc:docMk/>
            <pc:sldMk cId="4240533373" sldId="297"/>
            <ac:cxnSpMk id="74" creationId="{EB7A9CF1-A687-4771-844E-119EE72F79CA}"/>
          </ac:cxnSpMkLst>
        </pc:cxnChg>
        <pc:cxnChg chg="mod">
          <ac:chgData name="Scott DeLoach" userId="e5ffe5c9-f8d4-4681-b92f-ad7c997ba6a6" providerId="ADAL" clId="{4A1966C4-51F6-4177-80F1-10104ABC499A}" dt="2020-01-29T20:03:18.997" v="666" actId="14861"/>
          <ac:cxnSpMkLst>
            <pc:docMk/>
            <pc:sldMk cId="4240533373" sldId="297"/>
            <ac:cxnSpMk id="77" creationId="{3CF9E892-0873-4AF0-B32B-8C4ECBD06BE5}"/>
          </ac:cxnSpMkLst>
        </pc:cxnChg>
        <pc:cxnChg chg="mod">
          <ac:chgData name="Scott DeLoach" userId="e5ffe5c9-f8d4-4681-b92f-ad7c997ba6a6" providerId="ADAL" clId="{4A1966C4-51F6-4177-80F1-10104ABC499A}" dt="2020-01-29T20:03:18.997" v="666" actId="14861"/>
          <ac:cxnSpMkLst>
            <pc:docMk/>
            <pc:sldMk cId="4240533373" sldId="297"/>
            <ac:cxnSpMk id="80" creationId="{067344E8-9E6D-4329-8A60-DA18132E019A}"/>
          </ac:cxnSpMkLst>
        </pc:cxnChg>
        <pc:cxnChg chg="mod">
          <ac:chgData name="Scott DeLoach" userId="e5ffe5c9-f8d4-4681-b92f-ad7c997ba6a6" providerId="ADAL" clId="{4A1966C4-51F6-4177-80F1-10104ABC499A}" dt="2020-01-29T20:03:18.997" v="666" actId="14861"/>
          <ac:cxnSpMkLst>
            <pc:docMk/>
            <pc:sldMk cId="4240533373" sldId="297"/>
            <ac:cxnSpMk id="83" creationId="{5AD84311-BF31-4CF9-BC12-44F425FECFD5}"/>
          </ac:cxnSpMkLst>
        </pc:cxnChg>
        <pc:cxnChg chg="mod">
          <ac:chgData name="Scott DeLoach" userId="e5ffe5c9-f8d4-4681-b92f-ad7c997ba6a6" providerId="ADAL" clId="{4A1966C4-51F6-4177-80F1-10104ABC499A}" dt="2020-01-29T20:03:18.997" v="666" actId="14861"/>
          <ac:cxnSpMkLst>
            <pc:docMk/>
            <pc:sldMk cId="4240533373" sldId="297"/>
            <ac:cxnSpMk id="84" creationId="{821C29DC-0FEE-446A-A13F-D1491FD8438D}"/>
          </ac:cxnSpMkLst>
        </pc:cxnChg>
        <pc:cxnChg chg="mod">
          <ac:chgData name="Scott DeLoach" userId="e5ffe5c9-f8d4-4681-b92f-ad7c997ba6a6" providerId="ADAL" clId="{4A1966C4-51F6-4177-80F1-10104ABC499A}" dt="2020-01-29T20:03:18.997" v="666" actId="14861"/>
          <ac:cxnSpMkLst>
            <pc:docMk/>
            <pc:sldMk cId="4240533373" sldId="297"/>
            <ac:cxnSpMk id="86" creationId="{86B44169-AD55-47A2-9202-8727342C39C5}"/>
          </ac:cxnSpMkLst>
        </pc:cxnChg>
        <pc:cxnChg chg="mod">
          <ac:chgData name="Scott DeLoach" userId="e5ffe5c9-f8d4-4681-b92f-ad7c997ba6a6" providerId="ADAL" clId="{4A1966C4-51F6-4177-80F1-10104ABC499A}" dt="2020-01-29T20:03:18.997" v="666" actId="14861"/>
          <ac:cxnSpMkLst>
            <pc:docMk/>
            <pc:sldMk cId="4240533373" sldId="297"/>
            <ac:cxnSpMk id="89" creationId="{F69A3A31-4A91-4D1E-9444-71777643F44A}"/>
          </ac:cxnSpMkLst>
        </pc:cxnChg>
        <pc:cxnChg chg="mod">
          <ac:chgData name="Scott DeLoach" userId="e5ffe5c9-f8d4-4681-b92f-ad7c997ba6a6" providerId="ADAL" clId="{4A1966C4-51F6-4177-80F1-10104ABC499A}" dt="2020-01-29T20:03:18.997" v="666" actId="14861"/>
          <ac:cxnSpMkLst>
            <pc:docMk/>
            <pc:sldMk cId="4240533373" sldId="297"/>
            <ac:cxnSpMk id="90" creationId="{1D8F92DA-2FCA-4756-BDBE-2FEA84EDC29E}"/>
          </ac:cxnSpMkLst>
        </pc:cxnChg>
        <pc:cxnChg chg="mod">
          <ac:chgData name="Scott DeLoach" userId="e5ffe5c9-f8d4-4681-b92f-ad7c997ba6a6" providerId="ADAL" clId="{4A1966C4-51F6-4177-80F1-10104ABC499A}" dt="2020-01-29T20:03:18.997" v="666" actId="14861"/>
          <ac:cxnSpMkLst>
            <pc:docMk/>
            <pc:sldMk cId="4240533373" sldId="297"/>
            <ac:cxnSpMk id="95" creationId="{466EF604-B031-48A7-8C1A-EF6A6082CC9F}"/>
          </ac:cxnSpMkLst>
        </pc:cxnChg>
        <pc:cxnChg chg="mod">
          <ac:chgData name="Scott DeLoach" userId="e5ffe5c9-f8d4-4681-b92f-ad7c997ba6a6" providerId="ADAL" clId="{4A1966C4-51F6-4177-80F1-10104ABC499A}" dt="2020-01-29T20:03:18.997" v="666" actId="14861"/>
          <ac:cxnSpMkLst>
            <pc:docMk/>
            <pc:sldMk cId="4240533373" sldId="297"/>
            <ac:cxnSpMk id="98" creationId="{99A28700-6F96-4D44-A424-D3A9B5182CF1}"/>
          </ac:cxnSpMkLst>
        </pc:cxnChg>
        <pc:cxnChg chg="mod">
          <ac:chgData name="Scott DeLoach" userId="e5ffe5c9-f8d4-4681-b92f-ad7c997ba6a6" providerId="ADAL" clId="{4A1966C4-51F6-4177-80F1-10104ABC499A}" dt="2020-01-29T20:03:18.997" v="666" actId="14861"/>
          <ac:cxnSpMkLst>
            <pc:docMk/>
            <pc:sldMk cId="4240533373" sldId="297"/>
            <ac:cxnSpMk id="105" creationId="{854CF708-B594-4DB2-9C00-0E9AE3CC1D40}"/>
          </ac:cxnSpMkLst>
        </pc:cxnChg>
      </pc:sldChg>
      <pc:sldChg chg="addSp delSp modSp add">
        <pc:chgData name="Scott DeLoach" userId="e5ffe5c9-f8d4-4681-b92f-ad7c997ba6a6" providerId="ADAL" clId="{4A1966C4-51F6-4177-80F1-10104ABC499A}" dt="2020-01-29T20:11:56.122" v="736" actId="1076"/>
        <pc:sldMkLst>
          <pc:docMk/>
          <pc:sldMk cId="1705647002" sldId="298"/>
        </pc:sldMkLst>
        <pc:spChg chg="add del mod">
          <ac:chgData name="Scott DeLoach" userId="e5ffe5c9-f8d4-4681-b92f-ad7c997ba6a6" providerId="ADAL" clId="{4A1966C4-51F6-4177-80F1-10104ABC499A}" dt="2020-01-29T20:09:58.135" v="689" actId="478"/>
          <ac:spMkLst>
            <pc:docMk/>
            <pc:sldMk cId="1705647002" sldId="298"/>
            <ac:spMk id="2" creationId="{1A96374B-027E-48C5-9B94-C416CC50939D}"/>
          </ac:spMkLst>
        </pc:spChg>
        <pc:spChg chg="add mod">
          <ac:chgData name="Scott DeLoach" userId="e5ffe5c9-f8d4-4681-b92f-ad7c997ba6a6" providerId="ADAL" clId="{4A1966C4-51F6-4177-80F1-10104ABC499A}" dt="2020-01-29T20:11:56.122" v="736" actId="1076"/>
          <ac:spMkLst>
            <pc:docMk/>
            <pc:sldMk cId="1705647002" sldId="298"/>
            <ac:spMk id="3" creationId="{50397BB5-5A68-4A77-85D8-97BFDB153AA4}"/>
          </ac:spMkLst>
        </pc:spChg>
        <pc:spChg chg="add mod">
          <ac:chgData name="Scott DeLoach" userId="e5ffe5c9-f8d4-4681-b92f-ad7c997ba6a6" providerId="ADAL" clId="{4A1966C4-51F6-4177-80F1-10104ABC499A}" dt="2020-01-29T20:11:38.608" v="717" actId="1076"/>
          <ac:spMkLst>
            <pc:docMk/>
            <pc:sldMk cId="1705647002" sldId="298"/>
            <ac:spMk id="4" creationId="{9C163DC1-F627-4BD7-8E88-5D9B268CD311}"/>
          </ac:spMkLst>
        </pc:spChg>
      </pc:sldChg>
      <pc:sldChg chg="del">
        <pc:chgData name="Scott DeLoach" userId="e5ffe5c9-f8d4-4681-b92f-ad7c997ba6a6" providerId="ADAL" clId="{4A1966C4-51F6-4177-80F1-10104ABC499A}" dt="2020-01-29T19:20:51.454" v="19" actId="47"/>
        <pc:sldMkLst>
          <pc:docMk/>
          <pc:sldMk cId="1733174070" sldId="298"/>
        </pc:sldMkLst>
      </pc:sldChg>
      <pc:sldChg chg="add del">
        <pc:chgData name="Scott DeLoach" userId="e5ffe5c9-f8d4-4681-b92f-ad7c997ba6a6" providerId="ADAL" clId="{4A1966C4-51F6-4177-80F1-10104ABC499A}" dt="2020-01-29T19:55:21.496" v="536" actId="47"/>
        <pc:sldMkLst>
          <pc:docMk/>
          <pc:sldMk cId="1849503312" sldId="298"/>
        </pc:sldMkLst>
      </pc:sldChg>
      <pc:sldChg chg="addSp delSp modSp add">
        <pc:chgData name="Scott DeLoach" userId="e5ffe5c9-f8d4-4681-b92f-ad7c997ba6a6" providerId="ADAL" clId="{4A1966C4-51F6-4177-80F1-10104ABC499A}" dt="2020-01-29T20:17:03.546" v="1039" actId="478"/>
        <pc:sldMkLst>
          <pc:docMk/>
          <pc:sldMk cId="3113244253" sldId="299"/>
        </pc:sldMkLst>
        <pc:spChg chg="del mod">
          <ac:chgData name="Scott DeLoach" userId="e5ffe5c9-f8d4-4681-b92f-ad7c997ba6a6" providerId="ADAL" clId="{4A1966C4-51F6-4177-80F1-10104ABC499A}" dt="2020-01-29T20:17:01.310" v="1038" actId="478"/>
          <ac:spMkLst>
            <pc:docMk/>
            <pc:sldMk cId="3113244253" sldId="299"/>
            <ac:spMk id="3" creationId="{50397BB5-5A68-4A77-85D8-97BFDB153AA4}"/>
          </ac:spMkLst>
        </pc:spChg>
        <pc:spChg chg="del mod">
          <ac:chgData name="Scott DeLoach" userId="e5ffe5c9-f8d4-4681-b92f-ad7c997ba6a6" providerId="ADAL" clId="{4A1966C4-51F6-4177-80F1-10104ABC499A}" dt="2020-01-29T20:17:03.546" v="1039" actId="478"/>
          <ac:spMkLst>
            <pc:docMk/>
            <pc:sldMk cId="3113244253" sldId="299"/>
            <ac:spMk id="4" creationId="{9C163DC1-F627-4BD7-8E88-5D9B268CD311}"/>
          </ac:spMkLst>
        </pc:spChg>
        <pc:spChg chg="add mod">
          <ac:chgData name="Scott DeLoach" userId="e5ffe5c9-f8d4-4681-b92f-ad7c997ba6a6" providerId="ADAL" clId="{4A1966C4-51F6-4177-80F1-10104ABC499A}" dt="2020-01-29T20:16:34.726" v="1032" actId="14100"/>
          <ac:spMkLst>
            <pc:docMk/>
            <pc:sldMk cId="3113244253" sldId="299"/>
            <ac:spMk id="5" creationId="{AA2D146C-C0EB-4A08-8D41-4E73C2195189}"/>
          </ac:spMkLst>
        </pc:spChg>
      </pc:sldChg>
      <pc:sldChg chg="del">
        <pc:chgData name="Scott DeLoach" userId="e5ffe5c9-f8d4-4681-b92f-ad7c997ba6a6" providerId="ADAL" clId="{4A1966C4-51F6-4177-80F1-10104ABC499A}" dt="2020-01-29T19:20:51.454" v="19" actId="47"/>
        <pc:sldMkLst>
          <pc:docMk/>
          <pc:sldMk cId="3335965835" sldId="299"/>
        </pc:sldMkLst>
      </pc:sldChg>
      <pc:sldChg chg="delSp add">
        <pc:chgData name="Scott DeLoach" userId="e5ffe5c9-f8d4-4681-b92f-ad7c997ba6a6" providerId="ADAL" clId="{4A1966C4-51F6-4177-80F1-10104ABC499A}" dt="2020-01-29T20:17:06.915" v="1040" actId="478"/>
        <pc:sldMkLst>
          <pc:docMk/>
          <pc:sldMk cId="2227899220" sldId="300"/>
        </pc:sldMkLst>
        <pc:spChg chg="del">
          <ac:chgData name="Scott DeLoach" userId="e5ffe5c9-f8d4-4681-b92f-ad7c997ba6a6" providerId="ADAL" clId="{4A1966C4-51F6-4177-80F1-10104ABC499A}" dt="2020-01-29T20:17:06.915" v="1040" actId="478"/>
          <ac:spMkLst>
            <pc:docMk/>
            <pc:sldMk cId="2227899220" sldId="300"/>
            <ac:spMk id="3" creationId="{50397BB5-5A68-4A77-85D8-97BFDB153AA4}"/>
          </ac:spMkLst>
        </pc:spChg>
      </pc:sldChg>
      <pc:sldChg chg="del">
        <pc:chgData name="Scott DeLoach" userId="e5ffe5c9-f8d4-4681-b92f-ad7c997ba6a6" providerId="ADAL" clId="{4A1966C4-51F6-4177-80F1-10104ABC499A}" dt="2020-01-29T19:20:51.454" v="19" actId="47"/>
        <pc:sldMkLst>
          <pc:docMk/>
          <pc:sldMk cId="4038961165" sldId="300"/>
        </pc:sldMkLst>
      </pc:sldChg>
      <pc:sldChg chg="add">
        <pc:chgData name="Scott DeLoach" userId="e5ffe5c9-f8d4-4681-b92f-ad7c997ba6a6" providerId="ADAL" clId="{4A1966C4-51F6-4177-80F1-10104ABC499A}" dt="2020-01-29T20:16:56.296" v="1036"/>
        <pc:sldMkLst>
          <pc:docMk/>
          <pc:sldMk cId="531058164" sldId="301"/>
        </pc:sldMkLst>
      </pc:sldChg>
      <pc:sldChg chg="add del">
        <pc:chgData name="Scott DeLoach" userId="e5ffe5c9-f8d4-4681-b92f-ad7c997ba6a6" providerId="ADAL" clId="{4A1966C4-51F6-4177-80F1-10104ABC499A}" dt="2020-01-29T20:17:11.645" v="1041" actId="47"/>
        <pc:sldMkLst>
          <pc:docMk/>
          <pc:sldMk cId="165624318" sldId="302"/>
        </pc:sldMkLst>
      </pc:sldChg>
      <pc:sldChg chg="modSp add">
        <pc:chgData name="Scott DeLoach" userId="e5ffe5c9-f8d4-4681-b92f-ad7c997ba6a6" providerId="ADAL" clId="{4A1966C4-51F6-4177-80F1-10104ABC499A}" dt="2020-01-29T20:17:38.020" v="1046" actId="20577"/>
        <pc:sldMkLst>
          <pc:docMk/>
          <pc:sldMk cId="2421855965" sldId="302"/>
        </pc:sldMkLst>
        <pc:spChg chg="mod">
          <ac:chgData name="Scott DeLoach" userId="e5ffe5c9-f8d4-4681-b92f-ad7c997ba6a6" providerId="ADAL" clId="{4A1966C4-51F6-4177-80F1-10104ABC499A}" dt="2020-01-29T20:17:38.020" v="1046" actId="20577"/>
          <ac:spMkLst>
            <pc:docMk/>
            <pc:sldMk cId="2421855965" sldId="302"/>
            <ac:spMk id="5" creationId="{AA2D146C-C0EB-4A08-8D41-4E73C2195189}"/>
          </ac:spMkLst>
        </pc:spChg>
      </pc:sldChg>
      <pc:sldChg chg="modSp add">
        <pc:chgData name="Scott DeLoach" userId="e5ffe5c9-f8d4-4681-b92f-ad7c997ba6a6" providerId="ADAL" clId="{4A1966C4-51F6-4177-80F1-10104ABC499A}" dt="2020-01-29T20:19:10.622" v="1111" actId="6549"/>
        <pc:sldMkLst>
          <pc:docMk/>
          <pc:sldMk cId="2756580335" sldId="303"/>
        </pc:sldMkLst>
        <pc:spChg chg="mod">
          <ac:chgData name="Scott DeLoach" userId="e5ffe5c9-f8d4-4681-b92f-ad7c997ba6a6" providerId="ADAL" clId="{4A1966C4-51F6-4177-80F1-10104ABC499A}" dt="2020-01-29T20:19:10.622" v="1111" actId="6549"/>
          <ac:spMkLst>
            <pc:docMk/>
            <pc:sldMk cId="2756580335" sldId="303"/>
            <ac:spMk id="4" creationId="{9C163DC1-F627-4BD7-8E88-5D9B268CD311}"/>
          </ac:spMkLst>
        </pc:spChg>
        <pc:spChg chg="mod">
          <ac:chgData name="Scott DeLoach" userId="e5ffe5c9-f8d4-4681-b92f-ad7c997ba6a6" providerId="ADAL" clId="{4A1966C4-51F6-4177-80F1-10104ABC499A}" dt="2020-01-29T20:17:43.981" v="1050" actId="20577"/>
          <ac:spMkLst>
            <pc:docMk/>
            <pc:sldMk cId="2756580335" sldId="303"/>
            <ac:spMk id="5" creationId="{AA2D146C-C0EB-4A08-8D41-4E73C2195189}"/>
          </ac:spMkLst>
        </pc:spChg>
      </pc:sldChg>
      <pc:sldChg chg="modSp add">
        <pc:chgData name="Scott DeLoach" userId="e5ffe5c9-f8d4-4681-b92f-ad7c997ba6a6" providerId="ADAL" clId="{4A1966C4-51F6-4177-80F1-10104ABC499A}" dt="2020-01-29T20:18:45.822" v="1101" actId="1076"/>
        <pc:sldMkLst>
          <pc:docMk/>
          <pc:sldMk cId="3034535030" sldId="304"/>
        </pc:sldMkLst>
        <pc:spChg chg="mod">
          <ac:chgData name="Scott DeLoach" userId="e5ffe5c9-f8d4-4681-b92f-ad7c997ba6a6" providerId="ADAL" clId="{4A1966C4-51F6-4177-80F1-10104ABC499A}" dt="2020-01-29T20:18:45.822" v="1101" actId="1076"/>
          <ac:spMkLst>
            <pc:docMk/>
            <pc:sldMk cId="3034535030" sldId="304"/>
            <ac:spMk id="3" creationId="{50397BB5-5A68-4A77-85D8-97BFDB153AA4}"/>
          </ac:spMkLst>
        </pc:spChg>
        <pc:spChg chg="mod">
          <ac:chgData name="Scott DeLoach" userId="e5ffe5c9-f8d4-4681-b92f-ad7c997ba6a6" providerId="ADAL" clId="{4A1966C4-51F6-4177-80F1-10104ABC499A}" dt="2020-01-29T20:18:40.942" v="1100" actId="20577"/>
          <ac:spMkLst>
            <pc:docMk/>
            <pc:sldMk cId="3034535030" sldId="304"/>
            <ac:spMk id="4" creationId="{9C163DC1-F627-4BD7-8E88-5D9B268CD311}"/>
          </ac:spMkLst>
        </pc:spChg>
        <pc:spChg chg="mod">
          <ac:chgData name="Scott DeLoach" userId="e5ffe5c9-f8d4-4681-b92f-ad7c997ba6a6" providerId="ADAL" clId="{4A1966C4-51F6-4177-80F1-10104ABC499A}" dt="2020-01-29T20:17:49.124" v="1054" actId="20577"/>
          <ac:spMkLst>
            <pc:docMk/>
            <pc:sldMk cId="3034535030" sldId="304"/>
            <ac:spMk id="5" creationId="{AA2D146C-C0EB-4A08-8D41-4E73C21951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looking at two numbers at the same time, we have to add an extra comparison operator to the algorithm to determine which of the two numbers are larger and smaller. </a:t>
            </a:r>
          </a:p>
          <a:p>
            <a:endParaRPr lang="en-US" dirty="0"/>
          </a:p>
          <a:p>
            <a:r>
              <a:rPr lang="en-US" dirty="0"/>
              <a:t>Therefore, we have 3 comparison operations and thus our time complexity for comparisons is ‘3 * N/2’, or ‘1.5N’.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416215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due to the increased complexity of this algorithm, we actually have 6 possible assignments statements.</a:t>
            </a:r>
          </a:p>
          <a:p>
            <a:endParaRPr lang="en-US" dirty="0"/>
          </a:p>
          <a:p>
            <a:r>
              <a:rPr lang="en-US" dirty="0"/>
              <a:t>Actually, the first four assignments statements - those highlighted in yellow - are based on the comparison ‘x &gt; y’, which means only two of those assignments will be executed each time through the loop.</a:t>
            </a:r>
          </a:p>
          <a:p>
            <a:endParaRPr lang="en-US" dirty="0"/>
          </a:p>
          <a:p>
            <a:r>
              <a:rPr lang="en-US" dirty="0"/>
              <a:t>And, like the linear algorithm, we have our two possible assignments, which are highlighted in green. </a:t>
            </a:r>
          </a:p>
          <a:p>
            <a:endParaRPr lang="en-US" dirty="0"/>
          </a:p>
          <a:p>
            <a:r>
              <a:rPr lang="en-US" dirty="0"/>
              <a:t>So, if we look at the worst-case scenario, we can execute 3 assignment statements each time through the loop. And, in the best-case, we would only execute 2 assignment statements.</a:t>
            </a:r>
          </a:p>
          <a:p>
            <a:endParaRPr lang="en-US" dirty="0"/>
          </a:p>
          <a:p>
            <a:r>
              <a:rPr lang="en-US" dirty="0"/>
              <a:t>Thus, since we go through the loop ‘N/2’ times, our worst-case time complexity for assignments is ‘3 * N/2’, or ‘1.5N’, while our best case time complexity is ‘2 * N/2’ or ‘N’.</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219086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we did for the linear algorithm, we will take those equations and combine them to get the best and worst-case scenarios. </a:t>
            </a:r>
          </a:p>
          <a:p>
            <a:endParaRPr lang="en-US" dirty="0"/>
          </a:p>
          <a:p>
            <a:r>
              <a:rPr lang="en-US" dirty="0"/>
              <a:t>Here the worst-case is ‘1.5N + 2N’ and the best case is ‘1.5N + 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3606015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compare the algorithm. Based on our analysis of the best- and worst-case scenarios, it easy to see that the linear algorithm will actually be faster than the pairs algorithm. We know this by comparing the complexity equations directly.</a:t>
            </a:r>
          </a:p>
          <a:p>
            <a:endParaRPr lang="en-US" dirty="0"/>
          </a:p>
          <a:p>
            <a:r>
              <a:rPr lang="en-US" dirty="0"/>
              <a:t>In the worst-case scenario the linear algorithm will run in ‘3N’ time, which the pairs algorithm will run in ‘3.5N’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Likewise, in the best-case scenario the linear algorithm will run in ‘2N’ time, which the pairs algorithm will run in ‘2.5N’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we never have to worry about whether the pairs algorithm’s best-case is better than the linear algorithms worst-case since they are both based on ‘N’, the number of elements in the array. We only compare using the same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100895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clearer, lets plug in some real numbers. In this case, lets assume that our input is an array of 10,000 numbers. This would equate to ‘N’ being equal to 10,000.</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39165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compute the worst-case analysis for the linear algorithm, which is 30,000 operations.</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164072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that against the worst-case analysis for the pairs algorithm, we see that the pairs algorithm will perform 5,000 more operations than the linear algorithm.</a:t>
            </a:r>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385763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best-case analysis for the same scenario.</a:t>
            </a:r>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175897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linear algorithm will perform 20,000 operations</a:t>
            </a:r>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1284956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pairs algorithm will run 25,000 operations, or 5,000 more than the linear algorithm. </a:t>
            </a:r>
          </a:p>
          <a:p>
            <a:endParaRPr lang="en-US" dirty="0"/>
          </a:p>
          <a:p>
            <a:r>
              <a:rPr lang="en-US" dirty="0"/>
              <a:t>[pause]</a:t>
            </a:r>
          </a:p>
          <a:p>
            <a:endParaRPr lang="en-US" dirty="0"/>
          </a:p>
          <a:p>
            <a:r>
              <a:rPr lang="en-US" dirty="0"/>
              <a:t>So, we’ve shown how to compute time complexity equations that will allow us to compare two algorithms to help us understand which will take the least amount of time. More importantly, the analysis also gives us insight into how the algorithms will scale with the extremely large amounts of data we are seeing in many applications these days.</a:t>
            </a:r>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233189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programmers, you will often need to compare to solutions to a specific problem to determine which is the better solution. In general, that is a hard question. Are we concerned about the time the algorithm takes? Or, are we more concerned with the amount of memory space it uses? Of course, sometimes its both.</a:t>
            </a:r>
          </a:p>
          <a:p>
            <a:endParaRPr lang="en-US" dirty="0"/>
          </a:p>
          <a:p>
            <a:r>
              <a:rPr lang="en-US" dirty="0"/>
              <a:t>In this video, we will discuss “time complexity”, which will allow us compare algorithm based on how efficient they are.</a:t>
            </a:r>
          </a:p>
          <a:p>
            <a:endParaRPr lang="en-US" dirty="0"/>
          </a:p>
          <a:p>
            <a:r>
              <a:rPr lang="en-US" dirty="0"/>
              <a:t>Of course, one way to determine how efficient an algorithm is, is to time it when running against a large number of datasets. However, this is often not feasible, especially when you haven’t actually coded the algorithms yet.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290048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way is to analyze the algorithm to determine best-case and worst-case scenarios based on the size of the data the algorithm works on. This is what we do when we talk about the time complexity of an algorithm.  The goal is to come up with an equation based on key parts of the code, specifically loops, comparisons, and assignments.  </a:t>
            </a:r>
          </a:p>
          <a:p>
            <a:endParaRPr lang="en-US" dirty="0"/>
          </a:p>
          <a:p>
            <a:r>
              <a:rPr lang="en-US" dirty="0"/>
              <a:t>Since loops cause repetition, we usually use them as a multiplier. Comparisons and assignments are simple sequential constructs that only cause an additive effect.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37080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our linear algorithm for finding the maximum and minimum values in a list.</a:t>
            </a:r>
          </a:p>
          <a:p>
            <a:endParaRPr lang="en-US" dirty="0"/>
          </a:p>
          <a:p>
            <a:r>
              <a:rPr lang="en-US" dirty="0"/>
              <a:t>We will look at the loops, comparisons, and assignments to give us an equations that captures the time complexity of the algorithm.</a:t>
            </a:r>
          </a:p>
          <a:p>
            <a:endParaRPr lang="en-US" dirty="0"/>
          </a:p>
          <a:p>
            <a:r>
              <a:rPr lang="en-US" dirty="0"/>
              <a:t>We will not consider the initialization part of the algorithm since it is purely sequential and would only add a constant factor to our equation. We will also ignore the input and output for now to simplify the analysis.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2019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algorithm, there is a one loop that encompasses all our operation. Thus each operation within the loop may be executed each time through the loop. Therefore, loops multiply the effect of the comparison and assignment operators and tend to dominate the time complexity for most algorithms.</a:t>
            </a:r>
          </a:p>
          <a:p>
            <a:endParaRPr lang="en-US" dirty="0"/>
          </a:p>
          <a:p>
            <a:r>
              <a:rPr lang="en-US" dirty="0"/>
              <a:t>In this case, our loop is a ‘for’ loop from 1 to N. Thus it will execute exactly N times when the algorithm runs. We will use this fact to help determine to overall impact of the assignment and comparison operations.</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407220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exactly two comparisons that are executed each time through the loop as shown. Since we go through the loop N times, the number of comparisons in the algorithm will be 2 times N, or 2N.</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3836132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Assignments are a little trickier. In this case, we have two possible assignments, but neither is actually guaranteed to be run since they depend on the value of the variable ‘x’.</a:t>
            </a:r>
          </a:p>
          <a:p>
            <a:endParaRPr lang="en-US" dirty="0"/>
          </a:p>
          <a:p>
            <a:r>
              <a:rPr lang="en-US" dirty="0"/>
              <a:t>Therefore, we try to characterize their impact in terms of best-case and worst-case behavior. </a:t>
            </a:r>
          </a:p>
          <a:p>
            <a:endParaRPr lang="en-US" dirty="0"/>
          </a:p>
          <a:p>
            <a:r>
              <a:rPr lang="en-US" dirty="0"/>
              <a:t>Since they may not be executed at all, the best-case number would be 0 times N, or 0.</a:t>
            </a:r>
          </a:p>
          <a:p>
            <a:endParaRPr lang="en-US" dirty="0"/>
          </a:p>
          <a:p>
            <a:r>
              <a:rPr lang="en-US" dirty="0"/>
              <a:t>However, for the worst-case scenario, on first glance, it looks like both could be executed. However, a quick look will tell us that in actuality, at most only one of the assignments will be made each time through the loop. This is because ‘x’ cannot be strictly greater than ‘max’ and strictly less than ‘min’.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327617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take those equations and combine them, we can get a best and worst-case scenario. We take the time complexity for comparisons and add them to the time complexity for assignments, both in the best and worst-case situations.</a:t>
            </a:r>
          </a:p>
          <a:p>
            <a:endParaRPr lang="en-US" dirty="0"/>
          </a:p>
          <a:p>
            <a:r>
              <a:rPr lang="en-US" dirty="0"/>
              <a:t>Here the worst-case is ‘2N + N’, or ‘3N’ and the best case is ‘2N’.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358877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analysis of the pairs algorithm for finding the minimum and maximum values in a list.</a:t>
            </a:r>
          </a:p>
          <a:p>
            <a:endParaRPr lang="en-US" dirty="0"/>
          </a:p>
          <a:p>
            <a:r>
              <a:rPr lang="en-US" dirty="0"/>
              <a:t>In this case, our loop goes from 1 to ‘N’, however it also has a ‘step 2’ qualifier, which means that it really only goes through 1/2 of the elements of the list.</a:t>
            </a:r>
          </a:p>
          <a:p>
            <a:endParaRPr lang="en-US" dirty="0"/>
          </a:p>
          <a:p>
            <a:r>
              <a:rPr lang="en-US" dirty="0"/>
              <a:t>So, in this case, our loop multiplier is 1/2 * N’, or ‘N/2’.</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410726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Time Complexity</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97038DBD-D753-4C08-8D85-D4EADF41398F}"/>
              </a:ext>
            </a:extLst>
          </p:cNvPr>
          <p:cNvSpPr txBox="1"/>
          <p:nvPr/>
        </p:nvSpPr>
        <p:spPr>
          <a:xfrm>
            <a:off x="6728477" y="593542"/>
            <a:ext cx="4801314" cy="1323439"/>
          </a:xfrm>
          <a:prstGeom prst="rect">
            <a:avLst/>
          </a:prstGeom>
          <a:noFill/>
          <a:effectLst/>
        </p:spPr>
        <p:txBody>
          <a:bodyPr wrap="none" rtlCol="0">
            <a:spAutoFit/>
          </a:bodyPr>
          <a:lstStyle/>
          <a:p>
            <a:r>
              <a:rPr lang="en-US" sz="4000" dirty="0"/>
              <a:t>3 Comparisons = </a:t>
            </a:r>
            <a:r>
              <a:rPr lang="en-US" sz="4000" i="1" dirty="0"/>
              <a:t>3N/2</a:t>
            </a:r>
          </a:p>
          <a:p>
            <a:r>
              <a:rPr lang="en-US" sz="4000" i="1" dirty="0"/>
              <a:t>	= 1.5N</a:t>
            </a:r>
            <a:endParaRPr lang="en-US" sz="3200" i="1" dirty="0"/>
          </a:p>
        </p:txBody>
      </p:sp>
      <p:sp>
        <p:nvSpPr>
          <p:cNvPr id="54" name="Flowchart: Preparation 53">
            <a:extLst>
              <a:ext uri="{FF2B5EF4-FFF2-40B4-BE49-F238E27FC236}">
                <a16:creationId xmlns:a16="http://schemas.microsoft.com/office/drawing/2014/main" id="{8BDE8B70-B532-4BFD-88F6-2A8A47D7ECB9}"/>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54043CB7-7691-4E6E-9A62-BC2D67B25E61}"/>
              </a:ext>
            </a:extLst>
          </p:cNvPr>
          <p:cNvCxnSpPr>
            <a:cxnSpLocks/>
            <a:endCxn id="54"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8F55EE-60A7-4AC7-A5A7-9D7F075ECB13}"/>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69300DCE-3CF0-4CD1-BA24-013D690F73EE}"/>
              </a:ext>
            </a:extLst>
          </p:cNvPr>
          <p:cNvCxnSpPr>
            <a:cxnSpLocks/>
            <a:stCxn id="54"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70086CB0-3B40-4804-8CEE-05BFF49E30F6}"/>
              </a:ext>
            </a:extLst>
          </p:cNvPr>
          <p:cNvCxnSpPr>
            <a:cxnSpLocks/>
            <a:stCxn id="92" idx="2"/>
            <a:endCxn id="54"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C5996C3-3C19-4A8B-BB45-C9E2E8F19E7B}"/>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6065DB3B-1FFB-4973-9806-2CA0402D79E4}"/>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4C9BE3EB-9EC3-4DCF-88B4-841ECA0668F4}"/>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8DB978FC-F88F-4FCD-A628-24A6B43694AA}"/>
              </a:ext>
            </a:extLst>
          </p:cNvPr>
          <p:cNvSpPr/>
          <p:nvPr/>
        </p:nvSpPr>
        <p:spPr>
          <a:xfrm>
            <a:off x="3346479" y="4564306"/>
            <a:ext cx="1329799" cy="463078"/>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E61E938A-F7B5-4736-9A8E-C8A77FC9FC6D}"/>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801FB2D6-390C-4285-B03B-C5C6CFB791B5}"/>
              </a:ext>
            </a:extLst>
          </p:cNvPr>
          <p:cNvSpPr/>
          <p:nvPr/>
        </p:nvSpPr>
        <p:spPr>
          <a:xfrm>
            <a:off x="3346479" y="5567060"/>
            <a:ext cx="1329799" cy="463078"/>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BF31F6E4-997D-4DCB-B4C5-83B63FFF905A}"/>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5FBAC12C-3031-4406-82EC-AD2A34667BB9}"/>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F65EADE6-E3CA-4FF4-98BB-BB0F2BB008F9}"/>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039BB472-46DA-4BEA-921C-0B9C41B66683}"/>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55A6B2D8-9C39-4D22-89C7-F0147A80E9CE}"/>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6E3001B9-6532-45F1-8E83-3429F0654950}"/>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23B9269C-AD55-4A25-9FA8-C88753176BF5}"/>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97E68293-38A5-438A-9B8E-FB66F2B64FDB}"/>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E764656C-D4A5-4C3A-8E24-5E60F7D4FAB0}"/>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193C50E5-CCF5-487A-AD74-279771DF4C7E}"/>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2015868E-0965-4DF9-8BE1-399E15042BE8}"/>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D361D310-8CB9-453D-A086-0326D11159BF}"/>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9584BF4E-3374-4B5E-A269-B0F949D59633}"/>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35432F89-6281-4F85-97F2-2AB77DC31FFF}"/>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3618E092-92FD-4A72-A263-86EC927C9107}"/>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CBEB302D-0EB3-4445-A289-DDBBE083E45F}"/>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A6E76D01-AF91-4B87-857C-CB8A7314DEAB}"/>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ADB88AC8-29A4-433D-89E3-BD8C6E76521B}"/>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856FB68A-507A-40CE-8FC3-BC1F09F5E08F}"/>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7B4355EC-9AF0-4F58-BD58-15DBB8886B0C}"/>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9D33E461-02D9-4A97-AB48-53A16CDBFC53}"/>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508E4458-AE02-42DF-9701-95A7908F97AC}"/>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1FF1CAD4-E88A-4D59-9B5C-14BECD11E988}"/>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919160E4-E82C-41B6-B8E5-2A831CABAAA5}"/>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3BCB748D-8496-4371-83D4-7873CCF8D2E2}"/>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4BC4EC19-96C0-4C42-9C85-98D867A7A0DC}"/>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B624F8C4-246E-4F26-8907-89041C38056F}"/>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21C19C27-CFB3-48E0-BD9C-26B8667F784A}"/>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8F6A26E3-F5F6-4951-81A6-1758935F2C15}"/>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E9F0BBB6-2409-4EB2-ADFB-B6B9E615B456}"/>
              </a:ext>
            </a:extLst>
          </p:cNvPr>
          <p:cNvSpPr/>
          <p:nvPr/>
        </p:nvSpPr>
        <p:spPr>
          <a:xfrm>
            <a:off x="3519947" y="2893417"/>
            <a:ext cx="990410" cy="429144"/>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E580D2CC-976B-46EB-8C75-400471F1F3A9}"/>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F7D5991D-0A16-4380-B6D8-460EA5B33611}"/>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5E54C754-1CA9-4645-9DD1-6EB651CC261D}"/>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9F1B9421-67C9-4B13-A493-A63A04412B37}"/>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426976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B10342FA-3F7D-46CA-93A0-267642BC5127}"/>
              </a:ext>
            </a:extLst>
          </p:cNvPr>
          <p:cNvSpPr txBox="1"/>
          <p:nvPr/>
        </p:nvSpPr>
        <p:spPr>
          <a:xfrm>
            <a:off x="6364826" y="333410"/>
            <a:ext cx="5503920" cy="2923877"/>
          </a:xfrm>
          <a:prstGeom prst="rect">
            <a:avLst/>
          </a:prstGeom>
          <a:noFill/>
          <a:effectLst>
            <a:glow rad="139700">
              <a:schemeClr val="accent4">
                <a:satMod val="175000"/>
                <a:alpha val="40000"/>
              </a:schemeClr>
            </a:glow>
          </a:effectLst>
        </p:spPr>
        <p:txBody>
          <a:bodyPr wrap="square" rtlCol="0">
            <a:spAutoFit/>
          </a:bodyPr>
          <a:lstStyle/>
          <a:p>
            <a:r>
              <a:rPr lang="en-US" sz="3600" dirty="0"/>
              <a:t>2 definite Assignments</a:t>
            </a:r>
          </a:p>
          <a:p>
            <a:r>
              <a:rPr lang="en-US" sz="3600" dirty="0"/>
              <a:t>2 possible Assignments</a:t>
            </a:r>
          </a:p>
          <a:p>
            <a:pPr marL="914400" lvl="1" indent="-457200">
              <a:buFont typeface="Arial" panose="020B0604020202020204" pitchFamily="34" charset="0"/>
              <a:buChar char="•"/>
            </a:pPr>
            <a:r>
              <a:rPr lang="en-US" sz="2800" dirty="0"/>
              <a:t>Max of 4 each time through</a:t>
            </a:r>
          </a:p>
          <a:p>
            <a:pPr marL="1371600" lvl="2" indent="-457200">
              <a:buFont typeface="Arial" panose="020B0604020202020204" pitchFamily="34" charset="0"/>
              <a:buChar char="•"/>
            </a:pPr>
            <a:r>
              <a:rPr lang="en-US" sz="2800" dirty="0"/>
              <a:t>Max = 4</a:t>
            </a:r>
            <a:r>
              <a:rPr lang="en-US" sz="2800" i="1" dirty="0"/>
              <a:t>N/2 = 2N</a:t>
            </a:r>
            <a:endParaRPr lang="en-US" sz="2800" dirty="0"/>
          </a:p>
          <a:p>
            <a:pPr marL="914400" lvl="1" indent="-457200">
              <a:buFont typeface="Arial" panose="020B0604020202020204" pitchFamily="34" charset="0"/>
              <a:buChar char="•"/>
            </a:pPr>
            <a:r>
              <a:rPr lang="en-US" sz="2800" dirty="0"/>
              <a:t>Min of 2 each time through</a:t>
            </a:r>
          </a:p>
          <a:p>
            <a:pPr marL="1371600" lvl="2" indent="-457200">
              <a:buFont typeface="Arial" panose="020B0604020202020204" pitchFamily="34" charset="0"/>
              <a:buChar char="•"/>
            </a:pPr>
            <a:r>
              <a:rPr lang="en-US" sz="2800" dirty="0"/>
              <a:t>Min = </a:t>
            </a:r>
            <a:r>
              <a:rPr lang="en-US" sz="2800" i="1" dirty="0"/>
              <a:t>2N/2 = N</a:t>
            </a:r>
          </a:p>
        </p:txBody>
      </p:sp>
      <p:sp>
        <p:nvSpPr>
          <p:cNvPr id="55" name="Flowchart: Preparation 54">
            <a:extLst>
              <a:ext uri="{FF2B5EF4-FFF2-40B4-BE49-F238E27FC236}">
                <a16:creationId xmlns:a16="http://schemas.microsoft.com/office/drawing/2014/main" id="{0463D0B9-865A-42F5-A51C-C8E366E48D7E}"/>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6DF31C32-9987-4770-8A95-3C9B2A426C11}"/>
              </a:ext>
            </a:extLst>
          </p:cNvPr>
          <p:cNvCxnSpPr>
            <a:cxnSpLocks/>
            <a:endCxn id="5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EB3FD64-1B0F-47ED-8A1B-9DB7C77E1ED6}"/>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9A5C77A4-FA8F-433E-BDD7-BB3FDF41332B}"/>
              </a:ext>
            </a:extLst>
          </p:cNvPr>
          <p:cNvCxnSpPr>
            <a:cxnSpLocks/>
            <a:stCxn id="55"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5ECD0E7F-BF9B-44CC-AE97-EF8B1BD16D43}"/>
              </a:ext>
            </a:extLst>
          </p:cNvPr>
          <p:cNvCxnSpPr>
            <a:cxnSpLocks/>
            <a:stCxn id="92" idx="2"/>
            <a:endCxn id="55"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17BC297-C085-4969-A5D1-E54A75D55FC0}"/>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BA4DC9F8-B189-4971-86B8-549FAC4A59A9}"/>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A0E5B64C-56D0-4960-9E9B-FDF898F5D5E6}"/>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56346888-70BB-4DF9-946F-98D16000D6D1}"/>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85DBF0A7-36BB-41D4-B7A7-3D9C226AFC66}"/>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ED65F9CC-F2C6-4799-9EC1-6D890AB618A2}"/>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DD8E10F6-2279-4B53-A304-6E6223C27A64}"/>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444D8CED-F4B9-40F6-B969-BA2C92936C3C}"/>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350D3CE5-DA35-46EC-8033-56DB0D26D949}"/>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43B3A908-274A-4B49-BB70-CF249A9AE793}"/>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DF025479-7733-4961-ABF1-BE8C6EF8C1E1}"/>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7B6856E8-62E7-4EB9-BA18-C7E4D92E6339}"/>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12717C43-AF33-4153-8DE3-95F883170514}"/>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8DE7F916-C81C-4406-98D8-16EB42075297}"/>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714CF633-BE0E-479E-9905-4DFEA73A8403}"/>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AB2FFA95-7B19-460C-89C5-0B7F20F52640}"/>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983F4BFB-F362-41F4-94D7-C642872ED20C}"/>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69BC403E-76FB-4D19-A397-D760B60F0467}"/>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0F1D0FFC-8C5E-481E-8847-F865DFC3EC9D}"/>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79C5F01A-AF9F-481F-B2AA-8A254FE339F8}"/>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AD489DAF-CF66-45A8-8E19-ABED3DF9B563}"/>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8B23F867-AD91-42EA-961E-47F9F04CC3B1}"/>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F09D8AF6-7B91-432B-8EB6-76D2CDF73E01}"/>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B1DA7DED-90D1-4DCB-AD39-5A4D62FA1E07}"/>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200334A0-C8F6-41DD-AB12-8748856E9E80}"/>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5384C8CB-88F4-4409-B4C7-A095F41EB34C}"/>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880B6501-2533-44E5-9F75-6FF6838258BA}"/>
              </a:ext>
            </a:extLst>
          </p:cNvPr>
          <p:cNvSpPr/>
          <p:nvPr/>
        </p:nvSpPr>
        <p:spPr>
          <a:xfrm>
            <a:off x="4404536" y="3434732"/>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336FD4E4-8F38-4295-88CD-A760F991BBB5}"/>
              </a:ext>
            </a:extLst>
          </p:cNvPr>
          <p:cNvSpPr/>
          <p:nvPr/>
        </p:nvSpPr>
        <p:spPr>
          <a:xfrm>
            <a:off x="4404536" y="3866026"/>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3B10A845-A3B1-4078-BA2B-B78E61FEF4F4}"/>
              </a:ext>
            </a:extLst>
          </p:cNvPr>
          <p:cNvCxnSpPr>
            <a:cxnSpLocks/>
            <a:stCxn id="110" idx="2"/>
            <a:endCxn id="111" idx="0"/>
          </p:cNvCxnSpPr>
          <p:nvPr/>
        </p:nvCxnSpPr>
        <p:spPr>
          <a:xfrm>
            <a:off x="4899741" y="3694088"/>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5E8F842-8D03-4C53-878B-E77715CACC6F}"/>
              </a:ext>
            </a:extLst>
          </p:cNvPr>
          <p:cNvSpPr/>
          <p:nvPr/>
        </p:nvSpPr>
        <p:spPr>
          <a:xfrm>
            <a:off x="2663111" y="3404937"/>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FA8E0F95-8E25-4F84-BA49-BA7E383D4DE0}"/>
              </a:ext>
            </a:extLst>
          </p:cNvPr>
          <p:cNvSpPr/>
          <p:nvPr/>
        </p:nvSpPr>
        <p:spPr>
          <a:xfrm>
            <a:off x="2663111" y="3836231"/>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487422B6-EBA8-40A5-845E-99960B8A5170}"/>
              </a:ext>
            </a:extLst>
          </p:cNvPr>
          <p:cNvCxnSpPr>
            <a:cxnSpLocks/>
            <a:stCxn id="114" idx="2"/>
            <a:endCxn id="115" idx="0"/>
          </p:cNvCxnSpPr>
          <p:nvPr/>
        </p:nvCxnSpPr>
        <p:spPr>
          <a:xfrm>
            <a:off x="3158316" y="3664293"/>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17" name="Straight Arrow Connector 18">
            <a:extLst>
              <a:ext uri="{FF2B5EF4-FFF2-40B4-BE49-F238E27FC236}">
                <a16:creationId xmlns:a16="http://schemas.microsoft.com/office/drawing/2014/main" id="{30FB63FD-7AC2-451C-A98D-C93ABC892C53}"/>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CBA81E4C-1A71-4377-A6F2-8E6BE0F73A1B}"/>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91874F83-E22E-465F-B889-1CFF9B3A35BE}"/>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A12D673C-EA73-49C1-BE1B-FBB97F1CA1A1}"/>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21690-6CAE-4C39-AFFB-C9FAA5604328}"/>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C824AAA9-6645-4B2B-80D9-A30D8D78384E}"/>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
        <p:nvSpPr>
          <p:cNvPr id="123" name="Rectangle 122">
            <a:extLst>
              <a:ext uri="{FF2B5EF4-FFF2-40B4-BE49-F238E27FC236}">
                <a16:creationId xmlns:a16="http://schemas.microsoft.com/office/drawing/2014/main" id="{6C6AA12D-3D6C-4746-A932-54C4A60FA61B}"/>
              </a:ext>
            </a:extLst>
          </p:cNvPr>
          <p:cNvSpPr/>
          <p:nvPr/>
        </p:nvSpPr>
        <p:spPr>
          <a:xfrm>
            <a:off x="11047404" y="1084488"/>
            <a:ext cx="295226"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chemeClr val="bg2">
                  <a:lumMod val="10000"/>
                </a:schemeClr>
              </a:solidFill>
            </a:endParaRPr>
          </a:p>
        </p:txBody>
      </p:sp>
      <p:sp>
        <p:nvSpPr>
          <p:cNvPr id="124" name="Rectangle 123">
            <a:extLst>
              <a:ext uri="{FF2B5EF4-FFF2-40B4-BE49-F238E27FC236}">
                <a16:creationId xmlns:a16="http://schemas.microsoft.com/office/drawing/2014/main" id="{1A21EAE8-8E69-484F-AAD9-A75B1942A30F}"/>
              </a:ext>
            </a:extLst>
          </p:cNvPr>
          <p:cNvSpPr/>
          <p:nvPr/>
        </p:nvSpPr>
        <p:spPr>
          <a:xfrm>
            <a:off x="11034774" y="489759"/>
            <a:ext cx="295226" cy="279864"/>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chemeClr val="bg2">
                  <a:lumMod val="10000"/>
                </a:schemeClr>
              </a:solidFill>
            </a:endParaRPr>
          </a:p>
        </p:txBody>
      </p:sp>
    </p:spTree>
    <p:extLst>
      <p:ext uri="{BB962C8B-B14F-4D97-AF65-F5344CB8AC3E}">
        <p14:creationId xmlns:p14="http://schemas.microsoft.com/office/powerpoint/2010/main" val="291760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659F5CC4-EAAC-4DC8-AC99-5F4F8C6F7C18}"/>
              </a:ext>
            </a:extLst>
          </p:cNvPr>
          <p:cNvSpPr txBox="1"/>
          <p:nvPr/>
        </p:nvSpPr>
        <p:spPr>
          <a:xfrm>
            <a:off x="6500190" y="593542"/>
            <a:ext cx="5098775" cy="1323439"/>
          </a:xfrm>
          <a:prstGeom prst="rect">
            <a:avLst/>
          </a:prstGeom>
          <a:noFill/>
          <a:effectLst/>
        </p:spPr>
        <p:txBody>
          <a:bodyPr wrap="square" rtlCol="0">
            <a:spAutoFit/>
          </a:bodyPr>
          <a:lstStyle/>
          <a:p>
            <a:r>
              <a:rPr lang="en-US" sz="4000" dirty="0"/>
              <a:t>Worst case = </a:t>
            </a:r>
            <a:r>
              <a:rPr lang="en-US" sz="4000" i="1" dirty="0"/>
              <a:t>1.5N + 2N</a:t>
            </a:r>
          </a:p>
          <a:p>
            <a:r>
              <a:rPr lang="en-US" sz="4000" dirty="0"/>
              <a:t>Best case = </a:t>
            </a:r>
            <a:r>
              <a:rPr lang="en-US" sz="4000" i="1" dirty="0"/>
              <a:t>1.5N + N</a:t>
            </a:r>
          </a:p>
        </p:txBody>
      </p:sp>
      <p:sp>
        <p:nvSpPr>
          <p:cNvPr id="54" name="Flowchart: Preparation 53">
            <a:extLst>
              <a:ext uri="{FF2B5EF4-FFF2-40B4-BE49-F238E27FC236}">
                <a16:creationId xmlns:a16="http://schemas.microsoft.com/office/drawing/2014/main" id="{258FCA0B-32FD-4E3D-991D-4F9C5580F36B}"/>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25DC4031-7F1F-4364-9D6C-8CB0FDAB59F1}"/>
              </a:ext>
            </a:extLst>
          </p:cNvPr>
          <p:cNvCxnSpPr>
            <a:cxnSpLocks/>
            <a:endCxn id="54"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51F9818-ABEF-4B04-929B-C5268CFACC11}"/>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7E7CBAD6-9563-458F-A0A7-994F53E94D67}"/>
              </a:ext>
            </a:extLst>
          </p:cNvPr>
          <p:cNvCxnSpPr>
            <a:cxnSpLocks/>
            <a:stCxn id="54"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45E8CCC8-9710-4140-B5CF-7D4FFA917C6E}"/>
              </a:ext>
            </a:extLst>
          </p:cNvPr>
          <p:cNvCxnSpPr>
            <a:cxnSpLocks/>
            <a:stCxn id="92" idx="2"/>
            <a:endCxn id="54"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3A0F56-4002-4358-BCBE-450DCC97202A}"/>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EAAF5402-5B52-414E-BE85-5E977FCF66A5}"/>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B9C984D3-69AE-41F5-8C3F-37B4A30E8999}"/>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90C58665-CD2A-4F0B-BF23-3830DA45BA21}"/>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98E497E5-2C6E-4517-8D1F-C5EABAC08A2C}"/>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6D612AD6-A2C5-4CAA-9343-81A9715E8BF6}"/>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4F421FC0-0939-46B2-BD6E-9703EF292944}"/>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6DC876B3-CFDE-4FD6-AFD7-18FFD047005A}"/>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E05A8B5B-D8B2-41EC-ADD9-E6E311EB777C}"/>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FA40B1A8-FE59-457A-AE5C-4703BE88EC8A}"/>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6AD30414-A8BD-47EF-BB3A-449012E48EC5}"/>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8742903C-07D6-4ECF-B642-8D5210F440E4}"/>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A0FA9D87-69A2-496E-8962-0E08CA30E9FB}"/>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1CC3A335-DCDE-4362-ACC4-233746E05FA1}"/>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500DE36-2C5B-4868-A150-5146F938FE66}"/>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A8152771-FF2E-4702-9180-53C842D2C692}"/>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9E7ADED6-5DBB-4347-A381-2A6553CA1F57}"/>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A9E4433B-9FB6-48D5-AA90-B1E03CAE522C}"/>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74822BE3-F6CF-40AE-9458-A9C66F207C7D}"/>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16C99FD9-8481-4595-B2E4-DB27DC9F31F9}"/>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D7193F58-5BFD-440E-AA5A-BC16A2408291}"/>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81B7C2C0-7D36-40DD-B679-E43573950E1A}"/>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4ADB4419-BF6C-45BE-819B-902E459B4FA6}"/>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295EB59E-A8D7-409E-B909-C42BC10FCED7}"/>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0F09B4E7-D7F2-4722-B2AC-71D3A2AC1ED0}"/>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5CD46002-4209-4FDC-A5FF-753FA8F36288}"/>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302F916-B9E0-4CE2-980D-F8C417046442}"/>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4B4774EA-8EE7-43E6-A0E2-416B0587683D}"/>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53F9A915-816E-4045-9A99-BD70B5373E59}"/>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6990C285-2A5A-45A7-9736-AA2190B5232C}"/>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E669A99B-60B5-438A-8300-E859364FD9B8}"/>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E36AC01C-83E6-4B16-9013-F99459BC4FAA}"/>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3C0F2423-694A-48A0-AFE8-2AE7324B4153}"/>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89564F34-C5F0-42CF-A301-A036DFD68FBC}"/>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023F9EE5-590E-4C2B-8B9A-960C706B3AD5}"/>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0DE7C822-0F68-4268-A6AB-545CD45B6A48}"/>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49241BE5-C192-4AF9-9DC3-A3D2B819C69D}"/>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03E580A7-27ED-46F6-B9A7-20DD1A9B8C95}"/>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CA5DA6DC-737A-4434-B727-4B6AA9E225C8}"/>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158E240E-8E44-4AF5-8D23-A7BDA6623222}"/>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424053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4" y="2859664"/>
            <a:ext cx="6759011" cy="1815882"/>
          </a:xfrm>
          <a:prstGeom prst="rect">
            <a:avLst/>
          </a:prstGeom>
          <a:noFill/>
          <a:effectLst/>
        </p:spPr>
        <p:txBody>
          <a:bodyPr wrap="square" rtlCol="0">
            <a:spAutoFit/>
          </a:bodyPr>
          <a:lstStyle/>
          <a:p>
            <a:r>
              <a:rPr lang="en-US" sz="4000" dirty="0"/>
              <a:t>Pairs Algorithm</a:t>
            </a:r>
          </a:p>
          <a:p>
            <a:pPr lvl="1"/>
            <a:r>
              <a:rPr lang="en-US" sz="3600" dirty="0"/>
              <a:t>Worst case = </a:t>
            </a:r>
            <a:r>
              <a:rPr lang="en-US" sz="3600" i="1" dirty="0"/>
              <a:t>1.5N + 2N = 3.5N</a:t>
            </a:r>
          </a:p>
          <a:p>
            <a:pPr lvl="1"/>
            <a:r>
              <a:rPr lang="en-US" sz="3600" dirty="0"/>
              <a:t>Best case = </a:t>
            </a:r>
            <a:r>
              <a:rPr lang="en-US" sz="3600" i="1" dirty="0"/>
              <a:t>1.5N + N = 2.5N</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484211"/>
            <a:ext cx="5946212" cy="1815882"/>
          </a:xfrm>
          <a:prstGeom prst="rect">
            <a:avLst/>
          </a:prstGeom>
          <a:noFill/>
          <a:effectLst/>
        </p:spPr>
        <p:txBody>
          <a:bodyPr wrap="square" rtlCol="0">
            <a:spAutoFit/>
          </a:bodyPr>
          <a:lstStyle/>
          <a:p>
            <a:r>
              <a:rPr lang="en-US" sz="4000" dirty="0"/>
              <a:t>Linear Algorithm</a:t>
            </a:r>
          </a:p>
          <a:p>
            <a:pPr lvl="1"/>
            <a:r>
              <a:rPr lang="en-US" sz="3600" dirty="0"/>
              <a:t>Worst case = </a:t>
            </a:r>
            <a:r>
              <a:rPr lang="en-US" sz="3600" i="1" dirty="0"/>
              <a:t>2N + N = 3N</a:t>
            </a:r>
          </a:p>
          <a:p>
            <a:pPr lvl="1"/>
            <a:r>
              <a:rPr lang="en-US" sz="3600" dirty="0"/>
              <a:t>Best case = </a:t>
            </a:r>
            <a:r>
              <a:rPr lang="en-US" sz="3600" i="1" dirty="0"/>
              <a:t>2N + 0 = 2N</a:t>
            </a:r>
          </a:p>
        </p:txBody>
      </p:sp>
    </p:spTree>
    <p:extLst>
      <p:ext uri="{BB962C8B-B14F-4D97-AF65-F5344CB8AC3E}">
        <p14:creationId xmlns:p14="http://schemas.microsoft.com/office/powerpoint/2010/main" val="170564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311324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2123658"/>
          </a:xfrm>
          <a:prstGeom prst="rect">
            <a:avLst/>
          </a:prstGeom>
          <a:noFill/>
          <a:effectLst/>
        </p:spPr>
        <p:txBody>
          <a:bodyPr wrap="square" rtlCol="0">
            <a:spAutoFit/>
          </a:bodyPr>
          <a:lstStyle/>
          <a:p>
            <a:r>
              <a:rPr lang="en-US" sz="3600" dirty="0"/>
              <a:t>Linear </a:t>
            </a:r>
            <a:r>
              <a:rPr lang="en-US" sz="3200" dirty="0"/>
              <a:t>= </a:t>
            </a:r>
            <a:r>
              <a:rPr lang="en-US" sz="3200" i="1" dirty="0"/>
              <a:t>2N + N</a:t>
            </a:r>
          </a:p>
          <a:p>
            <a:r>
              <a:rPr lang="en-US" sz="3200" i="1" dirty="0"/>
              <a:t>         = 2*10,000 + 10,000</a:t>
            </a:r>
          </a:p>
          <a:p>
            <a:r>
              <a:rPr lang="en-US" sz="3200" i="1" dirty="0"/>
              <a:t>         = 20,000 + 10,000</a:t>
            </a:r>
          </a:p>
          <a:p>
            <a:r>
              <a:rPr lang="en-US" sz="3200" i="1" dirty="0"/>
              <a:t>         = 30,000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222789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5" y="3877870"/>
            <a:ext cx="5844210" cy="2123658"/>
          </a:xfrm>
          <a:prstGeom prst="rect">
            <a:avLst/>
          </a:prstGeom>
          <a:noFill/>
          <a:effectLst/>
        </p:spPr>
        <p:txBody>
          <a:bodyPr wrap="square" rtlCol="0">
            <a:spAutoFit/>
          </a:bodyPr>
          <a:lstStyle/>
          <a:p>
            <a:r>
              <a:rPr lang="en-US" sz="3600" dirty="0"/>
              <a:t>Pairs</a:t>
            </a:r>
            <a:r>
              <a:rPr lang="en-US" sz="3200" dirty="0"/>
              <a:t> = </a:t>
            </a:r>
            <a:r>
              <a:rPr lang="en-US" sz="3200" i="1" dirty="0"/>
              <a:t>1.5N + 2N</a:t>
            </a:r>
          </a:p>
          <a:p>
            <a:r>
              <a:rPr lang="en-US" sz="3200" i="1" dirty="0"/>
              <a:t>         = 1.5*10,000 + 2*10,000</a:t>
            </a:r>
          </a:p>
          <a:p>
            <a:r>
              <a:rPr lang="en-US" sz="3200" i="1" dirty="0"/>
              <a:t>         = 15,000 + 20,000</a:t>
            </a:r>
          </a:p>
          <a:p>
            <a:r>
              <a:rPr lang="en-US" sz="3200" i="1" dirty="0"/>
              <a:t>         = 35,000</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2123658"/>
          </a:xfrm>
          <a:prstGeom prst="rect">
            <a:avLst/>
          </a:prstGeom>
          <a:noFill/>
          <a:effectLst/>
        </p:spPr>
        <p:txBody>
          <a:bodyPr wrap="square" rtlCol="0">
            <a:spAutoFit/>
          </a:bodyPr>
          <a:lstStyle/>
          <a:p>
            <a:r>
              <a:rPr lang="en-US" sz="3600" dirty="0"/>
              <a:t>Linear </a:t>
            </a:r>
            <a:r>
              <a:rPr lang="en-US" sz="3200" dirty="0"/>
              <a:t>= </a:t>
            </a:r>
            <a:r>
              <a:rPr lang="en-US" sz="3200" i="1" dirty="0"/>
              <a:t>2N + N</a:t>
            </a:r>
          </a:p>
          <a:p>
            <a:r>
              <a:rPr lang="en-US" sz="3200" i="1" dirty="0"/>
              <a:t>         = 2*10,000 + 10,000</a:t>
            </a:r>
          </a:p>
          <a:p>
            <a:r>
              <a:rPr lang="en-US" sz="3200" i="1" dirty="0"/>
              <a:t>         = 20,000 + 10,000</a:t>
            </a:r>
          </a:p>
          <a:p>
            <a:r>
              <a:rPr lang="en-US" sz="3200" i="1" dirty="0"/>
              <a:t>         = 30,000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53105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242185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1631216"/>
          </a:xfrm>
          <a:prstGeom prst="rect">
            <a:avLst/>
          </a:prstGeom>
          <a:noFill/>
          <a:effectLst/>
        </p:spPr>
        <p:txBody>
          <a:bodyPr wrap="square" rtlCol="0">
            <a:spAutoFit/>
          </a:bodyPr>
          <a:lstStyle/>
          <a:p>
            <a:r>
              <a:rPr lang="en-US" sz="3600" dirty="0"/>
              <a:t>Linear </a:t>
            </a:r>
            <a:r>
              <a:rPr lang="en-US" sz="3200" dirty="0"/>
              <a:t>= </a:t>
            </a:r>
            <a:r>
              <a:rPr lang="en-US" sz="3200" i="1" dirty="0"/>
              <a:t>2N</a:t>
            </a:r>
          </a:p>
          <a:p>
            <a:r>
              <a:rPr lang="en-US" sz="3200" i="1" dirty="0"/>
              <a:t>         = 2*10,000</a:t>
            </a:r>
          </a:p>
          <a:p>
            <a:r>
              <a:rPr lang="en-US" sz="3200" i="1" dirty="0"/>
              <a:t>         = 20,000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275658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5" y="3530000"/>
            <a:ext cx="5844210" cy="2123658"/>
          </a:xfrm>
          <a:prstGeom prst="rect">
            <a:avLst/>
          </a:prstGeom>
          <a:noFill/>
          <a:effectLst/>
        </p:spPr>
        <p:txBody>
          <a:bodyPr wrap="square" rtlCol="0">
            <a:spAutoFit/>
          </a:bodyPr>
          <a:lstStyle/>
          <a:p>
            <a:r>
              <a:rPr lang="en-US" sz="3600" dirty="0"/>
              <a:t>Pairs</a:t>
            </a:r>
            <a:r>
              <a:rPr lang="en-US" sz="3200" dirty="0"/>
              <a:t> = </a:t>
            </a:r>
            <a:r>
              <a:rPr lang="en-US" sz="3200" i="1" dirty="0"/>
              <a:t>1.5N + N</a:t>
            </a:r>
          </a:p>
          <a:p>
            <a:r>
              <a:rPr lang="en-US" sz="3200" i="1" dirty="0"/>
              <a:t>         = 1.5*10,000 + 10,000</a:t>
            </a:r>
          </a:p>
          <a:p>
            <a:r>
              <a:rPr lang="en-US" sz="3200" i="1" dirty="0"/>
              <a:t>         = 15,000 + 10,000</a:t>
            </a:r>
          </a:p>
          <a:p>
            <a:r>
              <a:rPr lang="en-US" sz="3200" i="1" dirty="0"/>
              <a:t>         = 25,000</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1631216"/>
          </a:xfrm>
          <a:prstGeom prst="rect">
            <a:avLst/>
          </a:prstGeom>
          <a:noFill/>
          <a:effectLst/>
        </p:spPr>
        <p:txBody>
          <a:bodyPr wrap="square" rtlCol="0">
            <a:spAutoFit/>
          </a:bodyPr>
          <a:lstStyle/>
          <a:p>
            <a:r>
              <a:rPr lang="en-US" sz="3600" dirty="0"/>
              <a:t>Linear </a:t>
            </a:r>
            <a:r>
              <a:rPr lang="en-US" sz="3200" dirty="0"/>
              <a:t>= </a:t>
            </a:r>
            <a:r>
              <a:rPr lang="en-US" sz="3200" i="1" dirty="0"/>
              <a:t>2N </a:t>
            </a:r>
          </a:p>
          <a:p>
            <a:r>
              <a:rPr lang="en-US" sz="3200" i="1" dirty="0"/>
              <a:t>         = 2*10,000</a:t>
            </a:r>
          </a:p>
          <a:p>
            <a:r>
              <a:rPr lang="en-US" sz="3200" i="1" dirty="0"/>
              <a:t>         = 20,000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303453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7CC8A-6098-46EC-8F68-38FCE0345046}"/>
              </a:ext>
            </a:extLst>
          </p:cNvPr>
          <p:cNvSpPr txBox="1"/>
          <p:nvPr/>
        </p:nvSpPr>
        <p:spPr>
          <a:xfrm>
            <a:off x="1321904" y="1351722"/>
            <a:ext cx="3780458" cy="1200329"/>
          </a:xfrm>
          <a:prstGeom prst="rect">
            <a:avLst/>
          </a:prstGeom>
          <a:noFill/>
        </p:spPr>
        <p:txBody>
          <a:bodyPr wrap="none" rtlCol="0">
            <a:spAutoFit/>
          </a:bodyPr>
          <a:lstStyle/>
          <a:p>
            <a:r>
              <a:rPr lang="en-US" sz="4000" dirty="0"/>
              <a:t>Time Complexity </a:t>
            </a:r>
          </a:p>
          <a:p>
            <a:endParaRPr lang="en-US" sz="3200" dirty="0"/>
          </a:p>
        </p:txBody>
      </p:sp>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7CC8A-6098-46EC-8F68-38FCE0345046}"/>
              </a:ext>
            </a:extLst>
          </p:cNvPr>
          <p:cNvSpPr txBox="1"/>
          <p:nvPr/>
        </p:nvSpPr>
        <p:spPr>
          <a:xfrm>
            <a:off x="1321904" y="1351722"/>
            <a:ext cx="3780458" cy="3662541"/>
          </a:xfrm>
          <a:prstGeom prst="rect">
            <a:avLst/>
          </a:prstGeom>
          <a:noFill/>
        </p:spPr>
        <p:txBody>
          <a:bodyPr wrap="none" rtlCol="0">
            <a:spAutoFit/>
          </a:bodyPr>
          <a:lstStyle/>
          <a:p>
            <a:r>
              <a:rPr lang="en-US" sz="4000" dirty="0"/>
              <a:t>Time Complexity </a:t>
            </a:r>
          </a:p>
          <a:p>
            <a:endParaRPr lang="en-US" sz="3200" dirty="0"/>
          </a:p>
          <a:p>
            <a:pPr marL="742950" lvl="1" indent="-285750">
              <a:buFont typeface="Arial" panose="020B0604020202020204" pitchFamily="34" charset="0"/>
              <a:buChar char="•"/>
            </a:pPr>
            <a:r>
              <a:rPr lang="en-US" sz="3200" dirty="0"/>
              <a:t>Loops </a:t>
            </a:r>
          </a:p>
          <a:p>
            <a:pPr marL="742950" lvl="1" indent="-285750">
              <a:buFont typeface="Arial" panose="020B0604020202020204" pitchFamily="34" charset="0"/>
              <a:buChar char="•"/>
            </a:pPr>
            <a:endParaRPr lang="en-US" sz="3200" dirty="0"/>
          </a:p>
          <a:p>
            <a:pPr marL="742950" lvl="1" indent="-285750">
              <a:buFont typeface="Arial" panose="020B0604020202020204" pitchFamily="34" charset="0"/>
              <a:buChar char="•"/>
            </a:pPr>
            <a:r>
              <a:rPr lang="en-US" sz="3200" dirty="0"/>
              <a:t>Comparisons</a:t>
            </a:r>
          </a:p>
          <a:p>
            <a:pPr marL="742950" lvl="1" indent="-285750">
              <a:buFont typeface="Arial" panose="020B0604020202020204" pitchFamily="34" charset="0"/>
              <a:buChar char="•"/>
            </a:pPr>
            <a:endParaRPr lang="en-US" sz="3200" dirty="0"/>
          </a:p>
          <a:p>
            <a:pPr marL="742950" lvl="1" indent="-285750">
              <a:buFont typeface="Arial" panose="020B0604020202020204" pitchFamily="34" charset="0"/>
              <a:buChar char="•"/>
            </a:pPr>
            <a:r>
              <a:rPr lang="en-US" sz="3200" dirty="0"/>
              <a:t>Assignments</a:t>
            </a:r>
          </a:p>
        </p:txBody>
      </p:sp>
    </p:spTree>
    <p:extLst>
      <p:ext uri="{BB962C8B-B14F-4D97-AF65-F5344CB8AC3E}">
        <p14:creationId xmlns:p14="http://schemas.microsoft.com/office/powerpoint/2010/main" val="366331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eparation 39">
            <a:extLst>
              <a:ext uri="{FF2B5EF4-FFF2-40B4-BE49-F238E27FC236}">
                <a16:creationId xmlns:a16="http://schemas.microsoft.com/office/drawing/2014/main" id="{6372E6EC-407E-4F84-8B07-D585B6DA7264}"/>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1" name="Straight Arrow Connector 40">
            <a:extLst>
              <a:ext uri="{FF2B5EF4-FFF2-40B4-BE49-F238E27FC236}">
                <a16:creationId xmlns:a16="http://schemas.microsoft.com/office/drawing/2014/main" id="{655D9AAF-04B9-458A-B705-99D9F5599E5E}"/>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54FE3BB-4586-40A0-AB89-95F5548E4C6D}"/>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18">
            <a:extLst>
              <a:ext uri="{FF2B5EF4-FFF2-40B4-BE49-F238E27FC236}">
                <a16:creationId xmlns:a16="http://schemas.microsoft.com/office/drawing/2014/main" id="{48A8CFD0-F7CE-4516-BDE2-44457A01DF8D}"/>
              </a:ext>
            </a:extLst>
          </p:cNvPr>
          <p:cNvCxnSpPr>
            <a:cxnSpLocks/>
            <a:stCxn id="40" idx="3"/>
            <a:endCxn id="62"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0DB70C5E-A37C-4F2E-86A5-995959037E6C}"/>
              </a:ext>
            </a:extLst>
          </p:cNvPr>
          <p:cNvCxnSpPr>
            <a:cxnSpLocks/>
            <a:stCxn id="59"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BE9DC9C-11B7-424A-8ACE-8ADE80D4F450}"/>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6" name="TextBox 45">
            <a:extLst>
              <a:ext uri="{FF2B5EF4-FFF2-40B4-BE49-F238E27FC236}">
                <a16:creationId xmlns:a16="http://schemas.microsoft.com/office/drawing/2014/main" id="{55D65E12-3CD1-43B7-9F89-F74AB113F9AA}"/>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7" name="Straight Arrow Connector 18">
            <a:extLst>
              <a:ext uri="{FF2B5EF4-FFF2-40B4-BE49-F238E27FC236}">
                <a16:creationId xmlns:a16="http://schemas.microsoft.com/office/drawing/2014/main" id="{3BFB4DFB-E872-41BE-8F1E-2AF16805821D}"/>
              </a:ext>
            </a:extLst>
          </p:cNvPr>
          <p:cNvCxnSpPr>
            <a:cxnSpLocks/>
            <a:stCxn id="62" idx="4"/>
            <a:endCxn id="63"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8" name="Diamond 47">
            <a:extLst>
              <a:ext uri="{FF2B5EF4-FFF2-40B4-BE49-F238E27FC236}">
                <a16:creationId xmlns:a16="http://schemas.microsoft.com/office/drawing/2014/main" id="{83353665-845F-4415-A6F9-AF96496B35EF}"/>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49" name="Rectangle 48">
            <a:extLst>
              <a:ext uri="{FF2B5EF4-FFF2-40B4-BE49-F238E27FC236}">
                <a16:creationId xmlns:a16="http://schemas.microsoft.com/office/drawing/2014/main" id="{A29989B9-20D1-405D-9250-5EC63FE20975}"/>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0" name="Diamond 49">
            <a:extLst>
              <a:ext uri="{FF2B5EF4-FFF2-40B4-BE49-F238E27FC236}">
                <a16:creationId xmlns:a16="http://schemas.microsoft.com/office/drawing/2014/main" id="{C1C167C3-C636-4D85-B749-AE187C286C6D}"/>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1" name="Rectangle 50">
            <a:extLst>
              <a:ext uri="{FF2B5EF4-FFF2-40B4-BE49-F238E27FC236}">
                <a16:creationId xmlns:a16="http://schemas.microsoft.com/office/drawing/2014/main" id="{2A540C9C-CB86-4D17-9A9D-DB57E9F2D33C}"/>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2" name="Oval 51">
            <a:extLst>
              <a:ext uri="{FF2B5EF4-FFF2-40B4-BE49-F238E27FC236}">
                <a16:creationId xmlns:a16="http://schemas.microsoft.com/office/drawing/2014/main" id="{381DF766-AA73-4F03-86F2-6955EA26CA19}"/>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3" name="Straight Arrow Connector 18">
            <a:extLst>
              <a:ext uri="{FF2B5EF4-FFF2-40B4-BE49-F238E27FC236}">
                <a16:creationId xmlns:a16="http://schemas.microsoft.com/office/drawing/2014/main" id="{6358A4D5-3E9B-48A4-8B36-97C655E0BAE2}"/>
              </a:ext>
            </a:extLst>
          </p:cNvPr>
          <p:cNvCxnSpPr>
            <a:cxnSpLocks/>
            <a:stCxn id="63" idx="4"/>
            <a:endCxn id="48"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18">
            <a:extLst>
              <a:ext uri="{FF2B5EF4-FFF2-40B4-BE49-F238E27FC236}">
                <a16:creationId xmlns:a16="http://schemas.microsoft.com/office/drawing/2014/main" id="{FEB818B7-54F0-47B7-AB93-BE1FF8B238C9}"/>
              </a:ext>
            </a:extLst>
          </p:cNvPr>
          <p:cNvCxnSpPr>
            <a:cxnSpLocks/>
            <a:stCxn id="48" idx="3"/>
            <a:endCxn id="49"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AFEC3E8C-032D-4EF9-A1F6-979D97E86F8B}"/>
              </a:ext>
            </a:extLst>
          </p:cNvPr>
          <p:cNvCxnSpPr>
            <a:cxnSpLocks/>
            <a:stCxn id="49" idx="2"/>
            <a:endCxn id="52"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ABB1DF57-6ABA-4AA3-8A4D-05FAD0431B77}"/>
              </a:ext>
            </a:extLst>
          </p:cNvPr>
          <p:cNvCxnSpPr>
            <a:cxnSpLocks/>
            <a:stCxn id="48" idx="2"/>
            <a:endCxn id="52"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1574BD57-66C7-4778-97C2-9D42E07949A9}"/>
              </a:ext>
            </a:extLst>
          </p:cNvPr>
          <p:cNvCxnSpPr>
            <a:cxnSpLocks/>
            <a:stCxn id="52" idx="4"/>
            <a:endCxn id="50"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0026C0A7-5D4E-49BD-B95B-5CEBF912447A}"/>
              </a:ext>
            </a:extLst>
          </p:cNvPr>
          <p:cNvCxnSpPr>
            <a:cxnSpLocks/>
            <a:stCxn id="50" idx="3"/>
            <a:endCxn id="51"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8EB9E935-AAAE-4A82-AB9D-F6EBC37ADAA2}"/>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0" name="Straight Arrow Connector 18">
            <a:extLst>
              <a:ext uri="{FF2B5EF4-FFF2-40B4-BE49-F238E27FC236}">
                <a16:creationId xmlns:a16="http://schemas.microsoft.com/office/drawing/2014/main" id="{04C2D184-2EB6-4F3A-AEFF-8C84EA036E7E}"/>
              </a:ext>
            </a:extLst>
          </p:cNvPr>
          <p:cNvCxnSpPr>
            <a:cxnSpLocks/>
            <a:stCxn id="50" idx="2"/>
            <a:endCxn id="59"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1" name="Straight Arrow Connector 18">
            <a:extLst>
              <a:ext uri="{FF2B5EF4-FFF2-40B4-BE49-F238E27FC236}">
                <a16:creationId xmlns:a16="http://schemas.microsoft.com/office/drawing/2014/main" id="{03C3C41F-AB60-400C-B9BE-3A0D5DA1217B}"/>
              </a:ext>
            </a:extLst>
          </p:cNvPr>
          <p:cNvCxnSpPr>
            <a:cxnSpLocks/>
            <a:stCxn id="51" idx="2"/>
            <a:endCxn id="59"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2" name="Parallelogram 61">
            <a:extLst>
              <a:ext uri="{FF2B5EF4-FFF2-40B4-BE49-F238E27FC236}">
                <a16:creationId xmlns:a16="http://schemas.microsoft.com/office/drawing/2014/main" id="{26E15769-F216-48AB-A8C6-1D3751EB399B}"/>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3" name="Parallelogram 62">
            <a:extLst>
              <a:ext uri="{FF2B5EF4-FFF2-40B4-BE49-F238E27FC236}">
                <a16:creationId xmlns:a16="http://schemas.microsoft.com/office/drawing/2014/main" id="{473048A5-6419-4146-8A6E-0618B2F95E0F}"/>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400642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1"/>
                                        </p:tgtEl>
                                        <p:attrNameLst>
                                          <p:attrName>stroke.color</p:attrName>
                                        </p:attrNameLst>
                                      </p:cBhvr>
                                      <p:to>
                                        <p:clrVal>
                                          <a:schemeClr val="accent2"/>
                                        </p:clrVal>
                                      </p:to>
                                    </p:set>
                                    <p:set>
                                      <p:cBhvr>
                                        <p:cTn id="7" dur="2000"/>
                                        <p:tgtEl>
                                          <p:spTgt spid="4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3"/>
                                        </p:tgtEl>
                                        <p:attrNameLst>
                                          <p:attrName>stroke.color</p:attrName>
                                        </p:attrNameLst>
                                      </p:cBhvr>
                                      <p:to>
                                        <p:clrVal>
                                          <a:schemeClr val="accent2"/>
                                        </p:clrVal>
                                      </p:to>
                                    </p:set>
                                    <p:set>
                                      <p:cBhvr>
                                        <p:cTn id="12" dur="indefinite"/>
                                        <p:tgtEl>
                                          <p:spTgt spid="43"/>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45">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44"/>
                                        </p:tgtEl>
                                        <p:attrNameLst>
                                          <p:attrName>stroke.color</p:attrName>
                                        </p:attrNameLst>
                                      </p:cBhvr>
                                      <p:to>
                                        <p:clrVal>
                                          <a:srgbClr val="ED7D31"/>
                                        </p:clrVal>
                                      </p:to>
                                    </p:set>
                                    <p:set>
                                      <p:cBhvr>
                                        <p:cTn id="19" dur="indefinite"/>
                                        <p:tgtEl>
                                          <p:spTgt spid="44"/>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2"/>
                                        </p:tgtEl>
                                        <p:attrNameLst>
                                          <p:attrName>stroke.color</p:attrName>
                                        </p:attrNameLst>
                                      </p:cBhvr>
                                      <p:to>
                                        <p:clrVal>
                                          <a:schemeClr val="accent2"/>
                                        </p:clrVal>
                                      </p:to>
                                    </p:set>
                                    <p:set>
                                      <p:cBhvr>
                                        <p:cTn id="24" dur="indefinite"/>
                                        <p:tgtEl>
                                          <p:spTgt spid="42"/>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46"/>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7"/>
                                        </p:tgtEl>
                                        <p:attrNameLst>
                                          <p:attrName>stroke.color</p:attrName>
                                        </p:attrNameLst>
                                      </p:cBhvr>
                                      <p:to>
                                        <p:clrVal>
                                          <a:schemeClr val="accent2"/>
                                        </p:clrVal>
                                      </p:to>
                                    </p:set>
                                    <p:set>
                                      <p:cBhvr>
                                        <p:cTn id="31" dur="indefinite"/>
                                        <p:tgtEl>
                                          <p:spTgt spid="47"/>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53"/>
                                        </p:tgtEl>
                                        <p:attrNameLst>
                                          <p:attrName>stroke.color</p:attrName>
                                        </p:attrNameLst>
                                      </p:cBhvr>
                                      <p:to>
                                        <p:clrVal>
                                          <a:schemeClr val="accent2"/>
                                        </p:clrVal>
                                      </p:to>
                                    </p:set>
                                    <p:set>
                                      <p:cBhvr>
                                        <p:cTn id="36" dur="indefinite"/>
                                        <p:tgtEl>
                                          <p:spTgt spid="53"/>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54"/>
                                        </p:tgtEl>
                                        <p:attrNameLst>
                                          <p:attrName>stroke.color</p:attrName>
                                        </p:attrNameLst>
                                      </p:cBhvr>
                                      <p:to>
                                        <p:clrVal>
                                          <a:schemeClr val="accent2"/>
                                        </p:clrVal>
                                      </p:to>
                                    </p:set>
                                    <p:set>
                                      <p:cBhvr>
                                        <p:cTn id="41" dur="indefinite"/>
                                        <p:tgtEl>
                                          <p:spTgt spid="54"/>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55"/>
                                        </p:tgtEl>
                                        <p:attrNameLst>
                                          <p:attrName>stroke.color</p:attrName>
                                        </p:attrNameLst>
                                      </p:cBhvr>
                                      <p:to>
                                        <p:clrVal>
                                          <a:schemeClr val="accent2"/>
                                        </p:clrVal>
                                      </p:to>
                                    </p:set>
                                    <p:set>
                                      <p:cBhvr>
                                        <p:cTn id="46" dur="indefinite"/>
                                        <p:tgtEl>
                                          <p:spTgt spid="55"/>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56"/>
                                        </p:tgtEl>
                                        <p:attrNameLst>
                                          <p:attrName>stroke.color</p:attrName>
                                        </p:attrNameLst>
                                      </p:cBhvr>
                                      <p:to>
                                        <p:clrVal>
                                          <a:schemeClr val="accent2"/>
                                        </p:clrVal>
                                      </p:to>
                                    </p:set>
                                    <p:set>
                                      <p:cBhvr>
                                        <p:cTn id="51" dur="indefinite"/>
                                        <p:tgtEl>
                                          <p:spTgt spid="56"/>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57"/>
                                        </p:tgtEl>
                                        <p:attrNameLst>
                                          <p:attrName>stroke.color</p:attrName>
                                        </p:attrNameLst>
                                      </p:cBhvr>
                                      <p:to>
                                        <p:clrVal>
                                          <a:schemeClr val="accent2"/>
                                        </p:clrVal>
                                      </p:to>
                                    </p:set>
                                    <p:set>
                                      <p:cBhvr>
                                        <p:cTn id="56" dur="indefinite"/>
                                        <p:tgtEl>
                                          <p:spTgt spid="57"/>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58"/>
                                        </p:tgtEl>
                                        <p:attrNameLst>
                                          <p:attrName>stroke.color</p:attrName>
                                        </p:attrNameLst>
                                      </p:cBhvr>
                                      <p:to>
                                        <p:clrVal>
                                          <a:schemeClr val="accent2"/>
                                        </p:clrVal>
                                      </p:to>
                                    </p:set>
                                    <p:set>
                                      <p:cBhvr>
                                        <p:cTn id="61" dur="indefinite"/>
                                        <p:tgtEl>
                                          <p:spTgt spid="58"/>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60"/>
                                        </p:tgtEl>
                                        <p:attrNameLst>
                                          <p:attrName>stroke.color</p:attrName>
                                        </p:attrNameLst>
                                      </p:cBhvr>
                                      <p:to>
                                        <p:clrVal>
                                          <a:schemeClr val="accent2"/>
                                        </p:clrVal>
                                      </p:to>
                                    </p:set>
                                    <p:set>
                                      <p:cBhvr>
                                        <p:cTn id="66" dur="indefinite"/>
                                        <p:tgtEl>
                                          <p:spTgt spid="60"/>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61"/>
                                        </p:tgtEl>
                                        <p:attrNameLst>
                                          <p:attrName>stroke.color</p:attrName>
                                        </p:attrNameLst>
                                      </p:cBhvr>
                                      <p:to>
                                        <p:clrVal>
                                          <a:schemeClr val="accent2"/>
                                        </p:clrVal>
                                      </p:to>
                                    </p:set>
                                    <p:set>
                                      <p:cBhvr>
                                        <p:cTn id="71" dur="indefinite"/>
                                        <p:tgtEl>
                                          <p:spTgt spid="6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728477" y="593542"/>
            <a:ext cx="3674404" cy="707886"/>
          </a:xfrm>
          <a:prstGeom prst="rect">
            <a:avLst/>
          </a:prstGeom>
          <a:noFill/>
        </p:spPr>
        <p:txBody>
          <a:bodyPr wrap="none" rtlCol="0">
            <a:spAutoFit/>
          </a:bodyPr>
          <a:lstStyle/>
          <a:p>
            <a:r>
              <a:rPr lang="en-US" sz="4000" dirty="0"/>
              <a:t>1 Loop – </a:t>
            </a:r>
            <a:r>
              <a:rPr lang="en-US" sz="4000" i="1" dirty="0"/>
              <a:t>N</a:t>
            </a:r>
            <a:r>
              <a:rPr lang="en-US" sz="4000" dirty="0"/>
              <a:t> times</a:t>
            </a:r>
            <a:endParaRPr lang="en-US" sz="3200" dirty="0"/>
          </a:p>
        </p:txBody>
      </p:sp>
      <p:sp>
        <p:nvSpPr>
          <p:cNvPr id="40" name="Flowchart: Preparation 39">
            <a:extLst>
              <a:ext uri="{FF2B5EF4-FFF2-40B4-BE49-F238E27FC236}">
                <a16:creationId xmlns:a16="http://schemas.microsoft.com/office/drawing/2014/main" id="{117D5765-119F-4F30-9CEC-C35CD41D24C7}"/>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8FD1E6C2-057D-436D-BED9-CEDDE4C686FE}"/>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C334BCF-587D-4F45-B28D-6A4CFE117327}"/>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1721901A-1723-47D9-B2DD-4BB6A37D06C8}"/>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394C2267-6903-4BBB-AF29-AB67815D4EB2}"/>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3BBB17-8C8C-4A9A-896B-B95AA03A94D9}"/>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38D60199-28EC-4845-8DDF-81783FDC6A99}"/>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DB4DBBC3-B98A-45C1-86E6-6A3F20CA0044}"/>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D02C3511-6645-4972-A4D7-9CF4A4663E63}"/>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D71EEECB-92CB-4D54-A679-FD82BB1D1B33}"/>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0EC8E38C-67DA-4AD0-B83B-AF642C003470}"/>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8BE50423-FAC1-4AF1-9FF5-7E11803EF389}"/>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140EE4D6-631C-4B1F-8A3D-BD596AC6DF8C}"/>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A3D8414E-9DAF-468A-BC37-6F9D0FA20377}"/>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75526E57-8AC6-410C-8237-44A3E9DFCA96}"/>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65291F72-31D3-423B-B5D2-207F40A7B34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A4D4EE77-D985-4310-B9E1-E72DA6CC0F4E}"/>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C846D3D3-CF09-431C-8D61-54DEC4EBE239}"/>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B16F35D9-1E9C-437F-A135-659ECC97B190}"/>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74C4B01F-F8D6-40DC-8809-D9331C8E2C4A}"/>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43D24800-1B99-422E-9342-8F3CFC880741}"/>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3D8FB8B9-8FB4-4E29-A0E9-5A4FB7D8B004}"/>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691F260C-1ADB-44F9-9586-792AD68D79C9}"/>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89EA73F3-2C4B-45C3-918F-D71EA06D17A6}"/>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22363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2"/>
                                        </p:tgtEl>
                                        <p:attrNameLst>
                                          <p:attrName>stroke.color</p:attrName>
                                        </p:attrNameLst>
                                      </p:cBhvr>
                                      <p:to>
                                        <p:clrVal>
                                          <a:schemeClr val="accent2"/>
                                        </p:clrVal>
                                      </p:to>
                                    </p:set>
                                    <p:set>
                                      <p:cBhvr>
                                        <p:cTn id="7" dur="2000"/>
                                        <p:tgtEl>
                                          <p:spTgt spid="4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4"/>
                                        </p:tgtEl>
                                        <p:attrNameLst>
                                          <p:attrName>stroke.color</p:attrName>
                                        </p:attrNameLst>
                                      </p:cBhvr>
                                      <p:to>
                                        <p:clrVal>
                                          <a:schemeClr val="accent2"/>
                                        </p:clrVal>
                                      </p:to>
                                    </p:set>
                                    <p:set>
                                      <p:cBhvr>
                                        <p:cTn id="12" dur="indefinite"/>
                                        <p:tgtEl>
                                          <p:spTgt spid="4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46">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45"/>
                                        </p:tgtEl>
                                        <p:attrNameLst>
                                          <p:attrName>stroke.color</p:attrName>
                                        </p:attrNameLst>
                                      </p:cBhvr>
                                      <p:to>
                                        <p:clrVal>
                                          <a:srgbClr val="ED7D31"/>
                                        </p:clrVal>
                                      </p:to>
                                    </p:set>
                                    <p:set>
                                      <p:cBhvr>
                                        <p:cTn id="19" dur="indefinite"/>
                                        <p:tgtEl>
                                          <p:spTgt spid="4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3"/>
                                        </p:tgtEl>
                                        <p:attrNameLst>
                                          <p:attrName>stroke.color</p:attrName>
                                        </p:attrNameLst>
                                      </p:cBhvr>
                                      <p:to>
                                        <p:clrVal>
                                          <a:schemeClr val="accent2"/>
                                        </p:clrVal>
                                      </p:to>
                                    </p:set>
                                    <p:set>
                                      <p:cBhvr>
                                        <p:cTn id="24" dur="indefinite"/>
                                        <p:tgtEl>
                                          <p:spTgt spid="43"/>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47"/>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8"/>
                                        </p:tgtEl>
                                        <p:attrNameLst>
                                          <p:attrName>stroke.color</p:attrName>
                                        </p:attrNameLst>
                                      </p:cBhvr>
                                      <p:to>
                                        <p:clrVal>
                                          <a:schemeClr val="accent2"/>
                                        </p:clrVal>
                                      </p:to>
                                    </p:set>
                                    <p:set>
                                      <p:cBhvr>
                                        <p:cTn id="31" dur="indefinite"/>
                                        <p:tgtEl>
                                          <p:spTgt spid="4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54"/>
                                        </p:tgtEl>
                                        <p:attrNameLst>
                                          <p:attrName>stroke.color</p:attrName>
                                        </p:attrNameLst>
                                      </p:cBhvr>
                                      <p:to>
                                        <p:clrVal>
                                          <a:schemeClr val="accent2"/>
                                        </p:clrVal>
                                      </p:to>
                                    </p:set>
                                    <p:set>
                                      <p:cBhvr>
                                        <p:cTn id="36" dur="indefinite"/>
                                        <p:tgtEl>
                                          <p:spTgt spid="5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55"/>
                                        </p:tgtEl>
                                        <p:attrNameLst>
                                          <p:attrName>stroke.color</p:attrName>
                                        </p:attrNameLst>
                                      </p:cBhvr>
                                      <p:to>
                                        <p:clrVal>
                                          <a:schemeClr val="accent2"/>
                                        </p:clrVal>
                                      </p:to>
                                    </p:set>
                                    <p:set>
                                      <p:cBhvr>
                                        <p:cTn id="41" dur="indefinite"/>
                                        <p:tgtEl>
                                          <p:spTgt spid="55"/>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56"/>
                                        </p:tgtEl>
                                        <p:attrNameLst>
                                          <p:attrName>stroke.color</p:attrName>
                                        </p:attrNameLst>
                                      </p:cBhvr>
                                      <p:to>
                                        <p:clrVal>
                                          <a:schemeClr val="accent2"/>
                                        </p:clrVal>
                                      </p:to>
                                    </p:set>
                                    <p:set>
                                      <p:cBhvr>
                                        <p:cTn id="46" dur="indefinite"/>
                                        <p:tgtEl>
                                          <p:spTgt spid="5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57"/>
                                        </p:tgtEl>
                                        <p:attrNameLst>
                                          <p:attrName>stroke.color</p:attrName>
                                        </p:attrNameLst>
                                      </p:cBhvr>
                                      <p:to>
                                        <p:clrVal>
                                          <a:schemeClr val="accent2"/>
                                        </p:clrVal>
                                      </p:to>
                                    </p:set>
                                    <p:set>
                                      <p:cBhvr>
                                        <p:cTn id="51" dur="indefinite"/>
                                        <p:tgtEl>
                                          <p:spTgt spid="57"/>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58"/>
                                        </p:tgtEl>
                                        <p:attrNameLst>
                                          <p:attrName>stroke.color</p:attrName>
                                        </p:attrNameLst>
                                      </p:cBhvr>
                                      <p:to>
                                        <p:clrVal>
                                          <a:schemeClr val="accent2"/>
                                        </p:clrVal>
                                      </p:to>
                                    </p:set>
                                    <p:set>
                                      <p:cBhvr>
                                        <p:cTn id="56" dur="indefinite"/>
                                        <p:tgtEl>
                                          <p:spTgt spid="58"/>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59"/>
                                        </p:tgtEl>
                                        <p:attrNameLst>
                                          <p:attrName>stroke.color</p:attrName>
                                        </p:attrNameLst>
                                      </p:cBhvr>
                                      <p:to>
                                        <p:clrVal>
                                          <a:schemeClr val="accent2"/>
                                        </p:clrVal>
                                      </p:to>
                                    </p:set>
                                    <p:set>
                                      <p:cBhvr>
                                        <p:cTn id="61" dur="indefinite"/>
                                        <p:tgtEl>
                                          <p:spTgt spid="59"/>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61"/>
                                        </p:tgtEl>
                                        <p:attrNameLst>
                                          <p:attrName>stroke.color</p:attrName>
                                        </p:attrNameLst>
                                      </p:cBhvr>
                                      <p:to>
                                        <p:clrVal>
                                          <a:schemeClr val="accent2"/>
                                        </p:clrVal>
                                      </p:to>
                                    </p:set>
                                    <p:set>
                                      <p:cBhvr>
                                        <p:cTn id="66" dur="indefinite"/>
                                        <p:tgtEl>
                                          <p:spTgt spid="6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62"/>
                                        </p:tgtEl>
                                        <p:attrNameLst>
                                          <p:attrName>stroke.color</p:attrName>
                                        </p:attrNameLst>
                                      </p:cBhvr>
                                      <p:to>
                                        <p:clrVal>
                                          <a:schemeClr val="accent2"/>
                                        </p:clrVal>
                                      </p:to>
                                    </p:set>
                                    <p:set>
                                      <p:cBhvr>
                                        <p:cTn id="71" dur="indefinite"/>
                                        <p:tgtEl>
                                          <p:spTgt spid="6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728477" y="593542"/>
            <a:ext cx="4342856" cy="707886"/>
          </a:xfrm>
          <a:prstGeom prst="rect">
            <a:avLst/>
          </a:prstGeom>
          <a:noFill/>
          <a:effectLst/>
        </p:spPr>
        <p:txBody>
          <a:bodyPr wrap="none" rtlCol="0">
            <a:spAutoFit/>
          </a:bodyPr>
          <a:lstStyle/>
          <a:p>
            <a:r>
              <a:rPr lang="en-US" sz="4000" dirty="0"/>
              <a:t>2 Comparisons = </a:t>
            </a:r>
            <a:r>
              <a:rPr lang="en-US" sz="4000" i="1" dirty="0"/>
              <a:t>2N</a:t>
            </a:r>
            <a:endParaRPr lang="en-US" sz="3200" i="1" dirty="0"/>
          </a:p>
        </p:txBody>
      </p:sp>
      <p:sp>
        <p:nvSpPr>
          <p:cNvPr id="40" name="Flowchart: Preparation 39">
            <a:extLst>
              <a:ext uri="{FF2B5EF4-FFF2-40B4-BE49-F238E27FC236}">
                <a16:creationId xmlns:a16="http://schemas.microsoft.com/office/drawing/2014/main" id="{BDF2345F-FE90-4D22-9ED6-2321D23A68E3}"/>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AE5C0E62-804F-4EF7-83B6-24D2F23C4EA3}"/>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5107293-A125-477A-8F7D-55375437AA62}"/>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90DA52B9-7A87-4042-84A8-ACE3B8F5D7BA}"/>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42D8B41B-31C4-4B9B-9CBB-67A44646A9DC}"/>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4AB104-5603-48C4-94B1-49FF6B9BAE45}"/>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F033CA4A-F7D6-45D5-BBC9-B4CD86AA583A}"/>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3250916F-6A31-4629-BDB8-4BB60BD57B0B}"/>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F485A2F3-FE71-4F1D-8736-6A3EF019A530}"/>
              </a:ext>
            </a:extLst>
          </p:cNvPr>
          <p:cNvSpPr/>
          <p:nvPr/>
        </p:nvSpPr>
        <p:spPr>
          <a:xfrm>
            <a:off x="2896556" y="2966587"/>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46D254CC-BFBC-4A06-957A-0B1CA865D044}"/>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A204B5E8-0080-4E01-A5F1-D51365BFE2C5}"/>
              </a:ext>
            </a:extLst>
          </p:cNvPr>
          <p:cNvSpPr/>
          <p:nvPr/>
        </p:nvSpPr>
        <p:spPr>
          <a:xfrm>
            <a:off x="2896556" y="4472781"/>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A88B3EF6-9405-4CC6-8922-724D0EAE327A}"/>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6A3BF50D-24E5-49BC-821B-547B6E9FFE87}"/>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0E59EC13-B379-4F7B-8275-01303C7280D2}"/>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23C92DC9-C2E0-4BB5-85B5-CD226A2621EB}"/>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1E0C99ED-2D58-4D65-96AA-1A3F3DD3449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92AFA509-66DE-4107-AF83-FEB26A038E4C}"/>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42494CB6-CFD0-4DBE-A18D-60AE4440E634}"/>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F1B5FB9B-C031-47E4-A9F4-4E2BB2878CD7}"/>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19C6AFC-E2CE-4A61-80A8-B69BF22AA13D}"/>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5BAE8C87-A654-4AA3-935B-E77D4DCF506A}"/>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2CE8390F-E935-423A-82C3-D88BA82F5C78}"/>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4CDCACE4-D056-4F27-AC8B-3B7E0CA05DF0}"/>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1FC66AD2-AABA-4FF7-A394-0AD315C067E7}"/>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93779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2"/>
                                        </p:tgtEl>
                                        <p:attrNameLst>
                                          <p:attrName>stroke.color</p:attrName>
                                        </p:attrNameLst>
                                      </p:cBhvr>
                                      <p:to>
                                        <p:clrVal>
                                          <a:schemeClr val="accent2"/>
                                        </p:clrVal>
                                      </p:to>
                                    </p:set>
                                    <p:set>
                                      <p:cBhvr>
                                        <p:cTn id="7" dur="2000"/>
                                        <p:tgtEl>
                                          <p:spTgt spid="4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4"/>
                                        </p:tgtEl>
                                        <p:attrNameLst>
                                          <p:attrName>stroke.color</p:attrName>
                                        </p:attrNameLst>
                                      </p:cBhvr>
                                      <p:to>
                                        <p:clrVal>
                                          <a:schemeClr val="accent2"/>
                                        </p:clrVal>
                                      </p:to>
                                    </p:set>
                                    <p:set>
                                      <p:cBhvr>
                                        <p:cTn id="12" dur="indefinite"/>
                                        <p:tgtEl>
                                          <p:spTgt spid="4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46">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45"/>
                                        </p:tgtEl>
                                        <p:attrNameLst>
                                          <p:attrName>stroke.color</p:attrName>
                                        </p:attrNameLst>
                                      </p:cBhvr>
                                      <p:to>
                                        <p:clrVal>
                                          <a:srgbClr val="ED7D31"/>
                                        </p:clrVal>
                                      </p:to>
                                    </p:set>
                                    <p:set>
                                      <p:cBhvr>
                                        <p:cTn id="19" dur="indefinite"/>
                                        <p:tgtEl>
                                          <p:spTgt spid="4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3"/>
                                        </p:tgtEl>
                                        <p:attrNameLst>
                                          <p:attrName>stroke.color</p:attrName>
                                        </p:attrNameLst>
                                      </p:cBhvr>
                                      <p:to>
                                        <p:clrVal>
                                          <a:schemeClr val="accent2"/>
                                        </p:clrVal>
                                      </p:to>
                                    </p:set>
                                    <p:set>
                                      <p:cBhvr>
                                        <p:cTn id="24" dur="indefinite"/>
                                        <p:tgtEl>
                                          <p:spTgt spid="43"/>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47"/>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8"/>
                                        </p:tgtEl>
                                        <p:attrNameLst>
                                          <p:attrName>stroke.color</p:attrName>
                                        </p:attrNameLst>
                                      </p:cBhvr>
                                      <p:to>
                                        <p:clrVal>
                                          <a:schemeClr val="accent2"/>
                                        </p:clrVal>
                                      </p:to>
                                    </p:set>
                                    <p:set>
                                      <p:cBhvr>
                                        <p:cTn id="31" dur="indefinite"/>
                                        <p:tgtEl>
                                          <p:spTgt spid="4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54"/>
                                        </p:tgtEl>
                                        <p:attrNameLst>
                                          <p:attrName>stroke.color</p:attrName>
                                        </p:attrNameLst>
                                      </p:cBhvr>
                                      <p:to>
                                        <p:clrVal>
                                          <a:schemeClr val="accent2"/>
                                        </p:clrVal>
                                      </p:to>
                                    </p:set>
                                    <p:set>
                                      <p:cBhvr>
                                        <p:cTn id="36" dur="indefinite"/>
                                        <p:tgtEl>
                                          <p:spTgt spid="5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55"/>
                                        </p:tgtEl>
                                        <p:attrNameLst>
                                          <p:attrName>stroke.color</p:attrName>
                                        </p:attrNameLst>
                                      </p:cBhvr>
                                      <p:to>
                                        <p:clrVal>
                                          <a:schemeClr val="accent2"/>
                                        </p:clrVal>
                                      </p:to>
                                    </p:set>
                                    <p:set>
                                      <p:cBhvr>
                                        <p:cTn id="41" dur="indefinite"/>
                                        <p:tgtEl>
                                          <p:spTgt spid="55"/>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56"/>
                                        </p:tgtEl>
                                        <p:attrNameLst>
                                          <p:attrName>stroke.color</p:attrName>
                                        </p:attrNameLst>
                                      </p:cBhvr>
                                      <p:to>
                                        <p:clrVal>
                                          <a:schemeClr val="accent2"/>
                                        </p:clrVal>
                                      </p:to>
                                    </p:set>
                                    <p:set>
                                      <p:cBhvr>
                                        <p:cTn id="46" dur="indefinite"/>
                                        <p:tgtEl>
                                          <p:spTgt spid="5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57"/>
                                        </p:tgtEl>
                                        <p:attrNameLst>
                                          <p:attrName>stroke.color</p:attrName>
                                        </p:attrNameLst>
                                      </p:cBhvr>
                                      <p:to>
                                        <p:clrVal>
                                          <a:schemeClr val="accent2"/>
                                        </p:clrVal>
                                      </p:to>
                                    </p:set>
                                    <p:set>
                                      <p:cBhvr>
                                        <p:cTn id="51" dur="indefinite"/>
                                        <p:tgtEl>
                                          <p:spTgt spid="57"/>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58"/>
                                        </p:tgtEl>
                                        <p:attrNameLst>
                                          <p:attrName>stroke.color</p:attrName>
                                        </p:attrNameLst>
                                      </p:cBhvr>
                                      <p:to>
                                        <p:clrVal>
                                          <a:schemeClr val="accent2"/>
                                        </p:clrVal>
                                      </p:to>
                                    </p:set>
                                    <p:set>
                                      <p:cBhvr>
                                        <p:cTn id="56" dur="indefinite"/>
                                        <p:tgtEl>
                                          <p:spTgt spid="58"/>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59"/>
                                        </p:tgtEl>
                                        <p:attrNameLst>
                                          <p:attrName>stroke.color</p:attrName>
                                        </p:attrNameLst>
                                      </p:cBhvr>
                                      <p:to>
                                        <p:clrVal>
                                          <a:schemeClr val="accent2"/>
                                        </p:clrVal>
                                      </p:to>
                                    </p:set>
                                    <p:set>
                                      <p:cBhvr>
                                        <p:cTn id="61" dur="indefinite"/>
                                        <p:tgtEl>
                                          <p:spTgt spid="59"/>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61"/>
                                        </p:tgtEl>
                                        <p:attrNameLst>
                                          <p:attrName>stroke.color</p:attrName>
                                        </p:attrNameLst>
                                      </p:cBhvr>
                                      <p:to>
                                        <p:clrVal>
                                          <a:schemeClr val="accent2"/>
                                        </p:clrVal>
                                      </p:to>
                                    </p:set>
                                    <p:set>
                                      <p:cBhvr>
                                        <p:cTn id="66" dur="indefinite"/>
                                        <p:tgtEl>
                                          <p:spTgt spid="6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62"/>
                                        </p:tgtEl>
                                        <p:attrNameLst>
                                          <p:attrName>stroke.color</p:attrName>
                                        </p:attrNameLst>
                                      </p:cBhvr>
                                      <p:to>
                                        <p:clrVal>
                                          <a:schemeClr val="accent2"/>
                                        </p:clrVal>
                                      </p:to>
                                    </p:set>
                                    <p:set>
                                      <p:cBhvr>
                                        <p:cTn id="71" dur="indefinite"/>
                                        <p:tgtEl>
                                          <p:spTgt spid="6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5738212" y="593542"/>
            <a:ext cx="5860754" cy="2185214"/>
          </a:xfrm>
          <a:prstGeom prst="rect">
            <a:avLst/>
          </a:prstGeom>
          <a:noFill/>
          <a:effectLst/>
        </p:spPr>
        <p:txBody>
          <a:bodyPr wrap="square" rtlCol="0">
            <a:spAutoFit/>
          </a:bodyPr>
          <a:lstStyle/>
          <a:p>
            <a:r>
              <a:rPr lang="en-US" sz="4000" dirty="0"/>
              <a:t>2 possible Assignments</a:t>
            </a:r>
          </a:p>
          <a:p>
            <a:pPr marL="914400" lvl="1" indent="-457200">
              <a:buFont typeface="Arial" panose="020B0604020202020204" pitchFamily="34" charset="0"/>
              <a:buChar char="•"/>
            </a:pPr>
            <a:r>
              <a:rPr lang="en-US" sz="3200" dirty="0"/>
              <a:t>Max of 1 each time through</a:t>
            </a:r>
          </a:p>
          <a:p>
            <a:pPr marL="1371600" lvl="2" indent="-457200">
              <a:buFont typeface="Arial" panose="020B0604020202020204" pitchFamily="34" charset="0"/>
              <a:buChar char="•"/>
            </a:pPr>
            <a:r>
              <a:rPr lang="en-US" sz="3200" dirty="0"/>
              <a:t>Max = </a:t>
            </a:r>
            <a:r>
              <a:rPr lang="en-US" sz="3200" i="1" dirty="0"/>
              <a:t>N</a:t>
            </a:r>
            <a:endParaRPr lang="en-US" sz="3200" dirty="0"/>
          </a:p>
          <a:p>
            <a:pPr marL="914400" lvl="1" indent="-457200">
              <a:buFont typeface="Arial" panose="020B0604020202020204" pitchFamily="34" charset="0"/>
              <a:buChar char="•"/>
            </a:pPr>
            <a:r>
              <a:rPr lang="en-US" sz="3200" dirty="0"/>
              <a:t>Min of 0 each time through</a:t>
            </a:r>
          </a:p>
        </p:txBody>
      </p:sp>
      <p:sp>
        <p:nvSpPr>
          <p:cNvPr id="40" name="Flowchart: Preparation 39">
            <a:extLst>
              <a:ext uri="{FF2B5EF4-FFF2-40B4-BE49-F238E27FC236}">
                <a16:creationId xmlns:a16="http://schemas.microsoft.com/office/drawing/2014/main" id="{4BC3DEDA-1562-4535-AA3C-BEE431406A63}"/>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AC7C342F-9A37-4CFE-8DB4-298CA0ECBF90}"/>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3FC186-A60B-44A1-BC14-42774E98A42B}"/>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181C3ABD-CF57-4BBB-B75F-1612300F3E04}"/>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03452A74-2AE0-47FF-AB99-6EFC31776CAB}"/>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CD078A2-0F63-4FA8-8233-C2C20923C4EB}"/>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67CD4F6D-B5ED-41C3-80C7-92418700D71E}"/>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DFF3C229-27F3-4B19-B0F2-A550E24CA120}"/>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5D171664-A091-498E-B14C-8CB58BB6CDEB}"/>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9F2C4759-55DF-493C-9890-EBB3499DB2DF}"/>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053E653B-C6CA-44B9-80C6-B6A0491287A4}"/>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7A991D4C-3E20-416A-85A7-6C76A305E6F6}"/>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8EE35565-8E4B-48F8-884A-7963A92A980B}"/>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5642AE79-7DA5-4845-B8D2-E9C4B2096CB9}"/>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45F89620-13AA-4B2C-8BC2-C97CF460B6D6}"/>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29860FD4-911D-4AC5-9768-CEF72BA8C707}"/>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8B473B73-FAA3-4EC2-8083-282B146126B4}"/>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92D363CF-BDCE-4B2F-A900-5813C7E2E4CA}"/>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9C4F59E5-9D4E-4D46-83C3-726F8F2CFC13}"/>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696F6B35-0DD2-4B74-8659-200B062FCCDD}"/>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00A75E56-ADCE-4B86-A458-D2818CB97193}"/>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D74B59BD-3CFB-4979-BA69-A5C5D6B8772E}"/>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C3901650-0239-4DD5-828A-2638DF40E347}"/>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460FB4A9-D4E0-4BDC-9523-C04119090274}"/>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421543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2"/>
                                        </p:tgtEl>
                                        <p:attrNameLst>
                                          <p:attrName>stroke.color</p:attrName>
                                        </p:attrNameLst>
                                      </p:cBhvr>
                                      <p:to>
                                        <p:clrVal>
                                          <a:schemeClr val="accent2"/>
                                        </p:clrVal>
                                      </p:to>
                                    </p:set>
                                    <p:set>
                                      <p:cBhvr>
                                        <p:cTn id="7" dur="2000"/>
                                        <p:tgtEl>
                                          <p:spTgt spid="4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4"/>
                                        </p:tgtEl>
                                        <p:attrNameLst>
                                          <p:attrName>stroke.color</p:attrName>
                                        </p:attrNameLst>
                                      </p:cBhvr>
                                      <p:to>
                                        <p:clrVal>
                                          <a:schemeClr val="accent2"/>
                                        </p:clrVal>
                                      </p:to>
                                    </p:set>
                                    <p:set>
                                      <p:cBhvr>
                                        <p:cTn id="12" dur="indefinite"/>
                                        <p:tgtEl>
                                          <p:spTgt spid="4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46">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45"/>
                                        </p:tgtEl>
                                        <p:attrNameLst>
                                          <p:attrName>stroke.color</p:attrName>
                                        </p:attrNameLst>
                                      </p:cBhvr>
                                      <p:to>
                                        <p:clrVal>
                                          <a:srgbClr val="ED7D31"/>
                                        </p:clrVal>
                                      </p:to>
                                    </p:set>
                                    <p:set>
                                      <p:cBhvr>
                                        <p:cTn id="19" dur="indefinite"/>
                                        <p:tgtEl>
                                          <p:spTgt spid="4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3"/>
                                        </p:tgtEl>
                                        <p:attrNameLst>
                                          <p:attrName>stroke.color</p:attrName>
                                        </p:attrNameLst>
                                      </p:cBhvr>
                                      <p:to>
                                        <p:clrVal>
                                          <a:schemeClr val="accent2"/>
                                        </p:clrVal>
                                      </p:to>
                                    </p:set>
                                    <p:set>
                                      <p:cBhvr>
                                        <p:cTn id="24" dur="indefinite"/>
                                        <p:tgtEl>
                                          <p:spTgt spid="43"/>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47"/>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8"/>
                                        </p:tgtEl>
                                        <p:attrNameLst>
                                          <p:attrName>stroke.color</p:attrName>
                                        </p:attrNameLst>
                                      </p:cBhvr>
                                      <p:to>
                                        <p:clrVal>
                                          <a:schemeClr val="accent2"/>
                                        </p:clrVal>
                                      </p:to>
                                    </p:set>
                                    <p:set>
                                      <p:cBhvr>
                                        <p:cTn id="31" dur="indefinite"/>
                                        <p:tgtEl>
                                          <p:spTgt spid="4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54"/>
                                        </p:tgtEl>
                                        <p:attrNameLst>
                                          <p:attrName>stroke.color</p:attrName>
                                        </p:attrNameLst>
                                      </p:cBhvr>
                                      <p:to>
                                        <p:clrVal>
                                          <a:schemeClr val="accent2"/>
                                        </p:clrVal>
                                      </p:to>
                                    </p:set>
                                    <p:set>
                                      <p:cBhvr>
                                        <p:cTn id="36" dur="indefinite"/>
                                        <p:tgtEl>
                                          <p:spTgt spid="5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55"/>
                                        </p:tgtEl>
                                        <p:attrNameLst>
                                          <p:attrName>stroke.color</p:attrName>
                                        </p:attrNameLst>
                                      </p:cBhvr>
                                      <p:to>
                                        <p:clrVal>
                                          <a:schemeClr val="accent2"/>
                                        </p:clrVal>
                                      </p:to>
                                    </p:set>
                                    <p:set>
                                      <p:cBhvr>
                                        <p:cTn id="41" dur="indefinite"/>
                                        <p:tgtEl>
                                          <p:spTgt spid="55"/>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56"/>
                                        </p:tgtEl>
                                        <p:attrNameLst>
                                          <p:attrName>stroke.color</p:attrName>
                                        </p:attrNameLst>
                                      </p:cBhvr>
                                      <p:to>
                                        <p:clrVal>
                                          <a:schemeClr val="accent2"/>
                                        </p:clrVal>
                                      </p:to>
                                    </p:set>
                                    <p:set>
                                      <p:cBhvr>
                                        <p:cTn id="46" dur="indefinite"/>
                                        <p:tgtEl>
                                          <p:spTgt spid="5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57"/>
                                        </p:tgtEl>
                                        <p:attrNameLst>
                                          <p:attrName>stroke.color</p:attrName>
                                        </p:attrNameLst>
                                      </p:cBhvr>
                                      <p:to>
                                        <p:clrVal>
                                          <a:schemeClr val="accent2"/>
                                        </p:clrVal>
                                      </p:to>
                                    </p:set>
                                    <p:set>
                                      <p:cBhvr>
                                        <p:cTn id="51" dur="indefinite"/>
                                        <p:tgtEl>
                                          <p:spTgt spid="57"/>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58"/>
                                        </p:tgtEl>
                                        <p:attrNameLst>
                                          <p:attrName>stroke.color</p:attrName>
                                        </p:attrNameLst>
                                      </p:cBhvr>
                                      <p:to>
                                        <p:clrVal>
                                          <a:schemeClr val="accent2"/>
                                        </p:clrVal>
                                      </p:to>
                                    </p:set>
                                    <p:set>
                                      <p:cBhvr>
                                        <p:cTn id="56" dur="indefinite"/>
                                        <p:tgtEl>
                                          <p:spTgt spid="58"/>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59"/>
                                        </p:tgtEl>
                                        <p:attrNameLst>
                                          <p:attrName>stroke.color</p:attrName>
                                        </p:attrNameLst>
                                      </p:cBhvr>
                                      <p:to>
                                        <p:clrVal>
                                          <a:schemeClr val="accent2"/>
                                        </p:clrVal>
                                      </p:to>
                                    </p:set>
                                    <p:set>
                                      <p:cBhvr>
                                        <p:cTn id="61" dur="indefinite"/>
                                        <p:tgtEl>
                                          <p:spTgt spid="59"/>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61"/>
                                        </p:tgtEl>
                                        <p:attrNameLst>
                                          <p:attrName>stroke.color</p:attrName>
                                        </p:attrNameLst>
                                      </p:cBhvr>
                                      <p:to>
                                        <p:clrVal>
                                          <a:schemeClr val="accent2"/>
                                        </p:clrVal>
                                      </p:to>
                                    </p:set>
                                    <p:set>
                                      <p:cBhvr>
                                        <p:cTn id="66" dur="indefinite"/>
                                        <p:tgtEl>
                                          <p:spTgt spid="6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62"/>
                                        </p:tgtEl>
                                        <p:attrNameLst>
                                          <p:attrName>stroke.color</p:attrName>
                                        </p:attrNameLst>
                                      </p:cBhvr>
                                      <p:to>
                                        <p:clrVal>
                                          <a:schemeClr val="accent2"/>
                                        </p:clrVal>
                                      </p:to>
                                    </p:set>
                                    <p:set>
                                      <p:cBhvr>
                                        <p:cTn id="71" dur="indefinite"/>
                                        <p:tgtEl>
                                          <p:spTgt spid="6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500190" y="593542"/>
            <a:ext cx="5098775" cy="1323439"/>
          </a:xfrm>
          <a:prstGeom prst="rect">
            <a:avLst/>
          </a:prstGeom>
          <a:noFill/>
          <a:effectLst/>
        </p:spPr>
        <p:txBody>
          <a:bodyPr wrap="square" rtlCol="0">
            <a:spAutoFit/>
          </a:bodyPr>
          <a:lstStyle/>
          <a:p>
            <a:r>
              <a:rPr lang="en-US" sz="4000" dirty="0"/>
              <a:t>Worst case = </a:t>
            </a:r>
            <a:r>
              <a:rPr lang="en-US" sz="4000" i="1" dirty="0"/>
              <a:t>2N + N</a:t>
            </a:r>
          </a:p>
          <a:p>
            <a:r>
              <a:rPr lang="en-US" sz="4000" dirty="0"/>
              <a:t>Best case = </a:t>
            </a:r>
            <a:r>
              <a:rPr lang="en-US" sz="4000" i="1" dirty="0"/>
              <a:t>2N + 0</a:t>
            </a:r>
          </a:p>
        </p:txBody>
      </p:sp>
      <p:sp>
        <p:nvSpPr>
          <p:cNvPr id="40" name="Flowchart: Preparation 39">
            <a:extLst>
              <a:ext uri="{FF2B5EF4-FFF2-40B4-BE49-F238E27FC236}">
                <a16:creationId xmlns:a16="http://schemas.microsoft.com/office/drawing/2014/main" id="{39135FF5-BA10-41AC-B521-FC326B41E2AA}"/>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24730783-4340-4089-873B-E3E33B3C7C1A}"/>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1263B38-0CA5-49DA-8CA2-BB9F07B90A4F}"/>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0D48ED49-4D52-4384-92E9-40E9C215364E}"/>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1080D9D1-C12C-4108-B073-5DF3FB903F30}"/>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0E25FA7-FD94-4652-80CD-CA8D6F000667}"/>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58EB69B3-82FD-4659-8D7E-BC0426093118}"/>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F87EEF55-993A-4077-B8B7-247BD956B746}"/>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786C8B95-CADB-4B06-BDD7-BBAA1B2FEF54}"/>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D5FBA5C6-2575-4708-BF63-91042B016B7C}"/>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323BE6D9-D63A-472B-B44C-1F4B9450EAD7}"/>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48A60E5D-E9EA-4301-A68E-1F4B9DC07B9F}"/>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FE5AE826-22DA-4E73-8601-421A92E84F39}"/>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C48F9694-F6BF-47D4-820C-AEBE3D2DB63A}"/>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C58ECBB7-B3BF-4D4F-8B63-F9CD7366F752}"/>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A5B1F57A-C809-4A80-B4CE-6CD1A8BDED4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42AE33EF-0ADB-4E8F-A4EE-C958967E8562}"/>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8BB6FDF8-0114-4865-9A5E-4156B3E9AB0C}"/>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D65214B4-D1E0-4F21-B8E8-EDE55DE2C412}"/>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B608D388-15AB-44C7-AF71-504F8A45159C}"/>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31831759-DEDD-4583-88C1-E9F5FD166406}"/>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DA3EED71-AB87-4933-979F-785CF7F26D21}"/>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E0F88928-B1C0-4EB9-8C7A-EE5B462B26E8}"/>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48E59D7A-7E33-4BF5-868B-62C363444789}"/>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18170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2"/>
                                        </p:tgtEl>
                                        <p:attrNameLst>
                                          <p:attrName>stroke.color</p:attrName>
                                        </p:attrNameLst>
                                      </p:cBhvr>
                                      <p:to>
                                        <p:clrVal>
                                          <a:schemeClr val="accent2"/>
                                        </p:clrVal>
                                      </p:to>
                                    </p:set>
                                    <p:set>
                                      <p:cBhvr>
                                        <p:cTn id="7" dur="2000"/>
                                        <p:tgtEl>
                                          <p:spTgt spid="4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4"/>
                                        </p:tgtEl>
                                        <p:attrNameLst>
                                          <p:attrName>stroke.color</p:attrName>
                                        </p:attrNameLst>
                                      </p:cBhvr>
                                      <p:to>
                                        <p:clrVal>
                                          <a:schemeClr val="accent2"/>
                                        </p:clrVal>
                                      </p:to>
                                    </p:set>
                                    <p:set>
                                      <p:cBhvr>
                                        <p:cTn id="12" dur="indefinite"/>
                                        <p:tgtEl>
                                          <p:spTgt spid="4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46">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45"/>
                                        </p:tgtEl>
                                        <p:attrNameLst>
                                          <p:attrName>stroke.color</p:attrName>
                                        </p:attrNameLst>
                                      </p:cBhvr>
                                      <p:to>
                                        <p:clrVal>
                                          <a:srgbClr val="ED7D31"/>
                                        </p:clrVal>
                                      </p:to>
                                    </p:set>
                                    <p:set>
                                      <p:cBhvr>
                                        <p:cTn id="19" dur="indefinite"/>
                                        <p:tgtEl>
                                          <p:spTgt spid="4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3"/>
                                        </p:tgtEl>
                                        <p:attrNameLst>
                                          <p:attrName>stroke.color</p:attrName>
                                        </p:attrNameLst>
                                      </p:cBhvr>
                                      <p:to>
                                        <p:clrVal>
                                          <a:schemeClr val="accent2"/>
                                        </p:clrVal>
                                      </p:to>
                                    </p:set>
                                    <p:set>
                                      <p:cBhvr>
                                        <p:cTn id="24" dur="indefinite"/>
                                        <p:tgtEl>
                                          <p:spTgt spid="43"/>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47"/>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8"/>
                                        </p:tgtEl>
                                        <p:attrNameLst>
                                          <p:attrName>stroke.color</p:attrName>
                                        </p:attrNameLst>
                                      </p:cBhvr>
                                      <p:to>
                                        <p:clrVal>
                                          <a:schemeClr val="accent2"/>
                                        </p:clrVal>
                                      </p:to>
                                    </p:set>
                                    <p:set>
                                      <p:cBhvr>
                                        <p:cTn id="31" dur="indefinite"/>
                                        <p:tgtEl>
                                          <p:spTgt spid="4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54"/>
                                        </p:tgtEl>
                                        <p:attrNameLst>
                                          <p:attrName>stroke.color</p:attrName>
                                        </p:attrNameLst>
                                      </p:cBhvr>
                                      <p:to>
                                        <p:clrVal>
                                          <a:schemeClr val="accent2"/>
                                        </p:clrVal>
                                      </p:to>
                                    </p:set>
                                    <p:set>
                                      <p:cBhvr>
                                        <p:cTn id="36" dur="indefinite"/>
                                        <p:tgtEl>
                                          <p:spTgt spid="5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55"/>
                                        </p:tgtEl>
                                        <p:attrNameLst>
                                          <p:attrName>stroke.color</p:attrName>
                                        </p:attrNameLst>
                                      </p:cBhvr>
                                      <p:to>
                                        <p:clrVal>
                                          <a:schemeClr val="accent2"/>
                                        </p:clrVal>
                                      </p:to>
                                    </p:set>
                                    <p:set>
                                      <p:cBhvr>
                                        <p:cTn id="41" dur="indefinite"/>
                                        <p:tgtEl>
                                          <p:spTgt spid="55"/>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56"/>
                                        </p:tgtEl>
                                        <p:attrNameLst>
                                          <p:attrName>stroke.color</p:attrName>
                                        </p:attrNameLst>
                                      </p:cBhvr>
                                      <p:to>
                                        <p:clrVal>
                                          <a:schemeClr val="accent2"/>
                                        </p:clrVal>
                                      </p:to>
                                    </p:set>
                                    <p:set>
                                      <p:cBhvr>
                                        <p:cTn id="46" dur="indefinite"/>
                                        <p:tgtEl>
                                          <p:spTgt spid="5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57"/>
                                        </p:tgtEl>
                                        <p:attrNameLst>
                                          <p:attrName>stroke.color</p:attrName>
                                        </p:attrNameLst>
                                      </p:cBhvr>
                                      <p:to>
                                        <p:clrVal>
                                          <a:schemeClr val="accent2"/>
                                        </p:clrVal>
                                      </p:to>
                                    </p:set>
                                    <p:set>
                                      <p:cBhvr>
                                        <p:cTn id="51" dur="indefinite"/>
                                        <p:tgtEl>
                                          <p:spTgt spid="57"/>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58"/>
                                        </p:tgtEl>
                                        <p:attrNameLst>
                                          <p:attrName>stroke.color</p:attrName>
                                        </p:attrNameLst>
                                      </p:cBhvr>
                                      <p:to>
                                        <p:clrVal>
                                          <a:schemeClr val="accent2"/>
                                        </p:clrVal>
                                      </p:to>
                                    </p:set>
                                    <p:set>
                                      <p:cBhvr>
                                        <p:cTn id="56" dur="indefinite"/>
                                        <p:tgtEl>
                                          <p:spTgt spid="58"/>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59"/>
                                        </p:tgtEl>
                                        <p:attrNameLst>
                                          <p:attrName>stroke.color</p:attrName>
                                        </p:attrNameLst>
                                      </p:cBhvr>
                                      <p:to>
                                        <p:clrVal>
                                          <a:schemeClr val="accent2"/>
                                        </p:clrVal>
                                      </p:to>
                                    </p:set>
                                    <p:set>
                                      <p:cBhvr>
                                        <p:cTn id="61" dur="indefinite"/>
                                        <p:tgtEl>
                                          <p:spTgt spid="59"/>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61"/>
                                        </p:tgtEl>
                                        <p:attrNameLst>
                                          <p:attrName>stroke.color</p:attrName>
                                        </p:attrNameLst>
                                      </p:cBhvr>
                                      <p:to>
                                        <p:clrVal>
                                          <a:schemeClr val="accent2"/>
                                        </p:clrVal>
                                      </p:to>
                                    </p:set>
                                    <p:set>
                                      <p:cBhvr>
                                        <p:cTn id="66" dur="indefinite"/>
                                        <p:tgtEl>
                                          <p:spTgt spid="6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62"/>
                                        </p:tgtEl>
                                        <p:attrNameLst>
                                          <p:attrName>stroke.color</p:attrName>
                                        </p:attrNameLst>
                                      </p:cBhvr>
                                      <p:to>
                                        <p:clrVal>
                                          <a:schemeClr val="accent2"/>
                                        </p:clrVal>
                                      </p:to>
                                    </p:set>
                                    <p:set>
                                      <p:cBhvr>
                                        <p:cTn id="71" dur="indefinite"/>
                                        <p:tgtEl>
                                          <p:spTgt spid="6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E23ED349-F5F4-437A-B087-70A29B4F389D}"/>
              </a:ext>
            </a:extLst>
          </p:cNvPr>
          <p:cNvSpPr txBox="1"/>
          <p:nvPr/>
        </p:nvSpPr>
        <p:spPr>
          <a:xfrm>
            <a:off x="6728477" y="593542"/>
            <a:ext cx="4132863" cy="707886"/>
          </a:xfrm>
          <a:prstGeom prst="rect">
            <a:avLst/>
          </a:prstGeom>
          <a:noFill/>
          <a:effectLst/>
        </p:spPr>
        <p:txBody>
          <a:bodyPr wrap="none" rtlCol="0">
            <a:spAutoFit/>
          </a:bodyPr>
          <a:lstStyle/>
          <a:p>
            <a:r>
              <a:rPr lang="en-US" sz="4000" dirty="0"/>
              <a:t>1 Loop – </a:t>
            </a:r>
            <a:r>
              <a:rPr lang="en-US" sz="4000" i="1" dirty="0"/>
              <a:t>N/2 </a:t>
            </a:r>
            <a:r>
              <a:rPr lang="en-US" sz="4000" dirty="0"/>
              <a:t>times</a:t>
            </a:r>
            <a:endParaRPr lang="en-US" sz="3200" dirty="0"/>
          </a:p>
        </p:txBody>
      </p:sp>
      <p:sp>
        <p:nvSpPr>
          <p:cNvPr id="55" name="Flowchart: Preparation 54">
            <a:extLst>
              <a:ext uri="{FF2B5EF4-FFF2-40B4-BE49-F238E27FC236}">
                <a16:creationId xmlns:a16="http://schemas.microsoft.com/office/drawing/2014/main" id="{B8729C02-5C68-4588-AF0D-BE01E486DCEA}"/>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C1AFAFFF-F8F1-4F3E-AA7D-7FF2C7D4677B}"/>
              </a:ext>
            </a:extLst>
          </p:cNvPr>
          <p:cNvCxnSpPr>
            <a:cxnSpLocks/>
            <a:endCxn id="5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74B6D4E-F703-4C3B-8F74-5D3EE3921B7E}"/>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B3C903CA-3522-48DF-9E5A-1822AD6E107A}"/>
              </a:ext>
            </a:extLst>
          </p:cNvPr>
          <p:cNvCxnSpPr>
            <a:cxnSpLocks/>
            <a:stCxn id="55" idx="3"/>
            <a:endCxn id="97" idx="5"/>
          </p:cNvCxnSpPr>
          <p:nvPr/>
        </p:nvCxnSpPr>
        <p:spPr>
          <a:xfrm>
            <a:off x="2559788" y="857090"/>
            <a:ext cx="790999" cy="4140"/>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B25F955C-5D7B-420A-9143-5A371730EDE9}"/>
              </a:ext>
            </a:extLst>
          </p:cNvPr>
          <p:cNvCxnSpPr>
            <a:cxnSpLocks/>
            <a:stCxn id="92" idx="2"/>
            <a:endCxn id="55" idx="2"/>
          </p:cNvCxnSpPr>
          <p:nvPr/>
        </p:nvCxnSpPr>
        <p:spPr>
          <a:xfrm rot="10800000">
            <a:off x="1778386" y="1084488"/>
            <a:ext cx="2181478" cy="5204202"/>
          </a:xfrm>
          <a:prstGeom prst="bentConnector2">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CFCE965-0934-4DC7-BC49-F8DFB09DAEF1}"/>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223DEAF1-B1FC-42C0-A5EC-F2EA83E0A88D}"/>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9FAC006E-2C9A-44BD-95C8-B5A6AE21DEB7}"/>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6C43C3BA-68B0-464E-B6BB-8288AB6341F2}"/>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7E189677-F5F6-482F-96D4-71C76294A9D2}"/>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0384F2E1-3AE2-44A3-9A66-06945709C942}"/>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63787D7C-1FD8-4075-8359-91FE650C51D6}"/>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88337D0B-C280-41DA-ACD3-7940B864FB53}"/>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13E1398F-7CE6-4A80-B331-44595B61C01C}"/>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95381A90-2E72-47D8-9DFE-90A6C477B780}"/>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7DA75BF1-A8FF-4F89-8A91-CEF03709CC27}"/>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9C2591B6-2C5D-4588-B128-69E9444AD5E8}"/>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4B2F95B9-EEA4-4C84-A27D-667E0B0190DB}"/>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393899DA-F20D-4D01-92EF-F4326A797233}"/>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3A9BBE98-DFF0-454C-8236-69C809613DEF}"/>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4F074870-F681-4864-B5A1-D5A0ABB28BEF}"/>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21F664F5-D2DC-43CA-811C-D00B5243310D}"/>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9D83F0C8-C8A3-4FE2-BB84-62D17639DFFF}"/>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DD7CB856-55B5-49CE-89C9-444B6C192BC6}"/>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698F2E66-C149-4377-AE80-DD958957D640}"/>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A194EC17-103C-4CDD-B297-D5D2C289A7E3}"/>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B942B872-6D49-4E6D-9C46-A59A4D89FC08}"/>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E1C11A86-37B0-4822-AD30-5571C4453256}"/>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10800A09-0327-4F38-8F50-F58CAF191F5B}"/>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ACD27D32-3A22-4B66-B955-E83BF64660DF}"/>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78304822-4074-43E6-9F32-89494900940E}"/>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AB053B99-9F23-48CE-9C5D-9F55DC8EC094}"/>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9D09AA50-D3AB-4E30-B39A-02E06CB9FAA7}"/>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5FA5E54C-3D2A-4FD2-BE6D-5FA52CCE5EB9}"/>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03C31173-8744-4BE9-973B-37DD144B4EBE}"/>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03E9BD8D-AAF9-4891-B12B-5A3955F1EC63}"/>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CEF359AD-3174-422B-B5B9-2EF6620379DE}"/>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FA4E81AB-011E-4BB2-8B40-3FB1E8C7B076}"/>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77EA70C1-D25B-4E39-86BF-AEDC951FCDB8}"/>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BD1DEEFD-2CE4-4855-B997-FE67D4F62CF9}"/>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7A83A0F3-EB27-4F98-BFBE-608613CA4984}"/>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9862C03F-EE3D-469F-9C94-D4D52309C614}"/>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DF6C8A74-51F2-4AA6-8DCC-E7BF4F560E17}"/>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5CBE749-9295-4E37-B672-02CEC5847CB7}"/>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FB0DA574-0ED1-4FD4-B700-0FEAADF06F7E}"/>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1669770275"/>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AE92EF-36AB-4FBF-8B40-C1E0054F6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604</TotalTime>
  <Words>2008</Words>
  <Application>Microsoft Office PowerPoint</Application>
  <PresentationFormat>Widescreen</PresentationFormat>
  <Paragraphs>263</Paragraphs>
  <Slides>19</Slides>
  <Notes>19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Myriad Pro</vt:lpstr>
      <vt:lpstr>Office Theme</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14</cp:revision>
  <dcterms:created xsi:type="dcterms:W3CDTF">2020-01-10T20:24:08Z</dcterms:created>
  <dcterms:modified xsi:type="dcterms:W3CDTF">2020-02-05T16:19:56Z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