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7"/>
  </p:notesMasterIdLst>
  <p:sldIdLst>
    <p:sldId id="256" r:id="rId5"/>
    <p:sldId id="289" r:id="rId6"/>
    <p:sldId id="290" r:id="rId7"/>
    <p:sldId id="291" r:id="rId8"/>
    <p:sldId id="295" r:id="rId9"/>
    <p:sldId id="296" r:id="rId10"/>
    <p:sldId id="297" r:id="rId11"/>
    <p:sldId id="298" r:id="rId12"/>
    <p:sldId id="299" r:id="rId13"/>
    <p:sldId id="300" r:id="rId14"/>
    <p:sldId id="301" r:id="rId15"/>
    <p:sldId id="304"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C0C0"/>
    <a:srgbClr val="D9D9D9"/>
    <a:srgbClr val="512888"/>
    <a:srgbClr val="FFD0D0"/>
    <a:srgbClr val="FFFFD0"/>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E3B425E-0917-4009-BA88-1AC59835E2B7}" v="58" dt="2020-01-30T21:08:35.47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220" autoAdjust="0"/>
    <p:restoredTop sz="77309" autoAdjust="0"/>
  </p:normalViewPr>
  <p:slideViewPr>
    <p:cSldViewPr snapToGrid="0">
      <p:cViewPr varScale="1">
        <p:scale>
          <a:sx n="84" d="100"/>
          <a:sy n="84" d="100"/>
        </p:scale>
        <p:origin x="50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cott DeLoach" userId="e5ffe5c9-f8d4-4681-b92f-ad7c997ba6a6" providerId="ADAL" clId="{3E3B425E-0917-4009-BA88-1AC59835E2B7}"/>
    <pc:docChg chg="undo custSel modSld">
      <pc:chgData name="Scott DeLoach" userId="e5ffe5c9-f8d4-4681-b92f-ad7c997ba6a6" providerId="ADAL" clId="{3E3B425E-0917-4009-BA88-1AC59835E2B7}" dt="2020-01-30T21:08:44.714" v="3302" actId="2"/>
      <pc:docMkLst>
        <pc:docMk/>
      </pc:docMkLst>
      <pc:sldChg chg="modNotesTx">
        <pc:chgData name="Scott DeLoach" userId="e5ffe5c9-f8d4-4681-b92f-ad7c997ba6a6" providerId="ADAL" clId="{3E3B425E-0917-4009-BA88-1AC59835E2B7}" dt="2020-01-30T20:49:26.215" v="400" actId="20577"/>
        <pc:sldMkLst>
          <pc:docMk/>
          <pc:sldMk cId="1016493271" sldId="289"/>
        </pc:sldMkLst>
      </pc:sldChg>
      <pc:sldChg chg="addSp modSp modNotesTx">
        <pc:chgData name="Scott DeLoach" userId="e5ffe5c9-f8d4-4681-b92f-ad7c997ba6a6" providerId="ADAL" clId="{3E3B425E-0917-4009-BA88-1AC59835E2B7}" dt="2020-01-30T21:08:39.592" v="3299" actId="2"/>
        <pc:sldMkLst>
          <pc:docMk/>
          <pc:sldMk cId="1277124849" sldId="290"/>
        </pc:sldMkLst>
        <pc:spChg chg="add mod">
          <ac:chgData name="Scott DeLoach" userId="e5ffe5c9-f8d4-4681-b92f-ad7c997ba6a6" providerId="ADAL" clId="{3E3B425E-0917-4009-BA88-1AC59835E2B7}" dt="2020-01-30T18:12:15.961" v="2" actId="207"/>
          <ac:spMkLst>
            <pc:docMk/>
            <pc:sldMk cId="1277124849" sldId="290"/>
            <ac:spMk id="2" creationId="{A9665A0A-B334-4A6B-9680-7E09B4F8B721}"/>
          </ac:spMkLst>
        </pc:spChg>
        <pc:spChg chg="mod">
          <ac:chgData name="Scott DeLoach" userId="e5ffe5c9-f8d4-4681-b92f-ad7c997ba6a6" providerId="ADAL" clId="{3E3B425E-0917-4009-BA88-1AC59835E2B7}" dt="2020-01-30T21:08:39.592" v="3299" actId="2"/>
          <ac:spMkLst>
            <pc:docMk/>
            <pc:sldMk cId="1277124849" sldId="290"/>
            <ac:spMk id="6" creationId="{F89D84AF-EC14-4F05-892C-BA17B31A23F7}"/>
          </ac:spMkLst>
        </pc:spChg>
      </pc:sldChg>
      <pc:sldChg chg="addSp modSp modNotesTx">
        <pc:chgData name="Scott DeLoach" userId="e5ffe5c9-f8d4-4681-b92f-ad7c997ba6a6" providerId="ADAL" clId="{3E3B425E-0917-4009-BA88-1AC59835E2B7}" dt="2020-01-30T21:08:41.612" v="3300" actId="2"/>
        <pc:sldMkLst>
          <pc:docMk/>
          <pc:sldMk cId="898608357" sldId="291"/>
        </pc:sldMkLst>
        <pc:spChg chg="add">
          <ac:chgData name="Scott DeLoach" userId="e5ffe5c9-f8d4-4681-b92f-ad7c997ba6a6" providerId="ADAL" clId="{3E3B425E-0917-4009-BA88-1AC59835E2B7}" dt="2020-01-30T18:12:23.628" v="3"/>
          <ac:spMkLst>
            <pc:docMk/>
            <pc:sldMk cId="898608357" sldId="291"/>
            <ac:spMk id="4" creationId="{6084BFF4-CDC6-4A2A-9293-6EC41071FAB8}"/>
          </ac:spMkLst>
        </pc:spChg>
        <pc:spChg chg="mod">
          <ac:chgData name="Scott DeLoach" userId="e5ffe5c9-f8d4-4681-b92f-ad7c997ba6a6" providerId="ADAL" clId="{3E3B425E-0917-4009-BA88-1AC59835E2B7}" dt="2020-01-30T21:08:41.612" v="3300" actId="2"/>
          <ac:spMkLst>
            <pc:docMk/>
            <pc:sldMk cId="898608357" sldId="291"/>
            <ac:spMk id="6" creationId="{F89D84AF-EC14-4F05-892C-BA17B31A23F7}"/>
          </ac:spMkLst>
        </pc:spChg>
        <pc:spChg chg="mod">
          <ac:chgData name="Scott DeLoach" userId="e5ffe5c9-f8d4-4681-b92f-ad7c997ba6a6" providerId="ADAL" clId="{3E3B425E-0917-4009-BA88-1AC59835E2B7}" dt="2020-01-30T21:02:12.126" v="2420" actId="6549"/>
          <ac:spMkLst>
            <pc:docMk/>
            <pc:sldMk cId="898608357" sldId="291"/>
            <ac:spMk id="7" creationId="{051C969C-5664-4289-9D7E-39228DF95F13}"/>
          </ac:spMkLst>
        </pc:spChg>
      </pc:sldChg>
      <pc:sldChg chg="addSp modSp modNotesTx">
        <pc:chgData name="Scott DeLoach" userId="e5ffe5c9-f8d4-4681-b92f-ad7c997ba6a6" providerId="ADAL" clId="{3E3B425E-0917-4009-BA88-1AC59835E2B7}" dt="2020-01-30T21:08:43.167" v="3301" actId="2"/>
        <pc:sldMkLst>
          <pc:docMk/>
          <pc:sldMk cId="2034410622" sldId="292"/>
        </pc:sldMkLst>
        <pc:spChg chg="add">
          <ac:chgData name="Scott DeLoach" userId="e5ffe5c9-f8d4-4681-b92f-ad7c997ba6a6" providerId="ADAL" clId="{3E3B425E-0917-4009-BA88-1AC59835E2B7}" dt="2020-01-30T18:12:26.428" v="4"/>
          <ac:spMkLst>
            <pc:docMk/>
            <pc:sldMk cId="2034410622" sldId="292"/>
            <ac:spMk id="4" creationId="{69C52049-FAE8-4536-B536-7C31B3D43E65}"/>
          </ac:spMkLst>
        </pc:spChg>
        <pc:spChg chg="mod">
          <ac:chgData name="Scott DeLoach" userId="e5ffe5c9-f8d4-4681-b92f-ad7c997ba6a6" providerId="ADAL" clId="{3E3B425E-0917-4009-BA88-1AC59835E2B7}" dt="2020-01-30T21:08:43.167" v="3301" actId="2"/>
          <ac:spMkLst>
            <pc:docMk/>
            <pc:sldMk cId="2034410622" sldId="292"/>
            <ac:spMk id="6" creationId="{F89D84AF-EC14-4F05-892C-BA17B31A23F7}"/>
          </ac:spMkLst>
        </pc:spChg>
        <pc:spChg chg="mod">
          <ac:chgData name="Scott DeLoach" userId="e5ffe5c9-f8d4-4681-b92f-ad7c997ba6a6" providerId="ADAL" clId="{3E3B425E-0917-4009-BA88-1AC59835E2B7}" dt="2020-01-30T21:02:16.536" v="2421" actId="6549"/>
          <ac:spMkLst>
            <pc:docMk/>
            <pc:sldMk cId="2034410622" sldId="292"/>
            <ac:spMk id="7" creationId="{051C969C-5664-4289-9D7E-39228DF95F13}"/>
          </ac:spMkLst>
        </pc:spChg>
      </pc:sldChg>
      <pc:sldChg chg="modNotesTx">
        <pc:chgData name="Scott DeLoach" userId="e5ffe5c9-f8d4-4681-b92f-ad7c997ba6a6" providerId="ADAL" clId="{3E3B425E-0917-4009-BA88-1AC59835E2B7}" dt="2020-01-30T20:53:22.085" v="1037" actId="20577"/>
        <pc:sldMkLst>
          <pc:docMk/>
          <pc:sldMk cId="3987911820" sldId="293"/>
        </pc:sldMkLst>
      </pc:sldChg>
      <pc:sldChg chg="addSp modSp modNotesTx">
        <pc:chgData name="Scott DeLoach" userId="e5ffe5c9-f8d4-4681-b92f-ad7c997ba6a6" providerId="ADAL" clId="{3E3B425E-0917-4009-BA88-1AC59835E2B7}" dt="2020-01-30T21:08:44.714" v="3302" actId="2"/>
        <pc:sldMkLst>
          <pc:docMk/>
          <pc:sldMk cId="3695321847" sldId="294"/>
        </pc:sldMkLst>
        <pc:spChg chg="mod">
          <ac:chgData name="Scott DeLoach" userId="e5ffe5c9-f8d4-4681-b92f-ad7c997ba6a6" providerId="ADAL" clId="{3E3B425E-0917-4009-BA88-1AC59835E2B7}" dt="2020-01-30T18:14:50.889" v="40" actId="14100"/>
          <ac:spMkLst>
            <pc:docMk/>
            <pc:sldMk cId="3695321847" sldId="294"/>
            <ac:spMk id="2" creationId="{FC5AB9E0-6F6D-42A2-A247-3CDC1F729BB7}"/>
          </ac:spMkLst>
        </pc:spChg>
        <pc:spChg chg="add">
          <ac:chgData name="Scott DeLoach" userId="e5ffe5c9-f8d4-4681-b92f-ad7c997ba6a6" providerId="ADAL" clId="{3E3B425E-0917-4009-BA88-1AC59835E2B7}" dt="2020-01-30T18:12:28.803" v="5"/>
          <ac:spMkLst>
            <pc:docMk/>
            <pc:sldMk cId="3695321847" sldId="294"/>
            <ac:spMk id="5" creationId="{57D9337C-070F-46EC-8754-B57D43748C09}"/>
          </ac:spMkLst>
        </pc:spChg>
        <pc:spChg chg="mod">
          <ac:chgData name="Scott DeLoach" userId="e5ffe5c9-f8d4-4681-b92f-ad7c997ba6a6" providerId="ADAL" clId="{3E3B425E-0917-4009-BA88-1AC59835E2B7}" dt="2020-01-30T21:08:44.714" v="3302" actId="2"/>
          <ac:spMkLst>
            <pc:docMk/>
            <pc:sldMk cId="3695321847" sldId="294"/>
            <ac:spMk id="6" creationId="{F89D84AF-EC14-4F05-892C-BA17B31A23F7}"/>
          </ac:spMkLst>
        </pc:spChg>
        <pc:spChg chg="mod">
          <ac:chgData name="Scott DeLoach" userId="e5ffe5c9-f8d4-4681-b92f-ad7c997ba6a6" providerId="ADAL" clId="{3E3B425E-0917-4009-BA88-1AC59835E2B7}" dt="2020-01-30T21:02:19.977" v="2422" actId="6549"/>
          <ac:spMkLst>
            <pc:docMk/>
            <pc:sldMk cId="3695321847" sldId="294"/>
            <ac:spMk id="7" creationId="{051C969C-5664-4289-9D7E-39228DF95F13}"/>
          </ac:spMkLst>
        </pc:spChg>
      </pc:sldChg>
    </pc:docChg>
  </pc:docChgLst>
  <pc:docChgLst>
    <pc:chgData name="Scott DeLoach" userId="e5ffe5c9-f8d4-4681-b92f-ad7c997ba6a6" providerId="ADAL" clId="{ED14E38E-6CCB-466A-BC9F-78FD6612FFFA}"/>
    <pc:docChg chg="undo custSel addSld delSld modSld">
      <pc:chgData name="Scott DeLoach" userId="e5ffe5c9-f8d4-4681-b92f-ad7c997ba6a6" providerId="ADAL" clId="{ED14E38E-6CCB-466A-BC9F-78FD6612FFFA}" dt="2020-01-29T22:59:41.171" v="609" actId="14100"/>
      <pc:docMkLst>
        <pc:docMk/>
      </pc:docMkLst>
      <pc:sldChg chg="addSp delSp modSp">
        <pc:chgData name="Scott DeLoach" userId="e5ffe5c9-f8d4-4681-b92f-ad7c997ba6a6" providerId="ADAL" clId="{ED14E38E-6CCB-466A-BC9F-78FD6612FFFA}" dt="2020-01-29T22:56:46.640" v="531" actId="478"/>
        <pc:sldMkLst>
          <pc:docMk/>
          <pc:sldMk cId="1016493271" sldId="289"/>
        </pc:sldMkLst>
        <pc:spChg chg="add del mod">
          <ac:chgData name="Scott DeLoach" userId="e5ffe5c9-f8d4-4681-b92f-ad7c997ba6a6" providerId="ADAL" clId="{ED14E38E-6CCB-466A-BC9F-78FD6612FFFA}" dt="2020-01-29T22:56:46.640" v="531" actId="478"/>
          <ac:spMkLst>
            <pc:docMk/>
            <pc:sldMk cId="1016493271" sldId="289"/>
            <ac:spMk id="2" creationId="{35EB002C-B720-407C-9855-51DA7D516885}"/>
          </ac:spMkLst>
        </pc:spChg>
        <pc:spChg chg="mod">
          <ac:chgData name="Scott DeLoach" userId="e5ffe5c9-f8d4-4681-b92f-ad7c997ba6a6" providerId="ADAL" clId="{ED14E38E-6CCB-466A-BC9F-78FD6612FFFA}" dt="2020-01-29T22:38:04.405" v="105" actId="20577"/>
          <ac:spMkLst>
            <pc:docMk/>
            <pc:sldMk cId="1016493271" sldId="289"/>
            <ac:spMk id="3" creationId="{10BE5BCD-D129-42A4-ADA4-24E01EB37097}"/>
          </ac:spMkLst>
        </pc:spChg>
        <pc:spChg chg="mod">
          <ac:chgData name="Scott DeLoach" userId="e5ffe5c9-f8d4-4681-b92f-ad7c997ba6a6" providerId="ADAL" clId="{ED14E38E-6CCB-466A-BC9F-78FD6612FFFA}" dt="2020-01-29T22:37:10.798" v="103" actId="20577"/>
          <ac:spMkLst>
            <pc:docMk/>
            <pc:sldMk cId="1016493271" sldId="289"/>
            <ac:spMk id="4" creationId="{912C3AAF-5E3F-4370-AF59-8A7EAA9B0163}"/>
          </ac:spMkLst>
        </pc:spChg>
      </pc:sldChg>
      <pc:sldChg chg="addSp delSp modSp add">
        <pc:chgData name="Scott DeLoach" userId="e5ffe5c9-f8d4-4681-b92f-ad7c997ba6a6" providerId="ADAL" clId="{ED14E38E-6CCB-466A-BC9F-78FD6612FFFA}" dt="2020-01-29T22:59:41.171" v="609" actId="14100"/>
        <pc:sldMkLst>
          <pc:docMk/>
          <pc:sldMk cId="1277124849" sldId="290"/>
        </pc:sldMkLst>
        <pc:spChg chg="del">
          <ac:chgData name="Scott DeLoach" userId="e5ffe5c9-f8d4-4681-b92f-ad7c997ba6a6" providerId="ADAL" clId="{ED14E38E-6CCB-466A-BC9F-78FD6612FFFA}" dt="2020-01-29T22:38:31.457" v="107"/>
          <ac:spMkLst>
            <pc:docMk/>
            <pc:sldMk cId="1277124849" sldId="290"/>
            <ac:spMk id="2" creationId="{ED674737-D60D-4D57-B895-FA9E4DEF551E}"/>
          </ac:spMkLst>
        </pc:spChg>
        <pc:spChg chg="del">
          <ac:chgData name="Scott DeLoach" userId="e5ffe5c9-f8d4-4681-b92f-ad7c997ba6a6" providerId="ADAL" clId="{ED14E38E-6CCB-466A-BC9F-78FD6612FFFA}" dt="2020-01-29T22:38:31.457" v="107"/>
          <ac:spMkLst>
            <pc:docMk/>
            <pc:sldMk cId="1277124849" sldId="290"/>
            <ac:spMk id="3" creationId="{223C353F-448F-45BA-AD00-BE5EC8DFFF03}"/>
          </ac:spMkLst>
        </pc:spChg>
        <pc:spChg chg="add del mod">
          <ac:chgData name="Scott DeLoach" userId="e5ffe5c9-f8d4-4681-b92f-ad7c997ba6a6" providerId="ADAL" clId="{ED14E38E-6CCB-466A-BC9F-78FD6612FFFA}" dt="2020-01-29T22:41:42.547" v="119" actId="478"/>
          <ac:spMkLst>
            <pc:docMk/>
            <pc:sldMk cId="1277124849" sldId="290"/>
            <ac:spMk id="4" creationId="{158BBCFF-7944-441F-AD7B-4572C174C630}"/>
          </ac:spMkLst>
        </pc:spChg>
        <pc:spChg chg="add del mod">
          <ac:chgData name="Scott DeLoach" userId="e5ffe5c9-f8d4-4681-b92f-ad7c997ba6a6" providerId="ADAL" clId="{ED14E38E-6CCB-466A-BC9F-78FD6612FFFA}" dt="2020-01-29T22:41:36.206" v="118" actId="478"/>
          <ac:spMkLst>
            <pc:docMk/>
            <pc:sldMk cId="1277124849" sldId="290"/>
            <ac:spMk id="5" creationId="{FA29F9C8-7BA6-44AB-8D73-274D34295C9A}"/>
          </ac:spMkLst>
        </pc:spChg>
        <pc:spChg chg="add mod">
          <ac:chgData name="Scott DeLoach" userId="e5ffe5c9-f8d4-4681-b92f-ad7c997ba6a6" providerId="ADAL" clId="{ED14E38E-6CCB-466A-BC9F-78FD6612FFFA}" dt="2020-01-29T22:47:13.944" v="254" actId="1076"/>
          <ac:spMkLst>
            <pc:docMk/>
            <pc:sldMk cId="1277124849" sldId="290"/>
            <ac:spMk id="6" creationId="{F89D84AF-EC14-4F05-892C-BA17B31A23F7}"/>
          </ac:spMkLst>
        </pc:spChg>
        <pc:spChg chg="add mod">
          <ac:chgData name="Scott DeLoach" userId="e5ffe5c9-f8d4-4681-b92f-ad7c997ba6a6" providerId="ADAL" clId="{ED14E38E-6CCB-466A-BC9F-78FD6612FFFA}" dt="2020-01-29T22:59:41.171" v="609" actId="14100"/>
          <ac:spMkLst>
            <pc:docMk/>
            <pc:sldMk cId="1277124849" sldId="290"/>
            <ac:spMk id="7" creationId="{051C969C-5664-4289-9D7E-39228DF95F13}"/>
          </ac:spMkLst>
        </pc:spChg>
      </pc:sldChg>
      <pc:sldChg chg="modSp add">
        <pc:chgData name="Scott DeLoach" userId="e5ffe5c9-f8d4-4681-b92f-ad7c997ba6a6" providerId="ADAL" clId="{ED14E38E-6CCB-466A-BC9F-78FD6612FFFA}" dt="2020-01-29T22:59:36.463" v="608" actId="14100"/>
        <pc:sldMkLst>
          <pc:docMk/>
          <pc:sldMk cId="898608357" sldId="291"/>
        </pc:sldMkLst>
        <pc:spChg chg="mod">
          <ac:chgData name="Scott DeLoach" userId="e5ffe5c9-f8d4-4681-b92f-ad7c997ba6a6" providerId="ADAL" clId="{ED14E38E-6CCB-466A-BC9F-78FD6612FFFA}" dt="2020-01-29T22:59:36.463" v="608" actId="14100"/>
          <ac:spMkLst>
            <pc:docMk/>
            <pc:sldMk cId="898608357" sldId="291"/>
            <ac:spMk id="7" creationId="{051C969C-5664-4289-9D7E-39228DF95F13}"/>
          </ac:spMkLst>
        </pc:spChg>
      </pc:sldChg>
      <pc:sldChg chg="addSp delSp modSp add del">
        <pc:chgData name="Scott DeLoach" userId="e5ffe5c9-f8d4-4681-b92f-ad7c997ba6a6" providerId="ADAL" clId="{ED14E38E-6CCB-466A-BC9F-78FD6612FFFA}" dt="2020-01-29T22:55:03.034" v="492" actId="47"/>
        <pc:sldMkLst>
          <pc:docMk/>
          <pc:sldMk cId="2021836616" sldId="291"/>
        </pc:sldMkLst>
        <pc:spChg chg="del">
          <ac:chgData name="Scott DeLoach" userId="e5ffe5c9-f8d4-4681-b92f-ad7c997ba6a6" providerId="ADAL" clId="{ED14E38E-6CCB-466A-BC9F-78FD6612FFFA}" dt="2020-01-29T22:47:08.013" v="253"/>
          <ac:spMkLst>
            <pc:docMk/>
            <pc:sldMk cId="2021836616" sldId="291"/>
            <ac:spMk id="2" creationId="{0918FD92-C9F2-4350-B1F9-56E419DC2A56}"/>
          </ac:spMkLst>
        </pc:spChg>
        <pc:spChg chg="del">
          <ac:chgData name="Scott DeLoach" userId="e5ffe5c9-f8d4-4681-b92f-ad7c997ba6a6" providerId="ADAL" clId="{ED14E38E-6CCB-466A-BC9F-78FD6612FFFA}" dt="2020-01-29T22:47:08.013" v="253"/>
          <ac:spMkLst>
            <pc:docMk/>
            <pc:sldMk cId="2021836616" sldId="291"/>
            <ac:spMk id="3" creationId="{FDCCEFBF-2FCA-4AC3-8187-22F529D688D9}"/>
          </ac:spMkLst>
        </pc:spChg>
        <pc:spChg chg="del">
          <ac:chgData name="Scott DeLoach" userId="e5ffe5c9-f8d4-4681-b92f-ad7c997ba6a6" providerId="ADAL" clId="{ED14E38E-6CCB-466A-BC9F-78FD6612FFFA}" dt="2020-01-29T22:47:08.013" v="253"/>
          <ac:spMkLst>
            <pc:docMk/>
            <pc:sldMk cId="2021836616" sldId="291"/>
            <ac:spMk id="4" creationId="{B7D1BA61-7FE6-46CF-A10F-330C0E3E7C6E}"/>
          </ac:spMkLst>
        </pc:spChg>
        <pc:spChg chg="add mod">
          <ac:chgData name="Scott DeLoach" userId="e5ffe5c9-f8d4-4681-b92f-ad7c997ba6a6" providerId="ADAL" clId="{ED14E38E-6CCB-466A-BC9F-78FD6612FFFA}" dt="2020-01-29T22:47:41.384" v="260" actId="27636"/>
          <ac:spMkLst>
            <pc:docMk/>
            <pc:sldMk cId="2021836616" sldId="291"/>
            <ac:spMk id="5" creationId="{61A0951A-F167-42CB-887E-9BB5C7C4F8F0}"/>
          </ac:spMkLst>
        </pc:spChg>
        <pc:spChg chg="add mod">
          <ac:chgData name="Scott DeLoach" userId="e5ffe5c9-f8d4-4681-b92f-ad7c997ba6a6" providerId="ADAL" clId="{ED14E38E-6CCB-466A-BC9F-78FD6612FFFA}" dt="2020-01-29T22:49:48.688" v="379" actId="20577"/>
          <ac:spMkLst>
            <pc:docMk/>
            <pc:sldMk cId="2021836616" sldId="291"/>
            <ac:spMk id="6" creationId="{EA343A7B-FFA6-48F8-8BAD-A07CC1B1E2AE}"/>
          </ac:spMkLst>
        </pc:spChg>
      </pc:sldChg>
      <pc:sldChg chg="add del">
        <pc:chgData name="Scott DeLoach" userId="e5ffe5c9-f8d4-4681-b92f-ad7c997ba6a6" providerId="ADAL" clId="{ED14E38E-6CCB-466A-BC9F-78FD6612FFFA}" dt="2020-01-29T22:38:45.885" v="109"/>
        <pc:sldMkLst>
          <pc:docMk/>
          <pc:sldMk cId="2582400846" sldId="291"/>
        </pc:sldMkLst>
      </pc:sldChg>
      <pc:sldChg chg="modSp add">
        <pc:chgData name="Scott DeLoach" userId="e5ffe5c9-f8d4-4681-b92f-ad7c997ba6a6" providerId="ADAL" clId="{ED14E38E-6CCB-466A-BC9F-78FD6612FFFA}" dt="2020-01-29T22:59:30.972" v="607" actId="14100"/>
        <pc:sldMkLst>
          <pc:docMk/>
          <pc:sldMk cId="2034410622" sldId="292"/>
        </pc:sldMkLst>
        <pc:spChg chg="mod">
          <ac:chgData name="Scott DeLoach" userId="e5ffe5c9-f8d4-4681-b92f-ad7c997ba6a6" providerId="ADAL" clId="{ED14E38E-6CCB-466A-BC9F-78FD6612FFFA}" dt="2020-01-29T22:59:30.972" v="607" actId="14100"/>
          <ac:spMkLst>
            <pc:docMk/>
            <pc:sldMk cId="2034410622" sldId="292"/>
            <ac:spMk id="7" creationId="{051C969C-5664-4289-9D7E-39228DF95F13}"/>
          </ac:spMkLst>
        </pc:spChg>
      </pc:sldChg>
      <pc:sldChg chg="modSp add">
        <pc:chgData name="Scott DeLoach" userId="e5ffe5c9-f8d4-4681-b92f-ad7c997ba6a6" providerId="ADAL" clId="{ED14E38E-6CCB-466A-BC9F-78FD6612FFFA}" dt="2020-01-29T22:56:58.930" v="534" actId="1076"/>
        <pc:sldMkLst>
          <pc:docMk/>
          <pc:sldMk cId="3987911820" sldId="293"/>
        </pc:sldMkLst>
        <pc:spChg chg="mod">
          <ac:chgData name="Scott DeLoach" userId="e5ffe5c9-f8d4-4681-b92f-ad7c997ba6a6" providerId="ADAL" clId="{ED14E38E-6CCB-466A-BC9F-78FD6612FFFA}" dt="2020-01-29T22:56:58.930" v="534" actId="1076"/>
          <ac:spMkLst>
            <pc:docMk/>
            <pc:sldMk cId="3987911820" sldId="293"/>
            <ac:spMk id="2" creationId="{35EB002C-B720-407C-9855-51DA7D516885}"/>
          </ac:spMkLst>
        </pc:spChg>
        <pc:spChg chg="mod">
          <ac:chgData name="Scott DeLoach" userId="e5ffe5c9-f8d4-4681-b92f-ad7c997ba6a6" providerId="ADAL" clId="{ED14E38E-6CCB-466A-BC9F-78FD6612FFFA}" dt="2020-01-29T22:56:55.176" v="533" actId="1076"/>
          <ac:spMkLst>
            <pc:docMk/>
            <pc:sldMk cId="3987911820" sldId="293"/>
            <ac:spMk id="4" creationId="{912C3AAF-5E3F-4370-AF59-8A7EAA9B0163}"/>
          </ac:spMkLst>
        </pc:spChg>
      </pc:sldChg>
      <pc:sldChg chg="addSp modSp add">
        <pc:chgData name="Scott DeLoach" userId="e5ffe5c9-f8d4-4681-b92f-ad7c997ba6a6" providerId="ADAL" clId="{ED14E38E-6CCB-466A-BC9F-78FD6612FFFA}" dt="2020-01-29T22:59:19.607" v="606" actId="14100"/>
        <pc:sldMkLst>
          <pc:docMk/>
          <pc:sldMk cId="3695321847" sldId="294"/>
        </pc:sldMkLst>
        <pc:spChg chg="add mod">
          <ac:chgData name="Scott DeLoach" userId="e5ffe5c9-f8d4-4681-b92f-ad7c997ba6a6" providerId="ADAL" clId="{ED14E38E-6CCB-466A-BC9F-78FD6612FFFA}" dt="2020-01-29T22:58:51.297" v="605" actId="13822"/>
          <ac:spMkLst>
            <pc:docMk/>
            <pc:sldMk cId="3695321847" sldId="294"/>
            <ac:spMk id="2" creationId="{FC5AB9E0-6F6D-42A2-A247-3CDC1F729BB7}"/>
          </ac:spMkLst>
        </pc:spChg>
        <pc:spChg chg="mod">
          <ac:chgData name="Scott DeLoach" userId="e5ffe5c9-f8d4-4681-b92f-ad7c997ba6a6" providerId="ADAL" clId="{ED14E38E-6CCB-466A-BC9F-78FD6612FFFA}" dt="2020-01-29T22:59:19.607" v="606" actId="14100"/>
          <ac:spMkLst>
            <pc:docMk/>
            <pc:sldMk cId="3695321847" sldId="294"/>
            <ac:spMk id="7" creationId="{051C969C-5664-4289-9D7E-39228DF95F1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2389C0-F8B9-420B-9797-34EC28597D7C}" type="datetimeFigureOut">
              <a:rPr lang="en-US" smtClean="0"/>
              <a:t>2/11/2020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138D14-699C-41C7-9F71-9AB5B6DFBBAC}" type="slidenum">
              <a:rPr lang="en-US" smtClean="0"/>
              <a:t>‹#›</a:t>
            </a:fld>
            <a:endParaRPr lang="en-US" dirty="0"/>
          </a:p>
        </p:txBody>
      </p:sp>
    </p:spTree>
    <p:extLst>
      <p:ext uri="{BB962C8B-B14F-4D97-AF65-F5344CB8AC3E}">
        <p14:creationId xmlns:p14="http://schemas.microsoft.com/office/powerpoint/2010/main" val="3561251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3138D14-699C-41C7-9F71-9AB5B6DFBBAC}" type="slidenum">
              <a:rPr lang="en-US" smtClean="0"/>
              <a:t>1</a:t>
            </a:fld>
            <a:endParaRPr lang="en-US" dirty="0"/>
          </a:p>
        </p:txBody>
      </p:sp>
    </p:spTree>
    <p:extLst>
      <p:ext uri="{BB962C8B-B14F-4D97-AF65-F5344CB8AC3E}">
        <p14:creationId xmlns:p14="http://schemas.microsoft.com/office/powerpoint/2010/main" val="21214561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set difference removes all the elements of one set from a second set.</a:t>
            </a:r>
          </a:p>
        </p:txBody>
      </p:sp>
      <p:sp>
        <p:nvSpPr>
          <p:cNvPr id="4" name="Slide Number Placeholder 3"/>
          <p:cNvSpPr>
            <a:spLocks noGrp="1"/>
          </p:cNvSpPr>
          <p:nvPr>
            <p:ph type="sldNum" sz="quarter" idx="5"/>
          </p:nvPr>
        </p:nvSpPr>
        <p:spPr/>
        <p:txBody>
          <a:bodyPr/>
          <a:lstStyle/>
          <a:p>
            <a:fld id="{13138D14-699C-41C7-9F71-9AB5B6DFBBAC}" type="slidenum">
              <a:rPr lang="en-US" smtClean="0"/>
              <a:t>10</a:t>
            </a:fld>
            <a:endParaRPr lang="en-US" dirty="0"/>
          </a:p>
        </p:txBody>
      </p:sp>
    </p:spTree>
    <p:extLst>
      <p:ext uri="{BB962C8B-B14F-4D97-AF65-F5344CB8AC3E}">
        <p14:creationId xmlns:p14="http://schemas.microsoft.com/office/powerpoint/2010/main" val="14075246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Finally, the subset operation determines of all the items in one set are in the other set. As we see in our example the subset operation would return false for these two sets.</a:t>
            </a:r>
          </a:p>
          <a:p>
            <a:endParaRPr lang="en-US" dirty="0"/>
          </a:p>
          <a:p>
            <a:r>
              <a:rPr lang="en-US" dirty="0"/>
              <a:t>Sets are useful if we want to make sure we do not have duplicate items in our data structure. It is also useful if we need to use some of the set specific operations we’ve just discussed here.</a:t>
            </a:r>
          </a:p>
        </p:txBody>
      </p:sp>
      <p:sp>
        <p:nvSpPr>
          <p:cNvPr id="4" name="Slide Number Placeholder 3"/>
          <p:cNvSpPr>
            <a:spLocks noGrp="1"/>
          </p:cNvSpPr>
          <p:nvPr>
            <p:ph type="sldNum" sz="quarter" idx="5"/>
          </p:nvPr>
        </p:nvSpPr>
        <p:spPr/>
        <p:txBody>
          <a:bodyPr/>
          <a:lstStyle/>
          <a:p>
            <a:fld id="{13138D14-699C-41C7-9F71-9AB5B6DFBBAC}" type="slidenum">
              <a:rPr lang="en-US" smtClean="0"/>
              <a:t>11</a:t>
            </a:fld>
            <a:endParaRPr lang="en-US" dirty="0"/>
          </a:p>
        </p:txBody>
      </p:sp>
    </p:spTree>
    <p:extLst>
      <p:ext uri="{BB962C8B-B14F-4D97-AF65-F5344CB8AC3E}">
        <p14:creationId xmlns:p14="http://schemas.microsoft.com/office/powerpoint/2010/main" val="41307567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looked at four different linear data structures, each with their own specific strengths. The key to finding and using the best data structure for your application is knowing how you will be using the data. While lists are very general, we can use them to build more specific types of data structures that enforce certain characteristics that allow us to optimize the insertion, storage and retrieval of the data. </a:t>
            </a:r>
          </a:p>
        </p:txBody>
      </p:sp>
      <p:sp>
        <p:nvSpPr>
          <p:cNvPr id="4" name="Slide Number Placeholder 3"/>
          <p:cNvSpPr>
            <a:spLocks noGrp="1"/>
          </p:cNvSpPr>
          <p:nvPr>
            <p:ph type="sldNum" sz="quarter" idx="5"/>
          </p:nvPr>
        </p:nvSpPr>
        <p:spPr/>
        <p:txBody>
          <a:bodyPr/>
          <a:lstStyle/>
          <a:p>
            <a:fld id="{13138D14-699C-41C7-9F71-9AB5B6DFBBAC}" type="slidenum">
              <a:rPr lang="en-US" smtClean="0"/>
              <a:t>12</a:t>
            </a:fld>
            <a:endParaRPr lang="en-US" dirty="0"/>
          </a:p>
        </p:txBody>
      </p:sp>
    </p:spTree>
    <p:extLst>
      <p:ext uri="{BB962C8B-B14F-4D97-AF65-F5344CB8AC3E}">
        <p14:creationId xmlns:p14="http://schemas.microsoft.com/office/powerpoint/2010/main" val="16903212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computer programs are used to manipulate data. In fact, that is all they really can do. That’s why a course on data structures in programming is so important. Your choice of the structure of your data can either make your program very easy or very difficult to write. It can also make your program very efficient, or dreadfully slow.</a:t>
            </a:r>
          </a:p>
          <a:p>
            <a:endParaRPr lang="en-US" dirty="0"/>
          </a:p>
        </p:txBody>
      </p:sp>
      <p:sp>
        <p:nvSpPr>
          <p:cNvPr id="4" name="Slide Number Placeholder 3"/>
          <p:cNvSpPr>
            <a:spLocks noGrp="1"/>
          </p:cNvSpPr>
          <p:nvPr>
            <p:ph type="sldNum" sz="quarter" idx="5"/>
          </p:nvPr>
        </p:nvSpPr>
        <p:spPr/>
        <p:txBody>
          <a:bodyPr/>
          <a:lstStyle/>
          <a:p>
            <a:fld id="{13138D14-699C-41C7-9F71-9AB5B6DFBBAC}" type="slidenum">
              <a:rPr lang="en-US" smtClean="0"/>
              <a:t>2</a:t>
            </a:fld>
            <a:endParaRPr lang="en-US" dirty="0"/>
          </a:p>
        </p:txBody>
      </p:sp>
    </p:spTree>
    <p:extLst>
      <p:ext uri="{BB962C8B-B14F-4D97-AF65-F5344CB8AC3E}">
        <p14:creationId xmlns:p14="http://schemas.microsoft.com/office/powerpoint/2010/main" val="11324540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will start with what we call “linear” data structures. As you might guess, linear data structures have something to do with a line. We have already seen the most basic linear data structure, an array or list. </a:t>
            </a:r>
          </a:p>
          <a:p>
            <a:endParaRPr lang="en-US" dirty="0"/>
          </a:p>
          <a:p>
            <a:r>
              <a:rPr lang="en-US" dirty="0"/>
              <a:t>Actually, an array is a finite size structure that is the basis for more specific linear data structures such as lists, stacks, queues, and sets.</a:t>
            </a:r>
          </a:p>
          <a:p>
            <a:endParaRPr lang="en-US" dirty="0"/>
          </a:p>
          <a:p>
            <a:r>
              <a:rPr lang="en-US" dirty="0"/>
              <a:t>However, we can also create infinite size data structures using linked lists. While they are actually limited by the physical capabilities of the computer we are working on, infinite sized data structures can grow and shrink and are not limited by a predefined “size” parameter. We can also create lists, stacks, queues, and sets.</a:t>
            </a:r>
          </a:p>
          <a:p>
            <a:endParaRPr lang="en-US" dirty="0"/>
          </a:p>
        </p:txBody>
      </p:sp>
      <p:sp>
        <p:nvSpPr>
          <p:cNvPr id="4" name="Slide Number Placeholder 3"/>
          <p:cNvSpPr>
            <a:spLocks noGrp="1"/>
          </p:cNvSpPr>
          <p:nvPr>
            <p:ph type="sldNum" sz="quarter" idx="5"/>
          </p:nvPr>
        </p:nvSpPr>
        <p:spPr/>
        <p:txBody>
          <a:bodyPr/>
          <a:lstStyle/>
          <a:p>
            <a:fld id="{13138D14-699C-41C7-9F71-9AB5B6DFBBAC}" type="slidenum">
              <a:rPr lang="en-US" smtClean="0"/>
              <a:t>3</a:t>
            </a:fld>
            <a:endParaRPr lang="en-US" dirty="0"/>
          </a:p>
        </p:txBody>
      </p:sp>
    </p:spTree>
    <p:extLst>
      <p:ext uri="{BB962C8B-B14F-4D97-AF65-F5344CB8AC3E}">
        <p14:creationId xmlns:p14="http://schemas.microsoft.com/office/powerpoint/2010/main" val="31311304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Lists are the simplest form of linear data structures, whether they are created from arrays or linked lists. One of the key concepts of a list is that the items in the list have a specific order. This order is captured in an </a:t>
            </a:r>
            <a:r>
              <a:rPr lang="en-US" i="1" dirty="0"/>
              <a:t>index</a:t>
            </a:r>
            <a:r>
              <a:rPr lang="en-US" i="0" dirty="0"/>
              <a:t> of each item.</a:t>
            </a:r>
            <a:r>
              <a:rPr lang="en-US" dirty="0"/>
              <a:t> A good example of a list is a string. </a:t>
            </a:r>
          </a:p>
          <a:p>
            <a:endParaRPr lang="en-US" dirty="0"/>
          </a:p>
          <a:p>
            <a:r>
              <a:rPr lang="en-US" dirty="0"/>
              <a:t>There are several useful operations that we use on lists. Like any data structure, we need to be able to insert items into a list and remove items from a list. This insertion and removal can take place at the front, back, or middle of the list.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also need to be able to find items in the list. In our example here, if I do a </a:t>
            </a:r>
            <a:r>
              <a:rPr lang="en-US" i="1" dirty="0"/>
              <a:t>find</a:t>
            </a:r>
            <a:r>
              <a:rPr lang="en-US" i="0" dirty="0"/>
              <a:t> on the list for the letter </a:t>
            </a:r>
            <a:r>
              <a:rPr lang="en-US" b="1" i="0" dirty="0"/>
              <a:t>s</a:t>
            </a:r>
            <a:r>
              <a:rPr lang="en-US" b="0" i="0" dirty="0"/>
              <a:t>, the find operation will return </a:t>
            </a:r>
            <a:r>
              <a:rPr lang="en-US" b="1" i="0" dirty="0"/>
              <a:t>s’</a:t>
            </a:r>
            <a:r>
              <a:rPr lang="en-US" b="0" i="0" dirty="0"/>
              <a:t>s index, in this case 2. We also typically have an operation to </a:t>
            </a:r>
            <a:r>
              <a:rPr lang="en-US" b="0" i="1" dirty="0"/>
              <a:t>get</a:t>
            </a:r>
            <a:r>
              <a:rPr lang="en-US" b="0" i="0" dirty="0"/>
              <a:t> the item at a specific index in the list as well as an operation to return the</a:t>
            </a:r>
            <a:r>
              <a:rPr lang="en-US" b="0" i="1" dirty="0"/>
              <a:t> size</a:t>
            </a:r>
            <a:r>
              <a:rPr lang="en-US" b="0" i="0" dirty="0"/>
              <a:t> of the list.</a:t>
            </a:r>
            <a:endParaRPr lang="en-US" dirty="0"/>
          </a:p>
          <a:p>
            <a:endParaRPr lang="en-US" dirty="0"/>
          </a:p>
          <a:p>
            <a:r>
              <a:rPr lang="en-US" dirty="0"/>
              <a:t>Lists are useful in applications where you need to keep data in order, but you also need to be able to insert and remove data from any point in the list. </a:t>
            </a:r>
          </a:p>
          <a:p>
            <a:endParaRPr lang="en-US" dirty="0"/>
          </a:p>
        </p:txBody>
      </p:sp>
      <p:sp>
        <p:nvSpPr>
          <p:cNvPr id="4" name="Slide Number Placeholder 3"/>
          <p:cNvSpPr>
            <a:spLocks noGrp="1"/>
          </p:cNvSpPr>
          <p:nvPr>
            <p:ph type="sldNum" sz="quarter" idx="5"/>
          </p:nvPr>
        </p:nvSpPr>
        <p:spPr/>
        <p:txBody>
          <a:bodyPr/>
          <a:lstStyle/>
          <a:p>
            <a:fld id="{13138D14-699C-41C7-9F71-9AB5B6DFBBAC}" type="slidenum">
              <a:rPr lang="en-US" smtClean="0"/>
              <a:t>4</a:t>
            </a:fld>
            <a:endParaRPr lang="en-US" dirty="0"/>
          </a:p>
        </p:txBody>
      </p:sp>
    </p:spTree>
    <p:extLst>
      <p:ext uri="{BB962C8B-B14F-4D97-AF65-F5344CB8AC3E}">
        <p14:creationId xmlns:p14="http://schemas.microsoft.com/office/powerpoint/2010/main" val="17842411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stack is a version of a list that restricts where you can insert and remove items from, in this case from the end of the list. By inserting and removing items from the same end, it implements what we call a last in, first out – or LIFO - data structure. </a:t>
            </a:r>
          </a:p>
          <a:p>
            <a:endParaRPr lang="en-US" dirty="0"/>
          </a:p>
          <a:p>
            <a:r>
              <a:rPr lang="en-US" dirty="0"/>
              <a:t>We call the insertion operation </a:t>
            </a:r>
            <a:r>
              <a:rPr lang="en-US" i="1" dirty="0"/>
              <a:t>push</a:t>
            </a:r>
            <a:r>
              <a:rPr lang="en-US" i="0" dirty="0"/>
              <a:t>, while the removal operation is called </a:t>
            </a:r>
            <a:r>
              <a:rPr lang="en-US" i="1" dirty="0"/>
              <a:t>pop</a:t>
            </a:r>
            <a:r>
              <a:rPr lang="en-US" i="0" dirty="0"/>
              <a:t>. As shown in the diagram, when we push a number onto the stack, it is placed on top of the previous number that was pushed onto the stack. Then, as shown in the bottom half of the diagram, when we pop numbers off the stack, they all come off the same end of the stack, which we call the top. </a:t>
            </a:r>
          </a:p>
          <a:p>
            <a:endParaRPr lang="en-US" i="0" dirty="0"/>
          </a:p>
          <a:p>
            <a:r>
              <a:rPr lang="en-US" i="0" dirty="0"/>
              <a:t>There are several other useful operations on stacks, one in particular called </a:t>
            </a:r>
            <a:r>
              <a:rPr lang="en-US" i="1" dirty="0"/>
              <a:t>peek</a:t>
            </a:r>
            <a:r>
              <a:rPr lang="en-US" i="0" dirty="0"/>
              <a:t>, that lets you look at the contents of the item on the top of the stack without having to pop it off the stack. </a:t>
            </a:r>
          </a:p>
          <a:p>
            <a:endParaRPr lang="en-US" i="0" dirty="0"/>
          </a:p>
          <a:p>
            <a:r>
              <a:rPr lang="en-US" i="0" dirty="0"/>
              <a:t>Stacks are very useful when we want to keep a list of items in the order that they were put on the list, while ensuring that we cannot manipulate the list from the bottom or the middle. </a:t>
            </a:r>
          </a:p>
          <a:p>
            <a:endParaRPr lang="en-US" dirty="0"/>
          </a:p>
        </p:txBody>
      </p:sp>
      <p:sp>
        <p:nvSpPr>
          <p:cNvPr id="4" name="Slide Number Placeholder 3"/>
          <p:cNvSpPr>
            <a:spLocks noGrp="1"/>
          </p:cNvSpPr>
          <p:nvPr>
            <p:ph type="sldNum" sz="quarter" idx="5"/>
          </p:nvPr>
        </p:nvSpPr>
        <p:spPr/>
        <p:txBody>
          <a:bodyPr/>
          <a:lstStyle/>
          <a:p>
            <a:fld id="{13138D14-699C-41C7-9F71-9AB5B6DFBBAC}" type="slidenum">
              <a:rPr lang="en-US" smtClean="0"/>
              <a:t>5</a:t>
            </a:fld>
            <a:endParaRPr lang="en-US" dirty="0"/>
          </a:p>
        </p:txBody>
      </p:sp>
    </p:spTree>
    <p:extLst>
      <p:ext uri="{BB962C8B-B14F-4D97-AF65-F5344CB8AC3E}">
        <p14:creationId xmlns:p14="http://schemas.microsoft.com/office/powerpoint/2010/main" val="3544608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Queues are similar to stacks except we always put data onto the list at one end and take data off of the list at the other end. In this way, a queue is much more like standing in line to get tickets at a box office. Instead of being last in, first out, a queue is first in, last out – or FIFO. You can also think of FIFO as being first come, first served.</a:t>
            </a:r>
          </a:p>
          <a:p>
            <a:endParaRPr lang="en-US" dirty="0"/>
          </a:p>
          <a:p>
            <a:r>
              <a:rPr lang="en-US" dirty="0"/>
              <a:t>The name of the insertion and removal operations for a queue are easy to remember – enqueue and dequeue. The </a:t>
            </a:r>
            <a:r>
              <a:rPr lang="en-US" i="1" dirty="0"/>
              <a:t>enqueue</a:t>
            </a:r>
            <a:r>
              <a:rPr lang="en-US" dirty="0"/>
              <a:t> operation put data onto the queue at the beginning of the list, while the </a:t>
            </a:r>
            <a:r>
              <a:rPr lang="en-US" i="1" dirty="0"/>
              <a:t>dequeue</a:t>
            </a:r>
            <a:r>
              <a:rPr lang="en-US" dirty="0"/>
              <a:t> operation takes data off the list at the end. </a:t>
            </a:r>
          </a:p>
          <a:p>
            <a:endParaRPr lang="en-US" dirty="0"/>
          </a:p>
          <a:p>
            <a:r>
              <a:rPr lang="en-US" dirty="0"/>
              <a:t>The choice between using a stack or a queue really comes down to how you intend to use your data structure. If you want first in, first out , you use a queue. If you need last in, first out, you use a stack.</a:t>
            </a:r>
          </a:p>
        </p:txBody>
      </p:sp>
      <p:sp>
        <p:nvSpPr>
          <p:cNvPr id="4" name="Slide Number Placeholder 3"/>
          <p:cNvSpPr>
            <a:spLocks noGrp="1"/>
          </p:cNvSpPr>
          <p:nvPr>
            <p:ph type="sldNum" sz="quarter" idx="5"/>
          </p:nvPr>
        </p:nvSpPr>
        <p:spPr/>
        <p:txBody>
          <a:bodyPr/>
          <a:lstStyle/>
          <a:p>
            <a:fld id="{13138D14-699C-41C7-9F71-9AB5B6DFBBAC}" type="slidenum">
              <a:rPr lang="en-US" smtClean="0"/>
              <a:t>6</a:t>
            </a:fld>
            <a:endParaRPr lang="en-US" dirty="0"/>
          </a:p>
        </p:txBody>
      </p:sp>
    </p:spTree>
    <p:extLst>
      <p:ext uri="{BB962C8B-B14F-4D97-AF65-F5344CB8AC3E}">
        <p14:creationId xmlns:p14="http://schemas.microsoft.com/office/powerpoint/2010/main" val="17087797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Sets are a linear data structure that is very similar to a list, with a couple of differences. First, a set cannot contain duplicate items. Each item must be unique. Second, a set is generally unordered, that is we do not need to keep track of the order in the data structure.</a:t>
            </a:r>
          </a:p>
          <a:p>
            <a:endParaRPr lang="en-US" dirty="0"/>
          </a:p>
          <a:p>
            <a:r>
              <a:rPr lang="en-US" dirty="0"/>
              <a:t>Sets are based on the mathematical concept of sets and we therefore use many of the same basic math operators. Besides a simple insert and remove for the set items, we can also perform set union, intersection, difference, and subset.</a:t>
            </a:r>
          </a:p>
          <a:p>
            <a:endParaRPr lang="en-US" dirty="0"/>
          </a:p>
          <a:p>
            <a:endParaRPr lang="en-US" dirty="0"/>
          </a:p>
        </p:txBody>
      </p:sp>
      <p:sp>
        <p:nvSpPr>
          <p:cNvPr id="4" name="Slide Number Placeholder 3"/>
          <p:cNvSpPr>
            <a:spLocks noGrp="1"/>
          </p:cNvSpPr>
          <p:nvPr>
            <p:ph type="sldNum" sz="quarter" idx="5"/>
          </p:nvPr>
        </p:nvSpPr>
        <p:spPr/>
        <p:txBody>
          <a:bodyPr/>
          <a:lstStyle/>
          <a:p>
            <a:fld id="{13138D14-699C-41C7-9F71-9AB5B6DFBBAC}" type="slidenum">
              <a:rPr lang="en-US" smtClean="0"/>
              <a:t>7</a:t>
            </a:fld>
            <a:endParaRPr lang="en-US" dirty="0"/>
          </a:p>
        </p:txBody>
      </p:sp>
    </p:spTree>
    <p:extLst>
      <p:ext uri="{BB962C8B-B14F-4D97-AF65-F5344CB8AC3E}">
        <p14:creationId xmlns:p14="http://schemas.microsoft.com/office/powerpoint/2010/main" val="34480149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Set union is simply the combining of all the elements in two sets into a new larger set. The only tricky part to this operation is ensuring that there are no duplicates in the union of the sets.</a:t>
            </a:r>
          </a:p>
        </p:txBody>
      </p:sp>
      <p:sp>
        <p:nvSpPr>
          <p:cNvPr id="4" name="Slide Number Placeholder 3"/>
          <p:cNvSpPr>
            <a:spLocks noGrp="1"/>
          </p:cNvSpPr>
          <p:nvPr>
            <p:ph type="sldNum" sz="quarter" idx="5"/>
          </p:nvPr>
        </p:nvSpPr>
        <p:spPr/>
        <p:txBody>
          <a:bodyPr/>
          <a:lstStyle/>
          <a:p>
            <a:fld id="{13138D14-699C-41C7-9F71-9AB5B6DFBBAC}" type="slidenum">
              <a:rPr lang="en-US" smtClean="0"/>
              <a:t>8</a:t>
            </a:fld>
            <a:endParaRPr lang="en-US" dirty="0"/>
          </a:p>
        </p:txBody>
      </p:sp>
    </p:spTree>
    <p:extLst>
      <p:ext uri="{BB962C8B-B14F-4D97-AF65-F5344CB8AC3E}">
        <p14:creationId xmlns:p14="http://schemas.microsoft.com/office/powerpoint/2010/main" val="18428628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intersection creates a new set from only those items found in both sets. </a:t>
            </a:r>
          </a:p>
        </p:txBody>
      </p:sp>
      <p:sp>
        <p:nvSpPr>
          <p:cNvPr id="4" name="Slide Number Placeholder 3"/>
          <p:cNvSpPr>
            <a:spLocks noGrp="1"/>
          </p:cNvSpPr>
          <p:nvPr>
            <p:ph type="sldNum" sz="quarter" idx="5"/>
          </p:nvPr>
        </p:nvSpPr>
        <p:spPr/>
        <p:txBody>
          <a:bodyPr/>
          <a:lstStyle/>
          <a:p>
            <a:fld id="{13138D14-699C-41C7-9F71-9AB5B6DFBBAC}" type="slidenum">
              <a:rPr lang="en-US" smtClean="0"/>
              <a:t>9</a:t>
            </a:fld>
            <a:endParaRPr lang="en-US" dirty="0"/>
          </a:p>
        </p:txBody>
      </p:sp>
    </p:spTree>
    <p:extLst>
      <p:ext uri="{BB962C8B-B14F-4D97-AF65-F5344CB8AC3E}">
        <p14:creationId xmlns:p14="http://schemas.microsoft.com/office/powerpoint/2010/main" val="21612222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104E3-1C7C-409C-8342-658BB880E0B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D721DC8-CF14-480F-A5F4-B878663CD31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78D464D-ED86-4336-8B26-84E7E5BC2F8B}"/>
              </a:ext>
            </a:extLst>
          </p:cNvPr>
          <p:cNvSpPr>
            <a:spLocks noGrp="1"/>
          </p:cNvSpPr>
          <p:nvPr>
            <p:ph type="dt" sz="half" idx="10"/>
          </p:nvPr>
        </p:nvSpPr>
        <p:spPr/>
        <p:txBody>
          <a:bodyPr/>
          <a:lstStyle/>
          <a:p>
            <a:fld id="{15DE2593-7DD3-4CBA-B2EC-AD7F03D69370}" type="datetimeFigureOut">
              <a:rPr lang="en-US" smtClean="0"/>
              <a:t>2/11/2020</a:t>
            </a:fld>
            <a:endParaRPr lang="en-US" dirty="0"/>
          </a:p>
        </p:txBody>
      </p:sp>
      <p:sp>
        <p:nvSpPr>
          <p:cNvPr id="5" name="Footer Placeholder 4">
            <a:extLst>
              <a:ext uri="{FF2B5EF4-FFF2-40B4-BE49-F238E27FC236}">
                <a16:creationId xmlns:a16="http://schemas.microsoft.com/office/drawing/2014/main" id="{B4133C7E-997E-4B5D-8683-E025E4C5935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95AED76-5B99-480B-9062-756DEF54DCAB}"/>
              </a:ext>
            </a:extLst>
          </p:cNvPr>
          <p:cNvSpPr>
            <a:spLocks noGrp="1"/>
          </p:cNvSpPr>
          <p:nvPr>
            <p:ph type="sldNum" sz="quarter" idx="12"/>
          </p:nvPr>
        </p:nvSpPr>
        <p:spPr/>
        <p:txBody>
          <a:bodyPr/>
          <a:lstStyle/>
          <a:p>
            <a:fld id="{7A99F749-E151-4EF0-8517-20E52F9D0DF7}" type="slidenum">
              <a:rPr lang="en-US" smtClean="0"/>
              <a:t>‹#›</a:t>
            </a:fld>
            <a:endParaRPr lang="en-US" dirty="0"/>
          </a:p>
        </p:txBody>
      </p:sp>
    </p:spTree>
    <p:extLst>
      <p:ext uri="{BB962C8B-B14F-4D97-AF65-F5344CB8AC3E}">
        <p14:creationId xmlns:p14="http://schemas.microsoft.com/office/powerpoint/2010/main" val="2712613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8654F-89BB-41D7-A595-9B119E702E7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533299F-1472-4593-8CB1-558189C11EE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179A93-E34A-4EA1-8E4E-80DAAFEDAD7C}"/>
              </a:ext>
            </a:extLst>
          </p:cNvPr>
          <p:cNvSpPr>
            <a:spLocks noGrp="1"/>
          </p:cNvSpPr>
          <p:nvPr>
            <p:ph type="dt" sz="half" idx="10"/>
          </p:nvPr>
        </p:nvSpPr>
        <p:spPr/>
        <p:txBody>
          <a:bodyPr/>
          <a:lstStyle/>
          <a:p>
            <a:fld id="{15DE2593-7DD3-4CBA-B2EC-AD7F03D69370}" type="datetimeFigureOut">
              <a:rPr lang="en-US" smtClean="0"/>
              <a:t>2/11/2020</a:t>
            </a:fld>
            <a:endParaRPr lang="en-US" dirty="0"/>
          </a:p>
        </p:txBody>
      </p:sp>
      <p:sp>
        <p:nvSpPr>
          <p:cNvPr id="5" name="Footer Placeholder 4">
            <a:extLst>
              <a:ext uri="{FF2B5EF4-FFF2-40B4-BE49-F238E27FC236}">
                <a16:creationId xmlns:a16="http://schemas.microsoft.com/office/drawing/2014/main" id="{BE3508D0-88CB-4A32-BA8D-322A10A36B9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14CA5F7-65F2-4C05-BFC9-0ABC1BD6EBF3}"/>
              </a:ext>
            </a:extLst>
          </p:cNvPr>
          <p:cNvSpPr>
            <a:spLocks noGrp="1"/>
          </p:cNvSpPr>
          <p:nvPr>
            <p:ph type="sldNum" sz="quarter" idx="12"/>
          </p:nvPr>
        </p:nvSpPr>
        <p:spPr/>
        <p:txBody>
          <a:bodyPr/>
          <a:lstStyle/>
          <a:p>
            <a:fld id="{7A99F749-E151-4EF0-8517-20E52F9D0DF7}" type="slidenum">
              <a:rPr lang="en-US" smtClean="0"/>
              <a:t>‹#›</a:t>
            </a:fld>
            <a:endParaRPr lang="en-US" dirty="0"/>
          </a:p>
        </p:txBody>
      </p:sp>
    </p:spTree>
    <p:extLst>
      <p:ext uri="{BB962C8B-B14F-4D97-AF65-F5344CB8AC3E}">
        <p14:creationId xmlns:p14="http://schemas.microsoft.com/office/powerpoint/2010/main" val="39258137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3BFD89-B3B3-4B4F-94C9-06350178229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0DF465C-CEE7-4823-8F13-024803C0417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FD2C3C-D457-4216-B169-D06FB453D3DF}"/>
              </a:ext>
            </a:extLst>
          </p:cNvPr>
          <p:cNvSpPr>
            <a:spLocks noGrp="1"/>
          </p:cNvSpPr>
          <p:nvPr>
            <p:ph type="dt" sz="half" idx="10"/>
          </p:nvPr>
        </p:nvSpPr>
        <p:spPr/>
        <p:txBody>
          <a:bodyPr/>
          <a:lstStyle/>
          <a:p>
            <a:fld id="{15DE2593-7DD3-4CBA-B2EC-AD7F03D69370}" type="datetimeFigureOut">
              <a:rPr lang="en-US" smtClean="0"/>
              <a:t>2/11/2020</a:t>
            </a:fld>
            <a:endParaRPr lang="en-US" dirty="0"/>
          </a:p>
        </p:txBody>
      </p:sp>
      <p:sp>
        <p:nvSpPr>
          <p:cNvPr id="5" name="Footer Placeholder 4">
            <a:extLst>
              <a:ext uri="{FF2B5EF4-FFF2-40B4-BE49-F238E27FC236}">
                <a16:creationId xmlns:a16="http://schemas.microsoft.com/office/drawing/2014/main" id="{62631284-AA09-45E0-AC63-92C38EFBDE2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9B34F62-4D1E-4F66-82ED-2AB0EDA8ABCA}"/>
              </a:ext>
            </a:extLst>
          </p:cNvPr>
          <p:cNvSpPr>
            <a:spLocks noGrp="1"/>
          </p:cNvSpPr>
          <p:nvPr>
            <p:ph type="sldNum" sz="quarter" idx="12"/>
          </p:nvPr>
        </p:nvSpPr>
        <p:spPr/>
        <p:txBody>
          <a:bodyPr/>
          <a:lstStyle/>
          <a:p>
            <a:fld id="{7A99F749-E151-4EF0-8517-20E52F9D0DF7}" type="slidenum">
              <a:rPr lang="en-US" smtClean="0"/>
              <a:t>‹#›</a:t>
            </a:fld>
            <a:endParaRPr lang="en-US" dirty="0"/>
          </a:p>
        </p:txBody>
      </p:sp>
    </p:spTree>
    <p:extLst>
      <p:ext uri="{BB962C8B-B14F-4D97-AF65-F5344CB8AC3E}">
        <p14:creationId xmlns:p14="http://schemas.microsoft.com/office/powerpoint/2010/main" val="314820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518D2-9324-43A7-9BBB-AEF86E4BBBE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5868CE8-FCDF-47ED-AFD1-9EDB62ECB05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1891FD-429E-422B-8000-A7658AC5AB59}"/>
              </a:ext>
            </a:extLst>
          </p:cNvPr>
          <p:cNvSpPr>
            <a:spLocks noGrp="1"/>
          </p:cNvSpPr>
          <p:nvPr>
            <p:ph type="dt" sz="half" idx="10"/>
          </p:nvPr>
        </p:nvSpPr>
        <p:spPr/>
        <p:txBody>
          <a:bodyPr/>
          <a:lstStyle/>
          <a:p>
            <a:fld id="{15DE2593-7DD3-4CBA-B2EC-AD7F03D69370}" type="datetimeFigureOut">
              <a:rPr lang="en-US" smtClean="0"/>
              <a:t>2/11/2020</a:t>
            </a:fld>
            <a:endParaRPr lang="en-US" dirty="0"/>
          </a:p>
        </p:txBody>
      </p:sp>
      <p:sp>
        <p:nvSpPr>
          <p:cNvPr id="5" name="Footer Placeholder 4">
            <a:extLst>
              <a:ext uri="{FF2B5EF4-FFF2-40B4-BE49-F238E27FC236}">
                <a16:creationId xmlns:a16="http://schemas.microsoft.com/office/drawing/2014/main" id="{BC0D7F40-6AA0-4732-B458-BEFFAECC5EF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B029E76-DF98-4CDE-B634-254F482C7C83}"/>
              </a:ext>
            </a:extLst>
          </p:cNvPr>
          <p:cNvSpPr>
            <a:spLocks noGrp="1"/>
          </p:cNvSpPr>
          <p:nvPr>
            <p:ph type="sldNum" sz="quarter" idx="12"/>
          </p:nvPr>
        </p:nvSpPr>
        <p:spPr/>
        <p:txBody>
          <a:bodyPr/>
          <a:lstStyle/>
          <a:p>
            <a:fld id="{7A99F749-E151-4EF0-8517-20E52F9D0DF7}" type="slidenum">
              <a:rPr lang="en-US" smtClean="0"/>
              <a:t>‹#›</a:t>
            </a:fld>
            <a:endParaRPr lang="en-US" dirty="0"/>
          </a:p>
        </p:txBody>
      </p:sp>
    </p:spTree>
    <p:extLst>
      <p:ext uri="{BB962C8B-B14F-4D97-AF65-F5344CB8AC3E}">
        <p14:creationId xmlns:p14="http://schemas.microsoft.com/office/powerpoint/2010/main" val="9671210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C9BD4-62DF-4D8A-AC73-7B7B99AE67D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5A47A3E-DAC6-402C-8A52-20470B17430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5B78356-A776-449D-8AF7-C5C294EDD105}"/>
              </a:ext>
            </a:extLst>
          </p:cNvPr>
          <p:cNvSpPr>
            <a:spLocks noGrp="1"/>
          </p:cNvSpPr>
          <p:nvPr>
            <p:ph type="dt" sz="half" idx="10"/>
          </p:nvPr>
        </p:nvSpPr>
        <p:spPr/>
        <p:txBody>
          <a:bodyPr/>
          <a:lstStyle/>
          <a:p>
            <a:fld id="{15DE2593-7DD3-4CBA-B2EC-AD7F03D69370}" type="datetimeFigureOut">
              <a:rPr lang="en-US" smtClean="0"/>
              <a:t>2/11/2020</a:t>
            </a:fld>
            <a:endParaRPr lang="en-US" dirty="0"/>
          </a:p>
        </p:txBody>
      </p:sp>
      <p:sp>
        <p:nvSpPr>
          <p:cNvPr id="5" name="Footer Placeholder 4">
            <a:extLst>
              <a:ext uri="{FF2B5EF4-FFF2-40B4-BE49-F238E27FC236}">
                <a16:creationId xmlns:a16="http://schemas.microsoft.com/office/drawing/2014/main" id="{9EC62751-05F9-43A7-8FE6-E66A4BE08F7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1C7F848-BA2C-431F-B184-A4DCD4408AF6}"/>
              </a:ext>
            </a:extLst>
          </p:cNvPr>
          <p:cNvSpPr>
            <a:spLocks noGrp="1"/>
          </p:cNvSpPr>
          <p:nvPr>
            <p:ph type="sldNum" sz="quarter" idx="12"/>
          </p:nvPr>
        </p:nvSpPr>
        <p:spPr/>
        <p:txBody>
          <a:bodyPr/>
          <a:lstStyle/>
          <a:p>
            <a:fld id="{7A99F749-E151-4EF0-8517-20E52F9D0DF7}" type="slidenum">
              <a:rPr lang="en-US" smtClean="0"/>
              <a:t>‹#›</a:t>
            </a:fld>
            <a:endParaRPr lang="en-US" dirty="0"/>
          </a:p>
        </p:txBody>
      </p:sp>
    </p:spTree>
    <p:extLst>
      <p:ext uri="{BB962C8B-B14F-4D97-AF65-F5344CB8AC3E}">
        <p14:creationId xmlns:p14="http://schemas.microsoft.com/office/powerpoint/2010/main" val="4878507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4B0C3-5972-435E-ABBF-0F0B7767EF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FF4E02D-90E6-406B-AA3A-38587F41475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CEACEBE-6C1F-48E0-BA5B-18C6B47BE16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ED72193-7DA4-4103-BB39-ECFCDDE957B6}"/>
              </a:ext>
            </a:extLst>
          </p:cNvPr>
          <p:cNvSpPr>
            <a:spLocks noGrp="1"/>
          </p:cNvSpPr>
          <p:nvPr>
            <p:ph type="dt" sz="half" idx="10"/>
          </p:nvPr>
        </p:nvSpPr>
        <p:spPr/>
        <p:txBody>
          <a:bodyPr/>
          <a:lstStyle/>
          <a:p>
            <a:fld id="{15DE2593-7DD3-4CBA-B2EC-AD7F03D69370}" type="datetimeFigureOut">
              <a:rPr lang="en-US" smtClean="0"/>
              <a:t>2/11/2020</a:t>
            </a:fld>
            <a:endParaRPr lang="en-US" dirty="0"/>
          </a:p>
        </p:txBody>
      </p:sp>
      <p:sp>
        <p:nvSpPr>
          <p:cNvPr id="6" name="Footer Placeholder 5">
            <a:extLst>
              <a:ext uri="{FF2B5EF4-FFF2-40B4-BE49-F238E27FC236}">
                <a16:creationId xmlns:a16="http://schemas.microsoft.com/office/drawing/2014/main" id="{E4988808-F6B4-4996-AD17-1EB0FF531A4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6A70704-1554-4964-B7DB-08A8D43E6085}"/>
              </a:ext>
            </a:extLst>
          </p:cNvPr>
          <p:cNvSpPr>
            <a:spLocks noGrp="1"/>
          </p:cNvSpPr>
          <p:nvPr>
            <p:ph type="sldNum" sz="quarter" idx="12"/>
          </p:nvPr>
        </p:nvSpPr>
        <p:spPr/>
        <p:txBody>
          <a:bodyPr/>
          <a:lstStyle/>
          <a:p>
            <a:fld id="{7A99F749-E151-4EF0-8517-20E52F9D0DF7}" type="slidenum">
              <a:rPr lang="en-US" smtClean="0"/>
              <a:t>‹#›</a:t>
            </a:fld>
            <a:endParaRPr lang="en-US" dirty="0"/>
          </a:p>
        </p:txBody>
      </p:sp>
    </p:spTree>
    <p:extLst>
      <p:ext uri="{BB962C8B-B14F-4D97-AF65-F5344CB8AC3E}">
        <p14:creationId xmlns:p14="http://schemas.microsoft.com/office/powerpoint/2010/main" val="36271365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96D14-D940-4609-85D3-98761FBA471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508B2BB-F6E8-4563-AE83-7FB9D182107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12E996C-9A7C-40C4-B6DF-F9B94C13312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3D2053C-721C-4122-BB8B-FCFA03E390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B6232E0-FCD5-4A75-94DF-293B6350F8F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1F97165-6094-43A1-8AD8-97F258F734AD}"/>
              </a:ext>
            </a:extLst>
          </p:cNvPr>
          <p:cNvSpPr>
            <a:spLocks noGrp="1"/>
          </p:cNvSpPr>
          <p:nvPr>
            <p:ph type="dt" sz="half" idx="10"/>
          </p:nvPr>
        </p:nvSpPr>
        <p:spPr/>
        <p:txBody>
          <a:bodyPr/>
          <a:lstStyle/>
          <a:p>
            <a:fld id="{15DE2593-7DD3-4CBA-B2EC-AD7F03D69370}" type="datetimeFigureOut">
              <a:rPr lang="en-US" smtClean="0"/>
              <a:t>2/11/2020</a:t>
            </a:fld>
            <a:endParaRPr lang="en-US" dirty="0"/>
          </a:p>
        </p:txBody>
      </p:sp>
      <p:sp>
        <p:nvSpPr>
          <p:cNvPr id="8" name="Footer Placeholder 7">
            <a:extLst>
              <a:ext uri="{FF2B5EF4-FFF2-40B4-BE49-F238E27FC236}">
                <a16:creationId xmlns:a16="http://schemas.microsoft.com/office/drawing/2014/main" id="{3B459F5C-59E6-4E02-922C-9F69B92E2D0D}"/>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794B26B5-C338-4144-80AE-E23FABE3345B}"/>
              </a:ext>
            </a:extLst>
          </p:cNvPr>
          <p:cNvSpPr>
            <a:spLocks noGrp="1"/>
          </p:cNvSpPr>
          <p:nvPr>
            <p:ph type="sldNum" sz="quarter" idx="12"/>
          </p:nvPr>
        </p:nvSpPr>
        <p:spPr/>
        <p:txBody>
          <a:bodyPr/>
          <a:lstStyle/>
          <a:p>
            <a:fld id="{7A99F749-E151-4EF0-8517-20E52F9D0DF7}" type="slidenum">
              <a:rPr lang="en-US" smtClean="0"/>
              <a:t>‹#›</a:t>
            </a:fld>
            <a:endParaRPr lang="en-US" dirty="0"/>
          </a:p>
        </p:txBody>
      </p:sp>
    </p:spTree>
    <p:extLst>
      <p:ext uri="{BB962C8B-B14F-4D97-AF65-F5344CB8AC3E}">
        <p14:creationId xmlns:p14="http://schemas.microsoft.com/office/powerpoint/2010/main" val="14437912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853C0-C38A-4886-BBFE-C16A2568D05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B5D7151-EEA9-4F11-B7AB-5672599A91B9}"/>
              </a:ext>
            </a:extLst>
          </p:cNvPr>
          <p:cNvSpPr>
            <a:spLocks noGrp="1"/>
          </p:cNvSpPr>
          <p:nvPr>
            <p:ph type="dt" sz="half" idx="10"/>
          </p:nvPr>
        </p:nvSpPr>
        <p:spPr/>
        <p:txBody>
          <a:bodyPr/>
          <a:lstStyle/>
          <a:p>
            <a:fld id="{15DE2593-7DD3-4CBA-B2EC-AD7F03D69370}" type="datetimeFigureOut">
              <a:rPr lang="en-US" smtClean="0"/>
              <a:t>2/11/2020</a:t>
            </a:fld>
            <a:endParaRPr lang="en-US" dirty="0"/>
          </a:p>
        </p:txBody>
      </p:sp>
      <p:sp>
        <p:nvSpPr>
          <p:cNvPr id="4" name="Footer Placeholder 3">
            <a:extLst>
              <a:ext uri="{FF2B5EF4-FFF2-40B4-BE49-F238E27FC236}">
                <a16:creationId xmlns:a16="http://schemas.microsoft.com/office/drawing/2014/main" id="{268C2E75-58C4-44DD-8A53-1AD83F6E7338}"/>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267A0F24-559E-4551-8F15-47F854121CE8}"/>
              </a:ext>
            </a:extLst>
          </p:cNvPr>
          <p:cNvSpPr>
            <a:spLocks noGrp="1"/>
          </p:cNvSpPr>
          <p:nvPr>
            <p:ph type="sldNum" sz="quarter" idx="12"/>
          </p:nvPr>
        </p:nvSpPr>
        <p:spPr/>
        <p:txBody>
          <a:bodyPr/>
          <a:lstStyle/>
          <a:p>
            <a:fld id="{7A99F749-E151-4EF0-8517-20E52F9D0DF7}" type="slidenum">
              <a:rPr lang="en-US" smtClean="0"/>
              <a:t>‹#›</a:t>
            </a:fld>
            <a:endParaRPr lang="en-US" dirty="0"/>
          </a:p>
        </p:txBody>
      </p:sp>
    </p:spTree>
    <p:extLst>
      <p:ext uri="{BB962C8B-B14F-4D97-AF65-F5344CB8AC3E}">
        <p14:creationId xmlns:p14="http://schemas.microsoft.com/office/powerpoint/2010/main" val="7688483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D67101B-6D9C-41F6-ABC1-3538333B239F}"/>
              </a:ext>
            </a:extLst>
          </p:cNvPr>
          <p:cNvSpPr>
            <a:spLocks noGrp="1"/>
          </p:cNvSpPr>
          <p:nvPr>
            <p:ph type="dt" sz="half" idx="10"/>
          </p:nvPr>
        </p:nvSpPr>
        <p:spPr/>
        <p:txBody>
          <a:bodyPr/>
          <a:lstStyle/>
          <a:p>
            <a:fld id="{15DE2593-7DD3-4CBA-B2EC-AD7F03D69370}" type="datetimeFigureOut">
              <a:rPr lang="en-US" smtClean="0"/>
              <a:t>2/11/2020</a:t>
            </a:fld>
            <a:endParaRPr lang="en-US" dirty="0"/>
          </a:p>
        </p:txBody>
      </p:sp>
      <p:sp>
        <p:nvSpPr>
          <p:cNvPr id="3" name="Footer Placeholder 2">
            <a:extLst>
              <a:ext uri="{FF2B5EF4-FFF2-40B4-BE49-F238E27FC236}">
                <a16:creationId xmlns:a16="http://schemas.microsoft.com/office/drawing/2014/main" id="{FBF00F5C-5029-4239-8E71-DC0B11AD066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094FEA6E-530F-4070-8AAE-5A5D7E80F4E6}"/>
              </a:ext>
            </a:extLst>
          </p:cNvPr>
          <p:cNvSpPr>
            <a:spLocks noGrp="1"/>
          </p:cNvSpPr>
          <p:nvPr>
            <p:ph type="sldNum" sz="quarter" idx="12"/>
          </p:nvPr>
        </p:nvSpPr>
        <p:spPr/>
        <p:txBody>
          <a:bodyPr/>
          <a:lstStyle/>
          <a:p>
            <a:fld id="{7A99F749-E151-4EF0-8517-20E52F9D0DF7}" type="slidenum">
              <a:rPr lang="en-US" smtClean="0"/>
              <a:t>‹#›</a:t>
            </a:fld>
            <a:endParaRPr lang="en-US" dirty="0"/>
          </a:p>
        </p:txBody>
      </p:sp>
    </p:spTree>
    <p:extLst>
      <p:ext uri="{BB962C8B-B14F-4D97-AF65-F5344CB8AC3E}">
        <p14:creationId xmlns:p14="http://schemas.microsoft.com/office/powerpoint/2010/main" val="29748080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B4B58-A67D-4C1F-8C06-AA67E33433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05E9842-B95A-46EB-B98A-E4960191E2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A6FAECC-5B29-4784-92A4-4DEC9BD296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FED51BD-5559-48EA-9F25-F443B67CC62A}"/>
              </a:ext>
            </a:extLst>
          </p:cNvPr>
          <p:cNvSpPr>
            <a:spLocks noGrp="1"/>
          </p:cNvSpPr>
          <p:nvPr>
            <p:ph type="dt" sz="half" idx="10"/>
          </p:nvPr>
        </p:nvSpPr>
        <p:spPr/>
        <p:txBody>
          <a:bodyPr/>
          <a:lstStyle/>
          <a:p>
            <a:fld id="{15DE2593-7DD3-4CBA-B2EC-AD7F03D69370}" type="datetimeFigureOut">
              <a:rPr lang="en-US" smtClean="0"/>
              <a:t>2/11/2020</a:t>
            </a:fld>
            <a:endParaRPr lang="en-US" dirty="0"/>
          </a:p>
        </p:txBody>
      </p:sp>
      <p:sp>
        <p:nvSpPr>
          <p:cNvPr id="6" name="Footer Placeholder 5">
            <a:extLst>
              <a:ext uri="{FF2B5EF4-FFF2-40B4-BE49-F238E27FC236}">
                <a16:creationId xmlns:a16="http://schemas.microsoft.com/office/drawing/2014/main" id="{092F858E-CE8A-42A4-A4F0-CF7CC46E78E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08692012-98F1-48CE-97D1-8E4476F8E47C}"/>
              </a:ext>
            </a:extLst>
          </p:cNvPr>
          <p:cNvSpPr>
            <a:spLocks noGrp="1"/>
          </p:cNvSpPr>
          <p:nvPr>
            <p:ph type="sldNum" sz="quarter" idx="12"/>
          </p:nvPr>
        </p:nvSpPr>
        <p:spPr/>
        <p:txBody>
          <a:bodyPr/>
          <a:lstStyle/>
          <a:p>
            <a:fld id="{7A99F749-E151-4EF0-8517-20E52F9D0DF7}" type="slidenum">
              <a:rPr lang="en-US" smtClean="0"/>
              <a:t>‹#›</a:t>
            </a:fld>
            <a:endParaRPr lang="en-US" dirty="0"/>
          </a:p>
        </p:txBody>
      </p:sp>
    </p:spTree>
    <p:extLst>
      <p:ext uri="{BB962C8B-B14F-4D97-AF65-F5344CB8AC3E}">
        <p14:creationId xmlns:p14="http://schemas.microsoft.com/office/powerpoint/2010/main" val="19185019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AE0A1-D493-441B-8BFC-6AA30E5FCAB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5C32401-F764-4FDB-BC5F-D989C91BDE1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A4D8D3D4-4873-42DD-A5DD-663E55E7C5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690B3A5-7291-4DBC-9848-C617506C09EC}"/>
              </a:ext>
            </a:extLst>
          </p:cNvPr>
          <p:cNvSpPr>
            <a:spLocks noGrp="1"/>
          </p:cNvSpPr>
          <p:nvPr>
            <p:ph type="dt" sz="half" idx="10"/>
          </p:nvPr>
        </p:nvSpPr>
        <p:spPr/>
        <p:txBody>
          <a:bodyPr/>
          <a:lstStyle/>
          <a:p>
            <a:fld id="{15DE2593-7DD3-4CBA-B2EC-AD7F03D69370}" type="datetimeFigureOut">
              <a:rPr lang="en-US" smtClean="0"/>
              <a:t>2/11/2020</a:t>
            </a:fld>
            <a:endParaRPr lang="en-US" dirty="0"/>
          </a:p>
        </p:txBody>
      </p:sp>
      <p:sp>
        <p:nvSpPr>
          <p:cNvPr id="6" name="Footer Placeholder 5">
            <a:extLst>
              <a:ext uri="{FF2B5EF4-FFF2-40B4-BE49-F238E27FC236}">
                <a16:creationId xmlns:a16="http://schemas.microsoft.com/office/drawing/2014/main" id="{F326CF71-2C52-4A4E-B0D0-B8897A60C8C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99D5335-CDB5-4A3B-94EC-03AA218609AF}"/>
              </a:ext>
            </a:extLst>
          </p:cNvPr>
          <p:cNvSpPr>
            <a:spLocks noGrp="1"/>
          </p:cNvSpPr>
          <p:nvPr>
            <p:ph type="sldNum" sz="quarter" idx="12"/>
          </p:nvPr>
        </p:nvSpPr>
        <p:spPr/>
        <p:txBody>
          <a:bodyPr/>
          <a:lstStyle/>
          <a:p>
            <a:fld id="{7A99F749-E151-4EF0-8517-20E52F9D0DF7}" type="slidenum">
              <a:rPr lang="en-US" smtClean="0"/>
              <a:t>‹#›</a:t>
            </a:fld>
            <a:endParaRPr lang="en-US" dirty="0"/>
          </a:p>
        </p:txBody>
      </p:sp>
    </p:spTree>
    <p:extLst>
      <p:ext uri="{BB962C8B-B14F-4D97-AF65-F5344CB8AC3E}">
        <p14:creationId xmlns:p14="http://schemas.microsoft.com/office/powerpoint/2010/main" val="22737632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C0C0C0"/>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1AE31BB-55D7-422A-B0FC-D5489D19473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1F90F10A-4A03-4A83-91AD-171B7E25AE8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EF9F6E54-36F0-48D0-A8FC-7CC5C50004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DE2593-7DD3-4CBA-B2EC-AD7F03D69370}" type="datetimeFigureOut">
              <a:rPr lang="en-US" smtClean="0"/>
              <a:t>2/11/2020</a:t>
            </a:fld>
            <a:endParaRPr lang="en-US" dirty="0"/>
          </a:p>
        </p:txBody>
      </p:sp>
      <p:sp>
        <p:nvSpPr>
          <p:cNvPr id="5" name="Footer Placeholder 4">
            <a:extLst>
              <a:ext uri="{FF2B5EF4-FFF2-40B4-BE49-F238E27FC236}">
                <a16:creationId xmlns:a16="http://schemas.microsoft.com/office/drawing/2014/main" id="{31AF3AD2-C245-444A-88AC-AAAAA375079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49430A94-BF88-41E4-B45A-0869F752EA0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99F749-E151-4EF0-8517-20E52F9D0DF7}" type="slidenum">
              <a:rPr lang="en-US" smtClean="0"/>
              <a:t>‹#›</a:t>
            </a:fld>
            <a:endParaRPr lang="en-US" dirty="0"/>
          </a:p>
        </p:txBody>
      </p:sp>
    </p:spTree>
    <p:extLst>
      <p:ext uri="{BB962C8B-B14F-4D97-AF65-F5344CB8AC3E}">
        <p14:creationId xmlns:p14="http://schemas.microsoft.com/office/powerpoint/2010/main" val="21666448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yriad Pro" panose="020B050303040302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yriad Pro" panose="020B0503030403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yriad Pro" panose="020B0503030403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yriad Pro" panose="020B0503030403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yriad Pro" panose="020B0503030403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yriad Pro" panose="020B0503030403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4.sv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AF1BC-DB19-462B-97BF-A269442C946D}"/>
              </a:ext>
            </a:extLst>
          </p:cNvPr>
          <p:cNvSpPr>
            <a:spLocks noGrp="1"/>
          </p:cNvSpPr>
          <p:nvPr>
            <p:ph type="ctrTitle"/>
          </p:nvPr>
        </p:nvSpPr>
        <p:spPr>
          <a:xfrm>
            <a:off x="1524000" y="2408238"/>
            <a:ext cx="9144000" cy="2387600"/>
          </a:xfrm>
        </p:spPr>
        <p:txBody>
          <a:bodyPr>
            <a:normAutofit/>
          </a:bodyPr>
          <a:lstStyle/>
          <a:p>
            <a:r>
              <a:rPr lang="en-US" sz="5400" dirty="0">
                <a:solidFill>
                  <a:srgbClr val="512888"/>
                </a:solidFill>
              </a:rPr>
              <a:t>Linear Data Structures</a:t>
            </a:r>
            <a:endParaRPr lang="en-US" sz="5400" dirty="0">
              <a:solidFill>
                <a:srgbClr val="512888"/>
              </a:solidFill>
              <a:latin typeface="Myriad Pro" panose="020B0503030403020204" pitchFamily="34" charset="0"/>
            </a:endParaRPr>
          </a:p>
        </p:txBody>
      </p:sp>
      <p:sp>
        <p:nvSpPr>
          <p:cNvPr id="3" name="Subtitle 2">
            <a:extLst>
              <a:ext uri="{FF2B5EF4-FFF2-40B4-BE49-F238E27FC236}">
                <a16:creationId xmlns:a16="http://schemas.microsoft.com/office/drawing/2014/main" id="{C76A5337-4A2F-4A36-BCA0-BB15150C2A8F}"/>
              </a:ext>
            </a:extLst>
          </p:cNvPr>
          <p:cNvSpPr>
            <a:spLocks noGrp="1"/>
          </p:cNvSpPr>
          <p:nvPr>
            <p:ph type="subTitle" idx="1"/>
          </p:nvPr>
        </p:nvSpPr>
        <p:spPr>
          <a:xfrm>
            <a:off x="1524000" y="4887913"/>
            <a:ext cx="9144000" cy="1655762"/>
          </a:xfrm>
        </p:spPr>
        <p:txBody>
          <a:bodyPr>
            <a:normAutofit/>
          </a:bodyPr>
          <a:lstStyle/>
          <a:p>
            <a:r>
              <a:rPr lang="en-US" sz="2800" dirty="0">
                <a:latin typeface="Myriad Pro" panose="020B0503030403020204" pitchFamily="34" charset="0"/>
              </a:rPr>
              <a:t>Computational Core</a:t>
            </a:r>
          </a:p>
        </p:txBody>
      </p:sp>
      <p:cxnSp>
        <p:nvCxnSpPr>
          <p:cNvPr id="7" name="Straight Connector 6">
            <a:extLst>
              <a:ext uri="{FF2B5EF4-FFF2-40B4-BE49-F238E27FC236}">
                <a16:creationId xmlns:a16="http://schemas.microsoft.com/office/drawing/2014/main" id="{C4AFE65F-16DA-4B5F-AF08-EF450E91D0B1}"/>
              </a:ext>
            </a:extLst>
          </p:cNvPr>
          <p:cNvCxnSpPr>
            <a:cxnSpLocks/>
          </p:cNvCxnSpPr>
          <p:nvPr/>
        </p:nvCxnSpPr>
        <p:spPr>
          <a:xfrm>
            <a:off x="2050991" y="4795838"/>
            <a:ext cx="8067230" cy="0"/>
          </a:xfrm>
          <a:prstGeom prst="line">
            <a:avLst/>
          </a:prstGeom>
          <a:ln w="73025">
            <a:solidFill>
              <a:srgbClr val="512888"/>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3C2D0340-241A-4A75-89B8-7CB43F602217}"/>
              </a:ext>
            </a:extLst>
          </p:cNvPr>
          <p:cNvPicPr>
            <a:picLocks noChangeAspect="1"/>
          </p:cNvPicPr>
          <p:nvPr/>
        </p:nvPicPr>
        <p:blipFill>
          <a:blip r:embed="rId3"/>
          <a:stretch>
            <a:fillRect/>
          </a:stretch>
        </p:blipFill>
        <p:spPr>
          <a:xfrm>
            <a:off x="3154423" y="693991"/>
            <a:ext cx="5883154" cy="2078823"/>
          </a:xfrm>
          <a:prstGeom prst="rect">
            <a:avLst/>
          </a:prstGeom>
        </p:spPr>
      </p:pic>
    </p:spTree>
    <p:extLst>
      <p:ext uri="{BB962C8B-B14F-4D97-AF65-F5344CB8AC3E}">
        <p14:creationId xmlns:p14="http://schemas.microsoft.com/office/powerpoint/2010/main" val="25365168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B7388AB-0C56-4E6A-98A4-95AEA81760F9}"/>
              </a:ext>
            </a:extLst>
          </p:cNvPr>
          <p:cNvSpPr txBox="1"/>
          <p:nvPr/>
        </p:nvSpPr>
        <p:spPr>
          <a:xfrm>
            <a:off x="1202381" y="707492"/>
            <a:ext cx="2800382" cy="2616101"/>
          </a:xfrm>
          <a:prstGeom prst="rect">
            <a:avLst/>
          </a:prstGeom>
          <a:noFill/>
        </p:spPr>
        <p:txBody>
          <a:bodyPr wrap="none" rtlCol="0">
            <a:spAutoFit/>
          </a:bodyPr>
          <a:lstStyle/>
          <a:p>
            <a:r>
              <a:rPr lang="en-US" sz="3600" dirty="0">
                <a:latin typeface="Myriad Pro" panose="020B0503030403020204" pitchFamily="34" charset="0"/>
              </a:rPr>
              <a:t>Sets</a:t>
            </a:r>
          </a:p>
          <a:p>
            <a:pPr marL="571500" indent="-571500">
              <a:buFont typeface="Arial" panose="020B0604020202020204" pitchFamily="34" charset="0"/>
              <a:buChar char="•"/>
            </a:pPr>
            <a:r>
              <a:rPr lang="en-US" sz="3200" dirty="0">
                <a:latin typeface="Myriad Pro" panose="020B0503030403020204" pitchFamily="34" charset="0"/>
              </a:rPr>
              <a:t>union</a:t>
            </a:r>
          </a:p>
          <a:p>
            <a:pPr marL="571500" indent="-571500">
              <a:buFont typeface="Arial" panose="020B0604020202020204" pitchFamily="34" charset="0"/>
              <a:buChar char="•"/>
            </a:pPr>
            <a:r>
              <a:rPr lang="en-US" sz="3200" dirty="0">
                <a:latin typeface="Myriad Pro" panose="020B0503030403020204" pitchFamily="34" charset="0"/>
              </a:rPr>
              <a:t>intersection</a:t>
            </a:r>
          </a:p>
          <a:p>
            <a:pPr marL="571500" indent="-571500">
              <a:buFont typeface="Arial" panose="020B0604020202020204" pitchFamily="34" charset="0"/>
              <a:buChar char="•"/>
            </a:pPr>
            <a:r>
              <a:rPr lang="en-US" sz="3200" b="1" dirty="0">
                <a:latin typeface="Myriad Pro" panose="020B0503030403020204" pitchFamily="34" charset="0"/>
              </a:rPr>
              <a:t>difference</a:t>
            </a:r>
          </a:p>
          <a:p>
            <a:pPr marL="571500" indent="-571500">
              <a:buFont typeface="Arial" panose="020B0604020202020204" pitchFamily="34" charset="0"/>
              <a:buChar char="•"/>
            </a:pPr>
            <a:r>
              <a:rPr lang="en-US" sz="3200" dirty="0">
                <a:latin typeface="Myriad Pro" panose="020B0503030403020204" pitchFamily="34" charset="0"/>
              </a:rPr>
              <a:t>subset</a:t>
            </a:r>
          </a:p>
        </p:txBody>
      </p:sp>
      <p:pic>
        <p:nvPicPr>
          <p:cNvPr id="15" name="Picture 14">
            <a:extLst>
              <a:ext uri="{FF2B5EF4-FFF2-40B4-BE49-F238E27FC236}">
                <a16:creationId xmlns:a16="http://schemas.microsoft.com/office/drawing/2014/main" id="{F800E367-6B15-47F3-B2E4-FBB8D75B2F8C}"/>
              </a:ext>
            </a:extLst>
          </p:cNvPr>
          <p:cNvPicPr>
            <a:picLocks noChangeAspect="1"/>
          </p:cNvPicPr>
          <p:nvPr/>
        </p:nvPicPr>
        <p:blipFill>
          <a:blip r:embed="rId3"/>
          <a:stretch>
            <a:fillRect/>
          </a:stretch>
        </p:blipFill>
        <p:spPr>
          <a:xfrm>
            <a:off x="5176955" y="1692212"/>
            <a:ext cx="3467440" cy="1736788"/>
          </a:xfrm>
          <a:prstGeom prst="rect">
            <a:avLst/>
          </a:prstGeom>
        </p:spPr>
      </p:pic>
      <p:pic>
        <p:nvPicPr>
          <p:cNvPr id="4" name="Picture 3">
            <a:extLst>
              <a:ext uri="{FF2B5EF4-FFF2-40B4-BE49-F238E27FC236}">
                <a16:creationId xmlns:a16="http://schemas.microsoft.com/office/drawing/2014/main" id="{BA0DF16C-DD41-4B10-A783-EF2057D2C91C}"/>
              </a:ext>
            </a:extLst>
          </p:cNvPr>
          <p:cNvPicPr>
            <a:picLocks noChangeAspect="1"/>
          </p:cNvPicPr>
          <p:nvPr/>
        </p:nvPicPr>
        <p:blipFill>
          <a:blip r:embed="rId4"/>
          <a:stretch>
            <a:fillRect/>
          </a:stretch>
        </p:blipFill>
        <p:spPr>
          <a:xfrm>
            <a:off x="5176955" y="1692212"/>
            <a:ext cx="3467440" cy="1736788"/>
          </a:xfrm>
          <a:prstGeom prst="rect">
            <a:avLst/>
          </a:prstGeom>
        </p:spPr>
      </p:pic>
      <p:sp>
        <p:nvSpPr>
          <p:cNvPr id="7" name="TextBox 6">
            <a:extLst>
              <a:ext uri="{FF2B5EF4-FFF2-40B4-BE49-F238E27FC236}">
                <a16:creationId xmlns:a16="http://schemas.microsoft.com/office/drawing/2014/main" id="{6DC20147-4A3B-42F4-B85C-FAFC21E116CE}"/>
              </a:ext>
            </a:extLst>
          </p:cNvPr>
          <p:cNvSpPr txBox="1"/>
          <p:nvPr/>
        </p:nvSpPr>
        <p:spPr>
          <a:xfrm>
            <a:off x="4768755" y="707492"/>
            <a:ext cx="2100832" cy="584775"/>
          </a:xfrm>
          <a:prstGeom prst="rect">
            <a:avLst/>
          </a:prstGeom>
          <a:noFill/>
        </p:spPr>
        <p:txBody>
          <a:bodyPr wrap="none" rtlCol="0">
            <a:spAutoFit/>
          </a:bodyPr>
          <a:lstStyle/>
          <a:p>
            <a:r>
              <a:rPr lang="en-US" sz="3200" dirty="0">
                <a:latin typeface="Myriad Pro" panose="020B0503030403020204" pitchFamily="34" charset="0"/>
              </a:rPr>
              <a:t>{a, s, d, f, g}</a:t>
            </a:r>
          </a:p>
        </p:txBody>
      </p:sp>
      <p:sp>
        <p:nvSpPr>
          <p:cNvPr id="8" name="TextBox 7">
            <a:extLst>
              <a:ext uri="{FF2B5EF4-FFF2-40B4-BE49-F238E27FC236}">
                <a16:creationId xmlns:a16="http://schemas.microsoft.com/office/drawing/2014/main" id="{35485693-6490-4362-A934-AB982EDF6C38}"/>
              </a:ext>
            </a:extLst>
          </p:cNvPr>
          <p:cNvSpPr txBox="1"/>
          <p:nvPr/>
        </p:nvSpPr>
        <p:spPr>
          <a:xfrm>
            <a:off x="7039964" y="707491"/>
            <a:ext cx="1956498" cy="584775"/>
          </a:xfrm>
          <a:prstGeom prst="rect">
            <a:avLst/>
          </a:prstGeom>
          <a:noFill/>
        </p:spPr>
        <p:txBody>
          <a:bodyPr wrap="none" rtlCol="0">
            <a:spAutoFit/>
          </a:bodyPr>
          <a:lstStyle/>
          <a:p>
            <a:r>
              <a:rPr lang="en-US" sz="3200" dirty="0">
                <a:latin typeface="Myriad Pro" panose="020B0503030403020204" pitchFamily="34" charset="0"/>
              </a:rPr>
              <a:t>{f, g, h, k, l}</a:t>
            </a:r>
          </a:p>
        </p:txBody>
      </p:sp>
    </p:spTree>
    <p:extLst>
      <p:ext uri="{BB962C8B-B14F-4D97-AF65-F5344CB8AC3E}">
        <p14:creationId xmlns:p14="http://schemas.microsoft.com/office/powerpoint/2010/main" val="40944322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B7388AB-0C56-4E6A-98A4-95AEA81760F9}"/>
              </a:ext>
            </a:extLst>
          </p:cNvPr>
          <p:cNvSpPr txBox="1"/>
          <p:nvPr/>
        </p:nvSpPr>
        <p:spPr>
          <a:xfrm>
            <a:off x="1202381" y="707492"/>
            <a:ext cx="2800382" cy="2616101"/>
          </a:xfrm>
          <a:prstGeom prst="rect">
            <a:avLst/>
          </a:prstGeom>
          <a:noFill/>
        </p:spPr>
        <p:txBody>
          <a:bodyPr wrap="none" rtlCol="0">
            <a:spAutoFit/>
          </a:bodyPr>
          <a:lstStyle/>
          <a:p>
            <a:r>
              <a:rPr lang="en-US" sz="3600" dirty="0">
                <a:latin typeface="Myriad Pro" panose="020B0503030403020204" pitchFamily="34" charset="0"/>
              </a:rPr>
              <a:t>Sets</a:t>
            </a:r>
          </a:p>
          <a:p>
            <a:pPr marL="571500" indent="-571500">
              <a:buFont typeface="Arial" panose="020B0604020202020204" pitchFamily="34" charset="0"/>
              <a:buChar char="•"/>
            </a:pPr>
            <a:r>
              <a:rPr lang="en-US" sz="3200" dirty="0">
                <a:latin typeface="Myriad Pro" panose="020B0503030403020204" pitchFamily="34" charset="0"/>
              </a:rPr>
              <a:t>union</a:t>
            </a:r>
          </a:p>
          <a:p>
            <a:pPr marL="571500" indent="-571500">
              <a:buFont typeface="Arial" panose="020B0604020202020204" pitchFamily="34" charset="0"/>
              <a:buChar char="•"/>
            </a:pPr>
            <a:r>
              <a:rPr lang="en-US" sz="3200" dirty="0">
                <a:latin typeface="Myriad Pro" panose="020B0503030403020204" pitchFamily="34" charset="0"/>
              </a:rPr>
              <a:t>intersection</a:t>
            </a:r>
          </a:p>
          <a:p>
            <a:pPr marL="571500" indent="-571500">
              <a:buFont typeface="Arial" panose="020B0604020202020204" pitchFamily="34" charset="0"/>
              <a:buChar char="•"/>
            </a:pPr>
            <a:r>
              <a:rPr lang="en-US" sz="3200" dirty="0">
                <a:latin typeface="Myriad Pro" panose="020B0503030403020204" pitchFamily="34" charset="0"/>
              </a:rPr>
              <a:t>difference</a:t>
            </a:r>
          </a:p>
          <a:p>
            <a:pPr marL="571500" indent="-571500">
              <a:buFont typeface="Arial" panose="020B0604020202020204" pitchFamily="34" charset="0"/>
              <a:buChar char="•"/>
            </a:pPr>
            <a:r>
              <a:rPr lang="en-US" sz="3200" b="1" dirty="0">
                <a:latin typeface="Myriad Pro" panose="020B0503030403020204" pitchFamily="34" charset="0"/>
              </a:rPr>
              <a:t>subset</a:t>
            </a:r>
          </a:p>
        </p:txBody>
      </p:sp>
      <p:sp>
        <p:nvSpPr>
          <p:cNvPr id="3" name="TextBox 2">
            <a:extLst>
              <a:ext uri="{FF2B5EF4-FFF2-40B4-BE49-F238E27FC236}">
                <a16:creationId xmlns:a16="http://schemas.microsoft.com/office/drawing/2014/main" id="{7B545F1B-AB70-49D0-BD4B-963CD276F937}"/>
              </a:ext>
            </a:extLst>
          </p:cNvPr>
          <p:cNvSpPr txBox="1"/>
          <p:nvPr/>
        </p:nvSpPr>
        <p:spPr>
          <a:xfrm>
            <a:off x="4768755" y="707492"/>
            <a:ext cx="2100832" cy="584775"/>
          </a:xfrm>
          <a:prstGeom prst="rect">
            <a:avLst/>
          </a:prstGeom>
          <a:noFill/>
        </p:spPr>
        <p:txBody>
          <a:bodyPr wrap="none" rtlCol="0">
            <a:spAutoFit/>
          </a:bodyPr>
          <a:lstStyle/>
          <a:p>
            <a:r>
              <a:rPr lang="en-US" sz="3200" dirty="0">
                <a:latin typeface="Myriad Pro" panose="020B0503030403020204" pitchFamily="34" charset="0"/>
              </a:rPr>
              <a:t>{a, s, d, f, g}</a:t>
            </a:r>
          </a:p>
        </p:txBody>
      </p:sp>
      <p:sp>
        <p:nvSpPr>
          <p:cNvPr id="6" name="TextBox 5">
            <a:extLst>
              <a:ext uri="{FF2B5EF4-FFF2-40B4-BE49-F238E27FC236}">
                <a16:creationId xmlns:a16="http://schemas.microsoft.com/office/drawing/2014/main" id="{F5675303-4D34-405A-91EC-894A44AAC3EF}"/>
              </a:ext>
            </a:extLst>
          </p:cNvPr>
          <p:cNvSpPr txBox="1"/>
          <p:nvPr/>
        </p:nvSpPr>
        <p:spPr>
          <a:xfrm>
            <a:off x="7039964" y="707491"/>
            <a:ext cx="1956498" cy="584775"/>
          </a:xfrm>
          <a:prstGeom prst="rect">
            <a:avLst/>
          </a:prstGeom>
          <a:noFill/>
        </p:spPr>
        <p:txBody>
          <a:bodyPr wrap="none" rtlCol="0">
            <a:spAutoFit/>
          </a:bodyPr>
          <a:lstStyle/>
          <a:p>
            <a:r>
              <a:rPr lang="en-US" sz="3200" dirty="0">
                <a:latin typeface="Myriad Pro" panose="020B0503030403020204" pitchFamily="34" charset="0"/>
              </a:rPr>
              <a:t>{f, g, h, k, l}</a:t>
            </a:r>
          </a:p>
        </p:txBody>
      </p:sp>
      <p:pic>
        <p:nvPicPr>
          <p:cNvPr id="15" name="Picture 14">
            <a:extLst>
              <a:ext uri="{FF2B5EF4-FFF2-40B4-BE49-F238E27FC236}">
                <a16:creationId xmlns:a16="http://schemas.microsoft.com/office/drawing/2014/main" id="{F800E367-6B15-47F3-B2E4-FBB8D75B2F8C}"/>
              </a:ext>
            </a:extLst>
          </p:cNvPr>
          <p:cNvPicPr>
            <a:picLocks noChangeAspect="1"/>
          </p:cNvPicPr>
          <p:nvPr/>
        </p:nvPicPr>
        <p:blipFill>
          <a:blip r:embed="rId3"/>
          <a:stretch>
            <a:fillRect/>
          </a:stretch>
        </p:blipFill>
        <p:spPr>
          <a:xfrm>
            <a:off x="5176955" y="1692212"/>
            <a:ext cx="3467440" cy="1736788"/>
          </a:xfrm>
          <a:prstGeom prst="rect">
            <a:avLst/>
          </a:prstGeom>
        </p:spPr>
      </p:pic>
    </p:spTree>
    <p:extLst>
      <p:ext uri="{BB962C8B-B14F-4D97-AF65-F5344CB8AC3E}">
        <p14:creationId xmlns:p14="http://schemas.microsoft.com/office/powerpoint/2010/main" val="31619764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Group 35">
            <a:extLst>
              <a:ext uri="{FF2B5EF4-FFF2-40B4-BE49-F238E27FC236}">
                <a16:creationId xmlns:a16="http://schemas.microsoft.com/office/drawing/2014/main" id="{7B44DF1F-F402-4C8B-B1E6-54964F4165F3}"/>
              </a:ext>
            </a:extLst>
          </p:cNvPr>
          <p:cNvGrpSpPr/>
          <p:nvPr/>
        </p:nvGrpSpPr>
        <p:grpSpPr>
          <a:xfrm>
            <a:off x="666072" y="809789"/>
            <a:ext cx="6017975" cy="2900089"/>
            <a:chOff x="776909" y="1133062"/>
            <a:chExt cx="6017975" cy="2900089"/>
          </a:xfrm>
        </p:grpSpPr>
        <p:sp>
          <p:nvSpPr>
            <p:cNvPr id="4" name="Rectangle 3">
              <a:extLst>
                <a:ext uri="{FF2B5EF4-FFF2-40B4-BE49-F238E27FC236}">
                  <a16:creationId xmlns:a16="http://schemas.microsoft.com/office/drawing/2014/main" id="{DFF78B45-240B-4DC7-9CC9-22BE529BBE01}"/>
                </a:ext>
              </a:extLst>
            </p:cNvPr>
            <p:cNvSpPr/>
            <p:nvPr/>
          </p:nvSpPr>
          <p:spPr>
            <a:xfrm>
              <a:off x="1284193" y="3619606"/>
              <a:ext cx="684858" cy="404803"/>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Stack</a:t>
              </a:r>
            </a:p>
          </p:txBody>
        </p:sp>
        <p:sp>
          <p:nvSpPr>
            <p:cNvPr id="6" name="Rectangle 5">
              <a:extLst>
                <a:ext uri="{FF2B5EF4-FFF2-40B4-BE49-F238E27FC236}">
                  <a16:creationId xmlns:a16="http://schemas.microsoft.com/office/drawing/2014/main" id="{2660B8BA-380D-48A9-A139-6376822BA68D}"/>
                </a:ext>
              </a:extLst>
            </p:cNvPr>
            <p:cNvSpPr/>
            <p:nvPr/>
          </p:nvSpPr>
          <p:spPr>
            <a:xfrm>
              <a:off x="2259578" y="3619606"/>
              <a:ext cx="684858" cy="404803"/>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Queue</a:t>
              </a:r>
            </a:p>
          </p:txBody>
        </p:sp>
        <p:sp>
          <p:nvSpPr>
            <p:cNvPr id="7" name="Rectangle 6">
              <a:extLst>
                <a:ext uri="{FF2B5EF4-FFF2-40B4-BE49-F238E27FC236}">
                  <a16:creationId xmlns:a16="http://schemas.microsoft.com/office/drawing/2014/main" id="{6B89A203-2067-49A4-BAE1-F0E147ECF339}"/>
                </a:ext>
              </a:extLst>
            </p:cNvPr>
            <p:cNvSpPr/>
            <p:nvPr/>
          </p:nvSpPr>
          <p:spPr>
            <a:xfrm>
              <a:off x="2881090" y="2969274"/>
              <a:ext cx="684858" cy="404803"/>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Set</a:t>
              </a:r>
            </a:p>
          </p:txBody>
        </p:sp>
        <p:sp>
          <p:nvSpPr>
            <p:cNvPr id="9" name="Rectangle 8">
              <a:extLst>
                <a:ext uri="{FF2B5EF4-FFF2-40B4-BE49-F238E27FC236}">
                  <a16:creationId xmlns:a16="http://schemas.microsoft.com/office/drawing/2014/main" id="{23E9DA8E-7393-4A1B-BADC-31DA5F045908}"/>
                </a:ext>
              </a:extLst>
            </p:cNvPr>
            <p:cNvSpPr/>
            <p:nvPr/>
          </p:nvSpPr>
          <p:spPr>
            <a:xfrm>
              <a:off x="776909" y="2962683"/>
              <a:ext cx="684858" cy="404803"/>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List</a:t>
              </a:r>
            </a:p>
          </p:txBody>
        </p:sp>
        <p:cxnSp>
          <p:nvCxnSpPr>
            <p:cNvPr id="10" name="Straight Arrow Connector 9">
              <a:extLst>
                <a:ext uri="{FF2B5EF4-FFF2-40B4-BE49-F238E27FC236}">
                  <a16:creationId xmlns:a16="http://schemas.microsoft.com/office/drawing/2014/main" id="{A30077FB-9DFF-4CF5-8B21-B667B686267C}"/>
                </a:ext>
              </a:extLst>
            </p:cNvPr>
            <p:cNvCxnSpPr>
              <a:cxnSpLocks/>
              <a:stCxn id="15" idx="0"/>
              <a:endCxn id="9" idx="0"/>
            </p:cNvCxnSpPr>
            <p:nvPr/>
          </p:nvCxnSpPr>
          <p:spPr>
            <a:xfrm flipH="1">
              <a:off x="1119338" y="2161004"/>
              <a:ext cx="1106152" cy="801679"/>
            </a:xfrm>
            <a:prstGeom prst="straightConnector1">
              <a:avLst/>
            </a:prstGeom>
            <a:ln w="2857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2" name="Straight Arrow Connector 11">
              <a:extLst>
                <a:ext uri="{FF2B5EF4-FFF2-40B4-BE49-F238E27FC236}">
                  <a16:creationId xmlns:a16="http://schemas.microsoft.com/office/drawing/2014/main" id="{1F2BA8BA-43B8-4BE2-954B-F154C5D0C52C}"/>
                </a:ext>
              </a:extLst>
            </p:cNvPr>
            <p:cNvCxnSpPr>
              <a:cxnSpLocks/>
              <a:stCxn id="15" idx="0"/>
              <a:endCxn id="4" idx="0"/>
            </p:cNvCxnSpPr>
            <p:nvPr/>
          </p:nvCxnSpPr>
          <p:spPr>
            <a:xfrm flipH="1">
              <a:off x="1626622" y="2161004"/>
              <a:ext cx="598869" cy="1458602"/>
            </a:xfrm>
            <a:prstGeom prst="straightConnector1">
              <a:avLst/>
            </a:prstGeom>
            <a:ln w="2857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3" name="Straight Arrow Connector 12">
              <a:extLst>
                <a:ext uri="{FF2B5EF4-FFF2-40B4-BE49-F238E27FC236}">
                  <a16:creationId xmlns:a16="http://schemas.microsoft.com/office/drawing/2014/main" id="{67502EB3-6869-4EF9-A1C1-270CA70AFCEF}"/>
                </a:ext>
              </a:extLst>
            </p:cNvPr>
            <p:cNvCxnSpPr>
              <a:cxnSpLocks/>
              <a:stCxn id="15" idx="0"/>
              <a:endCxn id="6" idx="0"/>
            </p:cNvCxnSpPr>
            <p:nvPr/>
          </p:nvCxnSpPr>
          <p:spPr>
            <a:xfrm>
              <a:off x="2225491" y="2161004"/>
              <a:ext cx="376516" cy="1458602"/>
            </a:xfrm>
            <a:prstGeom prst="straightConnector1">
              <a:avLst/>
            </a:prstGeom>
            <a:ln w="2857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4" name="Straight Arrow Connector 13">
              <a:extLst>
                <a:ext uri="{FF2B5EF4-FFF2-40B4-BE49-F238E27FC236}">
                  <a16:creationId xmlns:a16="http://schemas.microsoft.com/office/drawing/2014/main" id="{22FDFBC5-D8BD-4503-934A-9EE7B5EDB510}"/>
                </a:ext>
              </a:extLst>
            </p:cNvPr>
            <p:cNvCxnSpPr>
              <a:cxnSpLocks/>
              <a:stCxn id="15" idx="0"/>
              <a:endCxn id="7" idx="0"/>
            </p:cNvCxnSpPr>
            <p:nvPr/>
          </p:nvCxnSpPr>
          <p:spPr>
            <a:xfrm>
              <a:off x="2225491" y="2161004"/>
              <a:ext cx="998028" cy="808270"/>
            </a:xfrm>
            <a:prstGeom prst="straightConnector1">
              <a:avLst/>
            </a:prstGeom>
            <a:ln w="2857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5" name="Rectangle 14">
              <a:extLst>
                <a:ext uri="{FF2B5EF4-FFF2-40B4-BE49-F238E27FC236}">
                  <a16:creationId xmlns:a16="http://schemas.microsoft.com/office/drawing/2014/main" id="{031BD974-5561-47D4-85DD-D4C580F562F5}"/>
                </a:ext>
              </a:extLst>
            </p:cNvPr>
            <p:cNvSpPr/>
            <p:nvPr/>
          </p:nvSpPr>
          <p:spPr>
            <a:xfrm>
              <a:off x="1665152" y="2161004"/>
              <a:ext cx="1120677" cy="537925"/>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Array </a:t>
              </a:r>
              <a:br>
                <a:rPr lang="en-US" sz="1400" dirty="0"/>
              </a:br>
              <a:r>
                <a:rPr lang="en-US" sz="1400" dirty="0"/>
                <a:t>(finite size)</a:t>
              </a:r>
            </a:p>
          </p:txBody>
        </p:sp>
        <p:sp>
          <p:nvSpPr>
            <p:cNvPr id="16" name="Rectangle 15">
              <a:extLst>
                <a:ext uri="{FF2B5EF4-FFF2-40B4-BE49-F238E27FC236}">
                  <a16:creationId xmlns:a16="http://schemas.microsoft.com/office/drawing/2014/main" id="{35F16CF1-F23F-47E5-AAE0-0C8B3DD2E0B4}"/>
                </a:ext>
              </a:extLst>
            </p:cNvPr>
            <p:cNvSpPr/>
            <p:nvPr/>
          </p:nvSpPr>
          <p:spPr>
            <a:xfrm>
              <a:off x="4465084" y="3628348"/>
              <a:ext cx="684858" cy="404803"/>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Stack</a:t>
              </a:r>
            </a:p>
          </p:txBody>
        </p:sp>
        <p:sp>
          <p:nvSpPr>
            <p:cNvPr id="17" name="Rectangle 16">
              <a:extLst>
                <a:ext uri="{FF2B5EF4-FFF2-40B4-BE49-F238E27FC236}">
                  <a16:creationId xmlns:a16="http://schemas.microsoft.com/office/drawing/2014/main" id="{9D9A2FA0-2DDE-4B49-86E3-3F8F994C0FB9}"/>
                </a:ext>
              </a:extLst>
            </p:cNvPr>
            <p:cNvSpPr/>
            <p:nvPr/>
          </p:nvSpPr>
          <p:spPr>
            <a:xfrm>
              <a:off x="5492371" y="3628348"/>
              <a:ext cx="684858" cy="404803"/>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Queue</a:t>
              </a:r>
            </a:p>
          </p:txBody>
        </p:sp>
        <p:sp>
          <p:nvSpPr>
            <p:cNvPr id="18" name="Rectangle 17">
              <a:extLst>
                <a:ext uri="{FF2B5EF4-FFF2-40B4-BE49-F238E27FC236}">
                  <a16:creationId xmlns:a16="http://schemas.microsoft.com/office/drawing/2014/main" id="{2BE4A33D-83E2-4734-92E7-148C4F14F864}"/>
                </a:ext>
              </a:extLst>
            </p:cNvPr>
            <p:cNvSpPr/>
            <p:nvPr/>
          </p:nvSpPr>
          <p:spPr>
            <a:xfrm>
              <a:off x="6110026" y="2969274"/>
              <a:ext cx="684858" cy="404803"/>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Set</a:t>
              </a:r>
            </a:p>
          </p:txBody>
        </p:sp>
        <p:sp>
          <p:nvSpPr>
            <p:cNvPr id="20" name="Rectangle 19">
              <a:extLst>
                <a:ext uri="{FF2B5EF4-FFF2-40B4-BE49-F238E27FC236}">
                  <a16:creationId xmlns:a16="http://schemas.microsoft.com/office/drawing/2014/main" id="{77074373-7BEB-4267-9608-EC3950ACD62E}"/>
                </a:ext>
              </a:extLst>
            </p:cNvPr>
            <p:cNvSpPr/>
            <p:nvPr/>
          </p:nvSpPr>
          <p:spPr>
            <a:xfrm>
              <a:off x="3912008" y="2962683"/>
              <a:ext cx="684858" cy="404803"/>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List</a:t>
              </a:r>
            </a:p>
          </p:txBody>
        </p:sp>
        <p:cxnSp>
          <p:nvCxnSpPr>
            <p:cNvPr id="21" name="Straight Arrow Connector 20">
              <a:extLst>
                <a:ext uri="{FF2B5EF4-FFF2-40B4-BE49-F238E27FC236}">
                  <a16:creationId xmlns:a16="http://schemas.microsoft.com/office/drawing/2014/main" id="{DE6EB88D-92F9-4BB3-80A8-7869B688E0AC}"/>
                </a:ext>
              </a:extLst>
            </p:cNvPr>
            <p:cNvCxnSpPr>
              <a:cxnSpLocks/>
              <a:stCxn id="26" idx="0"/>
              <a:endCxn id="20" idx="0"/>
            </p:cNvCxnSpPr>
            <p:nvPr/>
          </p:nvCxnSpPr>
          <p:spPr>
            <a:xfrm flipH="1">
              <a:off x="4254437" y="2161004"/>
              <a:ext cx="1106152" cy="801679"/>
            </a:xfrm>
            <a:prstGeom prst="straightConnector1">
              <a:avLst/>
            </a:prstGeom>
            <a:ln w="2857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3" name="Straight Arrow Connector 22">
              <a:extLst>
                <a:ext uri="{FF2B5EF4-FFF2-40B4-BE49-F238E27FC236}">
                  <a16:creationId xmlns:a16="http://schemas.microsoft.com/office/drawing/2014/main" id="{A9D52DC4-A00B-4B4B-9EEB-E063DA635FDC}"/>
                </a:ext>
              </a:extLst>
            </p:cNvPr>
            <p:cNvCxnSpPr>
              <a:cxnSpLocks/>
              <a:stCxn id="26" idx="0"/>
              <a:endCxn id="16" idx="0"/>
            </p:cNvCxnSpPr>
            <p:nvPr/>
          </p:nvCxnSpPr>
          <p:spPr>
            <a:xfrm flipH="1">
              <a:off x="4807513" y="2161004"/>
              <a:ext cx="553077" cy="1467344"/>
            </a:xfrm>
            <a:prstGeom prst="straightConnector1">
              <a:avLst/>
            </a:prstGeom>
            <a:ln w="2857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4" name="Straight Arrow Connector 23">
              <a:extLst>
                <a:ext uri="{FF2B5EF4-FFF2-40B4-BE49-F238E27FC236}">
                  <a16:creationId xmlns:a16="http://schemas.microsoft.com/office/drawing/2014/main" id="{5CD1DA50-6F29-4FF2-A36D-CCD6C05F4C96}"/>
                </a:ext>
              </a:extLst>
            </p:cNvPr>
            <p:cNvCxnSpPr>
              <a:cxnSpLocks/>
              <a:stCxn id="26" idx="0"/>
              <a:endCxn id="17" idx="0"/>
            </p:cNvCxnSpPr>
            <p:nvPr/>
          </p:nvCxnSpPr>
          <p:spPr>
            <a:xfrm>
              <a:off x="5360590" y="2161004"/>
              <a:ext cx="474210" cy="1467344"/>
            </a:xfrm>
            <a:prstGeom prst="straightConnector1">
              <a:avLst/>
            </a:prstGeom>
            <a:ln w="2857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5" name="Straight Arrow Connector 24">
              <a:extLst>
                <a:ext uri="{FF2B5EF4-FFF2-40B4-BE49-F238E27FC236}">
                  <a16:creationId xmlns:a16="http://schemas.microsoft.com/office/drawing/2014/main" id="{657698A9-9A7F-4031-A4EC-D77D27D6BFAA}"/>
                </a:ext>
              </a:extLst>
            </p:cNvPr>
            <p:cNvCxnSpPr>
              <a:cxnSpLocks/>
              <a:stCxn id="26" idx="0"/>
              <a:endCxn id="18" idx="0"/>
            </p:cNvCxnSpPr>
            <p:nvPr/>
          </p:nvCxnSpPr>
          <p:spPr>
            <a:xfrm>
              <a:off x="5360590" y="2161004"/>
              <a:ext cx="1091865" cy="808270"/>
            </a:xfrm>
            <a:prstGeom prst="straightConnector1">
              <a:avLst/>
            </a:prstGeom>
            <a:ln w="2857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6" name="Rectangle 25">
              <a:extLst>
                <a:ext uri="{FF2B5EF4-FFF2-40B4-BE49-F238E27FC236}">
                  <a16:creationId xmlns:a16="http://schemas.microsoft.com/office/drawing/2014/main" id="{C6818687-4C21-4655-9234-7C1F38EDDF96}"/>
                </a:ext>
              </a:extLst>
            </p:cNvPr>
            <p:cNvSpPr/>
            <p:nvPr/>
          </p:nvSpPr>
          <p:spPr>
            <a:xfrm>
              <a:off x="4800251" y="2161004"/>
              <a:ext cx="1120677" cy="537925"/>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Linked list</a:t>
              </a:r>
              <a:br>
                <a:rPr lang="en-US" sz="1400" dirty="0"/>
              </a:br>
              <a:r>
                <a:rPr lang="en-US" sz="1400" dirty="0"/>
                <a:t>(infinite size)</a:t>
              </a:r>
            </a:p>
          </p:txBody>
        </p:sp>
        <p:cxnSp>
          <p:nvCxnSpPr>
            <p:cNvPr id="27" name="Straight Arrow Connector 26">
              <a:extLst>
                <a:ext uri="{FF2B5EF4-FFF2-40B4-BE49-F238E27FC236}">
                  <a16:creationId xmlns:a16="http://schemas.microsoft.com/office/drawing/2014/main" id="{2932A3F4-9C5C-4B84-9B37-61F7FF4A3CDD}"/>
                </a:ext>
              </a:extLst>
            </p:cNvPr>
            <p:cNvCxnSpPr>
              <a:cxnSpLocks/>
              <a:stCxn id="29" idx="0"/>
              <a:endCxn id="26" idx="0"/>
            </p:cNvCxnSpPr>
            <p:nvPr/>
          </p:nvCxnSpPr>
          <p:spPr>
            <a:xfrm>
              <a:off x="3793040" y="1133062"/>
              <a:ext cx="1567549" cy="1027942"/>
            </a:xfrm>
            <a:prstGeom prst="straightConnector1">
              <a:avLst/>
            </a:prstGeom>
            <a:ln w="2857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8" name="Straight Arrow Connector 27">
              <a:extLst>
                <a:ext uri="{FF2B5EF4-FFF2-40B4-BE49-F238E27FC236}">
                  <a16:creationId xmlns:a16="http://schemas.microsoft.com/office/drawing/2014/main" id="{D0ECC4DE-5E25-4F60-978B-52C462EA5E85}"/>
                </a:ext>
              </a:extLst>
            </p:cNvPr>
            <p:cNvCxnSpPr>
              <a:cxnSpLocks/>
              <a:stCxn id="29" idx="0"/>
              <a:endCxn id="15" idx="0"/>
            </p:cNvCxnSpPr>
            <p:nvPr/>
          </p:nvCxnSpPr>
          <p:spPr>
            <a:xfrm flipH="1">
              <a:off x="2225491" y="1133062"/>
              <a:ext cx="1567549" cy="1027942"/>
            </a:xfrm>
            <a:prstGeom prst="straightConnector1">
              <a:avLst/>
            </a:prstGeom>
            <a:ln w="2857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9" name="Rectangle 28">
              <a:extLst>
                <a:ext uri="{FF2B5EF4-FFF2-40B4-BE49-F238E27FC236}">
                  <a16:creationId xmlns:a16="http://schemas.microsoft.com/office/drawing/2014/main" id="{4D6D2B47-BF45-4024-BEAC-58DED62C26DA}"/>
                </a:ext>
              </a:extLst>
            </p:cNvPr>
            <p:cNvSpPr/>
            <p:nvPr/>
          </p:nvSpPr>
          <p:spPr>
            <a:xfrm>
              <a:off x="3232702" y="1133062"/>
              <a:ext cx="1120677" cy="537925"/>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Linear Data Structures</a:t>
              </a:r>
            </a:p>
          </p:txBody>
        </p:sp>
      </p:grpSp>
    </p:spTree>
    <p:extLst>
      <p:ext uri="{BB962C8B-B14F-4D97-AF65-F5344CB8AC3E}">
        <p14:creationId xmlns:p14="http://schemas.microsoft.com/office/powerpoint/2010/main" val="6638319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0BE5BCD-D129-42A4-ADA4-24E01EB37097}"/>
              </a:ext>
            </a:extLst>
          </p:cNvPr>
          <p:cNvSpPr>
            <a:spLocks noGrp="1"/>
          </p:cNvSpPr>
          <p:nvPr>
            <p:ph type="title"/>
          </p:nvPr>
        </p:nvSpPr>
        <p:spPr/>
        <p:txBody>
          <a:bodyPr/>
          <a:lstStyle/>
          <a:p>
            <a:r>
              <a:rPr lang="en-US" dirty="0"/>
              <a:t>Linear data structures</a:t>
            </a:r>
          </a:p>
        </p:txBody>
      </p:sp>
      <p:sp>
        <p:nvSpPr>
          <p:cNvPr id="4" name="Content Placeholder 3">
            <a:extLst>
              <a:ext uri="{FF2B5EF4-FFF2-40B4-BE49-F238E27FC236}">
                <a16:creationId xmlns:a16="http://schemas.microsoft.com/office/drawing/2014/main" id="{912C3AAF-5E3F-4370-AF59-8A7EAA9B0163}"/>
              </a:ext>
            </a:extLst>
          </p:cNvPr>
          <p:cNvSpPr>
            <a:spLocks noGrp="1"/>
          </p:cNvSpPr>
          <p:nvPr>
            <p:ph idx="1"/>
          </p:nvPr>
        </p:nvSpPr>
        <p:spPr>
          <a:xfrm>
            <a:off x="1153390" y="1825625"/>
            <a:ext cx="10200409" cy="4351338"/>
          </a:xfrm>
        </p:spPr>
        <p:txBody>
          <a:bodyPr/>
          <a:lstStyle/>
          <a:p>
            <a:pPr marL="0" indent="0">
              <a:buNone/>
            </a:pPr>
            <a:r>
              <a:rPr lang="en-US" dirty="0"/>
              <a:t>Stores data in a linear structure</a:t>
            </a:r>
          </a:p>
          <a:p>
            <a:pPr marL="0" indent="0">
              <a:buNone/>
            </a:pPr>
            <a:endParaRPr lang="en-US" dirty="0"/>
          </a:p>
          <a:p>
            <a:pPr marL="0" indent="0">
              <a:buNone/>
            </a:pPr>
            <a:r>
              <a:rPr lang="en-US" dirty="0"/>
              <a:t>Order is important</a:t>
            </a:r>
          </a:p>
          <a:p>
            <a:pPr marL="0" indent="0">
              <a:buNone/>
            </a:pPr>
            <a:endParaRPr lang="en-US" dirty="0"/>
          </a:p>
          <a:p>
            <a:pPr marL="0" indent="0">
              <a:buNone/>
            </a:pPr>
            <a:endParaRPr lang="en-US" dirty="0"/>
          </a:p>
          <a:p>
            <a:pPr marL="0" indent="0">
              <a:buNone/>
            </a:pPr>
            <a:endParaRPr lang="en-US" dirty="0"/>
          </a:p>
        </p:txBody>
      </p:sp>
      <p:grpSp>
        <p:nvGrpSpPr>
          <p:cNvPr id="33" name="Group 32">
            <a:extLst>
              <a:ext uri="{FF2B5EF4-FFF2-40B4-BE49-F238E27FC236}">
                <a16:creationId xmlns:a16="http://schemas.microsoft.com/office/drawing/2014/main" id="{B8C9D338-F97E-4870-A619-32A6F4F9B7DB}"/>
              </a:ext>
            </a:extLst>
          </p:cNvPr>
          <p:cNvGrpSpPr/>
          <p:nvPr/>
        </p:nvGrpSpPr>
        <p:grpSpPr>
          <a:xfrm>
            <a:off x="1233054" y="3923246"/>
            <a:ext cx="4789592" cy="476006"/>
            <a:chOff x="838200" y="3929495"/>
            <a:chExt cx="4789592" cy="476006"/>
          </a:xfrm>
        </p:grpSpPr>
        <p:sp>
          <p:nvSpPr>
            <p:cNvPr id="8" name="Rectangle 7">
              <a:extLst>
                <a:ext uri="{FF2B5EF4-FFF2-40B4-BE49-F238E27FC236}">
                  <a16:creationId xmlns:a16="http://schemas.microsoft.com/office/drawing/2014/main" id="{143BF6AB-12EE-4BB6-9652-804B78EE0460}"/>
                </a:ext>
              </a:extLst>
            </p:cNvPr>
            <p:cNvSpPr/>
            <p:nvPr/>
          </p:nvSpPr>
          <p:spPr>
            <a:xfrm>
              <a:off x="838200" y="3929495"/>
              <a:ext cx="476006" cy="476006"/>
            </a:xfrm>
            <a:prstGeom prst="rect">
              <a:avLst/>
            </a:prstGeom>
            <a:solidFill>
              <a:schemeClr val="bg1"/>
            </a:solid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dirty="0">
                  <a:latin typeface="Myriad Pro" panose="020B0503030403020204" pitchFamily="34" charset="0"/>
                </a:rPr>
                <a:t>c</a:t>
              </a:r>
            </a:p>
          </p:txBody>
        </p:sp>
        <p:sp>
          <p:nvSpPr>
            <p:cNvPr id="9" name="Rectangle 8">
              <a:extLst>
                <a:ext uri="{FF2B5EF4-FFF2-40B4-BE49-F238E27FC236}">
                  <a16:creationId xmlns:a16="http://schemas.microsoft.com/office/drawing/2014/main" id="{08CDE4F9-43B0-4D56-B494-0F8AB1939385}"/>
                </a:ext>
              </a:extLst>
            </p:cNvPr>
            <p:cNvSpPr/>
            <p:nvPr/>
          </p:nvSpPr>
          <p:spPr>
            <a:xfrm>
              <a:off x="1557131" y="3929495"/>
              <a:ext cx="476006" cy="476006"/>
            </a:xfrm>
            <a:prstGeom prst="rect">
              <a:avLst/>
            </a:prstGeom>
            <a:solidFill>
              <a:schemeClr val="bg1"/>
            </a:solid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dirty="0">
                  <a:latin typeface="Myriad Pro" panose="020B0503030403020204" pitchFamily="34" charset="0"/>
                </a:rPr>
                <a:t>a</a:t>
              </a:r>
            </a:p>
          </p:txBody>
        </p:sp>
        <p:sp>
          <p:nvSpPr>
            <p:cNvPr id="10" name="Rectangle 9">
              <a:extLst>
                <a:ext uri="{FF2B5EF4-FFF2-40B4-BE49-F238E27FC236}">
                  <a16:creationId xmlns:a16="http://schemas.microsoft.com/office/drawing/2014/main" id="{672A8D8C-C8DA-4A3F-96EF-B9748097D88A}"/>
                </a:ext>
              </a:extLst>
            </p:cNvPr>
            <p:cNvSpPr/>
            <p:nvPr/>
          </p:nvSpPr>
          <p:spPr>
            <a:xfrm>
              <a:off x="2276062" y="3929495"/>
              <a:ext cx="476006" cy="476006"/>
            </a:xfrm>
            <a:prstGeom prst="rect">
              <a:avLst/>
            </a:prstGeom>
            <a:solidFill>
              <a:schemeClr val="bg1"/>
            </a:solid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dirty="0">
                  <a:latin typeface="Myriad Pro" panose="020B0503030403020204" pitchFamily="34" charset="0"/>
                </a:rPr>
                <a:t>s</a:t>
              </a:r>
            </a:p>
          </p:txBody>
        </p:sp>
        <p:sp>
          <p:nvSpPr>
            <p:cNvPr id="11" name="Rectangle 10">
              <a:extLst>
                <a:ext uri="{FF2B5EF4-FFF2-40B4-BE49-F238E27FC236}">
                  <a16:creationId xmlns:a16="http://schemas.microsoft.com/office/drawing/2014/main" id="{2FBB0465-C490-4C02-8DBF-64963FE4F5C1}"/>
                </a:ext>
              </a:extLst>
            </p:cNvPr>
            <p:cNvSpPr/>
            <p:nvPr/>
          </p:nvSpPr>
          <p:spPr>
            <a:xfrm>
              <a:off x="2994993" y="3929495"/>
              <a:ext cx="476006" cy="476006"/>
            </a:xfrm>
            <a:prstGeom prst="rect">
              <a:avLst/>
            </a:prstGeom>
            <a:solidFill>
              <a:schemeClr val="bg1"/>
            </a:solid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dirty="0">
                  <a:latin typeface="Myriad Pro" panose="020B0503030403020204" pitchFamily="34" charset="0"/>
                </a:rPr>
                <a:t>d</a:t>
              </a:r>
            </a:p>
          </p:txBody>
        </p:sp>
        <p:sp>
          <p:nvSpPr>
            <p:cNvPr id="12" name="Rectangle 11">
              <a:extLst>
                <a:ext uri="{FF2B5EF4-FFF2-40B4-BE49-F238E27FC236}">
                  <a16:creationId xmlns:a16="http://schemas.microsoft.com/office/drawing/2014/main" id="{0CDF98FB-9C3D-48D7-8AD2-A1278EF7DD0C}"/>
                </a:ext>
              </a:extLst>
            </p:cNvPr>
            <p:cNvSpPr/>
            <p:nvPr/>
          </p:nvSpPr>
          <p:spPr>
            <a:xfrm>
              <a:off x="3713924" y="3929495"/>
              <a:ext cx="476006" cy="476006"/>
            </a:xfrm>
            <a:prstGeom prst="rect">
              <a:avLst/>
            </a:prstGeom>
            <a:solidFill>
              <a:schemeClr val="bg1"/>
            </a:solid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dirty="0">
                  <a:latin typeface="Myriad Pro" panose="020B0503030403020204" pitchFamily="34" charset="0"/>
                </a:rPr>
                <a:t>e</a:t>
              </a:r>
            </a:p>
          </p:txBody>
        </p:sp>
        <p:sp>
          <p:nvSpPr>
            <p:cNvPr id="13" name="Rectangle 12">
              <a:extLst>
                <a:ext uri="{FF2B5EF4-FFF2-40B4-BE49-F238E27FC236}">
                  <a16:creationId xmlns:a16="http://schemas.microsoft.com/office/drawing/2014/main" id="{3E71C25F-4852-4099-9233-69FF0DDF6F9E}"/>
                </a:ext>
              </a:extLst>
            </p:cNvPr>
            <p:cNvSpPr/>
            <p:nvPr/>
          </p:nvSpPr>
          <p:spPr>
            <a:xfrm>
              <a:off x="4432855" y="3929495"/>
              <a:ext cx="476006" cy="476006"/>
            </a:xfrm>
            <a:prstGeom prst="rect">
              <a:avLst/>
            </a:prstGeom>
            <a:solidFill>
              <a:schemeClr val="bg1"/>
            </a:solid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dirty="0">
                  <a:latin typeface="Myriad Pro" panose="020B0503030403020204" pitchFamily="34" charset="0"/>
                </a:rPr>
                <a:t>g</a:t>
              </a:r>
            </a:p>
          </p:txBody>
        </p:sp>
        <p:sp>
          <p:nvSpPr>
            <p:cNvPr id="14" name="Rectangle 13">
              <a:extLst>
                <a:ext uri="{FF2B5EF4-FFF2-40B4-BE49-F238E27FC236}">
                  <a16:creationId xmlns:a16="http://schemas.microsoft.com/office/drawing/2014/main" id="{BBD278F0-4C94-4806-AE84-1197B68E56AC}"/>
                </a:ext>
              </a:extLst>
            </p:cNvPr>
            <p:cNvSpPr/>
            <p:nvPr/>
          </p:nvSpPr>
          <p:spPr>
            <a:xfrm>
              <a:off x="5151786" y="3929495"/>
              <a:ext cx="476006" cy="476006"/>
            </a:xfrm>
            <a:prstGeom prst="rect">
              <a:avLst/>
            </a:prstGeom>
            <a:solidFill>
              <a:schemeClr val="bg1"/>
            </a:solid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dirty="0">
                  <a:latin typeface="Myriad Pro" panose="020B0503030403020204" pitchFamily="34" charset="0"/>
                </a:rPr>
                <a:t>j</a:t>
              </a:r>
            </a:p>
          </p:txBody>
        </p:sp>
        <p:cxnSp>
          <p:nvCxnSpPr>
            <p:cNvPr id="16" name="Straight Arrow Connector 15">
              <a:extLst>
                <a:ext uri="{FF2B5EF4-FFF2-40B4-BE49-F238E27FC236}">
                  <a16:creationId xmlns:a16="http://schemas.microsoft.com/office/drawing/2014/main" id="{C89248F1-410B-4C9A-9E5A-B5659CE71C11}"/>
                </a:ext>
              </a:extLst>
            </p:cNvPr>
            <p:cNvCxnSpPr/>
            <p:nvPr/>
          </p:nvCxnSpPr>
          <p:spPr>
            <a:xfrm>
              <a:off x="1314206" y="4167498"/>
              <a:ext cx="242925" cy="0"/>
            </a:xfrm>
            <a:prstGeom prst="straightConnector1">
              <a:avLst/>
            </a:prstGeom>
            <a:ln w="19050">
              <a:solidFill>
                <a:srgbClr val="512888"/>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A0EB5A2A-EB6A-41AF-AE00-DA42C98FD46E}"/>
                </a:ext>
              </a:extLst>
            </p:cNvPr>
            <p:cNvCxnSpPr>
              <a:cxnSpLocks/>
            </p:cNvCxnSpPr>
            <p:nvPr/>
          </p:nvCxnSpPr>
          <p:spPr>
            <a:xfrm>
              <a:off x="2033137" y="4167498"/>
              <a:ext cx="242925" cy="0"/>
            </a:xfrm>
            <a:prstGeom prst="straightConnector1">
              <a:avLst/>
            </a:prstGeom>
            <a:ln w="19050">
              <a:solidFill>
                <a:srgbClr val="512888"/>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488C6CC8-8092-49E7-B08A-3D9302AA1534}"/>
                </a:ext>
              </a:extLst>
            </p:cNvPr>
            <p:cNvCxnSpPr>
              <a:cxnSpLocks/>
            </p:cNvCxnSpPr>
            <p:nvPr/>
          </p:nvCxnSpPr>
          <p:spPr>
            <a:xfrm>
              <a:off x="2752068" y="4167498"/>
              <a:ext cx="242925" cy="0"/>
            </a:xfrm>
            <a:prstGeom prst="straightConnector1">
              <a:avLst/>
            </a:prstGeom>
            <a:ln w="19050">
              <a:solidFill>
                <a:srgbClr val="512888"/>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D7ED03F1-CEB3-4477-ACEA-BECDF78935EB}"/>
                </a:ext>
              </a:extLst>
            </p:cNvPr>
            <p:cNvCxnSpPr>
              <a:cxnSpLocks/>
            </p:cNvCxnSpPr>
            <p:nvPr/>
          </p:nvCxnSpPr>
          <p:spPr>
            <a:xfrm>
              <a:off x="3470999" y="4167498"/>
              <a:ext cx="242925" cy="0"/>
            </a:xfrm>
            <a:prstGeom prst="straightConnector1">
              <a:avLst/>
            </a:prstGeom>
            <a:ln w="19050">
              <a:solidFill>
                <a:srgbClr val="512888"/>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77A930AC-976F-4135-A298-42C42D61D5C0}"/>
                </a:ext>
              </a:extLst>
            </p:cNvPr>
            <p:cNvCxnSpPr>
              <a:cxnSpLocks/>
            </p:cNvCxnSpPr>
            <p:nvPr/>
          </p:nvCxnSpPr>
          <p:spPr>
            <a:xfrm>
              <a:off x="4189930" y="4167498"/>
              <a:ext cx="242925" cy="0"/>
            </a:xfrm>
            <a:prstGeom prst="straightConnector1">
              <a:avLst/>
            </a:prstGeom>
            <a:ln w="19050">
              <a:solidFill>
                <a:srgbClr val="512888"/>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4C7D584B-141E-4B93-87B0-D48AFBC65496}"/>
                </a:ext>
              </a:extLst>
            </p:cNvPr>
            <p:cNvCxnSpPr>
              <a:cxnSpLocks/>
            </p:cNvCxnSpPr>
            <p:nvPr/>
          </p:nvCxnSpPr>
          <p:spPr>
            <a:xfrm>
              <a:off x="4908861" y="4167498"/>
              <a:ext cx="242925" cy="0"/>
            </a:xfrm>
            <a:prstGeom prst="straightConnector1">
              <a:avLst/>
            </a:prstGeom>
            <a:ln w="19050">
              <a:solidFill>
                <a:srgbClr val="512888"/>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0164932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0EE3EE26-7892-4809-8F09-A9023D7C2D4F}"/>
              </a:ext>
            </a:extLst>
          </p:cNvPr>
          <p:cNvGrpSpPr/>
          <p:nvPr/>
        </p:nvGrpSpPr>
        <p:grpSpPr>
          <a:xfrm>
            <a:off x="666072" y="809789"/>
            <a:ext cx="6017975" cy="2900089"/>
            <a:chOff x="776909" y="1133062"/>
            <a:chExt cx="6017975" cy="2900089"/>
          </a:xfrm>
        </p:grpSpPr>
        <p:sp>
          <p:nvSpPr>
            <p:cNvPr id="40" name="Rectangle 39">
              <a:extLst>
                <a:ext uri="{FF2B5EF4-FFF2-40B4-BE49-F238E27FC236}">
                  <a16:creationId xmlns:a16="http://schemas.microsoft.com/office/drawing/2014/main" id="{B7A7BF89-8988-4314-8F70-E92D26533A2B}"/>
                </a:ext>
              </a:extLst>
            </p:cNvPr>
            <p:cNvSpPr/>
            <p:nvPr/>
          </p:nvSpPr>
          <p:spPr>
            <a:xfrm>
              <a:off x="1284193" y="3619606"/>
              <a:ext cx="684858" cy="404803"/>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Stack</a:t>
              </a:r>
            </a:p>
          </p:txBody>
        </p:sp>
        <p:sp>
          <p:nvSpPr>
            <p:cNvPr id="41" name="Rectangle 40">
              <a:extLst>
                <a:ext uri="{FF2B5EF4-FFF2-40B4-BE49-F238E27FC236}">
                  <a16:creationId xmlns:a16="http://schemas.microsoft.com/office/drawing/2014/main" id="{5BC5EDB0-09A4-4037-8A2D-2FBBAA34F2BF}"/>
                </a:ext>
              </a:extLst>
            </p:cNvPr>
            <p:cNvSpPr/>
            <p:nvPr/>
          </p:nvSpPr>
          <p:spPr>
            <a:xfrm>
              <a:off x="2259578" y="3619606"/>
              <a:ext cx="684858" cy="404803"/>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Queue</a:t>
              </a:r>
            </a:p>
          </p:txBody>
        </p:sp>
        <p:sp>
          <p:nvSpPr>
            <p:cNvPr id="43" name="Rectangle 42">
              <a:extLst>
                <a:ext uri="{FF2B5EF4-FFF2-40B4-BE49-F238E27FC236}">
                  <a16:creationId xmlns:a16="http://schemas.microsoft.com/office/drawing/2014/main" id="{3C5BFD3B-E34F-4EF7-88C2-76EC793C0E98}"/>
                </a:ext>
              </a:extLst>
            </p:cNvPr>
            <p:cNvSpPr/>
            <p:nvPr/>
          </p:nvSpPr>
          <p:spPr>
            <a:xfrm>
              <a:off x="2881090" y="2969274"/>
              <a:ext cx="684858" cy="404803"/>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Set</a:t>
              </a:r>
            </a:p>
          </p:txBody>
        </p:sp>
        <p:sp>
          <p:nvSpPr>
            <p:cNvPr id="44" name="Rectangle 43">
              <a:extLst>
                <a:ext uri="{FF2B5EF4-FFF2-40B4-BE49-F238E27FC236}">
                  <a16:creationId xmlns:a16="http://schemas.microsoft.com/office/drawing/2014/main" id="{1F36AE21-20FB-4A8F-B4D1-721D380C0CD9}"/>
                </a:ext>
              </a:extLst>
            </p:cNvPr>
            <p:cNvSpPr/>
            <p:nvPr/>
          </p:nvSpPr>
          <p:spPr>
            <a:xfrm>
              <a:off x="776909" y="2962683"/>
              <a:ext cx="684858" cy="404803"/>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List</a:t>
              </a:r>
            </a:p>
          </p:txBody>
        </p:sp>
        <p:cxnSp>
          <p:nvCxnSpPr>
            <p:cNvPr id="46" name="Straight Arrow Connector 45">
              <a:extLst>
                <a:ext uri="{FF2B5EF4-FFF2-40B4-BE49-F238E27FC236}">
                  <a16:creationId xmlns:a16="http://schemas.microsoft.com/office/drawing/2014/main" id="{844673BA-6064-4446-BB3F-7C5865CBAC2F}"/>
                </a:ext>
              </a:extLst>
            </p:cNvPr>
            <p:cNvCxnSpPr>
              <a:cxnSpLocks/>
              <a:stCxn id="51" idx="0"/>
              <a:endCxn id="44" idx="0"/>
            </p:cNvCxnSpPr>
            <p:nvPr/>
          </p:nvCxnSpPr>
          <p:spPr>
            <a:xfrm flipH="1">
              <a:off x="1119338" y="2161004"/>
              <a:ext cx="1106152" cy="801679"/>
            </a:xfrm>
            <a:prstGeom prst="straightConnector1">
              <a:avLst/>
            </a:prstGeom>
            <a:ln w="2857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7" name="Straight Arrow Connector 46">
              <a:extLst>
                <a:ext uri="{FF2B5EF4-FFF2-40B4-BE49-F238E27FC236}">
                  <a16:creationId xmlns:a16="http://schemas.microsoft.com/office/drawing/2014/main" id="{3F8061B6-42EE-4D6A-B06A-FB1852FC8A8F}"/>
                </a:ext>
              </a:extLst>
            </p:cNvPr>
            <p:cNvCxnSpPr>
              <a:cxnSpLocks/>
              <a:stCxn id="51" idx="0"/>
              <a:endCxn id="40" idx="0"/>
            </p:cNvCxnSpPr>
            <p:nvPr/>
          </p:nvCxnSpPr>
          <p:spPr>
            <a:xfrm flipH="1">
              <a:off x="1626622" y="2161004"/>
              <a:ext cx="598869" cy="1458602"/>
            </a:xfrm>
            <a:prstGeom prst="straightConnector1">
              <a:avLst/>
            </a:prstGeom>
            <a:ln w="2857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9" name="Straight Arrow Connector 48">
              <a:extLst>
                <a:ext uri="{FF2B5EF4-FFF2-40B4-BE49-F238E27FC236}">
                  <a16:creationId xmlns:a16="http://schemas.microsoft.com/office/drawing/2014/main" id="{B8DF7978-21BC-4F47-8495-409B00A715DF}"/>
                </a:ext>
              </a:extLst>
            </p:cNvPr>
            <p:cNvCxnSpPr>
              <a:cxnSpLocks/>
              <a:stCxn id="51" idx="0"/>
              <a:endCxn id="41" idx="0"/>
            </p:cNvCxnSpPr>
            <p:nvPr/>
          </p:nvCxnSpPr>
          <p:spPr>
            <a:xfrm>
              <a:off x="2225491" y="2161004"/>
              <a:ext cx="376516" cy="1458602"/>
            </a:xfrm>
            <a:prstGeom prst="straightConnector1">
              <a:avLst/>
            </a:prstGeom>
            <a:ln w="2857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0" name="Straight Arrow Connector 49">
              <a:extLst>
                <a:ext uri="{FF2B5EF4-FFF2-40B4-BE49-F238E27FC236}">
                  <a16:creationId xmlns:a16="http://schemas.microsoft.com/office/drawing/2014/main" id="{A1C520AD-48C6-4B80-B72B-7FA159229B5F}"/>
                </a:ext>
              </a:extLst>
            </p:cNvPr>
            <p:cNvCxnSpPr>
              <a:cxnSpLocks/>
              <a:stCxn id="51" idx="0"/>
              <a:endCxn id="43" idx="0"/>
            </p:cNvCxnSpPr>
            <p:nvPr/>
          </p:nvCxnSpPr>
          <p:spPr>
            <a:xfrm>
              <a:off x="2225491" y="2161004"/>
              <a:ext cx="998028" cy="808270"/>
            </a:xfrm>
            <a:prstGeom prst="straightConnector1">
              <a:avLst/>
            </a:prstGeom>
            <a:ln w="2857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51" name="Rectangle 50">
              <a:extLst>
                <a:ext uri="{FF2B5EF4-FFF2-40B4-BE49-F238E27FC236}">
                  <a16:creationId xmlns:a16="http://schemas.microsoft.com/office/drawing/2014/main" id="{89CC2AA4-B164-4CE3-99D5-40EB3E0037E3}"/>
                </a:ext>
              </a:extLst>
            </p:cNvPr>
            <p:cNvSpPr/>
            <p:nvPr/>
          </p:nvSpPr>
          <p:spPr>
            <a:xfrm>
              <a:off x="1665152" y="2161004"/>
              <a:ext cx="1120677" cy="537925"/>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Array </a:t>
              </a:r>
              <a:br>
                <a:rPr lang="en-US" sz="1400" dirty="0"/>
              </a:br>
              <a:r>
                <a:rPr lang="en-US" sz="1400" dirty="0"/>
                <a:t>(finite size)</a:t>
              </a:r>
            </a:p>
          </p:txBody>
        </p:sp>
        <p:sp>
          <p:nvSpPr>
            <p:cNvPr id="52" name="Rectangle 51">
              <a:extLst>
                <a:ext uri="{FF2B5EF4-FFF2-40B4-BE49-F238E27FC236}">
                  <a16:creationId xmlns:a16="http://schemas.microsoft.com/office/drawing/2014/main" id="{3794CC9E-0066-4B28-8C7E-2B53223EB0BF}"/>
                </a:ext>
              </a:extLst>
            </p:cNvPr>
            <p:cNvSpPr/>
            <p:nvPr/>
          </p:nvSpPr>
          <p:spPr>
            <a:xfrm>
              <a:off x="4465084" y="3628348"/>
              <a:ext cx="684858" cy="404803"/>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Stack</a:t>
              </a:r>
            </a:p>
          </p:txBody>
        </p:sp>
        <p:sp>
          <p:nvSpPr>
            <p:cNvPr id="53" name="Rectangle 52">
              <a:extLst>
                <a:ext uri="{FF2B5EF4-FFF2-40B4-BE49-F238E27FC236}">
                  <a16:creationId xmlns:a16="http://schemas.microsoft.com/office/drawing/2014/main" id="{6DA6D462-550E-44C5-8389-8F5FCD15629A}"/>
                </a:ext>
              </a:extLst>
            </p:cNvPr>
            <p:cNvSpPr/>
            <p:nvPr/>
          </p:nvSpPr>
          <p:spPr>
            <a:xfrm>
              <a:off x="5492371" y="3628348"/>
              <a:ext cx="684858" cy="404803"/>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Queue</a:t>
              </a:r>
            </a:p>
          </p:txBody>
        </p:sp>
        <p:sp>
          <p:nvSpPr>
            <p:cNvPr id="54" name="Rectangle 53">
              <a:extLst>
                <a:ext uri="{FF2B5EF4-FFF2-40B4-BE49-F238E27FC236}">
                  <a16:creationId xmlns:a16="http://schemas.microsoft.com/office/drawing/2014/main" id="{319ACB4F-F3E3-4F96-A042-4BC0E1DFF56B}"/>
                </a:ext>
              </a:extLst>
            </p:cNvPr>
            <p:cNvSpPr/>
            <p:nvPr/>
          </p:nvSpPr>
          <p:spPr>
            <a:xfrm>
              <a:off x="6110026" y="2969274"/>
              <a:ext cx="684858" cy="404803"/>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Set</a:t>
              </a:r>
            </a:p>
          </p:txBody>
        </p:sp>
        <p:sp>
          <p:nvSpPr>
            <p:cNvPr id="55" name="Rectangle 54">
              <a:extLst>
                <a:ext uri="{FF2B5EF4-FFF2-40B4-BE49-F238E27FC236}">
                  <a16:creationId xmlns:a16="http://schemas.microsoft.com/office/drawing/2014/main" id="{2015EB23-B5AB-4676-A149-A5CA76E4DE2B}"/>
                </a:ext>
              </a:extLst>
            </p:cNvPr>
            <p:cNvSpPr/>
            <p:nvPr/>
          </p:nvSpPr>
          <p:spPr>
            <a:xfrm>
              <a:off x="3912008" y="2962683"/>
              <a:ext cx="684858" cy="404803"/>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List</a:t>
              </a:r>
            </a:p>
          </p:txBody>
        </p:sp>
        <p:cxnSp>
          <p:nvCxnSpPr>
            <p:cNvPr id="56" name="Straight Arrow Connector 55">
              <a:extLst>
                <a:ext uri="{FF2B5EF4-FFF2-40B4-BE49-F238E27FC236}">
                  <a16:creationId xmlns:a16="http://schemas.microsoft.com/office/drawing/2014/main" id="{4F873A92-B59F-47ED-AB82-D73CBFF23E33}"/>
                </a:ext>
              </a:extLst>
            </p:cNvPr>
            <p:cNvCxnSpPr>
              <a:cxnSpLocks/>
              <a:stCxn id="60" idx="0"/>
              <a:endCxn id="55" idx="0"/>
            </p:cNvCxnSpPr>
            <p:nvPr/>
          </p:nvCxnSpPr>
          <p:spPr>
            <a:xfrm flipH="1">
              <a:off x="4254437" y="2161004"/>
              <a:ext cx="1106152" cy="801679"/>
            </a:xfrm>
            <a:prstGeom prst="straightConnector1">
              <a:avLst/>
            </a:prstGeom>
            <a:ln w="2857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7" name="Straight Arrow Connector 56">
              <a:extLst>
                <a:ext uri="{FF2B5EF4-FFF2-40B4-BE49-F238E27FC236}">
                  <a16:creationId xmlns:a16="http://schemas.microsoft.com/office/drawing/2014/main" id="{EC41D5A5-D032-43F4-9078-56D02EADF524}"/>
                </a:ext>
              </a:extLst>
            </p:cNvPr>
            <p:cNvCxnSpPr>
              <a:cxnSpLocks/>
              <a:stCxn id="60" idx="0"/>
              <a:endCxn id="52" idx="0"/>
            </p:cNvCxnSpPr>
            <p:nvPr/>
          </p:nvCxnSpPr>
          <p:spPr>
            <a:xfrm flipH="1">
              <a:off x="4807513" y="2161004"/>
              <a:ext cx="553077" cy="1467344"/>
            </a:xfrm>
            <a:prstGeom prst="straightConnector1">
              <a:avLst/>
            </a:prstGeom>
            <a:ln w="2857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8" name="Straight Arrow Connector 57">
              <a:extLst>
                <a:ext uri="{FF2B5EF4-FFF2-40B4-BE49-F238E27FC236}">
                  <a16:creationId xmlns:a16="http://schemas.microsoft.com/office/drawing/2014/main" id="{1F26B673-9786-4383-BE65-75FD1AF6F559}"/>
                </a:ext>
              </a:extLst>
            </p:cNvPr>
            <p:cNvCxnSpPr>
              <a:cxnSpLocks/>
              <a:stCxn id="60" idx="0"/>
              <a:endCxn id="53" idx="0"/>
            </p:cNvCxnSpPr>
            <p:nvPr/>
          </p:nvCxnSpPr>
          <p:spPr>
            <a:xfrm>
              <a:off x="5360590" y="2161004"/>
              <a:ext cx="474210" cy="1467344"/>
            </a:xfrm>
            <a:prstGeom prst="straightConnector1">
              <a:avLst/>
            </a:prstGeom>
            <a:ln w="2857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9" name="Straight Arrow Connector 58">
              <a:extLst>
                <a:ext uri="{FF2B5EF4-FFF2-40B4-BE49-F238E27FC236}">
                  <a16:creationId xmlns:a16="http://schemas.microsoft.com/office/drawing/2014/main" id="{249A8D86-ECDE-4D1D-B75C-9FED1D462E20}"/>
                </a:ext>
              </a:extLst>
            </p:cNvPr>
            <p:cNvCxnSpPr>
              <a:cxnSpLocks/>
              <a:stCxn id="60" idx="0"/>
              <a:endCxn id="54" idx="0"/>
            </p:cNvCxnSpPr>
            <p:nvPr/>
          </p:nvCxnSpPr>
          <p:spPr>
            <a:xfrm>
              <a:off x="5360590" y="2161004"/>
              <a:ext cx="1091865" cy="808270"/>
            </a:xfrm>
            <a:prstGeom prst="straightConnector1">
              <a:avLst/>
            </a:prstGeom>
            <a:ln w="2857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60" name="Rectangle 59">
              <a:extLst>
                <a:ext uri="{FF2B5EF4-FFF2-40B4-BE49-F238E27FC236}">
                  <a16:creationId xmlns:a16="http://schemas.microsoft.com/office/drawing/2014/main" id="{D2EC0EED-7BD3-4B15-9346-A5A0D4352CFA}"/>
                </a:ext>
              </a:extLst>
            </p:cNvPr>
            <p:cNvSpPr/>
            <p:nvPr/>
          </p:nvSpPr>
          <p:spPr>
            <a:xfrm>
              <a:off x="4800251" y="2161004"/>
              <a:ext cx="1120677" cy="537925"/>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Linked list</a:t>
              </a:r>
              <a:br>
                <a:rPr lang="en-US" sz="1400" dirty="0"/>
              </a:br>
              <a:r>
                <a:rPr lang="en-US" sz="1400" dirty="0"/>
                <a:t>(infinite size)</a:t>
              </a:r>
            </a:p>
          </p:txBody>
        </p:sp>
        <p:cxnSp>
          <p:nvCxnSpPr>
            <p:cNvPr id="61" name="Straight Arrow Connector 60">
              <a:extLst>
                <a:ext uri="{FF2B5EF4-FFF2-40B4-BE49-F238E27FC236}">
                  <a16:creationId xmlns:a16="http://schemas.microsoft.com/office/drawing/2014/main" id="{B1C5B77D-7AD3-462E-939D-2DAD4551B71D}"/>
                </a:ext>
              </a:extLst>
            </p:cNvPr>
            <p:cNvCxnSpPr>
              <a:cxnSpLocks/>
              <a:stCxn id="63" idx="0"/>
              <a:endCxn id="60" idx="0"/>
            </p:cNvCxnSpPr>
            <p:nvPr/>
          </p:nvCxnSpPr>
          <p:spPr>
            <a:xfrm>
              <a:off x="3793040" y="1133062"/>
              <a:ext cx="1567549" cy="1027942"/>
            </a:xfrm>
            <a:prstGeom prst="straightConnector1">
              <a:avLst/>
            </a:prstGeom>
            <a:ln w="2857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2" name="Straight Arrow Connector 61">
              <a:extLst>
                <a:ext uri="{FF2B5EF4-FFF2-40B4-BE49-F238E27FC236}">
                  <a16:creationId xmlns:a16="http://schemas.microsoft.com/office/drawing/2014/main" id="{6DFEC772-3F97-4235-986A-7E2C6C14E9A1}"/>
                </a:ext>
              </a:extLst>
            </p:cNvPr>
            <p:cNvCxnSpPr>
              <a:cxnSpLocks/>
              <a:stCxn id="63" idx="0"/>
              <a:endCxn id="51" idx="0"/>
            </p:cNvCxnSpPr>
            <p:nvPr/>
          </p:nvCxnSpPr>
          <p:spPr>
            <a:xfrm flipH="1">
              <a:off x="2225491" y="1133062"/>
              <a:ext cx="1567549" cy="1027942"/>
            </a:xfrm>
            <a:prstGeom prst="straightConnector1">
              <a:avLst/>
            </a:prstGeom>
            <a:ln w="2857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63" name="Rectangle 62">
              <a:extLst>
                <a:ext uri="{FF2B5EF4-FFF2-40B4-BE49-F238E27FC236}">
                  <a16:creationId xmlns:a16="http://schemas.microsoft.com/office/drawing/2014/main" id="{1BA697AB-F8FE-4B11-86C5-0252AEAA219C}"/>
                </a:ext>
              </a:extLst>
            </p:cNvPr>
            <p:cNvSpPr/>
            <p:nvPr/>
          </p:nvSpPr>
          <p:spPr>
            <a:xfrm>
              <a:off x="3232702" y="1133062"/>
              <a:ext cx="1120677" cy="537925"/>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Linear Data Structures</a:t>
              </a:r>
            </a:p>
          </p:txBody>
        </p:sp>
      </p:grpSp>
    </p:spTree>
    <p:extLst>
      <p:ext uri="{BB962C8B-B14F-4D97-AF65-F5344CB8AC3E}">
        <p14:creationId xmlns:p14="http://schemas.microsoft.com/office/powerpoint/2010/main" val="12794406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118FAFC-5C54-400C-AE44-7070ABFF9682}"/>
              </a:ext>
            </a:extLst>
          </p:cNvPr>
          <p:cNvGrpSpPr/>
          <p:nvPr/>
        </p:nvGrpSpPr>
        <p:grpSpPr>
          <a:xfrm>
            <a:off x="4040204" y="1219801"/>
            <a:ext cx="6627796" cy="658693"/>
            <a:chOff x="838200" y="3929495"/>
            <a:chExt cx="4789592" cy="476006"/>
          </a:xfrm>
        </p:grpSpPr>
        <p:sp>
          <p:nvSpPr>
            <p:cNvPr id="3" name="Rectangle 2">
              <a:extLst>
                <a:ext uri="{FF2B5EF4-FFF2-40B4-BE49-F238E27FC236}">
                  <a16:creationId xmlns:a16="http://schemas.microsoft.com/office/drawing/2014/main" id="{956FFEDE-D049-4819-A1B5-F104833A6E71}"/>
                </a:ext>
              </a:extLst>
            </p:cNvPr>
            <p:cNvSpPr/>
            <p:nvPr/>
          </p:nvSpPr>
          <p:spPr>
            <a:xfrm>
              <a:off x="838200" y="3929495"/>
              <a:ext cx="476006" cy="476006"/>
            </a:xfrm>
            <a:prstGeom prst="rect">
              <a:avLst/>
            </a:prstGeom>
            <a:solidFill>
              <a:schemeClr val="bg1"/>
            </a:solid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2400" dirty="0"/>
                <a:t>c</a:t>
              </a:r>
            </a:p>
          </p:txBody>
        </p:sp>
        <p:sp>
          <p:nvSpPr>
            <p:cNvPr id="4" name="Rectangle 3">
              <a:extLst>
                <a:ext uri="{FF2B5EF4-FFF2-40B4-BE49-F238E27FC236}">
                  <a16:creationId xmlns:a16="http://schemas.microsoft.com/office/drawing/2014/main" id="{12AFE8EE-63CF-498A-A418-46CC8EE8D59D}"/>
                </a:ext>
              </a:extLst>
            </p:cNvPr>
            <p:cNvSpPr/>
            <p:nvPr/>
          </p:nvSpPr>
          <p:spPr>
            <a:xfrm>
              <a:off x="1557131" y="3929495"/>
              <a:ext cx="476006" cy="476006"/>
            </a:xfrm>
            <a:prstGeom prst="rect">
              <a:avLst/>
            </a:prstGeom>
            <a:solidFill>
              <a:schemeClr val="bg1"/>
            </a:solid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2400" dirty="0"/>
                <a:t>a</a:t>
              </a:r>
            </a:p>
          </p:txBody>
        </p:sp>
        <p:sp>
          <p:nvSpPr>
            <p:cNvPr id="5" name="Rectangle 4">
              <a:extLst>
                <a:ext uri="{FF2B5EF4-FFF2-40B4-BE49-F238E27FC236}">
                  <a16:creationId xmlns:a16="http://schemas.microsoft.com/office/drawing/2014/main" id="{0F285EE9-0D8B-4265-B38E-31B3F90337A0}"/>
                </a:ext>
              </a:extLst>
            </p:cNvPr>
            <p:cNvSpPr/>
            <p:nvPr/>
          </p:nvSpPr>
          <p:spPr>
            <a:xfrm>
              <a:off x="2276062" y="3929495"/>
              <a:ext cx="476006" cy="476006"/>
            </a:xfrm>
            <a:prstGeom prst="rect">
              <a:avLst/>
            </a:prstGeom>
            <a:solidFill>
              <a:schemeClr val="bg1"/>
            </a:solid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2400" dirty="0"/>
                <a:t>s</a:t>
              </a:r>
            </a:p>
          </p:txBody>
        </p:sp>
        <p:sp>
          <p:nvSpPr>
            <p:cNvPr id="6" name="Rectangle 5">
              <a:extLst>
                <a:ext uri="{FF2B5EF4-FFF2-40B4-BE49-F238E27FC236}">
                  <a16:creationId xmlns:a16="http://schemas.microsoft.com/office/drawing/2014/main" id="{E646F9A2-9930-43F0-893A-B0D244B816B0}"/>
                </a:ext>
              </a:extLst>
            </p:cNvPr>
            <p:cNvSpPr/>
            <p:nvPr/>
          </p:nvSpPr>
          <p:spPr>
            <a:xfrm>
              <a:off x="2994993" y="3929495"/>
              <a:ext cx="476006" cy="476006"/>
            </a:xfrm>
            <a:prstGeom prst="rect">
              <a:avLst/>
            </a:prstGeom>
            <a:solidFill>
              <a:schemeClr val="bg1"/>
            </a:solid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2400" dirty="0"/>
                <a:t>d</a:t>
              </a:r>
            </a:p>
          </p:txBody>
        </p:sp>
        <p:sp>
          <p:nvSpPr>
            <p:cNvPr id="7" name="Rectangle 6">
              <a:extLst>
                <a:ext uri="{FF2B5EF4-FFF2-40B4-BE49-F238E27FC236}">
                  <a16:creationId xmlns:a16="http://schemas.microsoft.com/office/drawing/2014/main" id="{7D2B4A4D-51BD-4891-8D5D-72B822D6CAF7}"/>
                </a:ext>
              </a:extLst>
            </p:cNvPr>
            <p:cNvSpPr/>
            <p:nvPr/>
          </p:nvSpPr>
          <p:spPr>
            <a:xfrm>
              <a:off x="3713924" y="3929495"/>
              <a:ext cx="476006" cy="476006"/>
            </a:xfrm>
            <a:prstGeom prst="rect">
              <a:avLst/>
            </a:prstGeom>
            <a:solidFill>
              <a:schemeClr val="bg1"/>
            </a:solid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2400" dirty="0"/>
                <a:t>e</a:t>
              </a:r>
            </a:p>
          </p:txBody>
        </p:sp>
        <p:sp>
          <p:nvSpPr>
            <p:cNvPr id="8" name="Rectangle 7">
              <a:extLst>
                <a:ext uri="{FF2B5EF4-FFF2-40B4-BE49-F238E27FC236}">
                  <a16:creationId xmlns:a16="http://schemas.microsoft.com/office/drawing/2014/main" id="{7F6CBDD5-A9C3-4A94-A5BA-F152A3F428D4}"/>
                </a:ext>
              </a:extLst>
            </p:cNvPr>
            <p:cNvSpPr/>
            <p:nvPr/>
          </p:nvSpPr>
          <p:spPr>
            <a:xfrm>
              <a:off x="4432855" y="3929495"/>
              <a:ext cx="476006" cy="476006"/>
            </a:xfrm>
            <a:prstGeom prst="rect">
              <a:avLst/>
            </a:prstGeom>
            <a:solidFill>
              <a:schemeClr val="bg1"/>
            </a:solid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2400" dirty="0"/>
                <a:t>g</a:t>
              </a:r>
            </a:p>
          </p:txBody>
        </p:sp>
        <p:sp>
          <p:nvSpPr>
            <p:cNvPr id="9" name="Rectangle 8">
              <a:extLst>
                <a:ext uri="{FF2B5EF4-FFF2-40B4-BE49-F238E27FC236}">
                  <a16:creationId xmlns:a16="http://schemas.microsoft.com/office/drawing/2014/main" id="{F50C4E82-EE83-4E79-B24D-4BFD06431C19}"/>
                </a:ext>
              </a:extLst>
            </p:cNvPr>
            <p:cNvSpPr/>
            <p:nvPr/>
          </p:nvSpPr>
          <p:spPr>
            <a:xfrm>
              <a:off x="5151786" y="3929495"/>
              <a:ext cx="476006" cy="476006"/>
            </a:xfrm>
            <a:prstGeom prst="rect">
              <a:avLst/>
            </a:prstGeom>
            <a:solidFill>
              <a:schemeClr val="bg1"/>
            </a:solid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2400" dirty="0"/>
                <a:t>j</a:t>
              </a:r>
            </a:p>
          </p:txBody>
        </p:sp>
        <p:cxnSp>
          <p:nvCxnSpPr>
            <p:cNvPr id="10" name="Straight Arrow Connector 9">
              <a:extLst>
                <a:ext uri="{FF2B5EF4-FFF2-40B4-BE49-F238E27FC236}">
                  <a16:creationId xmlns:a16="http://schemas.microsoft.com/office/drawing/2014/main" id="{84EBA247-60B3-422D-AF29-5BEAC3B62F83}"/>
                </a:ext>
              </a:extLst>
            </p:cNvPr>
            <p:cNvCxnSpPr/>
            <p:nvPr/>
          </p:nvCxnSpPr>
          <p:spPr>
            <a:xfrm>
              <a:off x="1314206" y="4167498"/>
              <a:ext cx="242925" cy="0"/>
            </a:xfrm>
            <a:prstGeom prst="straightConnector1">
              <a:avLst/>
            </a:prstGeom>
            <a:ln w="19050">
              <a:solidFill>
                <a:srgbClr val="512888"/>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ED373A15-C013-48C6-A452-F061276EC735}"/>
                </a:ext>
              </a:extLst>
            </p:cNvPr>
            <p:cNvCxnSpPr>
              <a:cxnSpLocks/>
            </p:cNvCxnSpPr>
            <p:nvPr/>
          </p:nvCxnSpPr>
          <p:spPr>
            <a:xfrm>
              <a:off x="2033137" y="4167498"/>
              <a:ext cx="242925" cy="0"/>
            </a:xfrm>
            <a:prstGeom prst="straightConnector1">
              <a:avLst/>
            </a:prstGeom>
            <a:ln w="19050">
              <a:solidFill>
                <a:srgbClr val="512888"/>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008B19C8-CD6D-4783-949A-8A5BD768E59F}"/>
                </a:ext>
              </a:extLst>
            </p:cNvPr>
            <p:cNvCxnSpPr>
              <a:cxnSpLocks/>
            </p:cNvCxnSpPr>
            <p:nvPr/>
          </p:nvCxnSpPr>
          <p:spPr>
            <a:xfrm>
              <a:off x="2752068" y="4167498"/>
              <a:ext cx="242925" cy="0"/>
            </a:xfrm>
            <a:prstGeom prst="straightConnector1">
              <a:avLst/>
            </a:prstGeom>
            <a:ln w="19050">
              <a:solidFill>
                <a:srgbClr val="512888"/>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48F1FEA6-37FD-4CB9-90AD-85E9AC29AD29}"/>
                </a:ext>
              </a:extLst>
            </p:cNvPr>
            <p:cNvCxnSpPr>
              <a:cxnSpLocks/>
            </p:cNvCxnSpPr>
            <p:nvPr/>
          </p:nvCxnSpPr>
          <p:spPr>
            <a:xfrm>
              <a:off x="3470999" y="4167498"/>
              <a:ext cx="242925" cy="0"/>
            </a:xfrm>
            <a:prstGeom prst="straightConnector1">
              <a:avLst/>
            </a:prstGeom>
            <a:ln w="19050">
              <a:solidFill>
                <a:srgbClr val="512888"/>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3EC1F496-5494-4444-B88F-666C0B0E1822}"/>
                </a:ext>
              </a:extLst>
            </p:cNvPr>
            <p:cNvCxnSpPr>
              <a:cxnSpLocks/>
            </p:cNvCxnSpPr>
            <p:nvPr/>
          </p:nvCxnSpPr>
          <p:spPr>
            <a:xfrm>
              <a:off x="4189930" y="4167498"/>
              <a:ext cx="242925" cy="0"/>
            </a:xfrm>
            <a:prstGeom prst="straightConnector1">
              <a:avLst/>
            </a:prstGeom>
            <a:ln w="19050">
              <a:solidFill>
                <a:srgbClr val="512888"/>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826DCC91-813B-4389-B93F-6CEFF7B5DA69}"/>
                </a:ext>
              </a:extLst>
            </p:cNvPr>
            <p:cNvCxnSpPr>
              <a:cxnSpLocks/>
            </p:cNvCxnSpPr>
            <p:nvPr/>
          </p:nvCxnSpPr>
          <p:spPr>
            <a:xfrm>
              <a:off x="4908861" y="4167498"/>
              <a:ext cx="242925" cy="0"/>
            </a:xfrm>
            <a:prstGeom prst="straightConnector1">
              <a:avLst/>
            </a:prstGeom>
            <a:ln w="19050">
              <a:solidFill>
                <a:srgbClr val="512888"/>
              </a:solidFill>
              <a:tailEnd type="triangle"/>
            </a:ln>
          </p:spPr>
          <p:style>
            <a:lnRef idx="1">
              <a:schemeClr val="accent1"/>
            </a:lnRef>
            <a:fillRef idx="0">
              <a:schemeClr val="accent1"/>
            </a:fillRef>
            <a:effectRef idx="0">
              <a:schemeClr val="accent1"/>
            </a:effectRef>
            <a:fontRef idx="minor">
              <a:schemeClr val="tx1"/>
            </a:fontRef>
          </p:style>
        </p:cxnSp>
      </p:grpSp>
      <p:sp>
        <p:nvSpPr>
          <p:cNvPr id="16" name="TextBox 15">
            <a:extLst>
              <a:ext uri="{FF2B5EF4-FFF2-40B4-BE49-F238E27FC236}">
                <a16:creationId xmlns:a16="http://schemas.microsoft.com/office/drawing/2014/main" id="{43EA5498-AC15-465C-A16C-F29A8438ACEC}"/>
              </a:ext>
            </a:extLst>
          </p:cNvPr>
          <p:cNvSpPr txBox="1"/>
          <p:nvPr/>
        </p:nvSpPr>
        <p:spPr>
          <a:xfrm>
            <a:off x="1039091" y="904009"/>
            <a:ext cx="2061911" cy="3108543"/>
          </a:xfrm>
          <a:prstGeom prst="rect">
            <a:avLst/>
          </a:prstGeom>
          <a:noFill/>
        </p:spPr>
        <p:txBody>
          <a:bodyPr wrap="none" rtlCol="0">
            <a:spAutoFit/>
          </a:bodyPr>
          <a:lstStyle/>
          <a:p>
            <a:r>
              <a:rPr lang="en-US" sz="3600" dirty="0">
                <a:latin typeface="Myriad Pro" panose="020B0503030403020204" pitchFamily="34" charset="0"/>
              </a:rPr>
              <a:t>Lists</a:t>
            </a:r>
          </a:p>
          <a:p>
            <a:pPr marL="571500" indent="-571500">
              <a:buFont typeface="Arial" panose="020B0604020202020204" pitchFamily="34" charset="0"/>
              <a:buChar char="•"/>
            </a:pPr>
            <a:r>
              <a:rPr lang="en-US" sz="3200" dirty="0">
                <a:latin typeface="Myriad Pro" panose="020B0503030403020204" pitchFamily="34" charset="0"/>
              </a:rPr>
              <a:t>insert</a:t>
            </a:r>
          </a:p>
          <a:p>
            <a:pPr marL="571500" indent="-571500">
              <a:buFont typeface="Arial" panose="020B0604020202020204" pitchFamily="34" charset="0"/>
              <a:buChar char="•"/>
            </a:pPr>
            <a:r>
              <a:rPr lang="en-US" sz="3200" dirty="0">
                <a:latin typeface="Myriad Pro" panose="020B0503030403020204" pitchFamily="34" charset="0"/>
              </a:rPr>
              <a:t>remove</a:t>
            </a:r>
          </a:p>
          <a:p>
            <a:pPr marL="571500" indent="-571500">
              <a:buFont typeface="Arial" panose="020B0604020202020204" pitchFamily="34" charset="0"/>
              <a:buChar char="•"/>
            </a:pPr>
            <a:r>
              <a:rPr lang="en-US" sz="3200" dirty="0">
                <a:latin typeface="Myriad Pro" panose="020B0503030403020204" pitchFamily="34" charset="0"/>
              </a:rPr>
              <a:t>find</a:t>
            </a:r>
          </a:p>
          <a:p>
            <a:pPr marL="571500" indent="-571500">
              <a:buFont typeface="Arial" panose="020B0604020202020204" pitchFamily="34" charset="0"/>
              <a:buChar char="•"/>
            </a:pPr>
            <a:r>
              <a:rPr lang="en-US" sz="3200" dirty="0">
                <a:latin typeface="Myriad Pro" panose="020B0503030403020204" pitchFamily="34" charset="0"/>
              </a:rPr>
              <a:t>get</a:t>
            </a:r>
          </a:p>
          <a:p>
            <a:pPr marL="571500" indent="-571500">
              <a:buFont typeface="Arial" panose="020B0604020202020204" pitchFamily="34" charset="0"/>
              <a:buChar char="•"/>
            </a:pPr>
            <a:r>
              <a:rPr lang="en-US" sz="3200" dirty="0">
                <a:latin typeface="Myriad Pro" panose="020B0503030403020204" pitchFamily="34" charset="0"/>
              </a:rPr>
              <a:t>size</a:t>
            </a:r>
          </a:p>
        </p:txBody>
      </p:sp>
    </p:spTree>
    <p:extLst>
      <p:ext uri="{BB962C8B-B14F-4D97-AF65-F5344CB8AC3E}">
        <p14:creationId xmlns:p14="http://schemas.microsoft.com/office/powerpoint/2010/main" val="22998687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lose up of a map&#10;&#10;Description automatically generated">
            <a:extLst>
              <a:ext uri="{FF2B5EF4-FFF2-40B4-BE49-F238E27FC236}">
                <a16:creationId xmlns:a16="http://schemas.microsoft.com/office/drawing/2014/main" id="{EF9D8231-E138-4EFF-BBDD-CBE7D175CB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8628" y="499688"/>
            <a:ext cx="5883336" cy="4109963"/>
          </a:xfrm>
          <a:prstGeom prst="rect">
            <a:avLst/>
          </a:prstGeom>
        </p:spPr>
      </p:pic>
      <p:sp>
        <p:nvSpPr>
          <p:cNvPr id="4" name="TextBox 3">
            <a:extLst>
              <a:ext uri="{FF2B5EF4-FFF2-40B4-BE49-F238E27FC236}">
                <a16:creationId xmlns:a16="http://schemas.microsoft.com/office/drawing/2014/main" id="{0FA5F198-9E3C-4789-92D7-B1D5D47DC2D8}"/>
              </a:ext>
            </a:extLst>
          </p:cNvPr>
          <p:cNvSpPr txBox="1"/>
          <p:nvPr/>
        </p:nvSpPr>
        <p:spPr>
          <a:xfrm>
            <a:off x="7070534" y="431011"/>
            <a:ext cx="1611339" cy="2123658"/>
          </a:xfrm>
          <a:prstGeom prst="rect">
            <a:avLst/>
          </a:prstGeom>
          <a:noFill/>
        </p:spPr>
        <p:txBody>
          <a:bodyPr wrap="none" rtlCol="0">
            <a:spAutoFit/>
          </a:bodyPr>
          <a:lstStyle/>
          <a:p>
            <a:r>
              <a:rPr lang="en-US" sz="3600" dirty="0">
                <a:latin typeface="Myriad Pro" panose="020B0503030403020204" pitchFamily="34" charset="0"/>
              </a:rPr>
              <a:t>Stacks</a:t>
            </a:r>
          </a:p>
          <a:p>
            <a:pPr marL="571500" indent="-571500">
              <a:buFont typeface="Arial" panose="020B0604020202020204" pitchFamily="34" charset="0"/>
              <a:buChar char="•"/>
            </a:pPr>
            <a:r>
              <a:rPr lang="en-US" sz="3200" dirty="0">
                <a:latin typeface="Myriad Pro" panose="020B0503030403020204" pitchFamily="34" charset="0"/>
              </a:rPr>
              <a:t>push</a:t>
            </a:r>
          </a:p>
          <a:p>
            <a:pPr marL="571500" indent="-571500">
              <a:buFont typeface="Arial" panose="020B0604020202020204" pitchFamily="34" charset="0"/>
              <a:buChar char="•"/>
            </a:pPr>
            <a:r>
              <a:rPr lang="en-US" sz="3200" dirty="0">
                <a:latin typeface="Myriad Pro" panose="020B0503030403020204" pitchFamily="34" charset="0"/>
              </a:rPr>
              <a:t>pop</a:t>
            </a:r>
          </a:p>
          <a:p>
            <a:pPr marL="571500" indent="-571500">
              <a:buFont typeface="Arial" panose="020B0604020202020204" pitchFamily="34" charset="0"/>
              <a:buChar char="•"/>
            </a:pPr>
            <a:r>
              <a:rPr lang="en-US" sz="3200" dirty="0">
                <a:latin typeface="Myriad Pro" panose="020B0503030403020204" pitchFamily="34" charset="0"/>
              </a:rPr>
              <a:t>peek</a:t>
            </a:r>
          </a:p>
        </p:txBody>
      </p:sp>
      <p:sp>
        <p:nvSpPr>
          <p:cNvPr id="5" name="TextBox 4">
            <a:extLst>
              <a:ext uri="{FF2B5EF4-FFF2-40B4-BE49-F238E27FC236}">
                <a16:creationId xmlns:a16="http://schemas.microsoft.com/office/drawing/2014/main" id="{8B097A56-9AC7-4CD8-A09E-316FDF33A83A}"/>
              </a:ext>
            </a:extLst>
          </p:cNvPr>
          <p:cNvSpPr txBox="1"/>
          <p:nvPr/>
        </p:nvSpPr>
        <p:spPr>
          <a:xfrm>
            <a:off x="1577508" y="5037033"/>
            <a:ext cx="4010842" cy="584775"/>
          </a:xfrm>
          <a:prstGeom prst="rect">
            <a:avLst/>
          </a:prstGeom>
          <a:noFill/>
        </p:spPr>
        <p:txBody>
          <a:bodyPr wrap="none" rtlCol="0">
            <a:spAutoFit/>
          </a:bodyPr>
          <a:lstStyle/>
          <a:p>
            <a:r>
              <a:rPr lang="en-US" sz="3200" dirty="0">
                <a:latin typeface="Myriad Pro" panose="020B0503030403020204" pitchFamily="34" charset="0"/>
              </a:rPr>
              <a:t>Last In, First Out (FIFO)</a:t>
            </a:r>
            <a:endParaRPr lang="en-US" sz="2800" dirty="0">
              <a:latin typeface="Myriad Pro" panose="020B0503030403020204" pitchFamily="34" charset="0"/>
            </a:endParaRPr>
          </a:p>
        </p:txBody>
      </p:sp>
    </p:spTree>
    <p:extLst>
      <p:ext uri="{BB962C8B-B14F-4D97-AF65-F5344CB8AC3E}">
        <p14:creationId xmlns:p14="http://schemas.microsoft.com/office/powerpoint/2010/main" val="25771524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244778CB-8306-4939-B0B3-3FDD3DD0274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81087" y="1034328"/>
            <a:ext cx="3857625" cy="2524125"/>
          </a:xfrm>
          <a:prstGeom prst="rect">
            <a:avLst/>
          </a:prstGeom>
        </p:spPr>
      </p:pic>
      <p:sp>
        <p:nvSpPr>
          <p:cNvPr id="4" name="TextBox 3">
            <a:extLst>
              <a:ext uri="{FF2B5EF4-FFF2-40B4-BE49-F238E27FC236}">
                <a16:creationId xmlns:a16="http://schemas.microsoft.com/office/drawing/2014/main" id="{E7BBA9B0-2744-4FDA-8EDA-9455D3C06C8F}"/>
              </a:ext>
            </a:extLst>
          </p:cNvPr>
          <p:cNvSpPr txBox="1"/>
          <p:nvPr/>
        </p:nvSpPr>
        <p:spPr>
          <a:xfrm>
            <a:off x="1490616" y="3839229"/>
            <a:ext cx="2291012" cy="1631216"/>
          </a:xfrm>
          <a:prstGeom prst="rect">
            <a:avLst/>
          </a:prstGeom>
          <a:noFill/>
        </p:spPr>
        <p:txBody>
          <a:bodyPr wrap="none" rtlCol="0">
            <a:spAutoFit/>
          </a:bodyPr>
          <a:lstStyle/>
          <a:p>
            <a:r>
              <a:rPr lang="en-US" sz="3600" dirty="0">
                <a:latin typeface="Myriad Pro" panose="020B0503030403020204" pitchFamily="34" charset="0"/>
              </a:rPr>
              <a:t>Queues</a:t>
            </a:r>
          </a:p>
          <a:p>
            <a:pPr marL="571500" indent="-571500">
              <a:buFont typeface="Arial" panose="020B0604020202020204" pitchFamily="34" charset="0"/>
              <a:buChar char="•"/>
            </a:pPr>
            <a:r>
              <a:rPr lang="en-US" sz="3200" dirty="0">
                <a:latin typeface="Myriad Pro" panose="020B0503030403020204" pitchFamily="34" charset="0"/>
              </a:rPr>
              <a:t>enqueue</a:t>
            </a:r>
          </a:p>
          <a:p>
            <a:pPr marL="571500" indent="-571500">
              <a:buFont typeface="Arial" panose="020B0604020202020204" pitchFamily="34" charset="0"/>
              <a:buChar char="•"/>
            </a:pPr>
            <a:r>
              <a:rPr lang="en-US" sz="3200" dirty="0">
                <a:latin typeface="Myriad Pro" panose="020B0503030403020204" pitchFamily="34" charset="0"/>
              </a:rPr>
              <a:t>dequeue</a:t>
            </a:r>
          </a:p>
        </p:txBody>
      </p:sp>
      <p:sp>
        <p:nvSpPr>
          <p:cNvPr id="5" name="TextBox 4">
            <a:extLst>
              <a:ext uri="{FF2B5EF4-FFF2-40B4-BE49-F238E27FC236}">
                <a16:creationId xmlns:a16="http://schemas.microsoft.com/office/drawing/2014/main" id="{5B877D84-52C3-4F89-851C-A83C3919E90C}"/>
              </a:ext>
            </a:extLst>
          </p:cNvPr>
          <p:cNvSpPr txBox="1"/>
          <p:nvPr/>
        </p:nvSpPr>
        <p:spPr>
          <a:xfrm>
            <a:off x="762499" y="5751221"/>
            <a:ext cx="4040273" cy="584775"/>
          </a:xfrm>
          <a:prstGeom prst="rect">
            <a:avLst/>
          </a:prstGeom>
          <a:noFill/>
        </p:spPr>
        <p:txBody>
          <a:bodyPr wrap="none" rtlCol="0">
            <a:spAutoFit/>
          </a:bodyPr>
          <a:lstStyle/>
          <a:p>
            <a:r>
              <a:rPr lang="en-US" sz="3200">
                <a:latin typeface="Myriad Pro" panose="020B0503030403020204" pitchFamily="34" charset="0"/>
              </a:rPr>
              <a:t>First </a:t>
            </a:r>
            <a:r>
              <a:rPr lang="en-US" sz="3200" dirty="0">
                <a:latin typeface="Myriad Pro" panose="020B0503030403020204" pitchFamily="34" charset="0"/>
              </a:rPr>
              <a:t>In, First Out (FIFO)</a:t>
            </a:r>
            <a:endParaRPr lang="en-US" sz="2800" dirty="0">
              <a:latin typeface="Myriad Pro" panose="020B0503030403020204" pitchFamily="34" charset="0"/>
            </a:endParaRPr>
          </a:p>
        </p:txBody>
      </p:sp>
    </p:spTree>
    <p:extLst>
      <p:ext uri="{BB962C8B-B14F-4D97-AF65-F5344CB8AC3E}">
        <p14:creationId xmlns:p14="http://schemas.microsoft.com/office/powerpoint/2010/main" val="25425787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B7388AB-0C56-4E6A-98A4-95AEA81760F9}"/>
              </a:ext>
            </a:extLst>
          </p:cNvPr>
          <p:cNvSpPr txBox="1"/>
          <p:nvPr/>
        </p:nvSpPr>
        <p:spPr>
          <a:xfrm>
            <a:off x="1202381" y="707492"/>
            <a:ext cx="2800382" cy="2616101"/>
          </a:xfrm>
          <a:prstGeom prst="rect">
            <a:avLst/>
          </a:prstGeom>
          <a:noFill/>
        </p:spPr>
        <p:txBody>
          <a:bodyPr wrap="none" rtlCol="0">
            <a:spAutoFit/>
          </a:bodyPr>
          <a:lstStyle/>
          <a:p>
            <a:r>
              <a:rPr lang="en-US" sz="3600" dirty="0">
                <a:latin typeface="Myriad Pro" panose="020B0503030403020204" pitchFamily="34" charset="0"/>
              </a:rPr>
              <a:t>Sets</a:t>
            </a:r>
          </a:p>
          <a:p>
            <a:pPr marL="571500" indent="-571500">
              <a:buFont typeface="Arial" panose="020B0604020202020204" pitchFamily="34" charset="0"/>
              <a:buChar char="•"/>
            </a:pPr>
            <a:r>
              <a:rPr lang="en-US" sz="3200" dirty="0">
                <a:latin typeface="Myriad Pro" panose="020B0503030403020204" pitchFamily="34" charset="0"/>
              </a:rPr>
              <a:t>union</a:t>
            </a:r>
          </a:p>
          <a:p>
            <a:pPr marL="571500" indent="-571500">
              <a:buFont typeface="Arial" panose="020B0604020202020204" pitchFamily="34" charset="0"/>
              <a:buChar char="•"/>
            </a:pPr>
            <a:r>
              <a:rPr lang="en-US" sz="3200" dirty="0">
                <a:latin typeface="Myriad Pro" panose="020B0503030403020204" pitchFamily="34" charset="0"/>
              </a:rPr>
              <a:t>intersection</a:t>
            </a:r>
          </a:p>
          <a:p>
            <a:pPr marL="571500" indent="-571500">
              <a:buFont typeface="Arial" panose="020B0604020202020204" pitchFamily="34" charset="0"/>
              <a:buChar char="•"/>
            </a:pPr>
            <a:r>
              <a:rPr lang="en-US" sz="3200" dirty="0">
                <a:latin typeface="Myriad Pro" panose="020B0503030403020204" pitchFamily="34" charset="0"/>
              </a:rPr>
              <a:t>difference</a:t>
            </a:r>
          </a:p>
          <a:p>
            <a:pPr marL="571500" indent="-571500">
              <a:buFont typeface="Arial" panose="020B0604020202020204" pitchFamily="34" charset="0"/>
              <a:buChar char="•"/>
            </a:pPr>
            <a:r>
              <a:rPr lang="en-US" sz="3200" dirty="0">
                <a:latin typeface="Myriad Pro" panose="020B0503030403020204" pitchFamily="34" charset="0"/>
              </a:rPr>
              <a:t>subset</a:t>
            </a:r>
          </a:p>
        </p:txBody>
      </p:sp>
      <p:pic>
        <p:nvPicPr>
          <p:cNvPr id="15" name="Picture 14">
            <a:extLst>
              <a:ext uri="{FF2B5EF4-FFF2-40B4-BE49-F238E27FC236}">
                <a16:creationId xmlns:a16="http://schemas.microsoft.com/office/drawing/2014/main" id="{F800E367-6B15-47F3-B2E4-FBB8D75B2F8C}"/>
              </a:ext>
            </a:extLst>
          </p:cNvPr>
          <p:cNvPicPr>
            <a:picLocks noChangeAspect="1"/>
          </p:cNvPicPr>
          <p:nvPr/>
        </p:nvPicPr>
        <p:blipFill>
          <a:blip r:embed="rId3"/>
          <a:stretch>
            <a:fillRect/>
          </a:stretch>
        </p:blipFill>
        <p:spPr>
          <a:xfrm>
            <a:off x="5176955" y="1692212"/>
            <a:ext cx="3467440" cy="1736788"/>
          </a:xfrm>
          <a:prstGeom prst="rect">
            <a:avLst/>
          </a:prstGeom>
        </p:spPr>
      </p:pic>
    </p:spTree>
    <p:extLst>
      <p:ext uri="{BB962C8B-B14F-4D97-AF65-F5344CB8AC3E}">
        <p14:creationId xmlns:p14="http://schemas.microsoft.com/office/powerpoint/2010/main" val="23896984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B7388AB-0C56-4E6A-98A4-95AEA81760F9}"/>
              </a:ext>
            </a:extLst>
          </p:cNvPr>
          <p:cNvSpPr txBox="1"/>
          <p:nvPr/>
        </p:nvSpPr>
        <p:spPr>
          <a:xfrm>
            <a:off x="1202381" y="707492"/>
            <a:ext cx="2800382" cy="2616101"/>
          </a:xfrm>
          <a:prstGeom prst="rect">
            <a:avLst/>
          </a:prstGeom>
          <a:noFill/>
        </p:spPr>
        <p:txBody>
          <a:bodyPr wrap="none" rtlCol="0">
            <a:spAutoFit/>
          </a:bodyPr>
          <a:lstStyle/>
          <a:p>
            <a:r>
              <a:rPr lang="en-US" sz="3600" dirty="0">
                <a:latin typeface="Myriad Pro" panose="020B0503030403020204" pitchFamily="34" charset="0"/>
              </a:rPr>
              <a:t>Sets</a:t>
            </a:r>
          </a:p>
          <a:p>
            <a:pPr marL="571500" indent="-571500">
              <a:buFont typeface="Arial" panose="020B0604020202020204" pitchFamily="34" charset="0"/>
              <a:buChar char="•"/>
            </a:pPr>
            <a:r>
              <a:rPr lang="en-US" sz="3200" b="1" dirty="0">
                <a:latin typeface="Myriad Pro" panose="020B0503030403020204" pitchFamily="34" charset="0"/>
              </a:rPr>
              <a:t>union</a:t>
            </a:r>
          </a:p>
          <a:p>
            <a:pPr marL="571500" indent="-571500">
              <a:buFont typeface="Arial" panose="020B0604020202020204" pitchFamily="34" charset="0"/>
              <a:buChar char="•"/>
            </a:pPr>
            <a:r>
              <a:rPr lang="en-US" sz="3200" dirty="0">
                <a:latin typeface="Myriad Pro" panose="020B0503030403020204" pitchFamily="34" charset="0"/>
              </a:rPr>
              <a:t>intersection</a:t>
            </a:r>
          </a:p>
          <a:p>
            <a:pPr marL="571500" indent="-571500">
              <a:buFont typeface="Arial" panose="020B0604020202020204" pitchFamily="34" charset="0"/>
              <a:buChar char="•"/>
            </a:pPr>
            <a:r>
              <a:rPr lang="en-US" sz="3200" dirty="0">
                <a:latin typeface="Myriad Pro" panose="020B0503030403020204" pitchFamily="34" charset="0"/>
              </a:rPr>
              <a:t>difference</a:t>
            </a:r>
          </a:p>
          <a:p>
            <a:pPr marL="571500" indent="-571500">
              <a:buFont typeface="Arial" panose="020B0604020202020204" pitchFamily="34" charset="0"/>
              <a:buChar char="•"/>
            </a:pPr>
            <a:r>
              <a:rPr lang="en-US" sz="3200" dirty="0">
                <a:latin typeface="Myriad Pro" panose="020B0503030403020204" pitchFamily="34" charset="0"/>
              </a:rPr>
              <a:t>subset</a:t>
            </a:r>
          </a:p>
        </p:txBody>
      </p:sp>
      <p:pic>
        <p:nvPicPr>
          <p:cNvPr id="15" name="Picture 14">
            <a:extLst>
              <a:ext uri="{FF2B5EF4-FFF2-40B4-BE49-F238E27FC236}">
                <a16:creationId xmlns:a16="http://schemas.microsoft.com/office/drawing/2014/main" id="{F800E367-6B15-47F3-B2E4-FBB8D75B2F8C}"/>
              </a:ext>
            </a:extLst>
          </p:cNvPr>
          <p:cNvPicPr>
            <a:picLocks noChangeAspect="1"/>
          </p:cNvPicPr>
          <p:nvPr/>
        </p:nvPicPr>
        <p:blipFill>
          <a:blip r:embed="rId3"/>
          <a:stretch>
            <a:fillRect/>
          </a:stretch>
        </p:blipFill>
        <p:spPr>
          <a:xfrm>
            <a:off x="5176955" y="1692212"/>
            <a:ext cx="3467440" cy="1736788"/>
          </a:xfrm>
          <a:prstGeom prst="rect">
            <a:avLst/>
          </a:prstGeom>
        </p:spPr>
      </p:pic>
      <p:pic>
        <p:nvPicPr>
          <p:cNvPr id="4" name="Picture 3">
            <a:extLst>
              <a:ext uri="{FF2B5EF4-FFF2-40B4-BE49-F238E27FC236}">
                <a16:creationId xmlns:a16="http://schemas.microsoft.com/office/drawing/2014/main" id="{C805F36F-D7A3-4389-A16C-2EA0DC2450CB}"/>
              </a:ext>
            </a:extLst>
          </p:cNvPr>
          <p:cNvPicPr>
            <a:picLocks noChangeAspect="1"/>
          </p:cNvPicPr>
          <p:nvPr/>
        </p:nvPicPr>
        <p:blipFill>
          <a:blip r:embed="rId4"/>
          <a:stretch>
            <a:fillRect/>
          </a:stretch>
        </p:blipFill>
        <p:spPr>
          <a:xfrm>
            <a:off x="5176955" y="1692212"/>
            <a:ext cx="3467440" cy="1736788"/>
          </a:xfrm>
          <a:prstGeom prst="rect">
            <a:avLst/>
          </a:prstGeom>
        </p:spPr>
      </p:pic>
      <p:sp>
        <p:nvSpPr>
          <p:cNvPr id="7" name="TextBox 6">
            <a:extLst>
              <a:ext uri="{FF2B5EF4-FFF2-40B4-BE49-F238E27FC236}">
                <a16:creationId xmlns:a16="http://schemas.microsoft.com/office/drawing/2014/main" id="{976936CD-57B8-4D6A-AEBA-CEAAE62D499E}"/>
              </a:ext>
            </a:extLst>
          </p:cNvPr>
          <p:cNvSpPr txBox="1"/>
          <p:nvPr/>
        </p:nvSpPr>
        <p:spPr>
          <a:xfrm>
            <a:off x="4768755" y="707492"/>
            <a:ext cx="2100832" cy="584775"/>
          </a:xfrm>
          <a:prstGeom prst="rect">
            <a:avLst/>
          </a:prstGeom>
          <a:noFill/>
        </p:spPr>
        <p:txBody>
          <a:bodyPr wrap="none" rtlCol="0">
            <a:spAutoFit/>
          </a:bodyPr>
          <a:lstStyle/>
          <a:p>
            <a:r>
              <a:rPr lang="en-US" sz="3200" dirty="0">
                <a:latin typeface="Myriad Pro" panose="020B0503030403020204" pitchFamily="34" charset="0"/>
              </a:rPr>
              <a:t>{a, s, d, f, g}</a:t>
            </a:r>
          </a:p>
        </p:txBody>
      </p:sp>
      <p:sp>
        <p:nvSpPr>
          <p:cNvPr id="8" name="TextBox 7">
            <a:extLst>
              <a:ext uri="{FF2B5EF4-FFF2-40B4-BE49-F238E27FC236}">
                <a16:creationId xmlns:a16="http://schemas.microsoft.com/office/drawing/2014/main" id="{9CC410D5-E07E-4521-AD55-F9CEAD2B71D8}"/>
              </a:ext>
            </a:extLst>
          </p:cNvPr>
          <p:cNvSpPr txBox="1"/>
          <p:nvPr/>
        </p:nvSpPr>
        <p:spPr>
          <a:xfrm>
            <a:off x="7039964" y="707491"/>
            <a:ext cx="1956498" cy="584775"/>
          </a:xfrm>
          <a:prstGeom prst="rect">
            <a:avLst/>
          </a:prstGeom>
          <a:noFill/>
        </p:spPr>
        <p:txBody>
          <a:bodyPr wrap="none" rtlCol="0">
            <a:spAutoFit/>
          </a:bodyPr>
          <a:lstStyle/>
          <a:p>
            <a:r>
              <a:rPr lang="en-US" sz="3200" dirty="0">
                <a:latin typeface="Myriad Pro" panose="020B0503030403020204" pitchFamily="34" charset="0"/>
              </a:rPr>
              <a:t>{f, g, h, k, l}</a:t>
            </a:r>
          </a:p>
        </p:txBody>
      </p:sp>
    </p:spTree>
    <p:extLst>
      <p:ext uri="{BB962C8B-B14F-4D97-AF65-F5344CB8AC3E}">
        <p14:creationId xmlns:p14="http://schemas.microsoft.com/office/powerpoint/2010/main" val="14404865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B7388AB-0C56-4E6A-98A4-95AEA81760F9}"/>
              </a:ext>
            </a:extLst>
          </p:cNvPr>
          <p:cNvSpPr txBox="1"/>
          <p:nvPr/>
        </p:nvSpPr>
        <p:spPr>
          <a:xfrm>
            <a:off x="1202381" y="707492"/>
            <a:ext cx="2958310" cy="2616101"/>
          </a:xfrm>
          <a:prstGeom prst="rect">
            <a:avLst/>
          </a:prstGeom>
          <a:noFill/>
        </p:spPr>
        <p:txBody>
          <a:bodyPr wrap="none" rtlCol="0">
            <a:spAutoFit/>
          </a:bodyPr>
          <a:lstStyle/>
          <a:p>
            <a:r>
              <a:rPr lang="en-US" sz="3600" dirty="0">
                <a:latin typeface="Myriad Pro" panose="020B0503030403020204" pitchFamily="34" charset="0"/>
              </a:rPr>
              <a:t>Sets</a:t>
            </a:r>
          </a:p>
          <a:p>
            <a:pPr marL="571500" indent="-571500">
              <a:buFont typeface="Arial" panose="020B0604020202020204" pitchFamily="34" charset="0"/>
              <a:buChar char="•"/>
            </a:pPr>
            <a:r>
              <a:rPr lang="en-US" sz="3200" dirty="0">
                <a:latin typeface="Myriad Pro" panose="020B0503030403020204" pitchFamily="34" charset="0"/>
              </a:rPr>
              <a:t>union</a:t>
            </a:r>
          </a:p>
          <a:p>
            <a:pPr marL="571500" indent="-571500">
              <a:buFont typeface="Arial" panose="020B0604020202020204" pitchFamily="34" charset="0"/>
              <a:buChar char="•"/>
            </a:pPr>
            <a:r>
              <a:rPr lang="en-US" sz="3200" b="1" dirty="0">
                <a:latin typeface="Myriad Pro" panose="020B0503030403020204" pitchFamily="34" charset="0"/>
              </a:rPr>
              <a:t>intersection</a:t>
            </a:r>
          </a:p>
          <a:p>
            <a:pPr marL="571500" indent="-571500">
              <a:buFont typeface="Arial" panose="020B0604020202020204" pitchFamily="34" charset="0"/>
              <a:buChar char="•"/>
            </a:pPr>
            <a:r>
              <a:rPr lang="en-US" sz="3200" dirty="0">
                <a:latin typeface="Myriad Pro" panose="020B0503030403020204" pitchFamily="34" charset="0"/>
              </a:rPr>
              <a:t>difference</a:t>
            </a:r>
          </a:p>
          <a:p>
            <a:pPr marL="571500" indent="-571500">
              <a:buFont typeface="Arial" panose="020B0604020202020204" pitchFamily="34" charset="0"/>
              <a:buChar char="•"/>
            </a:pPr>
            <a:r>
              <a:rPr lang="en-US" sz="3200" dirty="0">
                <a:latin typeface="Myriad Pro" panose="020B0503030403020204" pitchFamily="34" charset="0"/>
              </a:rPr>
              <a:t>subset</a:t>
            </a:r>
          </a:p>
        </p:txBody>
      </p:sp>
      <p:pic>
        <p:nvPicPr>
          <p:cNvPr id="15" name="Picture 14">
            <a:extLst>
              <a:ext uri="{FF2B5EF4-FFF2-40B4-BE49-F238E27FC236}">
                <a16:creationId xmlns:a16="http://schemas.microsoft.com/office/drawing/2014/main" id="{F800E367-6B15-47F3-B2E4-FBB8D75B2F8C}"/>
              </a:ext>
            </a:extLst>
          </p:cNvPr>
          <p:cNvPicPr>
            <a:picLocks noChangeAspect="1"/>
          </p:cNvPicPr>
          <p:nvPr/>
        </p:nvPicPr>
        <p:blipFill>
          <a:blip r:embed="rId3"/>
          <a:stretch>
            <a:fillRect/>
          </a:stretch>
        </p:blipFill>
        <p:spPr>
          <a:xfrm>
            <a:off x="5176955" y="1692212"/>
            <a:ext cx="3467440" cy="1736788"/>
          </a:xfrm>
          <a:prstGeom prst="rect">
            <a:avLst/>
          </a:prstGeom>
        </p:spPr>
      </p:pic>
      <p:pic>
        <p:nvPicPr>
          <p:cNvPr id="4" name="Picture 3">
            <a:extLst>
              <a:ext uri="{FF2B5EF4-FFF2-40B4-BE49-F238E27FC236}">
                <a16:creationId xmlns:a16="http://schemas.microsoft.com/office/drawing/2014/main" id="{32A4A5C9-6DA8-4EC7-82E1-3FFE767DAB99}"/>
              </a:ext>
            </a:extLst>
          </p:cNvPr>
          <p:cNvPicPr>
            <a:picLocks noChangeAspect="1"/>
          </p:cNvPicPr>
          <p:nvPr/>
        </p:nvPicPr>
        <p:blipFill>
          <a:blip r:embed="rId4"/>
          <a:stretch>
            <a:fillRect/>
          </a:stretch>
        </p:blipFill>
        <p:spPr>
          <a:xfrm>
            <a:off x="5176955" y="1692212"/>
            <a:ext cx="3467440" cy="1736788"/>
          </a:xfrm>
          <a:prstGeom prst="rect">
            <a:avLst/>
          </a:prstGeom>
        </p:spPr>
      </p:pic>
      <p:sp>
        <p:nvSpPr>
          <p:cNvPr id="7" name="TextBox 6">
            <a:extLst>
              <a:ext uri="{FF2B5EF4-FFF2-40B4-BE49-F238E27FC236}">
                <a16:creationId xmlns:a16="http://schemas.microsoft.com/office/drawing/2014/main" id="{22B6CBEE-0047-4490-931F-F855C75426D0}"/>
              </a:ext>
            </a:extLst>
          </p:cNvPr>
          <p:cNvSpPr txBox="1"/>
          <p:nvPr/>
        </p:nvSpPr>
        <p:spPr>
          <a:xfrm>
            <a:off x="4768755" y="707492"/>
            <a:ext cx="2100832" cy="584775"/>
          </a:xfrm>
          <a:prstGeom prst="rect">
            <a:avLst/>
          </a:prstGeom>
          <a:noFill/>
        </p:spPr>
        <p:txBody>
          <a:bodyPr wrap="none" rtlCol="0">
            <a:spAutoFit/>
          </a:bodyPr>
          <a:lstStyle/>
          <a:p>
            <a:r>
              <a:rPr lang="en-US" sz="3200" dirty="0">
                <a:latin typeface="Myriad Pro" panose="020B0503030403020204" pitchFamily="34" charset="0"/>
              </a:rPr>
              <a:t>{a, s, d, f, g}</a:t>
            </a:r>
          </a:p>
        </p:txBody>
      </p:sp>
      <p:sp>
        <p:nvSpPr>
          <p:cNvPr id="8" name="TextBox 7">
            <a:extLst>
              <a:ext uri="{FF2B5EF4-FFF2-40B4-BE49-F238E27FC236}">
                <a16:creationId xmlns:a16="http://schemas.microsoft.com/office/drawing/2014/main" id="{C60306BC-A77E-447B-A9C9-9B6DF588C69C}"/>
              </a:ext>
            </a:extLst>
          </p:cNvPr>
          <p:cNvSpPr txBox="1"/>
          <p:nvPr/>
        </p:nvSpPr>
        <p:spPr>
          <a:xfrm>
            <a:off x="7039964" y="707491"/>
            <a:ext cx="1956498" cy="584775"/>
          </a:xfrm>
          <a:prstGeom prst="rect">
            <a:avLst/>
          </a:prstGeom>
          <a:noFill/>
        </p:spPr>
        <p:txBody>
          <a:bodyPr wrap="none" rtlCol="0">
            <a:spAutoFit/>
          </a:bodyPr>
          <a:lstStyle/>
          <a:p>
            <a:r>
              <a:rPr lang="en-US" sz="3200" dirty="0">
                <a:latin typeface="Myriad Pro" panose="020B0503030403020204" pitchFamily="34" charset="0"/>
              </a:rPr>
              <a:t>{f, g, h, k, l}</a:t>
            </a:r>
          </a:p>
        </p:txBody>
      </p:sp>
    </p:spTree>
    <p:extLst>
      <p:ext uri="{BB962C8B-B14F-4D97-AF65-F5344CB8AC3E}">
        <p14:creationId xmlns:p14="http://schemas.microsoft.com/office/powerpoint/2010/main" val="2105470732"/>
      </p:ext>
    </p:extLst>
  </p:cSld>
  <p:clrMapOvr>
    <a:masterClrMapping/>
  </p:clrMapOvr>
</p:sld>
</file>

<file path=ppt/theme/theme1.xml><?xml version="1.0" encoding="utf-8"?>
<a:theme xmlns:a="http://schemas.openxmlformats.org/drawingml/2006/main" name="Office Theme">
  <a:themeElements>
    <a:clrScheme name="Custom 2">
      <a:dk1>
        <a:srgbClr val="512888"/>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83F0F5F090D6FE4C9D66FF879A7CC7B3" ma:contentTypeVersion="9" ma:contentTypeDescription="Create a new document." ma:contentTypeScope="" ma:versionID="606f2283565418712a5a3267706a5f5d">
  <xsd:schema xmlns:xsd="http://www.w3.org/2001/XMLSchema" xmlns:xs="http://www.w3.org/2001/XMLSchema" xmlns:p="http://schemas.microsoft.com/office/2006/metadata/properties" xmlns:ns2="58c44ba5-51a4-40bc-b9f0-9fe2032e2130" targetNamespace="http://schemas.microsoft.com/office/2006/metadata/properties" ma:root="true" ma:fieldsID="0d021ce73d87f7988edb471f4256858c" ns2:_="">
    <xsd:import namespace="58c44ba5-51a4-40bc-b9f0-9fe2032e2130"/>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OCR" minOccurs="0"/>
                <xsd:element ref="ns2:MediaServiceDateTaken"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8c44ba5-51a4-40bc-b9f0-9fe2032e213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7AE92EF-36AB-4FBF-8B40-C1E0054F61CB}">
  <ds:schemaRefs>
    <ds:schemaRef ds:uri="http://schemas.microsoft.com/sharepoint/v3/contenttype/forms"/>
  </ds:schemaRefs>
</ds:datastoreItem>
</file>

<file path=customXml/itemProps2.xml><?xml version="1.0" encoding="utf-8"?>
<ds:datastoreItem xmlns:ds="http://schemas.openxmlformats.org/officeDocument/2006/customXml" ds:itemID="{29605D0F-DB16-41D7-85BA-80FD23F9D4B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8c44ba5-51a4-40bc-b9f0-9fe2032e213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091C435-747D-4FFA-9672-3C4E123F79F3}">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720</TotalTime>
  <Words>1390</Words>
  <Application>Microsoft Office PowerPoint</Application>
  <PresentationFormat>Widescreen</PresentationFormat>
  <Paragraphs>138</Paragraphs>
  <Slides>12</Slides>
  <Notes>12</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Myriad Pro</vt:lpstr>
      <vt:lpstr>Office Theme</vt:lpstr>
      <vt:lpstr>Linear Data Structures</vt:lpstr>
      <vt:lpstr>Linear data structures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1</dc:title>
  <dc:creator>Scott DeLoach</dc:creator>
  <cp:lastModifiedBy>Russell Feldhausen</cp:lastModifiedBy>
  <cp:revision>41</cp:revision>
  <dcterms:created xsi:type="dcterms:W3CDTF">2020-01-10T20:24:08Z</dcterms:created>
  <dcterms:modified xsi:type="dcterms:W3CDTF">2020-02-12T00:49:24Z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0x01010083F0F5F090D6FE4C9D66FF879A7CC7B3</vt:lpwstr>
  </property>
</Properties>
</file>