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FF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8BE07-7748-4401-8EC4-13612B000D9D}" v="26" dt="2020-04-21T19:56:47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18" autoAdjust="0"/>
  </p:normalViewPr>
  <p:slideViewPr>
    <p:cSldViewPr snapToGrid="0">
      <p:cViewPr varScale="1">
        <p:scale>
          <a:sx n="79" d="100"/>
          <a:sy n="79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B358BE07-7748-4401-8EC4-13612B000D9D}"/>
    <pc:docChg chg="undo custSel addSld delSld modSld modMainMaster">
      <pc:chgData name="Russell Feldhausen" userId="6cf4ad38-1871-4fbd-a4f6-c7e04f285f14" providerId="ADAL" clId="{B358BE07-7748-4401-8EC4-13612B000D9D}" dt="2020-04-21T19:56:47.668" v="514"/>
      <pc:docMkLst>
        <pc:docMk/>
      </pc:docMkLst>
      <pc:sldChg chg="modTransition setBg">
        <pc:chgData name="Russell Feldhausen" userId="6cf4ad38-1871-4fbd-a4f6-c7e04f285f14" providerId="ADAL" clId="{B358BE07-7748-4401-8EC4-13612B000D9D}" dt="2020-04-21T19:56:47.668" v="514"/>
        <pc:sldMkLst>
          <pc:docMk/>
          <pc:sldMk cId="2536516880" sldId="257"/>
        </pc:sldMkLst>
      </pc:sldChg>
      <pc:sldChg chg="addSp delSp add mod">
        <pc:chgData name="Russell Feldhausen" userId="6cf4ad38-1871-4fbd-a4f6-c7e04f285f14" providerId="ADAL" clId="{B358BE07-7748-4401-8EC4-13612B000D9D}" dt="2020-04-21T19:12:55.283" v="7"/>
        <pc:sldMkLst>
          <pc:docMk/>
          <pc:sldMk cId="2617646831" sldId="258"/>
        </pc:sldMkLst>
        <pc:spChg chg="del">
          <ac:chgData name="Russell Feldhausen" userId="6cf4ad38-1871-4fbd-a4f6-c7e04f285f14" providerId="ADAL" clId="{B358BE07-7748-4401-8EC4-13612B000D9D}" dt="2020-04-21T19:12:43.376" v="4" actId="478"/>
          <ac:spMkLst>
            <pc:docMk/>
            <pc:sldMk cId="2617646831" sldId="258"/>
            <ac:spMk id="2" creationId="{6FB8112D-1CEE-4712-89E9-5A3F4E39CAD9}"/>
          </ac:spMkLst>
        </pc:spChg>
        <pc:spChg chg="del">
          <ac:chgData name="Russell Feldhausen" userId="6cf4ad38-1871-4fbd-a4f6-c7e04f285f14" providerId="ADAL" clId="{B358BE07-7748-4401-8EC4-13612B000D9D}" dt="2020-04-21T19:12:44.902" v="5" actId="478"/>
          <ac:spMkLst>
            <pc:docMk/>
            <pc:sldMk cId="2617646831" sldId="258"/>
            <ac:spMk id="3" creationId="{21B300D1-C684-4736-9560-563768340050}"/>
          </ac:spMkLst>
        </pc:spChg>
        <pc:spChg chg="add del">
          <ac:chgData name="Russell Feldhausen" userId="6cf4ad38-1871-4fbd-a4f6-c7e04f285f14" providerId="ADAL" clId="{B358BE07-7748-4401-8EC4-13612B000D9D}" dt="2020-04-21T19:12:55.283" v="7"/>
          <ac:spMkLst>
            <pc:docMk/>
            <pc:sldMk cId="2617646831" sldId="258"/>
            <ac:spMk id="5" creationId="{F3B6B24F-2F2E-4DFE-86F6-DCECE278E632}"/>
          </ac:spMkLst>
        </pc:spChg>
        <pc:picChg chg="add">
          <ac:chgData name="Russell Feldhausen" userId="6cf4ad38-1871-4fbd-a4f6-c7e04f285f14" providerId="ADAL" clId="{B358BE07-7748-4401-8EC4-13612B000D9D}" dt="2020-04-21T19:12:39.289" v="3"/>
          <ac:picMkLst>
            <pc:docMk/>
            <pc:sldMk cId="2617646831" sldId="258"/>
            <ac:picMk id="4" creationId="{787C23ED-18F5-4096-8DDF-3FE57DF1BFA6}"/>
          </ac:picMkLst>
        </pc:picChg>
      </pc:sldChg>
      <pc:sldChg chg="add del">
        <pc:chgData name="Russell Feldhausen" userId="6cf4ad38-1871-4fbd-a4f6-c7e04f285f14" providerId="ADAL" clId="{B358BE07-7748-4401-8EC4-13612B000D9D}" dt="2020-04-21T19:12:34.138" v="1" actId="47"/>
        <pc:sldMkLst>
          <pc:docMk/>
          <pc:sldMk cId="4106707131" sldId="258"/>
        </pc:sldMkLst>
      </pc:sldChg>
      <pc:sldChg chg="add del">
        <pc:chgData name="Russell Feldhausen" userId="6cf4ad38-1871-4fbd-a4f6-c7e04f285f14" providerId="ADAL" clId="{B358BE07-7748-4401-8EC4-13612B000D9D}" dt="2020-04-21T19:13:20.282" v="9" actId="47"/>
        <pc:sldMkLst>
          <pc:docMk/>
          <pc:sldMk cId="1863800495" sldId="259"/>
        </pc:sldMkLst>
      </pc:sldChg>
      <pc:sldChg chg="addSp modSp add mod">
        <pc:chgData name="Russell Feldhausen" userId="6cf4ad38-1871-4fbd-a4f6-c7e04f285f14" providerId="ADAL" clId="{B358BE07-7748-4401-8EC4-13612B000D9D}" dt="2020-04-21T19:16:22.663" v="219" actId="255"/>
        <pc:sldMkLst>
          <pc:docMk/>
          <pc:sldMk cId="3741174088" sldId="259"/>
        </pc:sldMkLst>
        <pc:spChg chg="mod">
          <ac:chgData name="Russell Feldhausen" userId="6cf4ad38-1871-4fbd-a4f6-c7e04f285f14" providerId="ADAL" clId="{B358BE07-7748-4401-8EC4-13612B000D9D}" dt="2020-04-21T19:13:28.493" v="35" actId="20577"/>
          <ac:spMkLst>
            <pc:docMk/>
            <pc:sldMk cId="3741174088" sldId="259"/>
            <ac:spMk id="2" creationId="{7CE7A78D-8A78-4A83-BFED-D77FDA10D9DE}"/>
          </ac:spMkLst>
        </pc:spChg>
        <pc:spChg chg="mod">
          <ac:chgData name="Russell Feldhausen" userId="6cf4ad38-1871-4fbd-a4f6-c7e04f285f14" providerId="ADAL" clId="{B358BE07-7748-4401-8EC4-13612B000D9D}" dt="2020-04-21T19:16:22.663" v="219" actId="255"/>
          <ac:spMkLst>
            <pc:docMk/>
            <pc:sldMk cId="3741174088" sldId="259"/>
            <ac:spMk id="3" creationId="{EEA85241-AD80-4A0E-A75E-3840335B4548}"/>
          </ac:spMkLst>
        </pc:spChg>
        <pc:picChg chg="add">
          <ac:chgData name="Russell Feldhausen" userId="6cf4ad38-1871-4fbd-a4f6-c7e04f285f14" providerId="ADAL" clId="{B358BE07-7748-4401-8EC4-13612B000D9D}" dt="2020-04-21T19:14:59.374" v="154"/>
          <ac:picMkLst>
            <pc:docMk/>
            <pc:sldMk cId="3741174088" sldId="259"/>
            <ac:picMk id="4" creationId="{C0C9202E-8FD8-4887-A5CD-2046C85AF6C0}"/>
          </ac:picMkLst>
        </pc:picChg>
      </pc:sldChg>
      <pc:sldChg chg="modSp add mod">
        <pc:chgData name="Russell Feldhausen" userId="6cf4ad38-1871-4fbd-a4f6-c7e04f285f14" providerId="ADAL" clId="{B358BE07-7748-4401-8EC4-13612B000D9D}" dt="2020-04-21T19:16:59.964" v="261" actId="20577"/>
        <pc:sldMkLst>
          <pc:docMk/>
          <pc:sldMk cId="6473879" sldId="260"/>
        </pc:sldMkLst>
        <pc:spChg chg="mod">
          <ac:chgData name="Russell Feldhausen" userId="6cf4ad38-1871-4fbd-a4f6-c7e04f285f14" providerId="ADAL" clId="{B358BE07-7748-4401-8EC4-13612B000D9D}" dt="2020-04-21T19:15:24.649" v="209" actId="20577"/>
          <ac:spMkLst>
            <pc:docMk/>
            <pc:sldMk cId="6473879" sldId="260"/>
            <ac:spMk id="2" creationId="{70800ABD-9132-47FF-8F20-15CDA4127A40}"/>
          </ac:spMkLst>
        </pc:spChg>
        <pc:spChg chg="mod">
          <ac:chgData name="Russell Feldhausen" userId="6cf4ad38-1871-4fbd-a4f6-c7e04f285f14" providerId="ADAL" clId="{B358BE07-7748-4401-8EC4-13612B000D9D}" dt="2020-04-21T19:16:59.964" v="261" actId="20577"/>
          <ac:spMkLst>
            <pc:docMk/>
            <pc:sldMk cId="6473879" sldId="260"/>
            <ac:spMk id="3" creationId="{5FC1B471-DAFD-4D40-9739-292CA7E83289}"/>
          </ac:spMkLst>
        </pc:spChg>
      </pc:sldChg>
      <pc:sldChg chg="modSp add mod">
        <pc:chgData name="Russell Feldhausen" userId="6cf4ad38-1871-4fbd-a4f6-c7e04f285f14" providerId="ADAL" clId="{B358BE07-7748-4401-8EC4-13612B000D9D}" dt="2020-04-21T19:18:04.872" v="274" actId="27636"/>
        <pc:sldMkLst>
          <pc:docMk/>
          <pc:sldMk cId="2723633691" sldId="261"/>
        </pc:sldMkLst>
        <pc:spChg chg="mod">
          <ac:chgData name="Russell Feldhausen" userId="6cf4ad38-1871-4fbd-a4f6-c7e04f285f14" providerId="ADAL" clId="{B358BE07-7748-4401-8EC4-13612B000D9D}" dt="2020-04-21T19:17:23.549" v="265" actId="20577"/>
          <ac:spMkLst>
            <pc:docMk/>
            <pc:sldMk cId="2723633691" sldId="261"/>
            <ac:spMk id="2" creationId="{9F6E97C8-4E70-444E-B16D-F0650B156FAF}"/>
          </ac:spMkLst>
        </pc:spChg>
        <pc:spChg chg="mod">
          <ac:chgData name="Russell Feldhausen" userId="6cf4ad38-1871-4fbd-a4f6-c7e04f285f14" providerId="ADAL" clId="{B358BE07-7748-4401-8EC4-13612B000D9D}" dt="2020-04-21T19:18:04.872" v="274" actId="27636"/>
          <ac:spMkLst>
            <pc:docMk/>
            <pc:sldMk cId="2723633691" sldId="261"/>
            <ac:spMk id="3" creationId="{E0D1DDD6-D0EF-4287-A698-662FA4FEDF3F}"/>
          </ac:spMkLst>
        </pc:spChg>
      </pc:sldChg>
      <pc:sldChg chg="modSp add mod">
        <pc:chgData name="Russell Feldhausen" userId="6cf4ad38-1871-4fbd-a4f6-c7e04f285f14" providerId="ADAL" clId="{B358BE07-7748-4401-8EC4-13612B000D9D}" dt="2020-04-21T19:18:55.274" v="293"/>
        <pc:sldMkLst>
          <pc:docMk/>
          <pc:sldMk cId="1722877585" sldId="262"/>
        </pc:sldMkLst>
        <pc:spChg chg="mod">
          <ac:chgData name="Russell Feldhausen" userId="6cf4ad38-1871-4fbd-a4f6-c7e04f285f14" providerId="ADAL" clId="{B358BE07-7748-4401-8EC4-13612B000D9D}" dt="2020-04-21T19:18:39.932" v="287" actId="20577"/>
          <ac:spMkLst>
            <pc:docMk/>
            <pc:sldMk cId="1722877585" sldId="262"/>
            <ac:spMk id="2" creationId="{B3B2BCF5-91AA-4091-8AC9-9CD21F782C6C}"/>
          </ac:spMkLst>
        </pc:spChg>
        <pc:spChg chg="mod">
          <ac:chgData name="Russell Feldhausen" userId="6cf4ad38-1871-4fbd-a4f6-c7e04f285f14" providerId="ADAL" clId="{B358BE07-7748-4401-8EC4-13612B000D9D}" dt="2020-04-21T19:18:55.274" v="293"/>
          <ac:spMkLst>
            <pc:docMk/>
            <pc:sldMk cId="1722877585" sldId="262"/>
            <ac:spMk id="3" creationId="{C9C2ACF4-AD07-4814-BBD7-000C5EBFCE26}"/>
          </ac:spMkLst>
        </pc:spChg>
      </pc:sldChg>
      <pc:sldChg chg="modSp add mod">
        <pc:chgData name="Russell Feldhausen" userId="6cf4ad38-1871-4fbd-a4f6-c7e04f285f14" providerId="ADAL" clId="{B358BE07-7748-4401-8EC4-13612B000D9D}" dt="2020-04-21T19:20:51.119" v="314" actId="27636"/>
        <pc:sldMkLst>
          <pc:docMk/>
          <pc:sldMk cId="703342488" sldId="263"/>
        </pc:sldMkLst>
        <pc:spChg chg="mod">
          <ac:chgData name="Russell Feldhausen" userId="6cf4ad38-1871-4fbd-a4f6-c7e04f285f14" providerId="ADAL" clId="{B358BE07-7748-4401-8EC4-13612B000D9D}" dt="2020-04-21T19:19:27.360" v="306" actId="20577"/>
          <ac:spMkLst>
            <pc:docMk/>
            <pc:sldMk cId="703342488" sldId="263"/>
            <ac:spMk id="2" creationId="{1973E582-9BF9-4535-A3CD-D67FCE72383F}"/>
          </ac:spMkLst>
        </pc:spChg>
        <pc:spChg chg="mod">
          <ac:chgData name="Russell Feldhausen" userId="6cf4ad38-1871-4fbd-a4f6-c7e04f285f14" providerId="ADAL" clId="{B358BE07-7748-4401-8EC4-13612B000D9D}" dt="2020-04-21T19:20:51.119" v="314" actId="27636"/>
          <ac:spMkLst>
            <pc:docMk/>
            <pc:sldMk cId="703342488" sldId="263"/>
            <ac:spMk id="3" creationId="{9EBFC0F9-BE89-4B59-9230-E8311BD427F3}"/>
          </ac:spMkLst>
        </pc:spChg>
      </pc:sldChg>
      <pc:sldChg chg="modSp add mod">
        <pc:chgData name="Russell Feldhausen" userId="6cf4ad38-1871-4fbd-a4f6-c7e04f285f14" providerId="ADAL" clId="{B358BE07-7748-4401-8EC4-13612B000D9D}" dt="2020-04-21T19:22:43.341" v="512" actId="20577"/>
        <pc:sldMkLst>
          <pc:docMk/>
          <pc:sldMk cId="107830538" sldId="264"/>
        </pc:sldMkLst>
        <pc:spChg chg="mod">
          <ac:chgData name="Russell Feldhausen" userId="6cf4ad38-1871-4fbd-a4f6-c7e04f285f14" providerId="ADAL" clId="{B358BE07-7748-4401-8EC4-13612B000D9D}" dt="2020-04-21T19:22:43.341" v="512" actId="20577"/>
          <ac:spMkLst>
            <pc:docMk/>
            <pc:sldMk cId="107830538" sldId="264"/>
            <ac:spMk id="2" creationId="{7860D277-2203-4CFB-AD46-3AE345B3F666}"/>
          </ac:spMkLst>
        </pc:spChg>
        <pc:spChg chg="mod">
          <ac:chgData name="Russell Feldhausen" userId="6cf4ad38-1871-4fbd-a4f6-c7e04f285f14" providerId="ADAL" clId="{B358BE07-7748-4401-8EC4-13612B000D9D}" dt="2020-04-21T19:22:23.446" v="508" actId="20577"/>
          <ac:spMkLst>
            <pc:docMk/>
            <pc:sldMk cId="107830538" sldId="264"/>
            <ac:spMk id="3" creationId="{A9BD3913-F043-4D15-8536-C60D3B2D56A8}"/>
          </ac:spMkLst>
        </pc:spChg>
      </pc:sldChg>
      <pc:sldMasterChg chg="setBg modSldLayout">
        <pc:chgData name="Russell Feldhausen" userId="6cf4ad38-1871-4fbd-a4f6-c7e04f285f14" providerId="ADAL" clId="{B358BE07-7748-4401-8EC4-13612B000D9D}" dt="2020-04-21T19:56:44.579" v="513"/>
        <pc:sldMasterMkLst>
          <pc:docMk/>
          <pc:sldMasterMk cId="866830952" sldId="2147483660"/>
        </pc:sldMasterMkLst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1193473446" sldId="2147483661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627666589" sldId="2147483662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455892024" sldId="2147483663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596273626" sldId="2147483664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2010620452" sldId="2147483665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3710833906" sldId="2147483666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2365759119" sldId="2147483667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3070692232" sldId="2147483668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494034992" sldId="2147483669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98659684" sldId="2147483670"/>
          </pc:sldLayoutMkLst>
        </pc:sldLayoutChg>
        <pc:sldLayoutChg chg="setBg">
          <pc:chgData name="Russell Feldhausen" userId="6cf4ad38-1871-4fbd-a4f6-c7e04f285f14" providerId="ADAL" clId="{B358BE07-7748-4401-8EC4-13612B000D9D}" dt="2020-04-21T19:56:44.579" v="513"/>
          <pc:sldLayoutMkLst>
            <pc:docMk/>
            <pc:sldMasterMk cId="866830952" sldId="2147483660"/>
            <pc:sldLayoutMk cId="276643757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C686-E975-4851-995B-B3B455D4CB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83D-7433-4936-953B-ADB591C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38D14-699C-41C7-9F71-9AB5B6DFB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4E3-1C7C-409C-8342-658BB88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1DC8-CF14-480F-A5F4-B87866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464D-ED86-4336-8B26-84E7E5B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3C7E-997E-4B5D-8683-E025E4C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ED76-5B99-480B-9062-756DEF5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54F-89BB-41D7-A595-9B119E70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299F-1472-4593-8CB1-558189C1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9A93-E34A-4EA1-8E4E-80DAAFE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8D0-88CB-4A32-BA8D-322A10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A5F7-65F2-4C05-BFC9-0ABC1BD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FD89-B3B3-4B4F-94C9-06350178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65C-CEE7-4823-8F13-024803C0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2C3C-D457-4216-B169-D06FB45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284-AA09-45E0-AC63-92C38EF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4F62-4D1E-4F66-82ED-2AB0EDA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D2-9324-43A7-9BBB-AEF86E4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CE8-FCDF-47ED-AFD1-9EDB62EC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91FD-429E-422B-8000-A7658A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7F40-6AA0-4732-B458-BEFFAEC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E76-DF98-4CDE-B634-254F482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BD4-62DF-4D8A-AC73-7B7B99A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7A3E-DAC6-402C-8A52-20470B17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56-A776-449D-8AF7-C5C294E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751-05F9-43A7-8FE6-E66A4BE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F848-BA2C-431F-B184-A4DCD44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0C3-5972-435E-ABBF-0F0B776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02D-90E6-406B-AA3A-38587F4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CEBE-6C1F-48E0-BA5B-18C6B47B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2193-7DA4-4103-BB39-ECFCDDE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808-F6B4-4996-AD17-1EB0FF5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704-1554-4964-B7DB-08A8D43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D14-D940-4609-85D3-98761FB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B2BB-F6E8-4563-AE83-7FB9D18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996C-9A7C-40C4-B6DF-F9B94C1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053C-721C-4122-BB8B-FCFA03E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32E0-FCD5-4A75-94DF-293B6350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7165-6094-43A1-8AD8-97F258F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9F5C-59E6-4E02-922C-9F69B92E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26B5-C338-4144-80AE-E23FABE3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3C0-C38A-4886-BBFE-C16A256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7151-EEA9-4F11-B7AB-5672599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2E75-58C4-44DD-8A53-1AD83F6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0F24-559E-4551-8F15-47F8541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01B-6D9C-41F6-ABC1-3538333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0F5C-5029-4239-8E71-DC0B11AD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EA6E-530F-4070-8AAE-5A5D7E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B58-A67D-4C1F-8C06-AA67E33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9842-B95A-46EB-B98A-E496019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FAECC-5B29-4784-92A4-4DEC9BD2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51BD-5559-48EA-9F25-F443B67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858E-CE8A-42A4-A4F0-CF7CC46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2012-98F1-48CE-97D1-8E4476F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0A1-D493-441B-8BFC-6AA30E5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32401-F764-4FDB-BC5F-D989C91B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D3D4-4873-42DD-A5DD-663E55E7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B3A5-7291-4DBC-9848-C617506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CF71-2C52-4A4E-B0D0-B8897A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5335-CDB5-4A3B-94EC-03AA21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31BB-55D7-422A-B0FC-D5489D1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F10A-4A03-4A83-91AD-171B7E2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E54-36F0-48D0-A8FC-7CC5C50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C98C-563E-4F7D-9927-73EC4AAC16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AD2-C245-444A-88AC-AAAAA37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0A94-BF88-41E4-B45A-0869F752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1BC-DB19-462B-97BF-A269442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12888"/>
                </a:solidFill>
              </a:rPr>
              <a:t>Sets with Hash Tables</a:t>
            </a:r>
            <a:endParaRPr lang="en-US" sz="5400" dirty="0">
              <a:solidFill>
                <a:srgbClr val="512888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5337-4A2F-4A36-BCA0-BB15150C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791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yriad Pro" panose="020B0503030403020204" pitchFamily="34" charset="0"/>
              </a:rPr>
              <a:t>Computational 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FE65F-16DA-4B5F-AF08-EF450E91D0B1}"/>
              </a:ext>
            </a:extLst>
          </p:cNvPr>
          <p:cNvCxnSpPr>
            <a:cxnSpLocks/>
          </p:cNvCxnSpPr>
          <p:nvPr/>
        </p:nvCxnSpPr>
        <p:spPr>
          <a:xfrm>
            <a:off x="2050991" y="4795838"/>
            <a:ext cx="8067230" cy="0"/>
          </a:xfrm>
          <a:prstGeom prst="line">
            <a:avLst/>
          </a:prstGeom>
          <a:ln w="73025">
            <a:solidFill>
              <a:srgbClr val="5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2D0340-241A-4A75-89B8-7CB43F6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3" y="693991"/>
            <a:ext cx="5883154" cy="2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5">
            <a:extLst>
              <a:ext uri="{FF2B5EF4-FFF2-40B4-BE49-F238E27FC236}">
                <a16:creationId xmlns:a16="http://schemas.microsoft.com/office/drawing/2014/main" id="{787C23ED-18F5-4096-8DDF-3FE57DF1BFA6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721" y="1766989"/>
            <a:ext cx="5486400" cy="332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4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A78D-8A78-4A83-BFED-D77FDA10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as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5241-AD80-4A0E-A75E-3840335B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Keys must be unique anyway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contains</a:t>
            </a:r>
            <a:r>
              <a:rPr lang="en-US" sz="3600" dirty="0"/>
              <a:t> operation is fast!</a:t>
            </a:r>
          </a:p>
          <a:p>
            <a:pPr lvl="1"/>
            <a:r>
              <a:rPr lang="en-US" sz="3600" dirty="0"/>
              <a:t>Constant time in best case</a:t>
            </a:r>
          </a:p>
          <a:p>
            <a:r>
              <a:rPr lang="en-US" sz="4000" dirty="0"/>
              <a:t>Other operations easy to</a:t>
            </a:r>
            <a:br>
              <a:rPr lang="en-US" sz="4000" dirty="0"/>
            </a:br>
            <a:r>
              <a:rPr lang="en-US" sz="4000" dirty="0"/>
              <a:t>implement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err="1">
                <a:latin typeface="Consolas" panose="020B0609020204030204" pitchFamily="49" charset="0"/>
              </a:rPr>
              <a:t>mySet</a:t>
            </a:r>
            <a:r>
              <a:rPr lang="en-US" sz="4000" dirty="0">
                <a:latin typeface="Consolas" panose="020B0609020204030204" pitchFamily="49" charset="0"/>
              </a:rPr>
              <a:t> = new </a:t>
            </a:r>
            <a:r>
              <a:rPr lang="en-US" sz="4000" dirty="0" err="1">
                <a:latin typeface="Consolas" panose="020B0609020204030204" pitchFamily="49" charset="0"/>
              </a:rPr>
              <a:t>HashTable</a:t>
            </a:r>
            <a:r>
              <a:rPr lang="en-US" sz="4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C0C9202E-8FD8-4887-A5CD-2046C85AF6C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0" y="914400"/>
            <a:ext cx="3724102" cy="22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7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0ABD-9132-47FF-8F20-15CDA412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B471-DAFD-4D40-9739-292CA7E8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contains(object o) returns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mySet.containsKey</a:t>
            </a:r>
            <a:r>
              <a:rPr lang="en-US" dirty="0">
                <a:latin typeface="Consolas" panose="020B0609020204030204" pitchFamily="49" charset="0"/>
              </a:rPr>
              <a:t>(o)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Constant Time in best case!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97C8-4E70-444E-B16D-F0650B15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DDD6-D0EF-4287-A698-662FA4FE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add(object o) returns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mySet.containsKey</a:t>
            </a:r>
            <a:r>
              <a:rPr lang="en-US" dirty="0">
                <a:latin typeface="Consolas" panose="020B0609020204030204" pitchFamily="49" charset="0"/>
              </a:rPr>
              <a:t>(o)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false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end if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mySet.put</a:t>
            </a:r>
            <a:r>
              <a:rPr lang="en-US" dirty="0">
                <a:latin typeface="Consolas" panose="020B0609020204030204" pitchFamily="49" charset="0"/>
              </a:rPr>
              <a:t>(o, o)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Constant Time in best case!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BCF5-91AA-4091-8AC9-9CD21F78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ACF4-AD07-4814-BBD7-000C5EBFC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remove(object o) returns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mySet.remove</a:t>
            </a:r>
            <a:r>
              <a:rPr lang="en-US" dirty="0">
                <a:latin typeface="Consolas" panose="020B0609020204030204" pitchFamily="49" charset="0"/>
              </a:rPr>
              <a:t>(o) != 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Constant Time in best case!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7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E582-9BF9-4535-A3CD-D67FCE72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C0F9-BE89-4B59-9230-E8311BD4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intersection(set1, set2) returns set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result = new Set()                      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set1.reset()                            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current = set1.getNext()                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while current != null                   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if set2.contains(</a:t>
            </a:r>
            <a:r>
              <a:rPr lang="en-US" dirty="0" err="1">
                <a:latin typeface="Consolas" panose="020B0609020204030204" pitchFamily="49" charset="0"/>
              </a:rPr>
              <a:t>current.getKey</a:t>
            </a:r>
            <a:r>
              <a:rPr lang="en-US" dirty="0">
                <a:latin typeface="Consolas" panose="020B0609020204030204" pitchFamily="49" charset="0"/>
              </a:rPr>
              <a:t>())  (5)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result.add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current.getKey</a:t>
            </a:r>
            <a:r>
              <a:rPr lang="en-US" dirty="0">
                <a:latin typeface="Consolas" panose="020B0609020204030204" pitchFamily="49" charset="0"/>
              </a:rPr>
              <a:t>())    (6)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end if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current = set1.getNext()            (7)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end while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result                           (8)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70334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277-2203-4CFB-AD46-3AE345B3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as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3913-F043-4D15-8536-C60D3B2D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Most core operations run in constant time!</a:t>
            </a:r>
          </a:p>
          <a:p>
            <a:r>
              <a:rPr lang="en-US" sz="4400" dirty="0"/>
              <a:t>More complexity </a:t>
            </a:r>
            <a:r>
              <a:rPr lang="en-US" sz="4400" dirty="0">
                <a:sym typeface="Wingdings" panose="05000000000000000000" pitchFamily="2" charset="2"/>
              </a:rPr>
              <a:t> Better Performance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830538"/>
      </p:ext>
    </p:extLst>
  </p:cSld>
  <p:clrMapOvr>
    <a:masterClrMapping/>
  </p:clrMapOvr>
</p:sld>
</file>

<file path=ppt/theme/theme1.xml><?xml version="1.0" encoding="utf-8"?>
<a:theme xmlns:a="http://schemas.openxmlformats.org/drawingml/2006/main" name="CC_theme">
  <a:themeElements>
    <a:clrScheme name="Custom 2">
      <a:dk1>
        <a:srgbClr val="512888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theme" id="{CCAAECA8-996C-4E60-9256-2F9A9B29BE8B}" vid="{34F56D96-4504-4F58-B49B-68E941643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9" ma:contentTypeDescription="Create a new document." ma:contentTypeScope="" ma:versionID="606f2283565418712a5a3267706a5f5d">
  <xsd:schema xmlns:xsd="http://www.w3.org/2001/XMLSchema" xmlns:xs="http://www.w3.org/2001/XMLSchema" xmlns:p="http://schemas.microsoft.com/office/2006/metadata/properties" xmlns:ns2="58c44ba5-51a4-40bc-b9f0-9fe2032e2130" targetNamespace="http://schemas.microsoft.com/office/2006/metadata/properties" ma:root="true" ma:fieldsID="0d021ce73d87f7988edb471f4256858c" ns2:_="">
    <xsd:import namespace="58c44ba5-51a4-40bc-b9f0-9fe2032e2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8D2F62-F6F5-4583-B474-10D48BE0C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44ba5-51a4-40bc-b9f0-9fe2032e2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6B5C00-A49D-4F91-89B2-E9D01A16B4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3228D6-D594-4907-8908-B39BE33AC5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CC_theme</Template>
  <TotalTime>764</TotalTime>
  <Words>243</Words>
  <Application>Microsoft Office PowerPoint</Application>
  <PresentationFormat>Widescreen</PresentationFormat>
  <Paragraphs>48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Myriad Pro</vt:lpstr>
      <vt:lpstr>CC_theme</vt:lpstr>
      <vt:lpstr>Sets with Hash Tables</vt:lpstr>
      <vt:lpstr>PowerPoint Presentation</vt:lpstr>
      <vt:lpstr>Hash Tables as Sets</vt:lpstr>
      <vt:lpstr>Contains</vt:lpstr>
      <vt:lpstr>Add</vt:lpstr>
      <vt:lpstr>Remove</vt:lpstr>
      <vt:lpstr>Intersection</vt:lpstr>
      <vt:lpstr>Hash Tables as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Scott DeLoach</dc:creator>
  <cp:lastModifiedBy>Russell Feldhausen</cp:lastModifiedBy>
  <cp:revision>62</cp:revision>
  <dcterms:created xsi:type="dcterms:W3CDTF">2020-02-07T13:53:42Z</dcterms:created>
  <dcterms:modified xsi:type="dcterms:W3CDTF">2020-04-21T22:56:53Z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