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7" r:id="rId5"/>
    <p:sldId id="271" r:id="rId6"/>
    <p:sldId id="312" r:id="rId7"/>
    <p:sldId id="338" r:id="rId8"/>
    <p:sldId id="339" r:id="rId9"/>
    <p:sldId id="322" r:id="rId10"/>
    <p:sldId id="340" r:id="rId11"/>
    <p:sldId id="341" r:id="rId12"/>
    <p:sldId id="364" r:id="rId13"/>
    <p:sldId id="365" r:id="rId14"/>
    <p:sldId id="343" r:id="rId15"/>
    <p:sldId id="345" r:id="rId16"/>
    <p:sldId id="346" r:id="rId17"/>
    <p:sldId id="347" r:id="rId18"/>
    <p:sldId id="348" r:id="rId19"/>
    <p:sldId id="349" r:id="rId20"/>
    <p:sldId id="350" r:id="rId21"/>
    <p:sldId id="359" r:id="rId22"/>
    <p:sldId id="360" r:id="rId23"/>
    <p:sldId id="361" r:id="rId24"/>
    <p:sldId id="351" r:id="rId25"/>
    <p:sldId id="352" r:id="rId26"/>
    <p:sldId id="353" r:id="rId27"/>
    <p:sldId id="354" r:id="rId28"/>
    <p:sldId id="355" r:id="rId29"/>
    <p:sldId id="356" r:id="rId30"/>
    <p:sldId id="357" r:id="rId31"/>
    <p:sldId id="362" r:id="rId32"/>
    <p:sldId id="363" r:id="rId33"/>
    <p:sldId id="366" r:id="rId34"/>
    <p:sldId id="33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94" autoAdjust="0"/>
  </p:normalViewPr>
  <p:slideViewPr>
    <p:cSldViewPr snapToGrid="0">
      <p:cViewPr varScale="1">
        <p:scale>
          <a:sx n="81" d="100"/>
          <a:sy n="81" d="100"/>
        </p:scale>
        <p:origin x="16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final attribute is the integer size, which we use to keep track of the number of nodes in the list. As we define the list operations, we will have to update size any time we insert or remove a node from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128805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operation we will look at is the "prepend" operation, which allows us to insert a node into the first location in the list. If the list is empty, it will simply add the node to the list. If there are already nodes in the list, the new node will be inserted between head and the first node in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814021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line of prepend creates a new node and puts the data into the data attribute in the node. Now we are ready to put the node into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3626285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check to see if there is anything in the list. If not, we simply set both the head and tail pointers to point at the new node and we are done.</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420665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already have a node in the list, we need to insert the new node prior to the first item in the list. This requires us to update the previous pointer in the first node in the list to point at our new node.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2979347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set the next pointer in our new node to point to the first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2764368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 set head to point at our new node. Now the new node is fully inserted into the list as the first node.</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1516690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increment size, we are done and can return.</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3875750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take a look at the append operation. Since we have added the new tail pointer, the append operations looks almost exactly like the prepend operation, except instead of performing operations at the head of the list, we do them at the tail.</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306289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as in prepend, is to create the new node. Since the list is not empty, we can skip that part and skip to the else part of the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682349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video, we will look at some of the operations related to doubly linked lists. Doubly linked lists are very similar to singly linked lists, except we add an additional pointer in each node to point to the previous node in the list as well as next node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implementation, we will also add a tail pointer, which will allow us to perform operations at the end of the list as efficiently as we performed operations at the beginning of a singly linked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also add a built in iterator, which will allow the user of the list to step through the list and perform application specific operations not provided directly the list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844034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simply update the </a:t>
            </a:r>
            <a:r>
              <a:rPr lang="en-US" dirty="0" err="1"/>
              <a:t>tail.next</a:t>
            </a:r>
            <a:r>
              <a:rPr lang="en-US" dirty="0"/>
              <a:t>, </a:t>
            </a:r>
            <a:r>
              <a:rPr lang="en-US" dirty="0" err="1"/>
              <a:t>node.previous</a:t>
            </a:r>
            <a:r>
              <a:rPr lang="en-US" dirty="0"/>
              <a:t>, and tail pointers to add the new node to the end of the list. As you can see instead of add a node before the first node in the list, append adds the node after the last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4055132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items from a list in a doubly linked list is very much like removal in singly linked lists, we just need to update the appropriate previous pointers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256872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our precondition requires the list to actually have something in it before we can remove it. In our example, we have three items in the list, so we do not need to raise an exception.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2632345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create a temporary data variable to hold the data of the node at the head of the list. We will use this temporary variable to return the data at the end of the operation.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4055633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set head to point to the second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2138400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head is now null, that means we have deleted the last node in the list. If this is the case, we simply set tail = null as well.</a:t>
            </a:r>
          </a:p>
          <a:p>
            <a:endParaRPr lang="en-US" dirty="0"/>
          </a:p>
          <a:p>
            <a:r>
              <a:rPr lang="en-US" dirty="0"/>
              <a:t>Otherwise, we set the previous pointer of the first node in the list to point to null.</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1973005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decrement our size variable and then </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2896586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the temporary data value from the node we just removed and we are done!</a:t>
            </a:r>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1433945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removeLast</a:t>
            </a:r>
            <a:r>
              <a:rPr lang="en-US" dirty="0"/>
              <a:t> operation works very much like the remove operation except we remove the last node in the list pointed at by the tail pointer.</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1690493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here, if the list is not empty, we save the data into a temporary data variable, then update the tail and </a:t>
            </a:r>
            <a:r>
              <a:rPr lang="en-US" dirty="0" err="1"/>
              <a:t>tail.next</a:t>
            </a:r>
            <a:r>
              <a:rPr lang="en-US" dirty="0"/>
              <a:t> pointers, and then decrement size. </a:t>
            </a:r>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332718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node of the doubly linked list is just like the singly linked list node, with the additional of the previous pointer. </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3266234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return the temporary data and were done. We've removed the last node in a doubly linked list. </a:t>
            </a:r>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3744843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we've looked at inserting and removing items from both the front and end of a doubly linked list. The additional of the tail pointer makes both inserting and removing nodes at the end of the list just as efficient as insert or removing them from the front of the list. Otherwise, the only difference between inserting and removing nodes in a singly linked list versus a doubly linked list is making sure we update the appropriate previous pointers when inserting or removing.</a:t>
            </a:r>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75994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node class, we have three attributes. The first holds the data associated with a node. </a:t>
            </a:r>
          </a:p>
          <a:p>
            <a:endParaRPr lang="en-US" dirty="0"/>
          </a:p>
          <a:p>
            <a:r>
              <a:rPr lang="en-US" dirty="0"/>
              <a:t>The second attribute in the list is the next pointer, which points to the next node in the list.</a:t>
            </a:r>
          </a:p>
          <a:p>
            <a:endParaRPr lang="en-US" dirty="0"/>
          </a:p>
          <a:p>
            <a:r>
              <a:rPr lang="en-US" dirty="0"/>
              <a:t>And finally, we have the previous pointer, which points to the previous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09090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constructor requires that the user provide a piece of data as input, which can be any type of object. The input object is stored in the node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need to initialize the next and previous pointers. Since we don't know where this node will be put into a list, we cannot point it at any other nodes. Therefore, we set the both pointers to null. </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36208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our node class, we can defined our </a:t>
            </a:r>
            <a:r>
              <a:rPr lang="en-US" dirty="0" err="1">
                <a:latin typeface="Consolas" panose="020B0609020204030204" pitchFamily="49" charset="0"/>
                <a:ea typeface="Times New Roman" panose="02020603050405020304" pitchFamily="18" charset="0"/>
                <a:cs typeface="Courier New" panose="02070309020205020404" pitchFamily="49" charset="0"/>
              </a:rPr>
              <a:t>DoubleLinkedList</a:t>
            </a:r>
            <a:r>
              <a:rPr lang="en-US" dirty="0"/>
              <a:t> class to store a list. The </a:t>
            </a:r>
            <a:r>
              <a:rPr lang="en-US" dirty="0" err="1"/>
              <a:t>DoubleLinkedList</a:t>
            </a:r>
            <a:r>
              <a:rPr lang="en-US" dirty="0"/>
              <a:t> class has four attributes.</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1683838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first attribute  is a pointer to the first node in the list, which we call "head". We will use head to provide us access to the nodes in the list when we define our operations.</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98048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attribute  is a pointer to the last node in the list, which we call "tail". We will use tail to provide us more efficient access to the nodes at the end of the list.</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520804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define a current pointer that works with the built-in iterator function. Current will point at the current node in the list and will be used by certain operations to help perform operations on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20039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Doubly Linked Lists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1559466"/>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DoubleLinkedList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tail</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current</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Integer size = 0</a:t>
            </a:r>
          </a:p>
        </p:txBody>
      </p:sp>
      <p:sp>
        <p:nvSpPr>
          <p:cNvPr id="10" name="Rectangle 9">
            <a:extLst>
              <a:ext uri="{FF2B5EF4-FFF2-40B4-BE49-F238E27FC236}">
                <a16:creationId xmlns:a16="http://schemas.microsoft.com/office/drawing/2014/main" id="{4B73DDDB-549D-4C74-951F-C0C677ABB45F}"/>
              </a:ext>
            </a:extLst>
          </p:cNvPr>
          <p:cNvSpPr/>
          <p:nvPr/>
        </p:nvSpPr>
        <p:spPr>
          <a:xfrm>
            <a:off x="1520422" y="4346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1" name="Oval 10">
            <a:extLst>
              <a:ext uri="{FF2B5EF4-FFF2-40B4-BE49-F238E27FC236}">
                <a16:creationId xmlns:a16="http://schemas.microsoft.com/office/drawing/2014/main" id="{E01F44CC-77E1-4A18-8B21-57351EDF494E}"/>
              </a:ext>
            </a:extLst>
          </p:cNvPr>
          <p:cNvSpPr/>
          <p:nvPr/>
        </p:nvSpPr>
        <p:spPr>
          <a:xfrm>
            <a:off x="1720229" y="4546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537EFCC-5E40-45FD-93D0-DFB1EB727D4C}"/>
              </a:ext>
            </a:extLst>
          </p:cNvPr>
          <p:cNvCxnSpPr>
            <a:cxnSpLocks/>
          </p:cNvCxnSpPr>
          <p:nvPr/>
        </p:nvCxnSpPr>
        <p:spPr>
          <a:xfrm>
            <a:off x="1889502" y="4630816"/>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B974154C-ED5C-47F2-9685-FC99CBDE642B}"/>
              </a:ext>
            </a:extLst>
          </p:cNvPr>
          <p:cNvSpPr txBox="1"/>
          <p:nvPr/>
        </p:nvSpPr>
        <p:spPr>
          <a:xfrm>
            <a:off x="1399946" y="3896001"/>
            <a:ext cx="809837" cy="461665"/>
          </a:xfrm>
          <a:prstGeom prst="rect">
            <a:avLst/>
          </a:prstGeom>
          <a:noFill/>
        </p:spPr>
        <p:txBody>
          <a:bodyPr wrap="none" rtlCol="0">
            <a:spAutoFit/>
          </a:bodyPr>
          <a:lstStyle/>
          <a:p>
            <a:r>
              <a:rPr lang="en-US" sz="2400" dirty="0"/>
              <a:t>head</a:t>
            </a:r>
          </a:p>
        </p:txBody>
      </p:sp>
      <p:sp>
        <p:nvSpPr>
          <p:cNvPr id="16" name="Rectangle 15">
            <a:extLst>
              <a:ext uri="{FF2B5EF4-FFF2-40B4-BE49-F238E27FC236}">
                <a16:creationId xmlns:a16="http://schemas.microsoft.com/office/drawing/2014/main" id="{D9F94E9B-C014-4AE8-BC19-5D4ECD32FF67}"/>
              </a:ext>
            </a:extLst>
          </p:cNvPr>
          <p:cNvSpPr/>
          <p:nvPr/>
        </p:nvSpPr>
        <p:spPr>
          <a:xfrm>
            <a:off x="2967391" y="4346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7" name="Oval 16">
            <a:extLst>
              <a:ext uri="{FF2B5EF4-FFF2-40B4-BE49-F238E27FC236}">
                <a16:creationId xmlns:a16="http://schemas.microsoft.com/office/drawing/2014/main" id="{87384EC2-9A0A-4100-B4E4-9E1BB8B764EF}"/>
              </a:ext>
            </a:extLst>
          </p:cNvPr>
          <p:cNvSpPr/>
          <p:nvPr/>
        </p:nvSpPr>
        <p:spPr>
          <a:xfrm>
            <a:off x="3167198" y="4546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44B2375-8047-417A-88CE-A78A9299DC57}"/>
              </a:ext>
            </a:extLst>
          </p:cNvPr>
          <p:cNvCxnSpPr>
            <a:cxnSpLocks/>
          </p:cNvCxnSpPr>
          <p:nvPr/>
        </p:nvCxnSpPr>
        <p:spPr>
          <a:xfrm>
            <a:off x="3336471" y="4630815"/>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0032403-1AB1-49E1-9279-4A854DB85758}"/>
              </a:ext>
            </a:extLst>
          </p:cNvPr>
          <p:cNvSpPr txBox="1"/>
          <p:nvPr/>
        </p:nvSpPr>
        <p:spPr>
          <a:xfrm>
            <a:off x="2967391" y="3896000"/>
            <a:ext cx="572016" cy="461665"/>
          </a:xfrm>
          <a:prstGeom prst="rect">
            <a:avLst/>
          </a:prstGeom>
          <a:noFill/>
        </p:spPr>
        <p:txBody>
          <a:bodyPr wrap="none" rtlCol="0">
            <a:spAutoFit/>
          </a:bodyPr>
          <a:lstStyle/>
          <a:p>
            <a:r>
              <a:rPr lang="en-US" sz="2400" dirty="0"/>
              <a:t>tail</a:t>
            </a:r>
          </a:p>
        </p:txBody>
      </p:sp>
      <p:sp>
        <p:nvSpPr>
          <p:cNvPr id="14" name="Rectangle 13">
            <a:extLst>
              <a:ext uri="{FF2B5EF4-FFF2-40B4-BE49-F238E27FC236}">
                <a16:creationId xmlns:a16="http://schemas.microsoft.com/office/drawing/2014/main" id="{AE69F29F-0803-4466-AB45-6DEA9D5DD9BB}"/>
              </a:ext>
            </a:extLst>
          </p:cNvPr>
          <p:cNvSpPr/>
          <p:nvPr/>
        </p:nvSpPr>
        <p:spPr>
          <a:xfrm>
            <a:off x="1520422" y="536563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5" name="Oval 14">
            <a:extLst>
              <a:ext uri="{FF2B5EF4-FFF2-40B4-BE49-F238E27FC236}">
                <a16:creationId xmlns:a16="http://schemas.microsoft.com/office/drawing/2014/main" id="{087E3840-3C57-45FD-BA98-C48447EA5D4A}"/>
              </a:ext>
            </a:extLst>
          </p:cNvPr>
          <p:cNvSpPr/>
          <p:nvPr/>
        </p:nvSpPr>
        <p:spPr>
          <a:xfrm>
            <a:off x="1720229" y="556543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6F06436-D945-479F-B1AC-1CFD1E86D35A}"/>
              </a:ext>
            </a:extLst>
          </p:cNvPr>
          <p:cNvCxnSpPr>
            <a:cxnSpLocks/>
          </p:cNvCxnSpPr>
          <p:nvPr/>
        </p:nvCxnSpPr>
        <p:spPr>
          <a:xfrm>
            <a:off x="1889502" y="5650075"/>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32BEA8AA-866D-4634-B2D4-547C367E1094}"/>
              </a:ext>
            </a:extLst>
          </p:cNvPr>
          <p:cNvSpPr txBox="1"/>
          <p:nvPr/>
        </p:nvSpPr>
        <p:spPr>
          <a:xfrm>
            <a:off x="1285743" y="4915260"/>
            <a:ext cx="1102674" cy="461665"/>
          </a:xfrm>
          <a:prstGeom prst="rect">
            <a:avLst/>
          </a:prstGeom>
          <a:noFill/>
        </p:spPr>
        <p:txBody>
          <a:bodyPr wrap="none" rtlCol="0">
            <a:spAutoFit/>
          </a:bodyPr>
          <a:lstStyle/>
          <a:p>
            <a:r>
              <a:rPr lang="en-US" sz="2400" dirty="0"/>
              <a:t>current</a:t>
            </a:r>
          </a:p>
        </p:txBody>
      </p:sp>
      <p:sp>
        <p:nvSpPr>
          <p:cNvPr id="22" name="Rectangle 21">
            <a:extLst>
              <a:ext uri="{FF2B5EF4-FFF2-40B4-BE49-F238E27FC236}">
                <a16:creationId xmlns:a16="http://schemas.microsoft.com/office/drawing/2014/main" id="{6B46B80F-005E-45FB-818F-6FF03FE89A86}"/>
              </a:ext>
            </a:extLst>
          </p:cNvPr>
          <p:cNvSpPr/>
          <p:nvPr/>
        </p:nvSpPr>
        <p:spPr>
          <a:xfrm>
            <a:off x="2967391" y="536563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TextBox 22">
            <a:extLst>
              <a:ext uri="{FF2B5EF4-FFF2-40B4-BE49-F238E27FC236}">
                <a16:creationId xmlns:a16="http://schemas.microsoft.com/office/drawing/2014/main" id="{52ABF7A2-C62A-4966-BA3E-4BA6C81FF7AB}"/>
              </a:ext>
            </a:extLst>
          </p:cNvPr>
          <p:cNvSpPr txBox="1"/>
          <p:nvPr/>
        </p:nvSpPr>
        <p:spPr>
          <a:xfrm>
            <a:off x="2929726" y="4915259"/>
            <a:ext cx="644215" cy="461665"/>
          </a:xfrm>
          <a:prstGeom prst="rect">
            <a:avLst/>
          </a:prstGeom>
          <a:noFill/>
        </p:spPr>
        <p:txBody>
          <a:bodyPr wrap="none" rtlCol="0">
            <a:spAutoFit/>
          </a:bodyPr>
          <a:lstStyle/>
          <a:p>
            <a:r>
              <a:rPr lang="en-US" sz="2400" dirty="0"/>
              <a:t>size</a:t>
            </a:r>
          </a:p>
        </p:txBody>
      </p:sp>
    </p:spTree>
    <p:extLst>
      <p:ext uri="{BB962C8B-B14F-4D97-AF65-F5344CB8AC3E}">
        <p14:creationId xmlns:p14="http://schemas.microsoft.com/office/powerpoint/2010/main" val="383940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grpSp>
        <p:nvGrpSpPr>
          <p:cNvPr id="4" name="Group 3">
            <a:extLst>
              <a:ext uri="{FF2B5EF4-FFF2-40B4-BE49-F238E27FC236}">
                <a16:creationId xmlns:a16="http://schemas.microsoft.com/office/drawing/2014/main" id="{48D84B7A-AA8D-4D93-8C43-7A1FBAE11CB8}"/>
              </a:ext>
            </a:extLst>
          </p:cNvPr>
          <p:cNvGrpSpPr/>
          <p:nvPr/>
        </p:nvGrpSpPr>
        <p:grpSpPr>
          <a:xfrm>
            <a:off x="6121881" y="1070972"/>
            <a:ext cx="4925242" cy="1552657"/>
            <a:chOff x="5432416" y="1852369"/>
            <a:chExt cx="5955721" cy="1877510"/>
          </a:xfrm>
        </p:grpSpPr>
        <p:sp>
          <p:nvSpPr>
            <p:cNvPr id="10" name="TextBox 9">
              <a:extLst>
                <a:ext uri="{FF2B5EF4-FFF2-40B4-BE49-F238E27FC236}">
                  <a16:creationId xmlns:a16="http://schemas.microsoft.com/office/drawing/2014/main" id="{7C5EB4A6-30A2-4CCA-B71D-BDFCC66E574B}"/>
                </a:ext>
              </a:extLst>
            </p:cNvPr>
            <p:cNvSpPr txBox="1"/>
            <p:nvPr/>
          </p:nvSpPr>
          <p:spPr>
            <a:xfrm>
              <a:off x="5885277" y="3268214"/>
              <a:ext cx="705642" cy="400110"/>
            </a:xfrm>
            <a:prstGeom prst="rect">
              <a:avLst/>
            </a:prstGeom>
            <a:noFill/>
          </p:spPr>
          <p:txBody>
            <a:bodyPr wrap="none" rtlCol="0">
              <a:spAutoFit/>
            </a:bodyPr>
            <a:lstStyle/>
            <a:p>
              <a:r>
                <a:rPr lang="en-US" sz="20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a:endCxn id="41" idx="2"/>
            </p:cNvCxnSpPr>
            <p:nvPr/>
          </p:nvCxnSpPr>
          <p:spPr>
            <a:xfrm flipV="1">
              <a:off x="6238098" y="2421261"/>
              <a:ext cx="63406" cy="846953"/>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F36BABD2-CA59-4C0C-8E30-348780DBA14F}"/>
                </a:ext>
              </a:extLst>
            </p:cNvPr>
            <p:cNvSpPr/>
            <p:nvPr/>
          </p:nvSpPr>
          <p:spPr>
            <a:xfrm>
              <a:off x="8209309" y="316099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171644" y="2710619"/>
              <a:ext cx="568425" cy="400110"/>
            </a:xfrm>
            <a:prstGeom prst="rect">
              <a:avLst/>
            </a:prstGeom>
            <a:noFill/>
          </p:spPr>
          <p:txBody>
            <a:bodyPr wrap="none" rtlCol="0">
              <a:spAutoFit/>
            </a:bodyPr>
            <a:lstStyle/>
            <a:p>
              <a:r>
                <a:rPr lang="en-US" sz="2000" dirty="0"/>
                <a:t>size</a:t>
              </a:r>
            </a:p>
          </p:txBody>
        </p:sp>
        <p:sp>
          <p:nvSpPr>
            <p:cNvPr id="41" name="Rectangle 40">
              <a:extLst>
                <a:ext uri="{FF2B5EF4-FFF2-40B4-BE49-F238E27FC236}">
                  <a16:creationId xmlns:a16="http://schemas.microsoft.com/office/drawing/2014/main" id="{1737A695-0CF3-4C59-9534-7FE287B07E92}"/>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2" name="Rectangle 41">
              <a:extLst>
                <a:ext uri="{FF2B5EF4-FFF2-40B4-BE49-F238E27FC236}">
                  <a16:creationId xmlns:a16="http://schemas.microsoft.com/office/drawing/2014/main" id="{570BDC43-001F-4F5E-AA55-C99967E9F7BB}"/>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3" name="Oval 42">
              <a:extLst>
                <a:ext uri="{FF2B5EF4-FFF2-40B4-BE49-F238E27FC236}">
                  <a16:creationId xmlns:a16="http://schemas.microsoft.com/office/drawing/2014/main" id="{19D89DF7-BBB9-467D-9AEF-E161304D3D65}"/>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Rectangle 44">
              <a:extLst>
                <a:ext uri="{FF2B5EF4-FFF2-40B4-BE49-F238E27FC236}">
                  <a16:creationId xmlns:a16="http://schemas.microsoft.com/office/drawing/2014/main" id="{FDD90B8F-1F3F-4FAD-A8B5-5191B69CBD4E}"/>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Oval 45">
              <a:extLst>
                <a:ext uri="{FF2B5EF4-FFF2-40B4-BE49-F238E27FC236}">
                  <a16:creationId xmlns:a16="http://schemas.microsoft.com/office/drawing/2014/main" id="{9E236ECE-D0DA-46C7-BBB1-01F9DFF7398B}"/>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TextBox 47">
              <a:extLst>
                <a:ext uri="{FF2B5EF4-FFF2-40B4-BE49-F238E27FC236}">
                  <a16:creationId xmlns:a16="http://schemas.microsoft.com/office/drawing/2014/main" id="{C27FDA63-B3D7-4A22-884A-D80A59361334}"/>
                </a:ext>
              </a:extLst>
            </p:cNvPr>
            <p:cNvSpPr txBox="1"/>
            <p:nvPr/>
          </p:nvSpPr>
          <p:spPr>
            <a:xfrm>
              <a:off x="10234605" y="3268214"/>
              <a:ext cx="510140" cy="400110"/>
            </a:xfrm>
            <a:prstGeom prst="rect">
              <a:avLst/>
            </a:prstGeom>
            <a:noFill/>
          </p:spPr>
          <p:txBody>
            <a:bodyPr wrap="none" rtlCol="0">
              <a:spAutoFit/>
            </a:bodyPr>
            <a:lstStyle/>
            <a:p>
              <a:r>
                <a:rPr lang="en-US" sz="2000" dirty="0"/>
                <a:t>tail</a:t>
              </a:r>
            </a:p>
          </p:txBody>
        </p:sp>
        <p:cxnSp>
          <p:nvCxnSpPr>
            <p:cNvPr id="49" name="Straight Arrow Connector 48">
              <a:extLst>
                <a:ext uri="{FF2B5EF4-FFF2-40B4-BE49-F238E27FC236}">
                  <a16:creationId xmlns:a16="http://schemas.microsoft.com/office/drawing/2014/main" id="{A261CF29-29E3-4859-AE19-CFABECF05252}"/>
                </a:ext>
              </a:extLst>
            </p:cNvPr>
            <p:cNvCxnSpPr>
              <a:cxnSpLocks/>
              <a:stCxn id="48" idx="0"/>
              <a:endCxn id="59" idx="2"/>
            </p:cNvCxnSpPr>
            <p:nvPr/>
          </p:nvCxnSpPr>
          <p:spPr>
            <a:xfrm flipV="1">
              <a:off x="10489675" y="2421259"/>
              <a:ext cx="45129" cy="846955"/>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0A9D713A-FA50-470E-9088-623B9C1EB197}"/>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3" name="Rectangle 52">
              <a:extLst>
                <a:ext uri="{FF2B5EF4-FFF2-40B4-BE49-F238E27FC236}">
                  <a16:creationId xmlns:a16="http://schemas.microsoft.com/office/drawing/2014/main" id="{B92DC86B-9223-43AA-AD64-1E68A977F298}"/>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129334D4-62F5-4961-80A6-59E21C8659AE}"/>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5" name="Straight Arrow Connector 54">
              <a:extLst>
                <a:ext uri="{FF2B5EF4-FFF2-40B4-BE49-F238E27FC236}">
                  <a16:creationId xmlns:a16="http://schemas.microsoft.com/office/drawing/2014/main" id="{342532BD-989F-4333-89C2-40C3C6674838}"/>
                </a:ext>
              </a:extLst>
            </p:cNvPr>
            <p:cNvCxnSpPr>
              <a:cxnSpLocks/>
              <a:stCxn id="54" idx="0"/>
              <a:endCxn id="63" idx="0"/>
            </p:cNvCxnSpPr>
            <p:nvPr/>
          </p:nvCxnSpPr>
          <p:spPr>
            <a:xfrm rot="5400000" flipH="1" flipV="1">
              <a:off x="9368696" y="1470715"/>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1F3216AE-B88A-4BC1-A6F7-67B609BA94C8}"/>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4F18BD5E-8D70-443F-9124-402F4FD4E63F}"/>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Rectangle 58">
              <a:extLst>
                <a:ext uri="{FF2B5EF4-FFF2-40B4-BE49-F238E27FC236}">
                  <a16:creationId xmlns:a16="http://schemas.microsoft.com/office/drawing/2014/main" id="{2C049DC6-7CA4-4E1E-BA14-AA3621C29D1E}"/>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0" name="Rectangle 59">
              <a:extLst>
                <a:ext uri="{FF2B5EF4-FFF2-40B4-BE49-F238E27FC236}">
                  <a16:creationId xmlns:a16="http://schemas.microsoft.com/office/drawing/2014/main" id="{B88ACF24-247E-49A7-B2C3-120C7D1377BB}"/>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8D93174-4B2F-43DF-ADD5-D3831C95EA60}"/>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96562803-02FB-47C2-B8CA-42E4524FCF6C}"/>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5AAFB662-143D-4028-B660-B3D0E5BB9D0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5" name="Straight Arrow Connector 64">
              <a:extLst>
                <a:ext uri="{FF2B5EF4-FFF2-40B4-BE49-F238E27FC236}">
                  <a16:creationId xmlns:a16="http://schemas.microsoft.com/office/drawing/2014/main" id="{441F538D-295C-4F74-971A-76B074A73AEE}"/>
                </a:ext>
              </a:extLst>
            </p:cNvPr>
            <p:cNvCxnSpPr>
              <a:cxnSpLocks/>
              <a:stCxn id="64" idx="4"/>
              <a:endCxn id="53"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2" name="Straight Arrow Connector 54">
              <a:extLst>
                <a:ext uri="{FF2B5EF4-FFF2-40B4-BE49-F238E27FC236}">
                  <a16:creationId xmlns:a16="http://schemas.microsoft.com/office/drawing/2014/main" id="{4EDA2738-AC7E-4BEA-8AD9-7EF8352981B0}"/>
                </a:ext>
              </a:extLst>
            </p:cNvPr>
            <p:cNvCxnSpPr>
              <a:cxnSpLocks/>
              <a:stCxn id="43" idx="0"/>
              <a:endCxn id="56" idx="0"/>
            </p:cNvCxnSpPr>
            <p:nvPr/>
          </p:nvCxnSpPr>
          <p:spPr>
            <a:xfrm rot="5400000" flipH="1" flipV="1">
              <a:off x="7252046" y="1470716"/>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3" name="Straight Arrow Connector 64">
              <a:extLst>
                <a:ext uri="{FF2B5EF4-FFF2-40B4-BE49-F238E27FC236}">
                  <a16:creationId xmlns:a16="http://schemas.microsoft.com/office/drawing/2014/main" id="{1D97CFE7-2696-46BC-99B5-F3FC4A630EF5}"/>
                </a:ext>
              </a:extLst>
            </p:cNvPr>
            <p:cNvCxnSpPr>
              <a:cxnSpLocks/>
              <a:stCxn id="57" idx="4"/>
              <a:endCxn id="42" idx="2"/>
            </p:cNvCxnSpPr>
            <p:nvPr/>
          </p:nvCxnSpPr>
          <p:spPr>
            <a:xfrm rot="5400000">
              <a:off x="7252047" y="1839798"/>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prepend(data)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node = new Node(data)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node.next</a:t>
            </a:r>
            <a:r>
              <a:rPr lang="en-US" dirty="0">
                <a:latin typeface="Consolas" panose="020B0609020204030204" pitchFamily="49" charset="0"/>
                <a:ea typeface="Times New Roman" panose="02020603050405020304" pitchFamily="18" charset="0"/>
                <a:cs typeface="Times New Roman" panose="02020603050405020304" pitchFamily="18" charset="0"/>
              </a:rPr>
              <a:t> = head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85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496386" y="2241843"/>
            <a:ext cx="583549" cy="330882"/>
          </a:xfrm>
          <a:prstGeom prst="rect">
            <a:avLst/>
          </a:prstGeom>
          <a:noFill/>
        </p:spPr>
        <p:txBody>
          <a:bodyPr wrap="none" rtlCol="0">
            <a:spAutoFit/>
          </a:bodyPr>
          <a:lstStyle/>
          <a:p>
            <a:r>
              <a:rPr lang="en-US" sz="20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a:endCxn id="41" idx="2"/>
          </p:cNvCxnSpPr>
          <p:nvPr/>
        </p:nvCxnSpPr>
        <p:spPr>
          <a:xfrm flipV="1">
            <a:off x="6788161" y="1541432"/>
            <a:ext cx="52435" cy="70041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F36BABD2-CA59-4C0C-8E30-348780DBA14F}"/>
              </a:ext>
            </a:extLst>
          </p:cNvPr>
          <p:cNvSpPr/>
          <p:nvPr/>
        </p:nvSpPr>
        <p:spPr>
          <a:xfrm>
            <a:off x="8418307" y="2153171"/>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387159" y="1780725"/>
            <a:ext cx="470074" cy="330882"/>
          </a:xfrm>
          <a:prstGeom prst="rect">
            <a:avLst/>
          </a:prstGeom>
          <a:noFill/>
        </p:spPr>
        <p:txBody>
          <a:bodyPr wrap="none" rtlCol="0">
            <a:spAutoFit/>
          </a:bodyPr>
          <a:lstStyle/>
          <a:p>
            <a:r>
              <a:rPr lang="en-US" sz="2000" dirty="0"/>
              <a:t>size</a:t>
            </a:r>
          </a:p>
        </p:txBody>
      </p:sp>
      <p:sp>
        <p:nvSpPr>
          <p:cNvPr id="41" name="Rectangle 40">
            <a:extLst>
              <a:ext uri="{FF2B5EF4-FFF2-40B4-BE49-F238E27FC236}">
                <a16:creationId xmlns:a16="http://schemas.microsoft.com/office/drawing/2014/main" id="{1737A695-0CF3-4C59-9534-7FE287B07E92}"/>
              </a:ext>
            </a:extLst>
          </p:cNvPr>
          <p:cNvSpPr/>
          <p:nvPr/>
        </p:nvSpPr>
        <p:spPr>
          <a:xfrm>
            <a:off x="660536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2" name="Rectangle 41">
            <a:extLst>
              <a:ext uri="{FF2B5EF4-FFF2-40B4-BE49-F238E27FC236}">
                <a16:creationId xmlns:a16="http://schemas.microsoft.com/office/drawing/2014/main" id="{570BDC43-001F-4F5E-AA55-C99967E9F7BB}"/>
              </a:ext>
            </a:extLst>
          </p:cNvPr>
          <p:cNvSpPr/>
          <p:nvPr/>
        </p:nvSpPr>
        <p:spPr>
          <a:xfrm>
            <a:off x="707582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3" name="Oval 42">
            <a:extLst>
              <a:ext uri="{FF2B5EF4-FFF2-40B4-BE49-F238E27FC236}">
                <a16:creationId xmlns:a16="http://schemas.microsoft.com/office/drawing/2014/main" id="{19D89DF7-BBB9-467D-9AEF-E161304D3D65}"/>
              </a:ext>
            </a:extLst>
          </p:cNvPr>
          <p:cNvSpPr/>
          <p:nvPr/>
        </p:nvSpPr>
        <p:spPr>
          <a:xfrm>
            <a:off x="7241061" y="123621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Rectangle 44">
            <a:extLst>
              <a:ext uri="{FF2B5EF4-FFF2-40B4-BE49-F238E27FC236}">
                <a16:creationId xmlns:a16="http://schemas.microsoft.com/office/drawing/2014/main" id="{FDD90B8F-1F3F-4FAD-A8B5-5191B69CBD4E}"/>
              </a:ext>
            </a:extLst>
          </p:cNvPr>
          <p:cNvSpPr/>
          <p:nvPr/>
        </p:nvSpPr>
        <p:spPr>
          <a:xfrm>
            <a:off x="6121881"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Oval 45">
            <a:extLst>
              <a:ext uri="{FF2B5EF4-FFF2-40B4-BE49-F238E27FC236}">
                <a16:creationId xmlns:a16="http://schemas.microsoft.com/office/drawing/2014/main" id="{9E236ECE-D0DA-46C7-BBB1-01F9DFF7398B}"/>
              </a:ext>
            </a:extLst>
          </p:cNvPr>
          <p:cNvSpPr/>
          <p:nvPr/>
        </p:nvSpPr>
        <p:spPr>
          <a:xfrm>
            <a:off x="6287117"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TextBox 47">
            <a:extLst>
              <a:ext uri="{FF2B5EF4-FFF2-40B4-BE49-F238E27FC236}">
                <a16:creationId xmlns:a16="http://schemas.microsoft.com/office/drawing/2014/main" id="{C27FDA63-B3D7-4A22-884A-D80A59361334}"/>
              </a:ext>
            </a:extLst>
          </p:cNvPr>
          <p:cNvSpPr txBox="1"/>
          <p:nvPr/>
        </p:nvSpPr>
        <p:spPr>
          <a:xfrm>
            <a:off x="10093179" y="2241843"/>
            <a:ext cx="421874" cy="330882"/>
          </a:xfrm>
          <a:prstGeom prst="rect">
            <a:avLst/>
          </a:prstGeom>
          <a:noFill/>
        </p:spPr>
        <p:txBody>
          <a:bodyPr wrap="none" rtlCol="0">
            <a:spAutoFit/>
          </a:bodyPr>
          <a:lstStyle/>
          <a:p>
            <a:r>
              <a:rPr lang="en-US" sz="2000" dirty="0"/>
              <a:t>tail</a:t>
            </a:r>
          </a:p>
        </p:txBody>
      </p:sp>
      <p:cxnSp>
        <p:nvCxnSpPr>
          <p:cNvPr id="49" name="Straight Arrow Connector 48">
            <a:extLst>
              <a:ext uri="{FF2B5EF4-FFF2-40B4-BE49-F238E27FC236}">
                <a16:creationId xmlns:a16="http://schemas.microsoft.com/office/drawing/2014/main" id="{A261CF29-29E3-4859-AE19-CFABECF05252}"/>
              </a:ext>
            </a:extLst>
          </p:cNvPr>
          <p:cNvCxnSpPr>
            <a:cxnSpLocks/>
            <a:stCxn id="48" idx="0"/>
            <a:endCxn id="59" idx="2"/>
          </p:cNvCxnSpPr>
          <p:nvPr/>
        </p:nvCxnSpPr>
        <p:spPr>
          <a:xfrm flipV="1">
            <a:off x="10304116" y="1541431"/>
            <a:ext cx="37321" cy="7004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0A9D713A-FA50-470E-9088-623B9C1EB197}"/>
              </a:ext>
            </a:extLst>
          </p:cNvPr>
          <p:cNvSpPr/>
          <p:nvPr/>
        </p:nvSpPr>
        <p:spPr>
          <a:xfrm>
            <a:off x="835578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3" name="Rectangle 52">
            <a:extLst>
              <a:ext uri="{FF2B5EF4-FFF2-40B4-BE49-F238E27FC236}">
                <a16:creationId xmlns:a16="http://schemas.microsoft.com/office/drawing/2014/main" id="{B92DC86B-9223-43AA-AD64-1E68A977F298}"/>
              </a:ext>
            </a:extLst>
          </p:cNvPr>
          <p:cNvSpPr/>
          <p:nvPr/>
        </p:nvSpPr>
        <p:spPr>
          <a:xfrm>
            <a:off x="882624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129334D4-62F5-4961-80A6-59E21C8659AE}"/>
              </a:ext>
            </a:extLst>
          </p:cNvPr>
          <p:cNvSpPr/>
          <p:nvPr/>
        </p:nvSpPr>
        <p:spPr>
          <a:xfrm>
            <a:off x="8991481"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5" name="Straight Arrow Connector 54">
            <a:extLst>
              <a:ext uri="{FF2B5EF4-FFF2-40B4-BE49-F238E27FC236}">
                <a16:creationId xmlns:a16="http://schemas.microsoft.com/office/drawing/2014/main" id="{342532BD-989F-4333-89C2-40C3C6674838}"/>
              </a:ext>
            </a:extLst>
          </p:cNvPr>
          <p:cNvCxnSpPr>
            <a:cxnSpLocks/>
            <a:stCxn id="54" idx="0"/>
            <a:endCxn id="63" idx="0"/>
          </p:cNvCxnSpPr>
          <p:nvPr/>
        </p:nvCxnSpPr>
        <p:spPr>
          <a:xfrm rot="5400000" flipH="1" flipV="1">
            <a:off x="9377093" y="755353"/>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1F3216AE-B88A-4BC1-A6F7-67B609BA94C8}"/>
              </a:ext>
            </a:extLst>
          </p:cNvPr>
          <p:cNvSpPr/>
          <p:nvPr/>
        </p:nvSpPr>
        <p:spPr>
          <a:xfrm>
            <a:off x="7872301"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4F18BD5E-8D70-443F-9124-402F4FD4E63F}"/>
              </a:ext>
            </a:extLst>
          </p:cNvPr>
          <p:cNvSpPr/>
          <p:nvPr/>
        </p:nvSpPr>
        <p:spPr>
          <a:xfrm>
            <a:off x="803753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Rectangle 58">
            <a:extLst>
              <a:ext uri="{FF2B5EF4-FFF2-40B4-BE49-F238E27FC236}">
                <a16:creationId xmlns:a16="http://schemas.microsoft.com/office/drawing/2014/main" id="{2C049DC6-7CA4-4E1E-BA14-AA3621C29D1E}"/>
              </a:ext>
            </a:extLst>
          </p:cNvPr>
          <p:cNvSpPr/>
          <p:nvPr/>
        </p:nvSpPr>
        <p:spPr>
          <a:xfrm>
            <a:off x="10106207"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0" name="Rectangle 59">
            <a:extLst>
              <a:ext uri="{FF2B5EF4-FFF2-40B4-BE49-F238E27FC236}">
                <a16:creationId xmlns:a16="http://schemas.microsoft.com/office/drawing/2014/main" id="{B88ACF24-247E-49A7-B2C3-120C7D1377BB}"/>
              </a:ext>
            </a:extLst>
          </p:cNvPr>
          <p:cNvSpPr/>
          <p:nvPr/>
        </p:nvSpPr>
        <p:spPr>
          <a:xfrm>
            <a:off x="10576665"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8D93174-4B2F-43DF-ADD5-D3831C95EA60}"/>
              </a:ext>
            </a:extLst>
          </p:cNvPr>
          <p:cNvSpPr/>
          <p:nvPr/>
        </p:nvSpPr>
        <p:spPr>
          <a:xfrm>
            <a:off x="10741901"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96562803-02FB-47C2-B8CA-42E4524FCF6C}"/>
              </a:ext>
            </a:extLst>
          </p:cNvPr>
          <p:cNvSpPr/>
          <p:nvPr/>
        </p:nvSpPr>
        <p:spPr>
          <a:xfrm>
            <a:off x="9622721" y="1070972"/>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5AAFB662-143D-4028-B660-B3D0E5BB9D02}"/>
              </a:ext>
            </a:extLst>
          </p:cNvPr>
          <p:cNvSpPr/>
          <p:nvPr/>
        </p:nvSpPr>
        <p:spPr>
          <a:xfrm>
            <a:off x="978795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5" name="Straight Arrow Connector 64">
            <a:extLst>
              <a:ext uri="{FF2B5EF4-FFF2-40B4-BE49-F238E27FC236}">
                <a16:creationId xmlns:a16="http://schemas.microsoft.com/office/drawing/2014/main" id="{441F538D-295C-4F74-971A-76B074A73AEE}"/>
              </a:ext>
            </a:extLst>
          </p:cNvPr>
          <p:cNvCxnSpPr>
            <a:cxnSpLocks/>
            <a:stCxn id="64" idx="4"/>
            <a:endCxn id="53" idx="2"/>
          </p:cNvCxnSpPr>
          <p:nvPr/>
        </p:nvCxnSpPr>
        <p:spPr>
          <a:xfrm rot="5400000">
            <a:off x="9377093" y="1060575"/>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2" name="Straight Arrow Connector 54">
            <a:extLst>
              <a:ext uri="{FF2B5EF4-FFF2-40B4-BE49-F238E27FC236}">
                <a16:creationId xmlns:a16="http://schemas.microsoft.com/office/drawing/2014/main" id="{4EDA2738-AC7E-4BEA-8AD9-7EF8352981B0}"/>
              </a:ext>
            </a:extLst>
          </p:cNvPr>
          <p:cNvCxnSpPr>
            <a:cxnSpLocks/>
            <a:stCxn id="43" idx="0"/>
            <a:endCxn id="56" idx="0"/>
          </p:cNvCxnSpPr>
          <p:nvPr/>
        </p:nvCxnSpPr>
        <p:spPr>
          <a:xfrm rot="5400000" flipH="1" flipV="1">
            <a:off x="7626672" y="755354"/>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3" name="Straight Arrow Connector 64">
            <a:extLst>
              <a:ext uri="{FF2B5EF4-FFF2-40B4-BE49-F238E27FC236}">
                <a16:creationId xmlns:a16="http://schemas.microsoft.com/office/drawing/2014/main" id="{1D97CFE7-2696-46BC-99B5-F3FC4A630EF5}"/>
              </a:ext>
            </a:extLst>
          </p:cNvPr>
          <p:cNvCxnSpPr>
            <a:cxnSpLocks/>
            <a:stCxn id="57" idx="4"/>
            <a:endCxn id="42" idx="2"/>
          </p:cNvCxnSpPr>
          <p:nvPr/>
        </p:nvCxnSpPr>
        <p:spPr>
          <a:xfrm rot="5400000">
            <a:off x="7626673" y="1060576"/>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prepend(data)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node = new Node(data)</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node.next</a:t>
            </a:r>
            <a:r>
              <a:rPr lang="en-US" dirty="0">
                <a:latin typeface="Consolas" panose="020B0609020204030204" pitchFamily="49" charset="0"/>
                <a:ea typeface="Times New Roman" panose="02020603050405020304" pitchFamily="18" charset="0"/>
                <a:cs typeface="Times New Roman" panose="02020603050405020304" pitchFamily="18" charset="0"/>
              </a:rPr>
              <a:t> = head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B616AC5-9118-4F07-9AEF-0900B9386DF0}"/>
              </a:ext>
            </a:extLst>
          </p:cNvPr>
          <p:cNvGrpSpPr/>
          <p:nvPr/>
        </p:nvGrpSpPr>
        <p:grpSpPr>
          <a:xfrm>
            <a:off x="4698492" y="1780725"/>
            <a:ext cx="1424402" cy="470458"/>
            <a:chOff x="4698492" y="1780725"/>
            <a:chExt cx="1424402" cy="470458"/>
          </a:xfrm>
          <a:effectLst>
            <a:glow rad="228600">
              <a:schemeClr val="accent5">
                <a:satMod val="175000"/>
                <a:alpha val="40000"/>
              </a:schemeClr>
            </a:glow>
          </a:effectLst>
        </p:grpSpPr>
        <p:sp>
          <p:nvSpPr>
            <p:cNvPr id="30" name="Rectangle 29">
              <a:extLst>
                <a:ext uri="{FF2B5EF4-FFF2-40B4-BE49-F238E27FC236}">
                  <a16:creationId xmlns:a16="http://schemas.microsoft.com/office/drawing/2014/main" id="{B4BD9247-908F-498D-8D01-26A4634DE302}"/>
                </a:ext>
              </a:extLst>
            </p:cNvPr>
            <p:cNvSpPr/>
            <p:nvPr/>
          </p:nvSpPr>
          <p:spPr>
            <a:xfrm>
              <a:off x="5181978"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Rectangle 30">
              <a:extLst>
                <a:ext uri="{FF2B5EF4-FFF2-40B4-BE49-F238E27FC236}">
                  <a16:creationId xmlns:a16="http://schemas.microsoft.com/office/drawing/2014/main" id="{9BF7E93E-974B-44D0-AE15-0A54F4B1FA22}"/>
                </a:ext>
              </a:extLst>
            </p:cNvPr>
            <p:cNvSpPr/>
            <p:nvPr/>
          </p:nvSpPr>
          <p:spPr>
            <a:xfrm>
              <a:off x="5652436"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 name="Oval 31">
              <a:extLst>
                <a:ext uri="{FF2B5EF4-FFF2-40B4-BE49-F238E27FC236}">
                  <a16:creationId xmlns:a16="http://schemas.microsoft.com/office/drawing/2014/main" id="{50FAF64B-6E61-4704-A0CF-168132747B91}"/>
                </a:ext>
              </a:extLst>
            </p:cNvPr>
            <p:cNvSpPr/>
            <p:nvPr/>
          </p:nvSpPr>
          <p:spPr>
            <a:xfrm>
              <a:off x="5817672" y="1945962"/>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E5EA9E9C-2969-48A4-8A58-A3E08EFCEB8C}"/>
                </a:ext>
              </a:extLst>
            </p:cNvPr>
            <p:cNvSpPr/>
            <p:nvPr/>
          </p:nvSpPr>
          <p:spPr>
            <a:xfrm>
              <a:off x="4698492"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Oval 33">
              <a:extLst>
                <a:ext uri="{FF2B5EF4-FFF2-40B4-BE49-F238E27FC236}">
                  <a16:creationId xmlns:a16="http://schemas.microsoft.com/office/drawing/2014/main" id="{37780468-F851-4ED8-AD5A-0873E344A8CD}"/>
                </a:ext>
              </a:extLst>
            </p:cNvPr>
            <p:cNvSpPr/>
            <p:nvPr/>
          </p:nvSpPr>
          <p:spPr>
            <a:xfrm>
              <a:off x="4863728" y="194596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286630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496386" y="2241843"/>
            <a:ext cx="583549" cy="330882"/>
          </a:xfrm>
          <a:prstGeom prst="rect">
            <a:avLst/>
          </a:prstGeom>
          <a:noFill/>
        </p:spPr>
        <p:txBody>
          <a:bodyPr wrap="none" rtlCol="0">
            <a:spAutoFit/>
          </a:bodyPr>
          <a:lstStyle/>
          <a:p>
            <a:r>
              <a:rPr lang="en-US" sz="20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a:endCxn id="41" idx="2"/>
          </p:cNvCxnSpPr>
          <p:nvPr/>
        </p:nvCxnSpPr>
        <p:spPr>
          <a:xfrm flipV="1">
            <a:off x="6788161" y="1541432"/>
            <a:ext cx="52435" cy="70041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F36BABD2-CA59-4C0C-8E30-348780DBA14F}"/>
              </a:ext>
            </a:extLst>
          </p:cNvPr>
          <p:cNvSpPr/>
          <p:nvPr/>
        </p:nvSpPr>
        <p:spPr>
          <a:xfrm>
            <a:off x="8418307" y="2153171"/>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387159" y="1780725"/>
            <a:ext cx="470074" cy="330882"/>
          </a:xfrm>
          <a:prstGeom prst="rect">
            <a:avLst/>
          </a:prstGeom>
          <a:noFill/>
        </p:spPr>
        <p:txBody>
          <a:bodyPr wrap="none" rtlCol="0">
            <a:spAutoFit/>
          </a:bodyPr>
          <a:lstStyle/>
          <a:p>
            <a:r>
              <a:rPr lang="en-US" sz="2000" dirty="0"/>
              <a:t>size</a:t>
            </a:r>
          </a:p>
        </p:txBody>
      </p:sp>
      <p:sp>
        <p:nvSpPr>
          <p:cNvPr id="41" name="Rectangle 40">
            <a:extLst>
              <a:ext uri="{FF2B5EF4-FFF2-40B4-BE49-F238E27FC236}">
                <a16:creationId xmlns:a16="http://schemas.microsoft.com/office/drawing/2014/main" id="{1737A695-0CF3-4C59-9534-7FE287B07E92}"/>
              </a:ext>
            </a:extLst>
          </p:cNvPr>
          <p:cNvSpPr/>
          <p:nvPr/>
        </p:nvSpPr>
        <p:spPr>
          <a:xfrm>
            <a:off x="660536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2" name="Rectangle 41">
            <a:extLst>
              <a:ext uri="{FF2B5EF4-FFF2-40B4-BE49-F238E27FC236}">
                <a16:creationId xmlns:a16="http://schemas.microsoft.com/office/drawing/2014/main" id="{570BDC43-001F-4F5E-AA55-C99967E9F7BB}"/>
              </a:ext>
            </a:extLst>
          </p:cNvPr>
          <p:cNvSpPr/>
          <p:nvPr/>
        </p:nvSpPr>
        <p:spPr>
          <a:xfrm>
            <a:off x="707582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3" name="Oval 42">
            <a:extLst>
              <a:ext uri="{FF2B5EF4-FFF2-40B4-BE49-F238E27FC236}">
                <a16:creationId xmlns:a16="http://schemas.microsoft.com/office/drawing/2014/main" id="{19D89DF7-BBB9-467D-9AEF-E161304D3D65}"/>
              </a:ext>
            </a:extLst>
          </p:cNvPr>
          <p:cNvSpPr/>
          <p:nvPr/>
        </p:nvSpPr>
        <p:spPr>
          <a:xfrm>
            <a:off x="7241061" y="123621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Rectangle 44">
            <a:extLst>
              <a:ext uri="{FF2B5EF4-FFF2-40B4-BE49-F238E27FC236}">
                <a16:creationId xmlns:a16="http://schemas.microsoft.com/office/drawing/2014/main" id="{FDD90B8F-1F3F-4FAD-A8B5-5191B69CBD4E}"/>
              </a:ext>
            </a:extLst>
          </p:cNvPr>
          <p:cNvSpPr/>
          <p:nvPr/>
        </p:nvSpPr>
        <p:spPr>
          <a:xfrm>
            <a:off x="6121881"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Oval 45">
            <a:extLst>
              <a:ext uri="{FF2B5EF4-FFF2-40B4-BE49-F238E27FC236}">
                <a16:creationId xmlns:a16="http://schemas.microsoft.com/office/drawing/2014/main" id="{9E236ECE-D0DA-46C7-BBB1-01F9DFF7398B}"/>
              </a:ext>
            </a:extLst>
          </p:cNvPr>
          <p:cNvSpPr/>
          <p:nvPr/>
        </p:nvSpPr>
        <p:spPr>
          <a:xfrm>
            <a:off x="6287117"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TextBox 47">
            <a:extLst>
              <a:ext uri="{FF2B5EF4-FFF2-40B4-BE49-F238E27FC236}">
                <a16:creationId xmlns:a16="http://schemas.microsoft.com/office/drawing/2014/main" id="{C27FDA63-B3D7-4A22-884A-D80A59361334}"/>
              </a:ext>
            </a:extLst>
          </p:cNvPr>
          <p:cNvSpPr txBox="1"/>
          <p:nvPr/>
        </p:nvSpPr>
        <p:spPr>
          <a:xfrm>
            <a:off x="10093179" y="2241843"/>
            <a:ext cx="421874" cy="330882"/>
          </a:xfrm>
          <a:prstGeom prst="rect">
            <a:avLst/>
          </a:prstGeom>
          <a:noFill/>
        </p:spPr>
        <p:txBody>
          <a:bodyPr wrap="none" rtlCol="0">
            <a:spAutoFit/>
          </a:bodyPr>
          <a:lstStyle/>
          <a:p>
            <a:r>
              <a:rPr lang="en-US" sz="2000" dirty="0"/>
              <a:t>tail</a:t>
            </a:r>
          </a:p>
        </p:txBody>
      </p:sp>
      <p:cxnSp>
        <p:nvCxnSpPr>
          <p:cNvPr id="49" name="Straight Arrow Connector 48">
            <a:extLst>
              <a:ext uri="{FF2B5EF4-FFF2-40B4-BE49-F238E27FC236}">
                <a16:creationId xmlns:a16="http://schemas.microsoft.com/office/drawing/2014/main" id="{A261CF29-29E3-4859-AE19-CFABECF05252}"/>
              </a:ext>
            </a:extLst>
          </p:cNvPr>
          <p:cNvCxnSpPr>
            <a:cxnSpLocks/>
            <a:stCxn id="48" idx="0"/>
            <a:endCxn id="59" idx="2"/>
          </p:cNvCxnSpPr>
          <p:nvPr/>
        </p:nvCxnSpPr>
        <p:spPr>
          <a:xfrm flipV="1">
            <a:off x="10304116" y="1541431"/>
            <a:ext cx="37321" cy="7004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0A9D713A-FA50-470E-9088-623B9C1EB197}"/>
              </a:ext>
            </a:extLst>
          </p:cNvPr>
          <p:cNvSpPr/>
          <p:nvPr/>
        </p:nvSpPr>
        <p:spPr>
          <a:xfrm>
            <a:off x="835578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3" name="Rectangle 52">
            <a:extLst>
              <a:ext uri="{FF2B5EF4-FFF2-40B4-BE49-F238E27FC236}">
                <a16:creationId xmlns:a16="http://schemas.microsoft.com/office/drawing/2014/main" id="{B92DC86B-9223-43AA-AD64-1E68A977F298}"/>
              </a:ext>
            </a:extLst>
          </p:cNvPr>
          <p:cNvSpPr/>
          <p:nvPr/>
        </p:nvSpPr>
        <p:spPr>
          <a:xfrm>
            <a:off x="882624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129334D4-62F5-4961-80A6-59E21C8659AE}"/>
              </a:ext>
            </a:extLst>
          </p:cNvPr>
          <p:cNvSpPr/>
          <p:nvPr/>
        </p:nvSpPr>
        <p:spPr>
          <a:xfrm>
            <a:off x="8991481"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5" name="Straight Arrow Connector 54">
            <a:extLst>
              <a:ext uri="{FF2B5EF4-FFF2-40B4-BE49-F238E27FC236}">
                <a16:creationId xmlns:a16="http://schemas.microsoft.com/office/drawing/2014/main" id="{342532BD-989F-4333-89C2-40C3C6674838}"/>
              </a:ext>
            </a:extLst>
          </p:cNvPr>
          <p:cNvCxnSpPr>
            <a:cxnSpLocks/>
            <a:stCxn id="54" idx="0"/>
            <a:endCxn id="63" idx="0"/>
          </p:cNvCxnSpPr>
          <p:nvPr/>
        </p:nvCxnSpPr>
        <p:spPr>
          <a:xfrm rot="5400000" flipH="1" flipV="1">
            <a:off x="9377093" y="755353"/>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1F3216AE-B88A-4BC1-A6F7-67B609BA94C8}"/>
              </a:ext>
            </a:extLst>
          </p:cNvPr>
          <p:cNvSpPr/>
          <p:nvPr/>
        </p:nvSpPr>
        <p:spPr>
          <a:xfrm>
            <a:off x="7872301"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4F18BD5E-8D70-443F-9124-402F4FD4E63F}"/>
              </a:ext>
            </a:extLst>
          </p:cNvPr>
          <p:cNvSpPr/>
          <p:nvPr/>
        </p:nvSpPr>
        <p:spPr>
          <a:xfrm>
            <a:off x="803753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Rectangle 58">
            <a:extLst>
              <a:ext uri="{FF2B5EF4-FFF2-40B4-BE49-F238E27FC236}">
                <a16:creationId xmlns:a16="http://schemas.microsoft.com/office/drawing/2014/main" id="{2C049DC6-7CA4-4E1E-BA14-AA3621C29D1E}"/>
              </a:ext>
            </a:extLst>
          </p:cNvPr>
          <p:cNvSpPr/>
          <p:nvPr/>
        </p:nvSpPr>
        <p:spPr>
          <a:xfrm>
            <a:off x="10106207"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0" name="Rectangle 59">
            <a:extLst>
              <a:ext uri="{FF2B5EF4-FFF2-40B4-BE49-F238E27FC236}">
                <a16:creationId xmlns:a16="http://schemas.microsoft.com/office/drawing/2014/main" id="{B88ACF24-247E-49A7-B2C3-120C7D1377BB}"/>
              </a:ext>
            </a:extLst>
          </p:cNvPr>
          <p:cNvSpPr/>
          <p:nvPr/>
        </p:nvSpPr>
        <p:spPr>
          <a:xfrm>
            <a:off x="10576665"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8D93174-4B2F-43DF-ADD5-D3831C95EA60}"/>
              </a:ext>
            </a:extLst>
          </p:cNvPr>
          <p:cNvSpPr/>
          <p:nvPr/>
        </p:nvSpPr>
        <p:spPr>
          <a:xfrm>
            <a:off x="10741901"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96562803-02FB-47C2-B8CA-42E4524FCF6C}"/>
              </a:ext>
            </a:extLst>
          </p:cNvPr>
          <p:cNvSpPr/>
          <p:nvPr/>
        </p:nvSpPr>
        <p:spPr>
          <a:xfrm>
            <a:off x="9622721" y="1070972"/>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5AAFB662-143D-4028-B660-B3D0E5BB9D02}"/>
              </a:ext>
            </a:extLst>
          </p:cNvPr>
          <p:cNvSpPr/>
          <p:nvPr/>
        </p:nvSpPr>
        <p:spPr>
          <a:xfrm>
            <a:off x="978795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5" name="Straight Arrow Connector 64">
            <a:extLst>
              <a:ext uri="{FF2B5EF4-FFF2-40B4-BE49-F238E27FC236}">
                <a16:creationId xmlns:a16="http://schemas.microsoft.com/office/drawing/2014/main" id="{441F538D-295C-4F74-971A-76B074A73AEE}"/>
              </a:ext>
            </a:extLst>
          </p:cNvPr>
          <p:cNvCxnSpPr>
            <a:cxnSpLocks/>
            <a:stCxn id="64" idx="4"/>
            <a:endCxn id="53" idx="2"/>
          </p:cNvCxnSpPr>
          <p:nvPr/>
        </p:nvCxnSpPr>
        <p:spPr>
          <a:xfrm rot="5400000">
            <a:off x="9377093" y="1060575"/>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2" name="Straight Arrow Connector 54">
            <a:extLst>
              <a:ext uri="{FF2B5EF4-FFF2-40B4-BE49-F238E27FC236}">
                <a16:creationId xmlns:a16="http://schemas.microsoft.com/office/drawing/2014/main" id="{4EDA2738-AC7E-4BEA-8AD9-7EF8352981B0}"/>
              </a:ext>
            </a:extLst>
          </p:cNvPr>
          <p:cNvCxnSpPr>
            <a:cxnSpLocks/>
            <a:stCxn id="43" idx="0"/>
            <a:endCxn id="56" idx="0"/>
          </p:cNvCxnSpPr>
          <p:nvPr/>
        </p:nvCxnSpPr>
        <p:spPr>
          <a:xfrm rot="5400000" flipH="1" flipV="1">
            <a:off x="7626672" y="755354"/>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3" name="Straight Arrow Connector 64">
            <a:extLst>
              <a:ext uri="{FF2B5EF4-FFF2-40B4-BE49-F238E27FC236}">
                <a16:creationId xmlns:a16="http://schemas.microsoft.com/office/drawing/2014/main" id="{1D97CFE7-2696-46BC-99B5-F3FC4A630EF5}"/>
              </a:ext>
            </a:extLst>
          </p:cNvPr>
          <p:cNvCxnSpPr>
            <a:cxnSpLocks/>
            <a:stCxn id="57" idx="4"/>
            <a:endCxn id="42" idx="2"/>
          </p:cNvCxnSpPr>
          <p:nvPr/>
        </p:nvCxnSpPr>
        <p:spPr>
          <a:xfrm rot="5400000">
            <a:off x="7626673" y="1060576"/>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prepend(data)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node = new Node(data)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tail = node</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node.next</a:t>
            </a:r>
            <a:r>
              <a:rPr lang="en-US" dirty="0">
                <a:latin typeface="Consolas" panose="020B0609020204030204" pitchFamily="49" charset="0"/>
                <a:ea typeface="Times New Roman" panose="02020603050405020304" pitchFamily="18" charset="0"/>
                <a:cs typeface="Times New Roman" panose="02020603050405020304" pitchFamily="18" charset="0"/>
              </a:rPr>
              <a:t> = head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B616AC5-9118-4F07-9AEF-0900B9386DF0}"/>
              </a:ext>
            </a:extLst>
          </p:cNvPr>
          <p:cNvGrpSpPr/>
          <p:nvPr/>
        </p:nvGrpSpPr>
        <p:grpSpPr>
          <a:xfrm>
            <a:off x="4698492" y="1780725"/>
            <a:ext cx="1424402" cy="470458"/>
            <a:chOff x="4698492" y="1780725"/>
            <a:chExt cx="1424402" cy="470458"/>
          </a:xfrm>
          <a:effectLst/>
        </p:grpSpPr>
        <p:sp>
          <p:nvSpPr>
            <p:cNvPr id="30" name="Rectangle 29">
              <a:extLst>
                <a:ext uri="{FF2B5EF4-FFF2-40B4-BE49-F238E27FC236}">
                  <a16:creationId xmlns:a16="http://schemas.microsoft.com/office/drawing/2014/main" id="{B4BD9247-908F-498D-8D01-26A4634DE302}"/>
                </a:ext>
              </a:extLst>
            </p:cNvPr>
            <p:cNvSpPr/>
            <p:nvPr/>
          </p:nvSpPr>
          <p:spPr>
            <a:xfrm>
              <a:off x="5181978"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Rectangle 30">
              <a:extLst>
                <a:ext uri="{FF2B5EF4-FFF2-40B4-BE49-F238E27FC236}">
                  <a16:creationId xmlns:a16="http://schemas.microsoft.com/office/drawing/2014/main" id="{9BF7E93E-974B-44D0-AE15-0A54F4B1FA22}"/>
                </a:ext>
              </a:extLst>
            </p:cNvPr>
            <p:cNvSpPr/>
            <p:nvPr/>
          </p:nvSpPr>
          <p:spPr>
            <a:xfrm>
              <a:off x="5652436"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 name="Oval 31">
              <a:extLst>
                <a:ext uri="{FF2B5EF4-FFF2-40B4-BE49-F238E27FC236}">
                  <a16:creationId xmlns:a16="http://schemas.microsoft.com/office/drawing/2014/main" id="{50FAF64B-6E61-4704-A0CF-168132747B91}"/>
                </a:ext>
              </a:extLst>
            </p:cNvPr>
            <p:cNvSpPr/>
            <p:nvPr/>
          </p:nvSpPr>
          <p:spPr>
            <a:xfrm>
              <a:off x="5817672" y="1945962"/>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E5EA9E9C-2969-48A4-8A58-A3E08EFCEB8C}"/>
                </a:ext>
              </a:extLst>
            </p:cNvPr>
            <p:cNvSpPr/>
            <p:nvPr/>
          </p:nvSpPr>
          <p:spPr>
            <a:xfrm>
              <a:off x="4698492"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Oval 33">
              <a:extLst>
                <a:ext uri="{FF2B5EF4-FFF2-40B4-BE49-F238E27FC236}">
                  <a16:creationId xmlns:a16="http://schemas.microsoft.com/office/drawing/2014/main" id="{37780468-F851-4ED8-AD5A-0873E344A8CD}"/>
                </a:ext>
              </a:extLst>
            </p:cNvPr>
            <p:cNvSpPr/>
            <p:nvPr/>
          </p:nvSpPr>
          <p:spPr>
            <a:xfrm>
              <a:off x="4863728" y="194596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415481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496386" y="2241843"/>
            <a:ext cx="583549" cy="330882"/>
          </a:xfrm>
          <a:prstGeom prst="rect">
            <a:avLst/>
          </a:prstGeom>
          <a:noFill/>
        </p:spPr>
        <p:txBody>
          <a:bodyPr wrap="none" rtlCol="0">
            <a:spAutoFit/>
          </a:bodyPr>
          <a:lstStyle/>
          <a:p>
            <a:r>
              <a:rPr lang="en-US" sz="20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a:endCxn id="41" idx="2"/>
          </p:cNvCxnSpPr>
          <p:nvPr/>
        </p:nvCxnSpPr>
        <p:spPr>
          <a:xfrm flipV="1">
            <a:off x="6788161" y="1541432"/>
            <a:ext cx="52435" cy="70041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F36BABD2-CA59-4C0C-8E30-348780DBA14F}"/>
              </a:ext>
            </a:extLst>
          </p:cNvPr>
          <p:cNvSpPr/>
          <p:nvPr/>
        </p:nvSpPr>
        <p:spPr>
          <a:xfrm>
            <a:off x="8418307" y="2153171"/>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387159" y="1780725"/>
            <a:ext cx="470074" cy="330882"/>
          </a:xfrm>
          <a:prstGeom prst="rect">
            <a:avLst/>
          </a:prstGeom>
          <a:noFill/>
        </p:spPr>
        <p:txBody>
          <a:bodyPr wrap="none" rtlCol="0">
            <a:spAutoFit/>
          </a:bodyPr>
          <a:lstStyle/>
          <a:p>
            <a:r>
              <a:rPr lang="en-US" sz="2000" dirty="0"/>
              <a:t>size</a:t>
            </a:r>
          </a:p>
        </p:txBody>
      </p:sp>
      <p:sp>
        <p:nvSpPr>
          <p:cNvPr id="41" name="Rectangle 40">
            <a:extLst>
              <a:ext uri="{FF2B5EF4-FFF2-40B4-BE49-F238E27FC236}">
                <a16:creationId xmlns:a16="http://schemas.microsoft.com/office/drawing/2014/main" id="{1737A695-0CF3-4C59-9534-7FE287B07E92}"/>
              </a:ext>
            </a:extLst>
          </p:cNvPr>
          <p:cNvSpPr/>
          <p:nvPr/>
        </p:nvSpPr>
        <p:spPr>
          <a:xfrm>
            <a:off x="660536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2" name="Rectangle 41">
            <a:extLst>
              <a:ext uri="{FF2B5EF4-FFF2-40B4-BE49-F238E27FC236}">
                <a16:creationId xmlns:a16="http://schemas.microsoft.com/office/drawing/2014/main" id="{570BDC43-001F-4F5E-AA55-C99967E9F7BB}"/>
              </a:ext>
            </a:extLst>
          </p:cNvPr>
          <p:cNvSpPr/>
          <p:nvPr/>
        </p:nvSpPr>
        <p:spPr>
          <a:xfrm>
            <a:off x="707582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3" name="Oval 42">
            <a:extLst>
              <a:ext uri="{FF2B5EF4-FFF2-40B4-BE49-F238E27FC236}">
                <a16:creationId xmlns:a16="http://schemas.microsoft.com/office/drawing/2014/main" id="{19D89DF7-BBB9-467D-9AEF-E161304D3D65}"/>
              </a:ext>
            </a:extLst>
          </p:cNvPr>
          <p:cNvSpPr/>
          <p:nvPr/>
        </p:nvSpPr>
        <p:spPr>
          <a:xfrm>
            <a:off x="7241061" y="123621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Rectangle 44">
            <a:extLst>
              <a:ext uri="{FF2B5EF4-FFF2-40B4-BE49-F238E27FC236}">
                <a16:creationId xmlns:a16="http://schemas.microsoft.com/office/drawing/2014/main" id="{FDD90B8F-1F3F-4FAD-A8B5-5191B69CBD4E}"/>
              </a:ext>
            </a:extLst>
          </p:cNvPr>
          <p:cNvSpPr/>
          <p:nvPr/>
        </p:nvSpPr>
        <p:spPr>
          <a:xfrm>
            <a:off x="6121881"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Oval 45">
            <a:extLst>
              <a:ext uri="{FF2B5EF4-FFF2-40B4-BE49-F238E27FC236}">
                <a16:creationId xmlns:a16="http://schemas.microsoft.com/office/drawing/2014/main" id="{9E236ECE-D0DA-46C7-BBB1-01F9DFF7398B}"/>
              </a:ext>
            </a:extLst>
          </p:cNvPr>
          <p:cNvSpPr/>
          <p:nvPr/>
        </p:nvSpPr>
        <p:spPr>
          <a:xfrm>
            <a:off x="6287117"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TextBox 47">
            <a:extLst>
              <a:ext uri="{FF2B5EF4-FFF2-40B4-BE49-F238E27FC236}">
                <a16:creationId xmlns:a16="http://schemas.microsoft.com/office/drawing/2014/main" id="{C27FDA63-B3D7-4A22-884A-D80A59361334}"/>
              </a:ext>
            </a:extLst>
          </p:cNvPr>
          <p:cNvSpPr txBox="1"/>
          <p:nvPr/>
        </p:nvSpPr>
        <p:spPr>
          <a:xfrm>
            <a:off x="10093179" y="2241843"/>
            <a:ext cx="421874" cy="330882"/>
          </a:xfrm>
          <a:prstGeom prst="rect">
            <a:avLst/>
          </a:prstGeom>
          <a:noFill/>
        </p:spPr>
        <p:txBody>
          <a:bodyPr wrap="none" rtlCol="0">
            <a:spAutoFit/>
          </a:bodyPr>
          <a:lstStyle/>
          <a:p>
            <a:r>
              <a:rPr lang="en-US" sz="2000" dirty="0"/>
              <a:t>tail</a:t>
            </a:r>
          </a:p>
        </p:txBody>
      </p:sp>
      <p:cxnSp>
        <p:nvCxnSpPr>
          <p:cNvPr id="49" name="Straight Arrow Connector 48">
            <a:extLst>
              <a:ext uri="{FF2B5EF4-FFF2-40B4-BE49-F238E27FC236}">
                <a16:creationId xmlns:a16="http://schemas.microsoft.com/office/drawing/2014/main" id="{A261CF29-29E3-4859-AE19-CFABECF05252}"/>
              </a:ext>
            </a:extLst>
          </p:cNvPr>
          <p:cNvCxnSpPr>
            <a:cxnSpLocks/>
            <a:stCxn id="48" idx="0"/>
            <a:endCxn id="59" idx="2"/>
          </p:cNvCxnSpPr>
          <p:nvPr/>
        </p:nvCxnSpPr>
        <p:spPr>
          <a:xfrm flipV="1">
            <a:off x="10304116" y="1541431"/>
            <a:ext cx="37321" cy="7004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0A9D713A-FA50-470E-9088-623B9C1EB197}"/>
              </a:ext>
            </a:extLst>
          </p:cNvPr>
          <p:cNvSpPr/>
          <p:nvPr/>
        </p:nvSpPr>
        <p:spPr>
          <a:xfrm>
            <a:off x="835578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3" name="Rectangle 52">
            <a:extLst>
              <a:ext uri="{FF2B5EF4-FFF2-40B4-BE49-F238E27FC236}">
                <a16:creationId xmlns:a16="http://schemas.microsoft.com/office/drawing/2014/main" id="{B92DC86B-9223-43AA-AD64-1E68A977F298}"/>
              </a:ext>
            </a:extLst>
          </p:cNvPr>
          <p:cNvSpPr/>
          <p:nvPr/>
        </p:nvSpPr>
        <p:spPr>
          <a:xfrm>
            <a:off x="882624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129334D4-62F5-4961-80A6-59E21C8659AE}"/>
              </a:ext>
            </a:extLst>
          </p:cNvPr>
          <p:cNvSpPr/>
          <p:nvPr/>
        </p:nvSpPr>
        <p:spPr>
          <a:xfrm>
            <a:off x="8991481"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5" name="Straight Arrow Connector 54">
            <a:extLst>
              <a:ext uri="{FF2B5EF4-FFF2-40B4-BE49-F238E27FC236}">
                <a16:creationId xmlns:a16="http://schemas.microsoft.com/office/drawing/2014/main" id="{342532BD-989F-4333-89C2-40C3C6674838}"/>
              </a:ext>
            </a:extLst>
          </p:cNvPr>
          <p:cNvCxnSpPr>
            <a:cxnSpLocks/>
            <a:stCxn id="54" idx="0"/>
            <a:endCxn id="63" idx="0"/>
          </p:cNvCxnSpPr>
          <p:nvPr/>
        </p:nvCxnSpPr>
        <p:spPr>
          <a:xfrm rot="5400000" flipH="1" flipV="1">
            <a:off x="9377093" y="755353"/>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1F3216AE-B88A-4BC1-A6F7-67B609BA94C8}"/>
              </a:ext>
            </a:extLst>
          </p:cNvPr>
          <p:cNvSpPr/>
          <p:nvPr/>
        </p:nvSpPr>
        <p:spPr>
          <a:xfrm>
            <a:off x="7872301"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4F18BD5E-8D70-443F-9124-402F4FD4E63F}"/>
              </a:ext>
            </a:extLst>
          </p:cNvPr>
          <p:cNvSpPr/>
          <p:nvPr/>
        </p:nvSpPr>
        <p:spPr>
          <a:xfrm>
            <a:off x="803753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Rectangle 58">
            <a:extLst>
              <a:ext uri="{FF2B5EF4-FFF2-40B4-BE49-F238E27FC236}">
                <a16:creationId xmlns:a16="http://schemas.microsoft.com/office/drawing/2014/main" id="{2C049DC6-7CA4-4E1E-BA14-AA3621C29D1E}"/>
              </a:ext>
            </a:extLst>
          </p:cNvPr>
          <p:cNvSpPr/>
          <p:nvPr/>
        </p:nvSpPr>
        <p:spPr>
          <a:xfrm>
            <a:off x="10106207"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0" name="Rectangle 59">
            <a:extLst>
              <a:ext uri="{FF2B5EF4-FFF2-40B4-BE49-F238E27FC236}">
                <a16:creationId xmlns:a16="http://schemas.microsoft.com/office/drawing/2014/main" id="{B88ACF24-247E-49A7-B2C3-120C7D1377BB}"/>
              </a:ext>
            </a:extLst>
          </p:cNvPr>
          <p:cNvSpPr/>
          <p:nvPr/>
        </p:nvSpPr>
        <p:spPr>
          <a:xfrm>
            <a:off x="10576665"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8D93174-4B2F-43DF-ADD5-D3831C95EA60}"/>
              </a:ext>
            </a:extLst>
          </p:cNvPr>
          <p:cNvSpPr/>
          <p:nvPr/>
        </p:nvSpPr>
        <p:spPr>
          <a:xfrm>
            <a:off x="10741901"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96562803-02FB-47C2-B8CA-42E4524FCF6C}"/>
              </a:ext>
            </a:extLst>
          </p:cNvPr>
          <p:cNvSpPr/>
          <p:nvPr/>
        </p:nvSpPr>
        <p:spPr>
          <a:xfrm>
            <a:off x="9622721" y="1070972"/>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5AAFB662-143D-4028-B660-B3D0E5BB9D02}"/>
              </a:ext>
            </a:extLst>
          </p:cNvPr>
          <p:cNvSpPr/>
          <p:nvPr/>
        </p:nvSpPr>
        <p:spPr>
          <a:xfrm>
            <a:off x="978795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5" name="Straight Arrow Connector 64">
            <a:extLst>
              <a:ext uri="{FF2B5EF4-FFF2-40B4-BE49-F238E27FC236}">
                <a16:creationId xmlns:a16="http://schemas.microsoft.com/office/drawing/2014/main" id="{441F538D-295C-4F74-971A-76B074A73AEE}"/>
              </a:ext>
            </a:extLst>
          </p:cNvPr>
          <p:cNvCxnSpPr>
            <a:cxnSpLocks/>
            <a:stCxn id="64" idx="4"/>
            <a:endCxn id="53" idx="2"/>
          </p:cNvCxnSpPr>
          <p:nvPr/>
        </p:nvCxnSpPr>
        <p:spPr>
          <a:xfrm rot="5400000">
            <a:off x="9377093" y="1060575"/>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2" name="Straight Arrow Connector 54">
            <a:extLst>
              <a:ext uri="{FF2B5EF4-FFF2-40B4-BE49-F238E27FC236}">
                <a16:creationId xmlns:a16="http://schemas.microsoft.com/office/drawing/2014/main" id="{4EDA2738-AC7E-4BEA-8AD9-7EF8352981B0}"/>
              </a:ext>
            </a:extLst>
          </p:cNvPr>
          <p:cNvCxnSpPr>
            <a:cxnSpLocks/>
            <a:stCxn id="43" idx="0"/>
            <a:endCxn id="56" idx="0"/>
          </p:cNvCxnSpPr>
          <p:nvPr/>
        </p:nvCxnSpPr>
        <p:spPr>
          <a:xfrm rot="5400000" flipH="1" flipV="1">
            <a:off x="7626672" y="755354"/>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3" name="Straight Arrow Connector 64">
            <a:extLst>
              <a:ext uri="{FF2B5EF4-FFF2-40B4-BE49-F238E27FC236}">
                <a16:creationId xmlns:a16="http://schemas.microsoft.com/office/drawing/2014/main" id="{1D97CFE7-2696-46BC-99B5-F3FC4A630EF5}"/>
              </a:ext>
            </a:extLst>
          </p:cNvPr>
          <p:cNvCxnSpPr>
            <a:cxnSpLocks/>
            <a:stCxn id="57" idx="4"/>
            <a:endCxn id="42" idx="2"/>
          </p:cNvCxnSpPr>
          <p:nvPr/>
        </p:nvCxnSpPr>
        <p:spPr>
          <a:xfrm rot="5400000">
            <a:off x="7626673" y="1060576"/>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prepend(data)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node = new Node(data)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 node</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node.next</a:t>
            </a:r>
            <a:r>
              <a:rPr lang="en-US" dirty="0">
                <a:latin typeface="Consolas" panose="020B0609020204030204" pitchFamily="49" charset="0"/>
                <a:ea typeface="Times New Roman" panose="02020603050405020304" pitchFamily="18" charset="0"/>
                <a:cs typeface="Times New Roman" panose="02020603050405020304" pitchFamily="18" charset="0"/>
              </a:rPr>
              <a:t> = head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B616AC5-9118-4F07-9AEF-0900B9386DF0}"/>
              </a:ext>
            </a:extLst>
          </p:cNvPr>
          <p:cNvGrpSpPr/>
          <p:nvPr/>
        </p:nvGrpSpPr>
        <p:grpSpPr>
          <a:xfrm>
            <a:off x="4698492" y="1780725"/>
            <a:ext cx="1424402" cy="470458"/>
            <a:chOff x="4698492" y="1780725"/>
            <a:chExt cx="1424402" cy="470458"/>
          </a:xfrm>
          <a:effectLst/>
        </p:grpSpPr>
        <p:sp>
          <p:nvSpPr>
            <p:cNvPr id="30" name="Rectangle 29">
              <a:extLst>
                <a:ext uri="{FF2B5EF4-FFF2-40B4-BE49-F238E27FC236}">
                  <a16:creationId xmlns:a16="http://schemas.microsoft.com/office/drawing/2014/main" id="{B4BD9247-908F-498D-8D01-26A4634DE302}"/>
                </a:ext>
              </a:extLst>
            </p:cNvPr>
            <p:cNvSpPr/>
            <p:nvPr/>
          </p:nvSpPr>
          <p:spPr>
            <a:xfrm>
              <a:off x="5181978"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Rectangle 30">
              <a:extLst>
                <a:ext uri="{FF2B5EF4-FFF2-40B4-BE49-F238E27FC236}">
                  <a16:creationId xmlns:a16="http://schemas.microsoft.com/office/drawing/2014/main" id="{9BF7E93E-974B-44D0-AE15-0A54F4B1FA22}"/>
                </a:ext>
              </a:extLst>
            </p:cNvPr>
            <p:cNvSpPr/>
            <p:nvPr/>
          </p:nvSpPr>
          <p:spPr>
            <a:xfrm>
              <a:off x="5652436"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 name="Oval 31">
              <a:extLst>
                <a:ext uri="{FF2B5EF4-FFF2-40B4-BE49-F238E27FC236}">
                  <a16:creationId xmlns:a16="http://schemas.microsoft.com/office/drawing/2014/main" id="{50FAF64B-6E61-4704-A0CF-168132747B91}"/>
                </a:ext>
              </a:extLst>
            </p:cNvPr>
            <p:cNvSpPr/>
            <p:nvPr/>
          </p:nvSpPr>
          <p:spPr>
            <a:xfrm>
              <a:off x="5817672" y="1945962"/>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E5EA9E9C-2969-48A4-8A58-A3E08EFCEB8C}"/>
                </a:ext>
              </a:extLst>
            </p:cNvPr>
            <p:cNvSpPr/>
            <p:nvPr/>
          </p:nvSpPr>
          <p:spPr>
            <a:xfrm>
              <a:off x="4698492"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Oval 33">
              <a:extLst>
                <a:ext uri="{FF2B5EF4-FFF2-40B4-BE49-F238E27FC236}">
                  <a16:creationId xmlns:a16="http://schemas.microsoft.com/office/drawing/2014/main" id="{37780468-F851-4ED8-AD5A-0873E344A8CD}"/>
                </a:ext>
              </a:extLst>
            </p:cNvPr>
            <p:cNvSpPr/>
            <p:nvPr/>
          </p:nvSpPr>
          <p:spPr>
            <a:xfrm>
              <a:off x="4863728" y="194596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35" name="Straight Arrow Connector 64">
            <a:extLst>
              <a:ext uri="{FF2B5EF4-FFF2-40B4-BE49-F238E27FC236}">
                <a16:creationId xmlns:a16="http://schemas.microsoft.com/office/drawing/2014/main" id="{5A2F7FF9-6BC2-429E-8743-791F2A2D18FE}"/>
              </a:ext>
            </a:extLst>
          </p:cNvPr>
          <p:cNvCxnSpPr>
            <a:cxnSpLocks/>
            <a:stCxn id="46" idx="2"/>
            <a:endCxn id="30" idx="0"/>
          </p:cNvCxnSpPr>
          <p:nvPr/>
        </p:nvCxnSpPr>
        <p:spPr>
          <a:xfrm rot="10800000" flipV="1">
            <a:off x="5417207" y="1306203"/>
            <a:ext cx="869910" cy="474522"/>
          </a:xfrm>
          <a:prstGeom prst="bentConnector2">
            <a:avLst/>
          </a:prstGeom>
          <a:ln>
            <a:solidFill>
              <a:schemeClr val="accent2"/>
            </a:solidFill>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55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496386" y="2241843"/>
            <a:ext cx="583549" cy="330882"/>
          </a:xfrm>
          <a:prstGeom prst="rect">
            <a:avLst/>
          </a:prstGeom>
          <a:noFill/>
        </p:spPr>
        <p:txBody>
          <a:bodyPr wrap="none" rtlCol="0">
            <a:spAutoFit/>
          </a:bodyPr>
          <a:lstStyle/>
          <a:p>
            <a:r>
              <a:rPr lang="en-US" sz="20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0"/>
            <a:endCxn id="41" idx="2"/>
          </p:cNvCxnSpPr>
          <p:nvPr/>
        </p:nvCxnSpPr>
        <p:spPr>
          <a:xfrm flipV="1">
            <a:off x="6788161" y="1541432"/>
            <a:ext cx="52435" cy="70041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F36BABD2-CA59-4C0C-8E30-348780DBA14F}"/>
              </a:ext>
            </a:extLst>
          </p:cNvPr>
          <p:cNvSpPr/>
          <p:nvPr/>
        </p:nvSpPr>
        <p:spPr>
          <a:xfrm>
            <a:off x="8418307" y="2153171"/>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387159" y="1780725"/>
            <a:ext cx="470074" cy="330882"/>
          </a:xfrm>
          <a:prstGeom prst="rect">
            <a:avLst/>
          </a:prstGeom>
          <a:noFill/>
        </p:spPr>
        <p:txBody>
          <a:bodyPr wrap="none" rtlCol="0">
            <a:spAutoFit/>
          </a:bodyPr>
          <a:lstStyle/>
          <a:p>
            <a:r>
              <a:rPr lang="en-US" sz="2000" dirty="0"/>
              <a:t>size</a:t>
            </a:r>
          </a:p>
        </p:txBody>
      </p:sp>
      <p:sp>
        <p:nvSpPr>
          <p:cNvPr id="41" name="Rectangle 40">
            <a:extLst>
              <a:ext uri="{FF2B5EF4-FFF2-40B4-BE49-F238E27FC236}">
                <a16:creationId xmlns:a16="http://schemas.microsoft.com/office/drawing/2014/main" id="{1737A695-0CF3-4C59-9534-7FE287B07E92}"/>
              </a:ext>
            </a:extLst>
          </p:cNvPr>
          <p:cNvSpPr/>
          <p:nvPr/>
        </p:nvSpPr>
        <p:spPr>
          <a:xfrm>
            <a:off x="660536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2" name="Rectangle 41">
            <a:extLst>
              <a:ext uri="{FF2B5EF4-FFF2-40B4-BE49-F238E27FC236}">
                <a16:creationId xmlns:a16="http://schemas.microsoft.com/office/drawing/2014/main" id="{570BDC43-001F-4F5E-AA55-C99967E9F7BB}"/>
              </a:ext>
            </a:extLst>
          </p:cNvPr>
          <p:cNvSpPr/>
          <p:nvPr/>
        </p:nvSpPr>
        <p:spPr>
          <a:xfrm>
            <a:off x="707582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3" name="Oval 42">
            <a:extLst>
              <a:ext uri="{FF2B5EF4-FFF2-40B4-BE49-F238E27FC236}">
                <a16:creationId xmlns:a16="http://schemas.microsoft.com/office/drawing/2014/main" id="{19D89DF7-BBB9-467D-9AEF-E161304D3D65}"/>
              </a:ext>
            </a:extLst>
          </p:cNvPr>
          <p:cNvSpPr/>
          <p:nvPr/>
        </p:nvSpPr>
        <p:spPr>
          <a:xfrm>
            <a:off x="7241061" y="123621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Rectangle 44">
            <a:extLst>
              <a:ext uri="{FF2B5EF4-FFF2-40B4-BE49-F238E27FC236}">
                <a16:creationId xmlns:a16="http://schemas.microsoft.com/office/drawing/2014/main" id="{FDD90B8F-1F3F-4FAD-A8B5-5191B69CBD4E}"/>
              </a:ext>
            </a:extLst>
          </p:cNvPr>
          <p:cNvSpPr/>
          <p:nvPr/>
        </p:nvSpPr>
        <p:spPr>
          <a:xfrm>
            <a:off x="6121881"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Oval 45">
            <a:extLst>
              <a:ext uri="{FF2B5EF4-FFF2-40B4-BE49-F238E27FC236}">
                <a16:creationId xmlns:a16="http://schemas.microsoft.com/office/drawing/2014/main" id="{9E236ECE-D0DA-46C7-BBB1-01F9DFF7398B}"/>
              </a:ext>
            </a:extLst>
          </p:cNvPr>
          <p:cNvSpPr/>
          <p:nvPr/>
        </p:nvSpPr>
        <p:spPr>
          <a:xfrm>
            <a:off x="6287117"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TextBox 47">
            <a:extLst>
              <a:ext uri="{FF2B5EF4-FFF2-40B4-BE49-F238E27FC236}">
                <a16:creationId xmlns:a16="http://schemas.microsoft.com/office/drawing/2014/main" id="{C27FDA63-B3D7-4A22-884A-D80A59361334}"/>
              </a:ext>
            </a:extLst>
          </p:cNvPr>
          <p:cNvSpPr txBox="1"/>
          <p:nvPr/>
        </p:nvSpPr>
        <p:spPr>
          <a:xfrm>
            <a:off x="10093179" y="2241843"/>
            <a:ext cx="421874" cy="330882"/>
          </a:xfrm>
          <a:prstGeom prst="rect">
            <a:avLst/>
          </a:prstGeom>
          <a:noFill/>
        </p:spPr>
        <p:txBody>
          <a:bodyPr wrap="none" rtlCol="0">
            <a:spAutoFit/>
          </a:bodyPr>
          <a:lstStyle/>
          <a:p>
            <a:r>
              <a:rPr lang="en-US" sz="2000" dirty="0"/>
              <a:t>tail</a:t>
            </a:r>
          </a:p>
        </p:txBody>
      </p:sp>
      <p:cxnSp>
        <p:nvCxnSpPr>
          <p:cNvPr id="49" name="Straight Arrow Connector 48">
            <a:extLst>
              <a:ext uri="{FF2B5EF4-FFF2-40B4-BE49-F238E27FC236}">
                <a16:creationId xmlns:a16="http://schemas.microsoft.com/office/drawing/2014/main" id="{A261CF29-29E3-4859-AE19-CFABECF05252}"/>
              </a:ext>
            </a:extLst>
          </p:cNvPr>
          <p:cNvCxnSpPr>
            <a:cxnSpLocks/>
            <a:stCxn id="48" idx="0"/>
            <a:endCxn id="59" idx="2"/>
          </p:cNvCxnSpPr>
          <p:nvPr/>
        </p:nvCxnSpPr>
        <p:spPr>
          <a:xfrm flipV="1">
            <a:off x="10304116" y="1541431"/>
            <a:ext cx="37321" cy="7004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0A9D713A-FA50-470E-9088-623B9C1EB197}"/>
              </a:ext>
            </a:extLst>
          </p:cNvPr>
          <p:cNvSpPr/>
          <p:nvPr/>
        </p:nvSpPr>
        <p:spPr>
          <a:xfrm>
            <a:off x="835578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3" name="Rectangle 52">
            <a:extLst>
              <a:ext uri="{FF2B5EF4-FFF2-40B4-BE49-F238E27FC236}">
                <a16:creationId xmlns:a16="http://schemas.microsoft.com/office/drawing/2014/main" id="{B92DC86B-9223-43AA-AD64-1E68A977F298}"/>
              </a:ext>
            </a:extLst>
          </p:cNvPr>
          <p:cNvSpPr/>
          <p:nvPr/>
        </p:nvSpPr>
        <p:spPr>
          <a:xfrm>
            <a:off x="882624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129334D4-62F5-4961-80A6-59E21C8659AE}"/>
              </a:ext>
            </a:extLst>
          </p:cNvPr>
          <p:cNvSpPr/>
          <p:nvPr/>
        </p:nvSpPr>
        <p:spPr>
          <a:xfrm>
            <a:off x="8991481"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5" name="Straight Arrow Connector 54">
            <a:extLst>
              <a:ext uri="{FF2B5EF4-FFF2-40B4-BE49-F238E27FC236}">
                <a16:creationId xmlns:a16="http://schemas.microsoft.com/office/drawing/2014/main" id="{342532BD-989F-4333-89C2-40C3C6674838}"/>
              </a:ext>
            </a:extLst>
          </p:cNvPr>
          <p:cNvCxnSpPr>
            <a:cxnSpLocks/>
            <a:stCxn id="54" idx="0"/>
            <a:endCxn id="63" idx="0"/>
          </p:cNvCxnSpPr>
          <p:nvPr/>
        </p:nvCxnSpPr>
        <p:spPr>
          <a:xfrm rot="5400000" flipH="1" flipV="1">
            <a:off x="9377093" y="755353"/>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1F3216AE-B88A-4BC1-A6F7-67B609BA94C8}"/>
              </a:ext>
            </a:extLst>
          </p:cNvPr>
          <p:cNvSpPr/>
          <p:nvPr/>
        </p:nvSpPr>
        <p:spPr>
          <a:xfrm>
            <a:off x="7872301"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4F18BD5E-8D70-443F-9124-402F4FD4E63F}"/>
              </a:ext>
            </a:extLst>
          </p:cNvPr>
          <p:cNvSpPr/>
          <p:nvPr/>
        </p:nvSpPr>
        <p:spPr>
          <a:xfrm>
            <a:off x="803753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Rectangle 58">
            <a:extLst>
              <a:ext uri="{FF2B5EF4-FFF2-40B4-BE49-F238E27FC236}">
                <a16:creationId xmlns:a16="http://schemas.microsoft.com/office/drawing/2014/main" id="{2C049DC6-7CA4-4E1E-BA14-AA3621C29D1E}"/>
              </a:ext>
            </a:extLst>
          </p:cNvPr>
          <p:cNvSpPr/>
          <p:nvPr/>
        </p:nvSpPr>
        <p:spPr>
          <a:xfrm>
            <a:off x="10106207"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0" name="Rectangle 59">
            <a:extLst>
              <a:ext uri="{FF2B5EF4-FFF2-40B4-BE49-F238E27FC236}">
                <a16:creationId xmlns:a16="http://schemas.microsoft.com/office/drawing/2014/main" id="{B88ACF24-247E-49A7-B2C3-120C7D1377BB}"/>
              </a:ext>
            </a:extLst>
          </p:cNvPr>
          <p:cNvSpPr/>
          <p:nvPr/>
        </p:nvSpPr>
        <p:spPr>
          <a:xfrm>
            <a:off x="10576665"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8D93174-4B2F-43DF-ADD5-D3831C95EA60}"/>
              </a:ext>
            </a:extLst>
          </p:cNvPr>
          <p:cNvSpPr/>
          <p:nvPr/>
        </p:nvSpPr>
        <p:spPr>
          <a:xfrm>
            <a:off x="10741901"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96562803-02FB-47C2-B8CA-42E4524FCF6C}"/>
              </a:ext>
            </a:extLst>
          </p:cNvPr>
          <p:cNvSpPr/>
          <p:nvPr/>
        </p:nvSpPr>
        <p:spPr>
          <a:xfrm>
            <a:off x="9622721" y="1070972"/>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5AAFB662-143D-4028-B660-B3D0E5BB9D02}"/>
              </a:ext>
            </a:extLst>
          </p:cNvPr>
          <p:cNvSpPr/>
          <p:nvPr/>
        </p:nvSpPr>
        <p:spPr>
          <a:xfrm>
            <a:off x="978795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5" name="Straight Arrow Connector 64">
            <a:extLst>
              <a:ext uri="{FF2B5EF4-FFF2-40B4-BE49-F238E27FC236}">
                <a16:creationId xmlns:a16="http://schemas.microsoft.com/office/drawing/2014/main" id="{441F538D-295C-4F74-971A-76B074A73AEE}"/>
              </a:ext>
            </a:extLst>
          </p:cNvPr>
          <p:cNvCxnSpPr>
            <a:cxnSpLocks/>
            <a:stCxn id="64" idx="4"/>
            <a:endCxn id="53" idx="2"/>
          </p:cNvCxnSpPr>
          <p:nvPr/>
        </p:nvCxnSpPr>
        <p:spPr>
          <a:xfrm rot="5400000">
            <a:off x="9377093" y="1060575"/>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2" name="Straight Arrow Connector 54">
            <a:extLst>
              <a:ext uri="{FF2B5EF4-FFF2-40B4-BE49-F238E27FC236}">
                <a16:creationId xmlns:a16="http://schemas.microsoft.com/office/drawing/2014/main" id="{4EDA2738-AC7E-4BEA-8AD9-7EF8352981B0}"/>
              </a:ext>
            </a:extLst>
          </p:cNvPr>
          <p:cNvCxnSpPr>
            <a:cxnSpLocks/>
            <a:stCxn id="43" idx="0"/>
            <a:endCxn id="56" idx="0"/>
          </p:cNvCxnSpPr>
          <p:nvPr/>
        </p:nvCxnSpPr>
        <p:spPr>
          <a:xfrm rot="5400000" flipH="1" flipV="1">
            <a:off x="7626672" y="755354"/>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3" name="Straight Arrow Connector 64">
            <a:extLst>
              <a:ext uri="{FF2B5EF4-FFF2-40B4-BE49-F238E27FC236}">
                <a16:creationId xmlns:a16="http://schemas.microsoft.com/office/drawing/2014/main" id="{1D97CFE7-2696-46BC-99B5-F3FC4A630EF5}"/>
              </a:ext>
            </a:extLst>
          </p:cNvPr>
          <p:cNvCxnSpPr>
            <a:cxnSpLocks/>
            <a:stCxn id="57" idx="4"/>
            <a:endCxn id="42" idx="2"/>
          </p:cNvCxnSpPr>
          <p:nvPr/>
        </p:nvCxnSpPr>
        <p:spPr>
          <a:xfrm rot="5400000">
            <a:off x="7626673" y="1060576"/>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prepend(data)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node = new Node(data)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node.next</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 head</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B616AC5-9118-4F07-9AEF-0900B9386DF0}"/>
              </a:ext>
            </a:extLst>
          </p:cNvPr>
          <p:cNvGrpSpPr/>
          <p:nvPr/>
        </p:nvGrpSpPr>
        <p:grpSpPr>
          <a:xfrm>
            <a:off x="4698492" y="1780725"/>
            <a:ext cx="1424402" cy="470458"/>
            <a:chOff x="4698492" y="1780725"/>
            <a:chExt cx="1424402" cy="470458"/>
          </a:xfrm>
          <a:effectLst/>
        </p:grpSpPr>
        <p:sp>
          <p:nvSpPr>
            <p:cNvPr id="30" name="Rectangle 29">
              <a:extLst>
                <a:ext uri="{FF2B5EF4-FFF2-40B4-BE49-F238E27FC236}">
                  <a16:creationId xmlns:a16="http://schemas.microsoft.com/office/drawing/2014/main" id="{B4BD9247-908F-498D-8D01-26A4634DE302}"/>
                </a:ext>
              </a:extLst>
            </p:cNvPr>
            <p:cNvSpPr/>
            <p:nvPr/>
          </p:nvSpPr>
          <p:spPr>
            <a:xfrm>
              <a:off x="5181978"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Rectangle 30">
              <a:extLst>
                <a:ext uri="{FF2B5EF4-FFF2-40B4-BE49-F238E27FC236}">
                  <a16:creationId xmlns:a16="http://schemas.microsoft.com/office/drawing/2014/main" id="{9BF7E93E-974B-44D0-AE15-0A54F4B1FA22}"/>
                </a:ext>
              </a:extLst>
            </p:cNvPr>
            <p:cNvSpPr/>
            <p:nvPr/>
          </p:nvSpPr>
          <p:spPr>
            <a:xfrm>
              <a:off x="5652436"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 name="Oval 31">
              <a:extLst>
                <a:ext uri="{FF2B5EF4-FFF2-40B4-BE49-F238E27FC236}">
                  <a16:creationId xmlns:a16="http://schemas.microsoft.com/office/drawing/2014/main" id="{50FAF64B-6E61-4704-A0CF-168132747B91}"/>
                </a:ext>
              </a:extLst>
            </p:cNvPr>
            <p:cNvSpPr/>
            <p:nvPr/>
          </p:nvSpPr>
          <p:spPr>
            <a:xfrm>
              <a:off x="5817672" y="1945962"/>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E5EA9E9C-2969-48A4-8A58-A3E08EFCEB8C}"/>
                </a:ext>
              </a:extLst>
            </p:cNvPr>
            <p:cNvSpPr/>
            <p:nvPr/>
          </p:nvSpPr>
          <p:spPr>
            <a:xfrm>
              <a:off x="4698492"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Oval 33">
              <a:extLst>
                <a:ext uri="{FF2B5EF4-FFF2-40B4-BE49-F238E27FC236}">
                  <a16:creationId xmlns:a16="http://schemas.microsoft.com/office/drawing/2014/main" id="{37780468-F851-4ED8-AD5A-0873E344A8CD}"/>
                </a:ext>
              </a:extLst>
            </p:cNvPr>
            <p:cNvSpPr/>
            <p:nvPr/>
          </p:nvSpPr>
          <p:spPr>
            <a:xfrm>
              <a:off x="4863728" y="194596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35" name="Straight Arrow Connector 64">
            <a:extLst>
              <a:ext uri="{FF2B5EF4-FFF2-40B4-BE49-F238E27FC236}">
                <a16:creationId xmlns:a16="http://schemas.microsoft.com/office/drawing/2014/main" id="{5A2F7FF9-6BC2-429E-8743-791F2A2D18FE}"/>
              </a:ext>
            </a:extLst>
          </p:cNvPr>
          <p:cNvCxnSpPr>
            <a:cxnSpLocks/>
            <a:stCxn id="46" idx="2"/>
            <a:endCxn id="30" idx="0"/>
          </p:cNvCxnSpPr>
          <p:nvPr/>
        </p:nvCxnSpPr>
        <p:spPr>
          <a:xfrm rot="10800000" flipV="1">
            <a:off x="5417207" y="1306203"/>
            <a:ext cx="869910" cy="474522"/>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D23101B1-04D6-4D98-9D0C-1618282030AB}"/>
              </a:ext>
            </a:extLst>
          </p:cNvPr>
          <p:cNvCxnSpPr>
            <a:cxnSpLocks/>
            <a:stCxn id="32" idx="6"/>
            <a:endCxn id="41" idx="2"/>
          </p:cNvCxnSpPr>
          <p:nvPr/>
        </p:nvCxnSpPr>
        <p:spPr>
          <a:xfrm flipV="1">
            <a:off x="5957657" y="1541432"/>
            <a:ext cx="882939" cy="474523"/>
          </a:xfrm>
          <a:prstGeom prst="bentConnector2">
            <a:avLst/>
          </a:prstGeom>
          <a:ln>
            <a:solidFill>
              <a:schemeClr val="accent2"/>
            </a:solidFill>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3570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496386" y="2241843"/>
            <a:ext cx="583549" cy="330882"/>
          </a:xfrm>
          <a:prstGeom prst="rect">
            <a:avLst/>
          </a:prstGeom>
          <a:noFill/>
        </p:spPr>
        <p:txBody>
          <a:bodyPr wrap="none" rtlCol="0">
            <a:spAutoFit/>
          </a:bodyPr>
          <a:lstStyle/>
          <a:p>
            <a:r>
              <a:rPr lang="en-US" sz="20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endCxn id="30" idx="2"/>
          </p:cNvCxnSpPr>
          <p:nvPr/>
        </p:nvCxnSpPr>
        <p:spPr>
          <a:xfrm rot="10800000">
            <a:off x="5417208" y="2251183"/>
            <a:ext cx="1079179" cy="156102"/>
          </a:xfrm>
          <a:prstGeom prst="bentConnector2">
            <a:avLst/>
          </a:prstGeom>
          <a:ln>
            <a:solidFill>
              <a:schemeClr val="accent2"/>
            </a:solidFill>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F36BABD2-CA59-4C0C-8E30-348780DBA14F}"/>
              </a:ext>
            </a:extLst>
          </p:cNvPr>
          <p:cNvSpPr/>
          <p:nvPr/>
        </p:nvSpPr>
        <p:spPr>
          <a:xfrm>
            <a:off x="8418307" y="2153171"/>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387159" y="1780725"/>
            <a:ext cx="470074" cy="330882"/>
          </a:xfrm>
          <a:prstGeom prst="rect">
            <a:avLst/>
          </a:prstGeom>
          <a:noFill/>
        </p:spPr>
        <p:txBody>
          <a:bodyPr wrap="none" rtlCol="0">
            <a:spAutoFit/>
          </a:bodyPr>
          <a:lstStyle/>
          <a:p>
            <a:r>
              <a:rPr lang="en-US" sz="2000" dirty="0"/>
              <a:t>size</a:t>
            </a:r>
          </a:p>
        </p:txBody>
      </p:sp>
      <p:sp>
        <p:nvSpPr>
          <p:cNvPr id="41" name="Rectangle 40">
            <a:extLst>
              <a:ext uri="{FF2B5EF4-FFF2-40B4-BE49-F238E27FC236}">
                <a16:creationId xmlns:a16="http://schemas.microsoft.com/office/drawing/2014/main" id="{1737A695-0CF3-4C59-9534-7FE287B07E92}"/>
              </a:ext>
            </a:extLst>
          </p:cNvPr>
          <p:cNvSpPr/>
          <p:nvPr/>
        </p:nvSpPr>
        <p:spPr>
          <a:xfrm>
            <a:off x="660536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2" name="Rectangle 41">
            <a:extLst>
              <a:ext uri="{FF2B5EF4-FFF2-40B4-BE49-F238E27FC236}">
                <a16:creationId xmlns:a16="http://schemas.microsoft.com/office/drawing/2014/main" id="{570BDC43-001F-4F5E-AA55-C99967E9F7BB}"/>
              </a:ext>
            </a:extLst>
          </p:cNvPr>
          <p:cNvSpPr/>
          <p:nvPr/>
        </p:nvSpPr>
        <p:spPr>
          <a:xfrm>
            <a:off x="707582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3" name="Oval 42">
            <a:extLst>
              <a:ext uri="{FF2B5EF4-FFF2-40B4-BE49-F238E27FC236}">
                <a16:creationId xmlns:a16="http://schemas.microsoft.com/office/drawing/2014/main" id="{19D89DF7-BBB9-467D-9AEF-E161304D3D65}"/>
              </a:ext>
            </a:extLst>
          </p:cNvPr>
          <p:cNvSpPr/>
          <p:nvPr/>
        </p:nvSpPr>
        <p:spPr>
          <a:xfrm>
            <a:off x="7241061" y="123621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Rectangle 44">
            <a:extLst>
              <a:ext uri="{FF2B5EF4-FFF2-40B4-BE49-F238E27FC236}">
                <a16:creationId xmlns:a16="http://schemas.microsoft.com/office/drawing/2014/main" id="{FDD90B8F-1F3F-4FAD-A8B5-5191B69CBD4E}"/>
              </a:ext>
            </a:extLst>
          </p:cNvPr>
          <p:cNvSpPr/>
          <p:nvPr/>
        </p:nvSpPr>
        <p:spPr>
          <a:xfrm>
            <a:off x="6121881"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Oval 45">
            <a:extLst>
              <a:ext uri="{FF2B5EF4-FFF2-40B4-BE49-F238E27FC236}">
                <a16:creationId xmlns:a16="http://schemas.microsoft.com/office/drawing/2014/main" id="{9E236ECE-D0DA-46C7-BBB1-01F9DFF7398B}"/>
              </a:ext>
            </a:extLst>
          </p:cNvPr>
          <p:cNvSpPr/>
          <p:nvPr/>
        </p:nvSpPr>
        <p:spPr>
          <a:xfrm>
            <a:off x="6287117"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TextBox 47">
            <a:extLst>
              <a:ext uri="{FF2B5EF4-FFF2-40B4-BE49-F238E27FC236}">
                <a16:creationId xmlns:a16="http://schemas.microsoft.com/office/drawing/2014/main" id="{C27FDA63-B3D7-4A22-884A-D80A59361334}"/>
              </a:ext>
            </a:extLst>
          </p:cNvPr>
          <p:cNvSpPr txBox="1"/>
          <p:nvPr/>
        </p:nvSpPr>
        <p:spPr>
          <a:xfrm>
            <a:off x="10093179" y="2241843"/>
            <a:ext cx="421874" cy="330882"/>
          </a:xfrm>
          <a:prstGeom prst="rect">
            <a:avLst/>
          </a:prstGeom>
          <a:noFill/>
        </p:spPr>
        <p:txBody>
          <a:bodyPr wrap="none" rtlCol="0">
            <a:spAutoFit/>
          </a:bodyPr>
          <a:lstStyle/>
          <a:p>
            <a:r>
              <a:rPr lang="en-US" sz="2000" dirty="0"/>
              <a:t>tail</a:t>
            </a:r>
          </a:p>
        </p:txBody>
      </p:sp>
      <p:cxnSp>
        <p:nvCxnSpPr>
          <p:cNvPr id="49" name="Straight Arrow Connector 48">
            <a:extLst>
              <a:ext uri="{FF2B5EF4-FFF2-40B4-BE49-F238E27FC236}">
                <a16:creationId xmlns:a16="http://schemas.microsoft.com/office/drawing/2014/main" id="{A261CF29-29E3-4859-AE19-CFABECF05252}"/>
              </a:ext>
            </a:extLst>
          </p:cNvPr>
          <p:cNvCxnSpPr>
            <a:cxnSpLocks/>
            <a:stCxn id="48" idx="0"/>
            <a:endCxn id="59" idx="2"/>
          </p:cNvCxnSpPr>
          <p:nvPr/>
        </p:nvCxnSpPr>
        <p:spPr>
          <a:xfrm flipV="1">
            <a:off x="10304116" y="1541431"/>
            <a:ext cx="37321" cy="7004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0A9D713A-FA50-470E-9088-623B9C1EB197}"/>
              </a:ext>
            </a:extLst>
          </p:cNvPr>
          <p:cNvSpPr/>
          <p:nvPr/>
        </p:nvSpPr>
        <p:spPr>
          <a:xfrm>
            <a:off x="835578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3" name="Rectangle 52">
            <a:extLst>
              <a:ext uri="{FF2B5EF4-FFF2-40B4-BE49-F238E27FC236}">
                <a16:creationId xmlns:a16="http://schemas.microsoft.com/office/drawing/2014/main" id="{B92DC86B-9223-43AA-AD64-1E68A977F298}"/>
              </a:ext>
            </a:extLst>
          </p:cNvPr>
          <p:cNvSpPr/>
          <p:nvPr/>
        </p:nvSpPr>
        <p:spPr>
          <a:xfrm>
            <a:off x="882624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129334D4-62F5-4961-80A6-59E21C8659AE}"/>
              </a:ext>
            </a:extLst>
          </p:cNvPr>
          <p:cNvSpPr/>
          <p:nvPr/>
        </p:nvSpPr>
        <p:spPr>
          <a:xfrm>
            <a:off x="8991481"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5" name="Straight Arrow Connector 54">
            <a:extLst>
              <a:ext uri="{FF2B5EF4-FFF2-40B4-BE49-F238E27FC236}">
                <a16:creationId xmlns:a16="http://schemas.microsoft.com/office/drawing/2014/main" id="{342532BD-989F-4333-89C2-40C3C6674838}"/>
              </a:ext>
            </a:extLst>
          </p:cNvPr>
          <p:cNvCxnSpPr>
            <a:cxnSpLocks/>
            <a:stCxn id="54" idx="0"/>
            <a:endCxn id="63" idx="0"/>
          </p:cNvCxnSpPr>
          <p:nvPr/>
        </p:nvCxnSpPr>
        <p:spPr>
          <a:xfrm rot="5400000" flipH="1" flipV="1">
            <a:off x="9377093" y="755353"/>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1F3216AE-B88A-4BC1-A6F7-67B609BA94C8}"/>
              </a:ext>
            </a:extLst>
          </p:cNvPr>
          <p:cNvSpPr/>
          <p:nvPr/>
        </p:nvSpPr>
        <p:spPr>
          <a:xfrm>
            <a:off x="7872301"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4F18BD5E-8D70-443F-9124-402F4FD4E63F}"/>
              </a:ext>
            </a:extLst>
          </p:cNvPr>
          <p:cNvSpPr/>
          <p:nvPr/>
        </p:nvSpPr>
        <p:spPr>
          <a:xfrm>
            <a:off x="803753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Rectangle 58">
            <a:extLst>
              <a:ext uri="{FF2B5EF4-FFF2-40B4-BE49-F238E27FC236}">
                <a16:creationId xmlns:a16="http://schemas.microsoft.com/office/drawing/2014/main" id="{2C049DC6-7CA4-4E1E-BA14-AA3621C29D1E}"/>
              </a:ext>
            </a:extLst>
          </p:cNvPr>
          <p:cNvSpPr/>
          <p:nvPr/>
        </p:nvSpPr>
        <p:spPr>
          <a:xfrm>
            <a:off x="10106207"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0" name="Rectangle 59">
            <a:extLst>
              <a:ext uri="{FF2B5EF4-FFF2-40B4-BE49-F238E27FC236}">
                <a16:creationId xmlns:a16="http://schemas.microsoft.com/office/drawing/2014/main" id="{B88ACF24-247E-49A7-B2C3-120C7D1377BB}"/>
              </a:ext>
            </a:extLst>
          </p:cNvPr>
          <p:cNvSpPr/>
          <p:nvPr/>
        </p:nvSpPr>
        <p:spPr>
          <a:xfrm>
            <a:off x="10576665"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8D93174-4B2F-43DF-ADD5-D3831C95EA60}"/>
              </a:ext>
            </a:extLst>
          </p:cNvPr>
          <p:cNvSpPr/>
          <p:nvPr/>
        </p:nvSpPr>
        <p:spPr>
          <a:xfrm>
            <a:off x="10741901"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96562803-02FB-47C2-B8CA-42E4524FCF6C}"/>
              </a:ext>
            </a:extLst>
          </p:cNvPr>
          <p:cNvSpPr/>
          <p:nvPr/>
        </p:nvSpPr>
        <p:spPr>
          <a:xfrm>
            <a:off x="9622721" y="1070972"/>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5AAFB662-143D-4028-B660-B3D0E5BB9D02}"/>
              </a:ext>
            </a:extLst>
          </p:cNvPr>
          <p:cNvSpPr/>
          <p:nvPr/>
        </p:nvSpPr>
        <p:spPr>
          <a:xfrm>
            <a:off x="978795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5" name="Straight Arrow Connector 64">
            <a:extLst>
              <a:ext uri="{FF2B5EF4-FFF2-40B4-BE49-F238E27FC236}">
                <a16:creationId xmlns:a16="http://schemas.microsoft.com/office/drawing/2014/main" id="{441F538D-295C-4F74-971A-76B074A73AEE}"/>
              </a:ext>
            </a:extLst>
          </p:cNvPr>
          <p:cNvCxnSpPr>
            <a:cxnSpLocks/>
            <a:stCxn id="64" idx="4"/>
            <a:endCxn id="53" idx="2"/>
          </p:cNvCxnSpPr>
          <p:nvPr/>
        </p:nvCxnSpPr>
        <p:spPr>
          <a:xfrm rot="5400000">
            <a:off x="9377093" y="1060575"/>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2" name="Straight Arrow Connector 54">
            <a:extLst>
              <a:ext uri="{FF2B5EF4-FFF2-40B4-BE49-F238E27FC236}">
                <a16:creationId xmlns:a16="http://schemas.microsoft.com/office/drawing/2014/main" id="{4EDA2738-AC7E-4BEA-8AD9-7EF8352981B0}"/>
              </a:ext>
            </a:extLst>
          </p:cNvPr>
          <p:cNvCxnSpPr>
            <a:cxnSpLocks/>
            <a:stCxn id="43" idx="0"/>
            <a:endCxn id="56" idx="0"/>
          </p:cNvCxnSpPr>
          <p:nvPr/>
        </p:nvCxnSpPr>
        <p:spPr>
          <a:xfrm rot="5400000" flipH="1" flipV="1">
            <a:off x="7626672" y="755354"/>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3" name="Straight Arrow Connector 64">
            <a:extLst>
              <a:ext uri="{FF2B5EF4-FFF2-40B4-BE49-F238E27FC236}">
                <a16:creationId xmlns:a16="http://schemas.microsoft.com/office/drawing/2014/main" id="{1D97CFE7-2696-46BC-99B5-F3FC4A630EF5}"/>
              </a:ext>
            </a:extLst>
          </p:cNvPr>
          <p:cNvCxnSpPr>
            <a:cxnSpLocks/>
            <a:stCxn id="57" idx="4"/>
            <a:endCxn id="42" idx="2"/>
          </p:cNvCxnSpPr>
          <p:nvPr/>
        </p:nvCxnSpPr>
        <p:spPr>
          <a:xfrm rot="5400000">
            <a:off x="7626673" y="1060576"/>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prepend(data)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node = new Node(data)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node.next</a:t>
            </a:r>
            <a:r>
              <a:rPr lang="en-US" dirty="0">
                <a:latin typeface="Consolas" panose="020B0609020204030204" pitchFamily="49" charset="0"/>
                <a:ea typeface="Times New Roman" panose="02020603050405020304" pitchFamily="18" charset="0"/>
                <a:cs typeface="Times New Roman" panose="02020603050405020304" pitchFamily="18" charset="0"/>
              </a:rPr>
              <a:t> = head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head = node</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B616AC5-9118-4F07-9AEF-0900B9386DF0}"/>
              </a:ext>
            </a:extLst>
          </p:cNvPr>
          <p:cNvGrpSpPr/>
          <p:nvPr/>
        </p:nvGrpSpPr>
        <p:grpSpPr>
          <a:xfrm>
            <a:off x="4698492" y="1780725"/>
            <a:ext cx="1424402" cy="470458"/>
            <a:chOff x="4698492" y="1780725"/>
            <a:chExt cx="1424402" cy="470458"/>
          </a:xfrm>
          <a:effectLst/>
        </p:grpSpPr>
        <p:sp>
          <p:nvSpPr>
            <p:cNvPr id="30" name="Rectangle 29">
              <a:extLst>
                <a:ext uri="{FF2B5EF4-FFF2-40B4-BE49-F238E27FC236}">
                  <a16:creationId xmlns:a16="http://schemas.microsoft.com/office/drawing/2014/main" id="{B4BD9247-908F-498D-8D01-26A4634DE302}"/>
                </a:ext>
              </a:extLst>
            </p:cNvPr>
            <p:cNvSpPr/>
            <p:nvPr/>
          </p:nvSpPr>
          <p:spPr>
            <a:xfrm>
              <a:off x="5181978"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Rectangle 30">
              <a:extLst>
                <a:ext uri="{FF2B5EF4-FFF2-40B4-BE49-F238E27FC236}">
                  <a16:creationId xmlns:a16="http://schemas.microsoft.com/office/drawing/2014/main" id="{9BF7E93E-974B-44D0-AE15-0A54F4B1FA22}"/>
                </a:ext>
              </a:extLst>
            </p:cNvPr>
            <p:cNvSpPr/>
            <p:nvPr/>
          </p:nvSpPr>
          <p:spPr>
            <a:xfrm>
              <a:off x="5652436"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 name="Oval 31">
              <a:extLst>
                <a:ext uri="{FF2B5EF4-FFF2-40B4-BE49-F238E27FC236}">
                  <a16:creationId xmlns:a16="http://schemas.microsoft.com/office/drawing/2014/main" id="{50FAF64B-6E61-4704-A0CF-168132747B91}"/>
                </a:ext>
              </a:extLst>
            </p:cNvPr>
            <p:cNvSpPr/>
            <p:nvPr/>
          </p:nvSpPr>
          <p:spPr>
            <a:xfrm>
              <a:off x="5817672" y="1945962"/>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E5EA9E9C-2969-48A4-8A58-A3E08EFCEB8C}"/>
                </a:ext>
              </a:extLst>
            </p:cNvPr>
            <p:cNvSpPr/>
            <p:nvPr/>
          </p:nvSpPr>
          <p:spPr>
            <a:xfrm>
              <a:off x="4698492"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Oval 33">
              <a:extLst>
                <a:ext uri="{FF2B5EF4-FFF2-40B4-BE49-F238E27FC236}">
                  <a16:creationId xmlns:a16="http://schemas.microsoft.com/office/drawing/2014/main" id="{37780468-F851-4ED8-AD5A-0873E344A8CD}"/>
                </a:ext>
              </a:extLst>
            </p:cNvPr>
            <p:cNvSpPr/>
            <p:nvPr/>
          </p:nvSpPr>
          <p:spPr>
            <a:xfrm>
              <a:off x="4863728" y="194596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35" name="Straight Arrow Connector 64">
            <a:extLst>
              <a:ext uri="{FF2B5EF4-FFF2-40B4-BE49-F238E27FC236}">
                <a16:creationId xmlns:a16="http://schemas.microsoft.com/office/drawing/2014/main" id="{5A2F7FF9-6BC2-429E-8743-791F2A2D18FE}"/>
              </a:ext>
            </a:extLst>
          </p:cNvPr>
          <p:cNvCxnSpPr>
            <a:cxnSpLocks/>
            <a:stCxn id="46" idx="2"/>
            <a:endCxn id="30" idx="0"/>
          </p:cNvCxnSpPr>
          <p:nvPr/>
        </p:nvCxnSpPr>
        <p:spPr>
          <a:xfrm rot="10800000" flipV="1">
            <a:off x="5417207" y="1306203"/>
            <a:ext cx="869910" cy="474522"/>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D23101B1-04D6-4D98-9D0C-1618282030AB}"/>
              </a:ext>
            </a:extLst>
          </p:cNvPr>
          <p:cNvCxnSpPr>
            <a:cxnSpLocks/>
            <a:stCxn id="32" idx="6"/>
            <a:endCxn id="41" idx="2"/>
          </p:cNvCxnSpPr>
          <p:nvPr/>
        </p:nvCxnSpPr>
        <p:spPr>
          <a:xfrm flipV="1">
            <a:off x="5957657" y="1541432"/>
            <a:ext cx="882939" cy="474523"/>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383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97873" cy="523220"/>
          </a:xfrm>
          <a:prstGeom prst="rect">
            <a:avLst/>
          </a:prstGeom>
          <a:noFill/>
        </p:spPr>
        <p:txBody>
          <a:bodyPr wrap="none" rtlCol="0">
            <a:spAutoFit/>
          </a:bodyPr>
          <a:lstStyle/>
          <a:p>
            <a:r>
              <a:rPr lang="en-US" sz="2800" dirty="0">
                <a:latin typeface="Myriad Pro" panose="020B0503030403020204" pitchFamily="34" charset="0"/>
              </a:rPr>
              <a:t>Inserting </a:t>
            </a:r>
          </a:p>
        </p:txBody>
      </p:sp>
      <p:sp>
        <p:nvSpPr>
          <p:cNvPr id="10" name="TextBox 9">
            <a:extLst>
              <a:ext uri="{FF2B5EF4-FFF2-40B4-BE49-F238E27FC236}">
                <a16:creationId xmlns:a16="http://schemas.microsoft.com/office/drawing/2014/main" id="{7C5EB4A6-30A2-4CCA-B71D-BDFCC66E574B}"/>
              </a:ext>
            </a:extLst>
          </p:cNvPr>
          <p:cNvSpPr txBox="1"/>
          <p:nvPr/>
        </p:nvSpPr>
        <p:spPr>
          <a:xfrm>
            <a:off x="6496386" y="2241843"/>
            <a:ext cx="583549" cy="330882"/>
          </a:xfrm>
          <a:prstGeom prst="rect">
            <a:avLst/>
          </a:prstGeom>
          <a:noFill/>
        </p:spPr>
        <p:txBody>
          <a:bodyPr wrap="none" rtlCol="0">
            <a:spAutoFit/>
          </a:bodyPr>
          <a:lstStyle/>
          <a:p>
            <a:r>
              <a:rPr lang="en-US" sz="2000" dirty="0"/>
              <a:t>head</a:t>
            </a:r>
          </a:p>
        </p:txBody>
      </p:sp>
      <p:cxnSp>
        <p:nvCxnSpPr>
          <p:cNvPr id="11" name="Straight Arrow Connector 10">
            <a:extLst>
              <a:ext uri="{FF2B5EF4-FFF2-40B4-BE49-F238E27FC236}">
                <a16:creationId xmlns:a16="http://schemas.microsoft.com/office/drawing/2014/main" id="{BB8B8C06-6F0A-4C30-8FBC-4C1BCCFC228F}"/>
              </a:ext>
            </a:extLst>
          </p:cNvPr>
          <p:cNvCxnSpPr>
            <a:cxnSpLocks/>
            <a:stCxn id="10" idx="1"/>
            <a:endCxn id="30" idx="2"/>
          </p:cNvCxnSpPr>
          <p:nvPr/>
        </p:nvCxnSpPr>
        <p:spPr>
          <a:xfrm rot="10800000">
            <a:off x="5417208" y="2251184"/>
            <a:ext cx="1079179" cy="156101"/>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F36BABD2-CA59-4C0C-8E30-348780DBA14F}"/>
              </a:ext>
            </a:extLst>
          </p:cNvPr>
          <p:cNvSpPr/>
          <p:nvPr/>
        </p:nvSpPr>
        <p:spPr>
          <a:xfrm>
            <a:off x="8418307" y="2153171"/>
            <a:ext cx="470458" cy="470458"/>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4</a:t>
            </a:r>
          </a:p>
        </p:txBody>
      </p:sp>
      <p:sp>
        <p:nvSpPr>
          <p:cNvPr id="40" name="TextBox 39">
            <a:extLst>
              <a:ext uri="{FF2B5EF4-FFF2-40B4-BE49-F238E27FC236}">
                <a16:creationId xmlns:a16="http://schemas.microsoft.com/office/drawing/2014/main" id="{CDF32008-B527-427A-98F1-24D886A0A3B1}"/>
              </a:ext>
            </a:extLst>
          </p:cNvPr>
          <p:cNvSpPr txBox="1"/>
          <p:nvPr/>
        </p:nvSpPr>
        <p:spPr>
          <a:xfrm>
            <a:off x="8387159" y="1780725"/>
            <a:ext cx="470074" cy="330882"/>
          </a:xfrm>
          <a:prstGeom prst="rect">
            <a:avLst/>
          </a:prstGeom>
          <a:noFill/>
        </p:spPr>
        <p:txBody>
          <a:bodyPr wrap="none" rtlCol="0">
            <a:spAutoFit/>
          </a:bodyPr>
          <a:lstStyle/>
          <a:p>
            <a:r>
              <a:rPr lang="en-US" sz="2000" dirty="0"/>
              <a:t>size</a:t>
            </a:r>
          </a:p>
        </p:txBody>
      </p:sp>
      <p:sp>
        <p:nvSpPr>
          <p:cNvPr id="41" name="Rectangle 40">
            <a:extLst>
              <a:ext uri="{FF2B5EF4-FFF2-40B4-BE49-F238E27FC236}">
                <a16:creationId xmlns:a16="http://schemas.microsoft.com/office/drawing/2014/main" id="{1737A695-0CF3-4C59-9534-7FE287B07E92}"/>
              </a:ext>
            </a:extLst>
          </p:cNvPr>
          <p:cNvSpPr/>
          <p:nvPr/>
        </p:nvSpPr>
        <p:spPr>
          <a:xfrm>
            <a:off x="660536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2" name="Rectangle 41">
            <a:extLst>
              <a:ext uri="{FF2B5EF4-FFF2-40B4-BE49-F238E27FC236}">
                <a16:creationId xmlns:a16="http://schemas.microsoft.com/office/drawing/2014/main" id="{570BDC43-001F-4F5E-AA55-C99967E9F7BB}"/>
              </a:ext>
            </a:extLst>
          </p:cNvPr>
          <p:cNvSpPr/>
          <p:nvPr/>
        </p:nvSpPr>
        <p:spPr>
          <a:xfrm>
            <a:off x="707582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3" name="Oval 42">
            <a:extLst>
              <a:ext uri="{FF2B5EF4-FFF2-40B4-BE49-F238E27FC236}">
                <a16:creationId xmlns:a16="http://schemas.microsoft.com/office/drawing/2014/main" id="{19D89DF7-BBB9-467D-9AEF-E161304D3D65}"/>
              </a:ext>
            </a:extLst>
          </p:cNvPr>
          <p:cNvSpPr/>
          <p:nvPr/>
        </p:nvSpPr>
        <p:spPr>
          <a:xfrm>
            <a:off x="7241061" y="123621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Rectangle 44">
            <a:extLst>
              <a:ext uri="{FF2B5EF4-FFF2-40B4-BE49-F238E27FC236}">
                <a16:creationId xmlns:a16="http://schemas.microsoft.com/office/drawing/2014/main" id="{FDD90B8F-1F3F-4FAD-A8B5-5191B69CBD4E}"/>
              </a:ext>
            </a:extLst>
          </p:cNvPr>
          <p:cNvSpPr/>
          <p:nvPr/>
        </p:nvSpPr>
        <p:spPr>
          <a:xfrm>
            <a:off x="6121881"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Oval 45">
            <a:extLst>
              <a:ext uri="{FF2B5EF4-FFF2-40B4-BE49-F238E27FC236}">
                <a16:creationId xmlns:a16="http://schemas.microsoft.com/office/drawing/2014/main" id="{9E236ECE-D0DA-46C7-BBB1-01F9DFF7398B}"/>
              </a:ext>
            </a:extLst>
          </p:cNvPr>
          <p:cNvSpPr/>
          <p:nvPr/>
        </p:nvSpPr>
        <p:spPr>
          <a:xfrm>
            <a:off x="6287117"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TextBox 47">
            <a:extLst>
              <a:ext uri="{FF2B5EF4-FFF2-40B4-BE49-F238E27FC236}">
                <a16:creationId xmlns:a16="http://schemas.microsoft.com/office/drawing/2014/main" id="{C27FDA63-B3D7-4A22-884A-D80A59361334}"/>
              </a:ext>
            </a:extLst>
          </p:cNvPr>
          <p:cNvSpPr txBox="1"/>
          <p:nvPr/>
        </p:nvSpPr>
        <p:spPr>
          <a:xfrm>
            <a:off x="10093179" y="2241843"/>
            <a:ext cx="421874" cy="330882"/>
          </a:xfrm>
          <a:prstGeom prst="rect">
            <a:avLst/>
          </a:prstGeom>
          <a:noFill/>
        </p:spPr>
        <p:txBody>
          <a:bodyPr wrap="none" rtlCol="0">
            <a:spAutoFit/>
          </a:bodyPr>
          <a:lstStyle/>
          <a:p>
            <a:r>
              <a:rPr lang="en-US" sz="2000" dirty="0"/>
              <a:t>tail</a:t>
            </a:r>
          </a:p>
        </p:txBody>
      </p:sp>
      <p:cxnSp>
        <p:nvCxnSpPr>
          <p:cNvPr id="49" name="Straight Arrow Connector 48">
            <a:extLst>
              <a:ext uri="{FF2B5EF4-FFF2-40B4-BE49-F238E27FC236}">
                <a16:creationId xmlns:a16="http://schemas.microsoft.com/office/drawing/2014/main" id="{A261CF29-29E3-4859-AE19-CFABECF05252}"/>
              </a:ext>
            </a:extLst>
          </p:cNvPr>
          <p:cNvCxnSpPr>
            <a:cxnSpLocks/>
            <a:stCxn id="48" idx="0"/>
            <a:endCxn id="59" idx="2"/>
          </p:cNvCxnSpPr>
          <p:nvPr/>
        </p:nvCxnSpPr>
        <p:spPr>
          <a:xfrm flipV="1">
            <a:off x="10304116" y="1541431"/>
            <a:ext cx="37321" cy="7004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0A9D713A-FA50-470E-9088-623B9C1EB197}"/>
              </a:ext>
            </a:extLst>
          </p:cNvPr>
          <p:cNvSpPr/>
          <p:nvPr/>
        </p:nvSpPr>
        <p:spPr>
          <a:xfrm>
            <a:off x="8355787"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3" name="Rectangle 52">
            <a:extLst>
              <a:ext uri="{FF2B5EF4-FFF2-40B4-BE49-F238E27FC236}">
                <a16:creationId xmlns:a16="http://schemas.microsoft.com/office/drawing/2014/main" id="{B92DC86B-9223-43AA-AD64-1E68A977F298}"/>
              </a:ext>
            </a:extLst>
          </p:cNvPr>
          <p:cNvSpPr/>
          <p:nvPr/>
        </p:nvSpPr>
        <p:spPr>
          <a:xfrm>
            <a:off x="8826245"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129334D4-62F5-4961-80A6-59E21C8659AE}"/>
              </a:ext>
            </a:extLst>
          </p:cNvPr>
          <p:cNvSpPr/>
          <p:nvPr/>
        </p:nvSpPr>
        <p:spPr>
          <a:xfrm>
            <a:off x="8991481"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5" name="Straight Arrow Connector 54">
            <a:extLst>
              <a:ext uri="{FF2B5EF4-FFF2-40B4-BE49-F238E27FC236}">
                <a16:creationId xmlns:a16="http://schemas.microsoft.com/office/drawing/2014/main" id="{342532BD-989F-4333-89C2-40C3C6674838}"/>
              </a:ext>
            </a:extLst>
          </p:cNvPr>
          <p:cNvCxnSpPr>
            <a:cxnSpLocks/>
            <a:stCxn id="54" idx="0"/>
            <a:endCxn id="63" idx="0"/>
          </p:cNvCxnSpPr>
          <p:nvPr/>
        </p:nvCxnSpPr>
        <p:spPr>
          <a:xfrm rot="5400000" flipH="1" flipV="1">
            <a:off x="9377093" y="755353"/>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1F3216AE-B88A-4BC1-A6F7-67B609BA94C8}"/>
              </a:ext>
            </a:extLst>
          </p:cNvPr>
          <p:cNvSpPr/>
          <p:nvPr/>
        </p:nvSpPr>
        <p:spPr>
          <a:xfrm>
            <a:off x="7872301"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4F18BD5E-8D70-443F-9124-402F4FD4E63F}"/>
              </a:ext>
            </a:extLst>
          </p:cNvPr>
          <p:cNvSpPr/>
          <p:nvPr/>
        </p:nvSpPr>
        <p:spPr>
          <a:xfrm>
            <a:off x="803753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Rectangle 58">
            <a:extLst>
              <a:ext uri="{FF2B5EF4-FFF2-40B4-BE49-F238E27FC236}">
                <a16:creationId xmlns:a16="http://schemas.microsoft.com/office/drawing/2014/main" id="{2C049DC6-7CA4-4E1E-BA14-AA3621C29D1E}"/>
              </a:ext>
            </a:extLst>
          </p:cNvPr>
          <p:cNvSpPr/>
          <p:nvPr/>
        </p:nvSpPr>
        <p:spPr>
          <a:xfrm>
            <a:off x="10106207"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0" name="Rectangle 59">
            <a:extLst>
              <a:ext uri="{FF2B5EF4-FFF2-40B4-BE49-F238E27FC236}">
                <a16:creationId xmlns:a16="http://schemas.microsoft.com/office/drawing/2014/main" id="{B88ACF24-247E-49A7-B2C3-120C7D1377BB}"/>
              </a:ext>
            </a:extLst>
          </p:cNvPr>
          <p:cNvSpPr/>
          <p:nvPr/>
        </p:nvSpPr>
        <p:spPr>
          <a:xfrm>
            <a:off x="10576665"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8D93174-4B2F-43DF-ADD5-D3831C95EA60}"/>
              </a:ext>
            </a:extLst>
          </p:cNvPr>
          <p:cNvSpPr/>
          <p:nvPr/>
        </p:nvSpPr>
        <p:spPr>
          <a:xfrm>
            <a:off x="10741901"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a:extLst>
              <a:ext uri="{FF2B5EF4-FFF2-40B4-BE49-F238E27FC236}">
                <a16:creationId xmlns:a16="http://schemas.microsoft.com/office/drawing/2014/main" id="{96562803-02FB-47C2-B8CA-42E4524FCF6C}"/>
              </a:ext>
            </a:extLst>
          </p:cNvPr>
          <p:cNvSpPr/>
          <p:nvPr/>
        </p:nvSpPr>
        <p:spPr>
          <a:xfrm>
            <a:off x="9622721" y="1070972"/>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5AAFB662-143D-4028-B660-B3D0E5BB9D02}"/>
              </a:ext>
            </a:extLst>
          </p:cNvPr>
          <p:cNvSpPr/>
          <p:nvPr/>
        </p:nvSpPr>
        <p:spPr>
          <a:xfrm>
            <a:off x="9787957"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5" name="Straight Arrow Connector 64">
            <a:extLst>
              <a:ext uri="{FF2B5EF4-FFF2-40B4-BE49-F238E27FC236}">
                <a16:creationId xmlns:a16="http://schemas.microsoft.com/office/drawing/2014/main" id="{441F538D-295C-4F74-971A-76B074A73AEE}"/>
              </a:ext>
            </a:extLst>
          </p:cNvPr>
          <p:cNvCxnSpPr>
            <a:cxnSpLocks/>
            <a:stCxn id="64" idx="4"/>
            <a:endCxn id="53" idx="2"/>
          </p:cNvCxnSpPr>
          <p:nvPr/>
        </p:nvCxnSpPr>
        <p:spPr>
          <a:xfrm rot="5400000">
            <a:off x="9377093" y="1060575"/>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2" name="Straight Arrow Connector 54">
            <a:extLst>
              <a:ext uri="{FF2B5EF4-FFF2-40B4-BE49-F238E27FC236}">
                <a16:creationId xmlns:a16="http://schemas.microsoft.com/office/drawing/2014/main" id="{4EDA2738-AC7E-4BEA-8AD9-7EF8352981B0}"/>
              </a:ext>
            </a:extLst>
          </p:cNvPr>
          <p:cNvCxnSpPr>
            <a:cxnSpLocks/>
            <a:stCxn id="43" idx="0"/>
            <a:endCxn id="56" idx="0"/>
          </p:cNvCxnSpPr>
          <p:nvPr/>
        </p:nvCxnSpPr>
        <p:spPr>
          <a:xfrm rot="5400000" flipH="1" flipV="1">
            <a:off x="7626672" y="755354"/>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73" name="Straight Arrow Connector 64">
            <a:extLst>
              <a:ext uri="{FF2B5EF4-FFF2-40B4-BE49-F238E27FC236}">
                <a16:creationId xmlns:a16="http://schemas.microsoft.com/office/drawing/2014/main" id="{1D97CFE7-2696-46BC-99B5-F3FC4A630EF5}"/>
              </a:ext>
            </a:extLst>
          </p:cNvPr>
          <p:cNvCxnSpPr>
            <a:cxnSpLocks/>
            <a:stCxn id="57" idx="4"/>
            <a:endCxn id="42" idx="2"/>
          </p:cNvCxnSpPr>
          <p:nvPr/>
        </p:nvCxnSpPr>
        <p:spPr>
          <a:xfrm rot="5400000">
            <a:off x="7626673" y="1060576"/>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prepend(data)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node = new Node(data)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node.next</a:t>
            </a:r>
            <a:r>
              <a:rPr lang="en-US" dirty="0">
                <a:latin typeface="Consolas" panose="020B0609020204030204" pitchFamily="49" charset="0"/>
                <a:ea typeface="Times New Roman" panose="02020603050405020304" pitchFamily="18" charset="0"/>
                <a:cs typeface="Times New Roman" panose="02020603050405020304" pitchFamily="18" charset="0"/>
              </a:rPr>
              <a:t> = head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size = size + 1</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B616AC5-9118-4F07-9AEF-0900B9386DF0}"/>
              </a:ext>
            </a:extLst>
          </p:cNvPr>
          <p:cNvGrpSpPr/>
          <p:nvPr/>
        </p:nvGrpSpPr>
        <p:grpSpPr>
          <a:xfrm>
            <a:off x="4698492" y="1780725"/>
            <a:ext cx="1424402" cy="470458"/>
            <a:chOff x="4698492" y="1780725"/>
            <a:chExt cx="1424402" cy="470458"/>
          </a:xfrm>
          <a:effectLst/>
        </p:grpSpPr>
        <p:sp>
          <p:nvSpPr>
            <p:cNvPr id="30" name="Rectangle 29">
              <a:extLst>
                <a:ext uri="{FF2B5EF4-FFF2-40B4-BE49-F238E27FC236}">
                  <a16:creationId xmlns:a16="http://schemas.microsoft.com/office/drawing/2014/main" id="{B4BD9247-908F-498D-8D01-26A4634DE302}"/>
                </a:ext>
              </a:extLst>
            </p:cNvPr>
            <p:cNvSpPr/>
            <p:nvPr/>
          </p:nvSpPr>
          <p:spPr>
            <a:xfrm>
              <a:off x="5181978"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Rectangle 30">
              <a:extLst>
                <a:ext uri="{FF2B5EF4-FFF2-40B4-BE49-F238E27FC236}">
                  <a16:creationId xmlns:a16="http://schemas.microsoft.com/office/drawing/2014/main" id="{9BF7E93E-974B-44D0-AE15-0A54F4B1FA22}"/>
                </a:ext>
              </a:extLst>
            </p:cNvPr>
            <p:cNvSpPr/>
            <p:nvPr/>
          </p:nvSpPr>
          <p:spPr>
            <a:xfrm>
              <a:off x="5652436"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 name="Oval 31">
              <a:extLst>
                <a:ext uri="{FF2B5EF4-FFF2-40B4-BE49-F238E27FC236}">
                  <a16:creationId xmlns:a16="http://schemas.microsoft.com/office/drawing/2014/main" id="{50FAF64B-6E61-4704-A0CF-168132747B91}"/>
                </a:ext>
              </a:extLst>
            </p:cNvPr>
            <p:cNvSpPr/>
            <p:nvPr/>
          </p:nvSpPr>
          <p:spPr>
            <a:xfrm>
              <a:off x="5817672" y="1945962"/>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E5EA9E9C-2969-48A4-8A58-A3E08EFCEB8C}"/>
                </a:ext>
              </a:extLst>
            </p:cNvPr>
            <p:cNvSpPr/>
            <p:nvPr/>
          </p:nvSpPr>
          <p:spPr>
            <a:xfrm>
              <a:off x="4698492"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Oval 33">
              <a:extLst>
                <a:ext uri="{FF2B5EF4-FFF2-40B4-BE49-F238E27FC236}">
                  <a16:creationId xmlns:a16="http://schemas.microsoft.com/office/drawing/2014/main" id="{37780468-F851-4ED8-AD5A-0873E344A8CD}"/>
                </a:ext>
              </a:extLst>
            </p:cNvPr>
            <p:cNvSpPr/>
            <p:nvPr/>
          </p:nvSpPr>
          <p:spPr>
            <a:xfrm>
              <a:off x="4863728" y="194596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35" name="Straight Arrow Connector 64">
            <a:extLst>
              <a:ext uri="{FF2B5EF4-FFF2-40B4-BE49-F238E27FC236}">
                <a16:creationId xmlns:a16="http://schemas.microsoft.com/office/drawing/2014/main" id="{5A2F7FF9-6BC2-429E-8743-791F2A2D18FE}"/>
              </a:ext>
            </a:extLst>
          </p:cNvPr>
          <p:cNvCxnSpPr>
            <a:cxnSpLocks/>
            <a:stCxn id="46" idx="2"/>
            <a:endCxn id="30" idx="0"/>
          </p:cNvCxnSpPr>
          <p:nvPr/>
        </p:nvCxnSpPr>
        <p:spPr>
          <a:xfrm rot="10800000" flipV="1">
            <a:off x="5417207" y="1306203"/>
            <a:ext cx="869910" cy="474522"/>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D23101B1-04D6-4D98-9D0C-1618282030AB}"/>
              </a:ext>
            </a:extLst>
          </p:cNvPr>
          <p:cNvCxnSpPr>
            <a:cxnSpLocks/>
            <a:stCxn id="32" idx="6"/>
            <a:endCxn id="41" idx="2"/>
          </p:cNvCxnSpPr>
          <p:nvPr/>
        </p:nvCxnSpPr>
        <p:spPr>
          <a:xfrm flipV="1">
            <a:off x="5957657" y="1541432"/>
            <a:ext cx="882939" cy="474523"/>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179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948482" cy="523220"/>
          </a:xfrm>
          <a:prstGeom prst="rect">
            <a:avLst/>
          </a:prstGeom>
          <a:noFill/>
        </p:spPr>
        <p:txBody>
          <a:bodyPr wrap="none" rtlCol="0">
            <a:spAutoFit/>
          </a:bodyPr>
          <a:lstStyle/>
          <a:p>
            <a:r>
              <a:rPr lang="en-US" sz="2800" dirty="0">
                <a:latin typeface="Myriad Pro" panose="020B0503030403020204" pitchFamily="34" charset="0"/>
              </a:rPr>
              <a:t>Appending </a:t>
            </a:r>
          </a:p>
        </p:txBody>
      </p: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append(data)</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node = new node(data)</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tail.next</a:t>
            </a:r>
            <a:r>
              <a:rPr lang="en-US" dirty="0">
                <a:latin typeface="Consolas" panose="020B0609020204030204" pitchFamily="49" charset="0"/>
                <a:ea typeface="Times New Roman" panose="02020603050405020304" pitchFamily="18" charset="0"/>
                <a:cs typeface="Times New Roman" panose="02020603050405020304" pitchFamily="18" charset="0"/>
              </a:rPr>
              <a:t>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node.previous</a:t>
            </a:r>
            <a:r>
              <a:rPr lang="en-US" dirty="0">
                <a:latin typeface="Consolas" panose="020B0609020204030204" pitchFamily="49" charset="0"/>
                <a:ea typeface="Times New Roman" panose="02020603050405020304" pitchFamily="18" charset="0"/>
                <a:cs typeface="Times New Roman" panose="02020603050405020304" pitchFamily="18" charset="0"/>
              </a:rPr>
              <a:t> = tail</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3" name="Group 2">
            <a:extLst>
              <a:ext uri="{FF2B5EF4-FFF2-40B4-BE49-F238E27FC236}">
                <a16:creationId xmlns:a16="http://schemas.microsoft.com/office/drawing/2014/main" id="{F4B92C7D-5286-41AD-A1CB-BEFA824BB87B}"/>
              </a:ext>
            </a:extLst>
          </p:cNvPr>
          <p:cNvGrpSpPr/>
          <p:nvPr/>
        </p:nvGrpSpPr>
        <p:grpSpPr>
          <a:xfrm>
            <a:off x="4725568" y="1070972"/>
            <a:ext cx="4925242" cy="1552657"/>
            <a:chOff x="4725568" y="1070972"/>
            <a:chExt cx="4925242" cy="1552657"/>
          </a:xfrm>
        </p:grpSpPr>
        <p:sp>
          <p:nvSpPr>
            <p:cNvPr id="87" name="TextBox 86">
              <a:extLst>
                <a:ext uri="{FF2B5EF4-FFF2-40B4-BE49-F238E27FC236}">
                  <a16:creationId xmlns:a16="http://schemas.microsoft.com/office/drawing/2014/main" id="{13106B98-C5C2-474F-9AA3-61089B5C7058}"/>
                </a:ext>
              </a:extLst>
            </p:cNvPr>
            <p:cNvSpPr txBox="1"/>
            <p:nvPr/>
          </p:nvSpPr>
          <p:spPr>
            <a:xfrm>
              <a:off x="5100073" y="2241843"/>
              <a:ext cx="583549" cy="330882"/>
            </a:xfrm>
            <a:prstGeom prst="rect">
              <a:avLst/>
            </a:prstGeom>
            <a:noFill/>
          </p:spPr>
          <p:txBody>
            <a:bodyPr wrap="none" rtlCol="0">
              <a:spAutoFit/>
            </a:bodyPr>
            <a:lstStyle/>
            <a:p>
              <a:r>
                <a:rPr lang="en-US" sz="2000" dirty="0"/>
                <a:t>head</a:t>
              </a:r>
            </a:p>
          </p:txBody>
        </p:sp>
        <p:cxnSp>
          <p:nvCxnSpPr>
            <p:cNvPr id="88" name="Straight Arrow Connector 87">
              <a:extLst>
                <a:ext uri="{FF2B5EF4-FFF2-40B4-BE49-F238E27FC236}">
                  <a16:creationId xmlns:a16="http://schemas.microsoft.com/office/drawing/2014/main" id="{322E2003-29C6-47EE-AC14-3FBD5D286F4B}"/>
                </a:ext>
              </a:extLst>
            </p:cNvPr>
            <p:cNvCxnSpPr>
              <a:cxnSpLocks/>
              <a:stCxn id="87" idx="0"/>
              <a:endCxn id="91" idx="2"/>
            </p:cNvCxnSpPr>
            <p:nvPr/>
          </p:nvCxnSpPr>
          <p:spPr>
            <a:xfrm flipV="1">
              <a:off x="5391848" y="1541432"/>
              <a:ext cx="52435" cy="70041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89" name="Rectangle 88">
              <a:extLst>
                <a:ext uri="{FF2B5EF4-FFF2-40B4-BE49-F238E27FC236}">
                  <a16:creationId xmlns:a16="http://schemas.microsoft.com/office/drawing/2014/main" id="{9DAF9428-C633-493C-A435-0D9F3D665547}"/>
                </a:ext>
              </a:extLst>
            </p:cNvPr>
            <p:cNvSpPr/>
            <p:nvPr/>
          </p:nvSpPr>
          <p:spPr>
            <a:xfrm>
              <a:off x="7021994" y="2153171"/>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90" name="TextBox 89">
              <a:extLst>
                <a:ext uri="{FF2B5EF4-FFF2-40B4-BE49-F238E27FC236}">
                  <a16:creationId xmlns:a16="http://schemas.microsoft.com/office/drawing/2014/main" id="{0A9CEF7E-F14B-433A-B544-7F47688D6784}"/>
                </a:ext>
              </a:extLst>
            </p:cNvPr>
            <p:cNvSpPr txBox="1"/>
            <p:nvPr/>
          </p:nvSpPr>
          <p:spPr>
            <a:xfrm>
              <a:off x="6990846" y="1780725"/>
              <a:ext cx="470074" cy="330882"/>
            </a:xfrm>
            <a:prstGeom prst="rect">
              <a:avLst/>
            </a:prstGeom>
            <a:noFill/>
          </p:spPr>
          <p:txBody>
            <a:bodyPr wrap="none" rtlCol="0">
              <a:spAutoFit/>
            </a:bodyPr>
            <a:lstStyle/>
            <a:p>
              <a:r>
                <a:rPr lang="en-US" sz="2000" dirty="0"/>
                <a:t>size</a:t>
              </a:r>
            </a:p>
          </p:txBody>
        </p:sp>
        <p:sp>
          <p:nvSpPr>
            <p:cNvPr id="91" name="Rectangle 90">
              <a:extLst>
                <a:ext uri="{FF2B5EF4-FFF2-40B4-BE49-F238E27FC236}">
                  <a16:creationId xmlns:a16="http://schemas.microsoft.com/office/drawing/2014/main" id="{5E362B42-9449-4B0F-80AB-263138A6B06B}"/>
                </a:ext>
              </a:extLst>
            </p:cNvPr>
            <p:cNvSpPr/>
            <p:nvPr/>
          </p:nvSpPr>
          <p:spPr>
            <a:xfrm>
              <a:off x="5209054"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92" name="Rectangle 91">
              <a:extLst>
                <a:ext uri="{FF2B5EF4-FFF2-40B4-BE49-F238E27FC236}">
                  <a16:creationId xmlns:a16="http://schemas.microsoft.com/office/drawing/2014/main" id="{6EBFF1D4-9C4E-4396-B96A-4F55ECBC834E}"/>
                </a:ext>
              </a:extLst>
            </p:cNvPr>
            <p:cNvSpPr/>
            <p:nvPr/>
          </p:nvSpPr>
          <p:spPr>
            <a:xfrm>
              <a:off x="5679512"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3" name="Oval 92">
              <a:extLst>
                <a:ext uri="{FF2B5EF4-FFF2-40B4-BE49-F238E27FC236}">
                  <a16:creationId xmlns:a16="http://schemas.microsoft.com/office/drawing/2014/main" id="{A2E125D9-07CF-4484-9BD9-1C77168024B7}"/>
                </a:ext>
              </a:extLst>
            </p:cNvPr>
            <p:cNvSpPr/>
            <p:nvPr/>
          </p:nvSpPr>
          <p:spPr>
            <a:xfrm>
              <a:off x="5844748" y="123621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4" name="Rectangle 93">
              <a:extLst>
                <a:ext uri="{FF2B5EF4-FFF2-40B4-BE49-F238E27FC236}">
                  <a16:creationId xmlns:a16="http://schemas.microsoft.com/office/drawing/2014/main" id="{7D7AB570-C69A-4C6B-BC56-E0E5D333F43C}"/>
                </a:ext>
              </a:extLst>
            </p:cNvPr>
            <p:cNvSpPr/>
            <p:nvPr/>
          </p:nvSpPr>
          <p:spPr>
            <a:xfrm>
              <a:off x="4725568"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5" name="Oval 94">
              <a:extLst>
                <a:ext uri="{FF2B5EF4-FFF2-40B4-BE49-F238E27FC236}">
                  <a16:creationId xmlns:a16="http://schemas.microsoft.com/office/drawing/2014/main" id="{582BFA20-F2C2-46FD-81FB-B43580FA2CC3}"/>
                </a:ext>
              </a:extLst>
            </p:cNvPr>
            <p:cNvSpPr/>
            <p:nvPr/>
          </p:nvSpPr>
          <p:spPr>
            <a:xfrm>
              <a:off x="4890804"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6" name="TextBox 95">
              <a:extLst>
                <a:ext uri="{FF2B5EF4-FFF2-40B4-BE49-F238E27FC236}">
                  <a16:creationId xmlns:a16="http://schemas.microsoft.com/office/drawing/2014/main" id="{AD840252-14D3-4A36-8788-6B25AF26E783}"/>
                </a:ext>
              </a:extLst>
            </p:cNvPr>
            <p:cNvSpPr txBox="1"/>
            <p:nvPr/>
          </p:nvSpPr>
          <p:spPr>
            <a:xfrm>
              <a:off x="8696866" y="2241843"/>
              <a:ext cx="421874" cy="330882"/>
            </a:xfrm>
            <a:prstGeom prst="rect">
              <a:avLst/>
            </a:prstGeom>
            <a:noFill/>
          </p:spPr>
          <p:txBody>
            <a:bodyPr wrap="none" rtlCol="0">
              <a:spAutoFit/>
            </a:bodyPr>
            <a:lstStyle/>
            <a:p>
              <a:r>
                <a:rPr lang="en-US" sz="2000" dirty="0"/>
                <a:t>tail</a:t>
              </a:r>
            </a:p>
          </p:txBody>
        </p:sp>
        <p:cxnSp>
          <p:nvCxnSpPr>
            <p:cNvPr id="97" name="Straight Arrow Connector 96">
              <a:extLst>
                <a:ext uri="{FF2B5EF4-FFF2-40B4-BE49-F238E27FC236}">
                  <a16:creationId xmlns:a16="http://schemas.microsoft.com/office/drawing/2014/main" id="{2323C319-6B1C-43D9-8D2D-219B0EB9355C}"/>
                </a:ext>
              </a:extLst>
            </p:cNvPr>
            <p:cNvCxnSpPr>
              <a:cxnSpLocks/>
              <a:stCxn id="96" idx="0"/>
              <a:endCxn id="104" idx="2"/>
            </p:cNvCxnSpPr>
            <p:nvPr/>
          </p:nvCxnSpPr>
          <p:spPr>
            <a:xfrm flipV="1">
              <a:off x="8907803" y="1541431"/>
              <a:ext cx="37321" cy="7004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8" name="Rectangle 97">
              <a:extLst>
                <a:ext uri="{FF2B5EF4-FFF2-40B4-BE49-F238E27FC236}">
                  <a16:creationId xmlns:a16="http://schemas.microsoft.com/office/drawing/2014/main" id="{BAB7F63E-5F45-429B-928F-3AFD77919E3D}"/>
                </a:ext>
              </a:extLst>
            </p:cNvPr>
            <p:cNvSpPr/>
            <p:nvPr/>
          </p:nvSpPr>
          <p:spPr>
            <a:xfrm>
              <a:off x="6959474"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99" name="Rectangle 98">
              <a:extLst>
                <a:ext uri="{FF2B5EF4-FFF2-40B4-BE49-F238E27FC236}">
                  <a16:creationId xmlns:a16="http://schemas.microsoft.com/office/drawing/2014/main" id="{E5CB8633-A618-4ACA-AB7B-785D5E418A52}"/>
                </a:ext>
              </a:extLst>
            </p:cNvPr>
            <p:cNvSpPr/>
            <p:nvPr/>
          </p:nvSpPr>
          <p:spPr>
            <a:xfrm>
              <a:off x="7429932"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Oval 99">
              <a:extLst>
                <a:ext uri="{FF2B5EF4-FFF2-40B4-BE49-F238E27FC236}">
                  <a16:creationId xmlns:a16="http://schemas.microsoft.com/office/drawing/2014/main" id="{91FF10AE-F92A-4A6A-8B40-D125F7A7D4B7}"/>
                </a:ext>
              </a:extLst>
            </p:cNvPr>
            <p:cNvSpPr/>
            <p:nvPr/>
          </p:nvSpPr>
          <p:spPr>
            <a:xfrm>
              <a:off x="7595168"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1" name="Straight Arrow Connector 54">
              <a:extLst>
                <a:ext uri="{FF2B5EF4-FFF2-40B4-BE49-F238E27FC236}">
                  <a16:creationId xmlns:a16="http://schemas.microsoft.com/office/drawing/2014/main" id="{4371AE0E-02F0-4208-B8D3-4899B0138D56}"/>
                </a:ext>
              </a:extLst>
            </p:cNvPr>
            <p:cNvCxnSpPr>
              <a:cxnSpLocks/>
              <a:stCxn id="100" idx="0"/>
              <a:endCxn id="107" idx="0"/>
            </p:cNvCxnSpPr>
            <p:nvPr/>
          </p:nvCxnSpPr>
          <p:spPr>
            <a:xfrm rot="5400000" flipH="1" flipV="1">
              <a:off x="7980780" y="755353"/>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02" name="Rectangle 101">
              <a:extLst>
                <a:ext uri="{FF2B5EF4-FFF2-40B4-BE49-F238E27FC236}">
                  <a16:creationId xmlns:a16="http://schemas.microsoft.com/office/drawing/2014/main" id="{574EA048-0060-4623-BD42-C73C8CCDB5F7}"/>
                </a:ext>
              </a:extLst>
            </p:cNvPr>
            <p:cNvSpPr/>
            <p:nvPr/>
          </p:nvSpPr>
          <p:spPr>
            <a:xfrm>
              <a:off x="6475988"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3" name="Oval 102">
              <a:extLst>
                <a:ext uri="{FF2B5EF4-FFF2-40B4-BE49-F238E27FC236}">
                  <a16:creationId xmlns:a16="http://schemas.microsoft.com/office/drawing/2014/main" id="{2B9F81FC-B93A-4AD7-A8C0-70E5429F0B0D}"/>
                </a:ext>
              </a:extLst>
            </p:cNvPr>
            <p:cNvSpPr/>
            <p:nvPr/>
          </p:nvSpPr>
          <p:spPr>
            <a:xfrm>
              <a:off x="6641224"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4" name="Rectangle 103">
              <a:extLst>
                <a:ext uri="{FF2B5EF4-FFF2-40B4-BE49-F238E27FC236}">
                  <a16:creationId xmlns:a16="http://schemas.microsoft.com/office/drawing/2014/main" id="{8B5CCD62-FF49-4B45-BD66-C972492C9698}"/>
                </a:ext>
              </a:extLst>
            </p:cNvPr>
            <p:cNvSpPr/>
            <p:nvPr/>
          </p:nvSpPr>
          <p:spPr>
            <a:xfrm>
              <a:off x="8709894"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5" name="Rectangle 104">
              <a:extLst>
                <a:ext uri="{FF2B5EF4-FFF2-40B4-BE49-F238E27FC236}">
                  <a16:creationId xmlns:a16="http://schemas.microsoft.com/office/drawing/2014/main" id="{4F6D99C4-91E5-41F8-B000-3F9DFED1AC1D}"/>
                </a:ext>
              </a:extLst>
            </p:cNvPr>
            <p:cNvSpPr/>
            <p:nvPr/>
          </p:nvSpPr>
          <p:spPr>
            <a:xfrm>
              <a:off x="9180352"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Oval 105">
              <a:extLst>
                <a:ext uri="{FF2B5EF4-FFF2-40B4-BE49-F238E27FC236}">
                  <a16:creationId xmlns:a16="http://schemas.microsoft.com/office/drawing/2014/main" id="{2E69252A-46ED-4294-A597-6A7E2821B770}"/>
                </a:ext>
              </a:extLst>
            </p:cNvPr>
            <p:cNvSpPr/>
            <p:nvPr/>
          </p:nvSpPr>
          <p:spPr>
            <a:xfrm>
              <a:off x="9345588"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7" name="Rectangle 106">
              <a:extLst>
                <a:ext uri="{FF2B5EF4-FFF2-40B4-BE49-F238E27FC236}">
                  <a16:creationId xmlns:a16="http://schemas.microsoft.com/office/drawing/2014/main" id="{5CFA53CA-0FB2-405F-82CB-1D2A9ED9D328}"/>
                </a:ext>
              </a:extLst>
            </p:cNvPr>
            <p:cNvSpPr/>
            <p:nvPr/>
          </p:nvSpPr>
          <p:spPr>
            <a:xfrm>
              <a:off x="8226408" y="1070972"/>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8" name="Oval 107">
              <a:extLst>
                <a:ext uri="{FF2B5EF4-FFF2-40B4-BE49-F238E27FC236}">
                  <a16:creationId xmlns:a16="http://schemas.microsoft.com/office/drawing/2014/main" id="{FDFB635B-831D-4370-855D-F0DC4E6902EF}"/>
                </a:ext>
              </a:extLst>
            </p:cNvPr>
            <p:cNvSpPr/>
            <p:nvPr/>
          </p:nvSpPr>
          <p:spPr>
            <a:xfrm>
              <a:off x="8391644"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9" name="Straight Arrow Connector 64">
              <a:extLst>
                <a:ext uri="{FF2B5EF4-FFF2-40B4-BE49-F238E27FC236}">
                  <a16:creationId xmlns:a16="http://schemas.microsoft.com/office/drawing/2014/main" id="{93F6AD02-1B07-476F-B6F6-8B2B462E2D80}"/>
                </a:ext>
              </a:extLst>
            </p:cNvPr>
            <p:cNvCxnSpPr>
              <a:cxnSpLocks/>
              <a:stCxn id="108" idx="4"/>
              <a:endCxn id="99" idx="2"/>
            </p:cNvCxnSpPr>
            <p:nvPr/>
          </p:nvCxnSpPr>
          <p:spPr>
            <a:xfrm rot="5400000">
              <a:off x="7980780" y="1060575"/>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0" name="Straight Arrow Connector 54">
              <a:extLst>
                <a:ext uri="{FF2B5EF4-FFF2-40B4-BE49-F238E27FC236}">
                  <a16:creationId xmlns:a16="http://schemas.microsoft.com/office/drawing/2014/main" id="{694CAC39-E41E-4200-9405-462423AFE2D8}"/>
                </a:ext>
              </a:extLst>
            </p:cNvPr>
            <p:cNvCxnSpPr>
              <a:cxnSpLocks/>
              <a:stCxn id="93" idx="0"/>
              <a:endCxn id="102" idx="0"/>
            </p:cNvCxnSpPr>
            <p:nvPr/>
          </p:nvCxnSpPr>
          <p:spPr>
            <a:xfrm rot="5400000" flipH="1" flipV="1">
              <a:off x="6230359" y="755354"/>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1" name="Straight Arrow Connector 64">
              <a:extLst>
                <a:ext uri="{FF2B5EF4-FFF2-40B4-BE49-F238E27FC236}">
                  <a16:creationId xmlns:a16="http://schemas.microsoft.com/office/drawing/2014/main" id="{89E0C7BD-C83C-4474-9E5C-A51D39C62976}"/>
                </a:ext>
              </a:extLst>
            </p:cNvPr>
            <p:cNvCxnSpPr>
              <a:cxnSpLocks/>
              <a:stCxn id="103" idx="4"/>
              <a:endCxn id="92" idx="2"/>
            </p:cNvCxnSpPr>
            <p:nvPr/>
          </p:nvCxnSpPr>
          <p:spPr>
            <a:xfrm rot="5400000">
              <a:off x="6230360" y="1060576"/>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41552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948482" cy="523220"/>
          </a:xfrm>
          <a:prstGeom prst="rect">
            <a:avLst/>
          </a:prstGeom>
          <a:noFill/>
        </p:spPr>
        <p:txBody>
          <a:bodyPr wrap="none" rtlCol="0">
            <a:spAutoFit/>
          </a:bodyPr>
          <a:lstStyle/>
          <a:p>
            <a:r>
              <a:rPr lang="en-US" sz="2800" dirty="0">
                <a:latin typeface="Myriad Pro" panose="020B0503030403020204" pitchFamily="34" charset="0"/>
              </a:rPr>
              <a:t>Appending </a:t>
            </a:r>
          </a:p>
        </p:txBody>
      </p: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append(data)</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node = new node(data)</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tail.next</a:t>
            </a:r>
            <a:r>
              <a:rPr lang="en-US" dirty="0">
                <a:latin typeface="Consolas" panose="020B0609020204030204" pitchFamily="49" charset="0"/>
                <a:ea typeface="Times New Roman" panose="02020603050405020304" pitchFamily="18" charset="0"/>
                <a:cs typeface="Times New Roman" panose="02020603050405020304" pitchFamily="18" charset="0"/>
              </a:rPr>
              <a:t>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node.previous</a:t>
            </a:r>
            <a:r>
              <a:rPr lang="en-US" dirty="0">
                <a:latin typeface="Consolas" panose="020B0609020204030204" pitchFamily="49" charset="0"/>
                <a:ea typeface="Times New Roman" panose="02020603050405020304" pitchFamily="18" charset="0"/>
                <a:cs typeface="Times New Roman" panose="02020603050405020304" pitchFamily="18" charset="0"/>
              </a:rPr>
              <a:t> = tail</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38" name="TextBox 37">
            <a:extLst>
              <a:ext uri="{FF2B5EF4-FFF2-40B4-BE49-F238E27FC236}">
                <a16:creationId xmlns:a16="http://schemas.microsoft.com/office/drawing/2014/main" id="{EC6E9C72-515E-4911-ADFA-3148B41A078B}"/>
              </a:ext>
            </a:extLst>
          </p:cNvPr>
          <p:cNvSpPr txBox="1"/>
          <p:nvPr/>
        </p:nvSpPr>
        <p:spPr>
          <a:xfrm>
            <a:off x="5100073" y="2241843"/>
            <a:ext cx="583549" cy="330882"/>
          </a:xfrm>
          <a:prstGeom prst="rect">
            <a:avLst/>
          </a:prstGeom>
          <a:noFill/>
        </p:spPr>
        <p:txBody>
          <a:bodyPr wrap="none" rtlCol="0">
            <a:spAutoFit/>
          </a:bodyPr>
          <a:lstStyle/>
          <a:p>
            <a:r>
              <a:rPr lang="en-US" sz="2000" dirty="0"/>
              <a:t>head</a:t>
            </a:r>
          </a:p>
        </p:txBody>
      </p:sp>
      <p:cxnSp>
        <p:nvCxnSpPr>
          <p:cNvPr id="44" name="Straight Arrow Connector 43">
            <a:extLst>
              <a:ext uri="{FF2B5EF4-FFF2-40B4-BE49-F238E27FC236}">
                <a16:creationId xmlns:a16="http://schemas.microsoft.com/office/drawing/2014/main" id="{BC215707-C776-42B3-A038-8BDFC689FA85}"/>
              </a:ext>
            </a:extLst>
          </p:cNvPr>
          <p:cNvCxnSpPr>
            <a:cxnSpLocks/>
            <a:stCxn id="38" idx="0"/>
            <a:endCxn id="51" idx="2"/>
          </p:cNvCxnSpPr>
          <p:nvPr/>
        </p:nvCxnSpPr>
        <p:spPr>
          <a:xfrm flipV="1">
            <a:off x="5391848" y="1541432"/>
            <a:ext cx="52435" cy="70041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F6A3CDD8-87C0-44EC-9F77-DC66332345A4}"/>
              </a:ext>
            </a:extLst>
          </p:cNvPr>
          <p:cNvSpPr/>
          <p:nvPr/>
        </p:nvSpPr>
        <p:spPr>
          <a:xfrm>
            <a:off x="7021994" y="2153171"/>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50" name="TextBox 49">
            <a:extLst>
              <a:ext uri="{FF2B5EF4-FFF2-40B4-BE49-F238E27FC236}">
                <a16:creationId xmlns:a16="http://schemas.microsoft.com/office/drawing/2014/main" id="{09997813-A8FB-4097-A861-739E14A47F92}"/>
              </a:ext>
            </a:extLst>
          </p:cNvPr>
          <p:cNvSpPr txBox="1"/>
          <p:nvPr/>
        </p:nvSpPr>
        <p:spPr>
          <a:xfrm>
            <a:off x="6990846" y="1780725"/>
            <a:ext cx="470074" cy="330882"/>
          </a:xfrm>
          <a:prstGeom prst="rect">
            <a:avLst/>
          </a:prstGeom>
          <a:noFill/>
        </p:spPr>
        <p:txBody>
          <a:bodyPr wrap="none" rtlCol="0">
            <a:spAutoFit/>
          </a:bodyPr>
          <a:lstStyle/>
          <a:p>
            <a:r>
              <a:rPr lang="en-US" sz="2000" dirty="0"/>
              <a:t>size</a:t>
            </a:r>
          </a:p>
        </p:txBody>
      </p:sp>
      <p:sp>
        <p:nvSpPr>
          <p:cNvPr id="51" name="Rectangle 50">
            <a:extLst>
              <a:ext uri="{FF2B5EF4-FFF2-40B4-BE49-F238E27FC236}">
                <a16:creationId xmlns:a16="http://schemas.microsoft.com/office/drawing/2014/main" id="{428DCC27-8007-490D-8004-4AF4C3301DE9}"/>
              </a:ext>
            </a:extLst>
          </p:cNvPr>
          <p:cNvSpPr/>
          <p:nvPr/>
        </p:nvSpPr>
        <p:spPr>
          <a:xfrm>
            <a:off x="5209054"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58" name="Rectangle 57">
            <a:extLst>
              <a:ext uri="{FF2B5EF4-FFF2-40B4-BE49-F238E27FC236}">
                <a16:creationId xmlns:a16="http://schemas.microsoft.com/office/drawing/2014/main" id="{16CD9B0B-17E5-41E9-A086-AF4DDACE15F0}"/>
              </a:ext>
            </a:extLst>
          </p:cNvPr>
          <p:cNvSpPr/>
          <p:nvPr/>
        </p:nvSpPr>
        <p:spPr>
          <a:xfrm>
            <a:off x="5679512"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2" name="Oval 61">
            <a:extLst>
              <a:ext uri="{FF2B5EF4-FFF2-40B4-BE49-F238E27FC236}">
                <a16:creationId xmlns:a16="http://schemas.microsoft.com/office/drawing/2014/main" id="{84F9F562-B78D-4A0F-A775-4D346697241E}"/>
              </a:ext>
            </a:extLst>
          </p:cNvPr>
          <p:cNvSpPr/>
          <p:nvPr/>
        </p:nvSpPr>
        <p:spPr>
          <a:xfrm>
            <a:off x="5844748" y="123621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Rectangle 65">
            <a:extLst>
              <a:ext uri="{FF2B5EF4-FFF2-40B4-BE49-F238E27FC236}">
                <a16:creationId xmlns:a16="http://schemas.microsoft.com/office/drawing/2014/main" id="{5A83B923-1D20-4FE4-B5AA-D8259F668B2A}"/>
              </a:ext>
            </a:extLst>
          </p:cNvPr>
          <p:cNvSpPr/>
          <p:nvPr/>
        </p:nvSpPr>
        <p:spPr>
          <a:xfrm>
            <a:off x="4725568"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7" name="Oval 66">
            <a:extLst>
              <a:ext uri="{FF2B5EF4-FFF2-40B4-BE49-F238E27FC236}">
                <a16:creationId xmlns:a16="http://schemas.microsoft.com/office/drawing/2014/main" id="{121008C1-A067-4DA1-A665-2B37ECE8D0B7}"/>
              </a:ext>
            </a:extLst>
          </p:cNvPr>
          <p:cNvSpPr/>
          <p:nvPr/>
        </p:nvSpPr>
        <p:spPr>
          <a:xfrm>
            <a:off x="4890804"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TextBox 67">
            <a:extLst>
              <a:ext uri="{FF2B5EF4-FFF2-40B4-BE49-F238E27FC236}">
                <a16:creationId xmlns:a16="http://schemas.microsoft.com/office/drawing/2014/main" id="{B8840CDC-072D-4546-A290-D850DB52E171}"/>
              </a:ext>
            </a:extLst>
          </p:cNvPr>
          <p:cNvSpPr txBox="1"/>
          <p:nvPr/>
        </p:nvSpPr>
        <p:spPr>
          <a:xfrm>
            <a:off x="8696866" y="2241843"/>
            <a:ext cx="421874" cy="330882"/>
          </a:xfrm>
          <a:prstGeom prst="rect">
            <a:avLst/>
          </a:prstGeom>
          <a:noFill/>
        </p:spPr>
        <p:txBody>
          <a:bodyPr wrap="none" rtlCol="0">
            <a:spAutoFit/>
          </a:bodyPr>
          <a:lstStyle/>
          <a:p>
            <a:r>
              <a:rPr lang="en-US" sz="2000" dirty="0"/>
              <a:t>tail</a:t>
            </a:r>
          </a:p>
        </p:txBody>
      </p:sp>
      <p:cxnSp>
        <p:nvCxnSpPr>
          <p:cNvPr id="69" name="Straight Arrow Connector 68">
            <a:extLst>
              <a:ext uri="{FF2B5EF4-FFF2-40B4-BE49-F238E27FC236}">
                <a16:creationId xmlns:a16="http://schemas.microsoft.com/office/drawing/2014/main" id="{FCB25C07-4FC5-4AB9-A4F7-719735D3B874}"/>
              </a:ext>
            </a:extLst>
          </p:cNvPr>
          <p:cNvCxnSpPr>
            <a:cxnSpLocks/>
            <a:stCxn id="68" idx="0"/>
            <a:endCxn id="78" idx="2"/>
          </p:cNvCxnSpPr>
          <p:nvPr/>
        </p:nvCxnSpPr>
        <p:spPr>
          <a:xfrm flipV="1">
            <a:off x="8907803" y="1541431"/>
            <a:ext cx="37321" cy="700412"/>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0" name="Rectangle 69">
            <a:extLst>
              <a:ext uri="{FF2B5EF4-FFF2-40B4-BE49-F238E27FC236}">
                <a16:creationId xmlns:a16="http://schemas.microsoft.com/office/drawing/2014/main" id="{9AE9E89F-C38C-4940-ABAA-44817D032B19}"/>
              </a:ext>
            </a:extLst>
          </p:cNvPr>
          <p:cNvSpPr/>
          <p:nvPr/>
        </p:nvSpPr>
        <p:spPr>
          <a:xfrm>
            <a:off x="6959474"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71" name="Rectangle 70">
            <a:extLst>
              <a:ext uri="{FF2B5EF4-FFF2-40B4-BE49-F238E27FC236}">
                <a16:creationId xmlns:a16="http://schemas.microsoft.com/office/drawing/2014/main" id="{0B5FB288-99BA-4BAD-A457-CCB48F7EC4B0}"/>
              </a:ext>
            </a:extLst>
          </p:cNvPr>
          <p:cNvSpPr/>
          <p:nvPr/>
        </p:nvSpPr>
        <p:spPr>
          <a:xfrm>
            <a:off x="7429932"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Oval 73">
            <a:extLst>
              <a:ext uri="{FF2B5EF4-FFF2-40B4-BE49-F238E27FC236}">
                <a16:creationId xmlns:a16="http://schemas.microsoft.com/office/drawing/2014/main" id="{72AE1D2E-4CAC-4253-8CEC-38246DE80779}"/>
              </a:ext>
            </a:extLst>
          </p:cNvPr>
          <p:cNvSpPr/>
          <p:nvPr/>
        </p:nvSpPr>
        <p:spPr>
          <a:xfrm>
            <a:off x="7595168"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5" name="Straight Arrow Connector 54">
            <a:extLst>
              <a:ext uri="{FF2B5EF4-FFF2-40B4-BE49-F238E27FC236}">
                <a16:creationId xmlns:a16="http://schemas.microsoft.com/office/drawing/2014/main" id="{03ED4E0A-2427-4EA3-8031-AF24BF46E7D1}"/>
              </a:ext>
            </a:extLst>
          </p:cNvPr>
          <p:cNvCxnSpPr>
            <a:cxnSpLocks/>
            <a:stCxn id="74" idx="0"/>
            <a:endCxn id="81" idx="0"/>
          </p:cNvCxnSpPr>
          <p:nvPr/>
        </p:nvCxnSpPr>
        <p:spPr>
          <a:xfrm rot="5400000" flipH="1" flipV="1">
            <a:off x="7980780" y="755353"/>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6" name="Rectangle 75">
            <a:extLst>
              <a:ext uri="{FF2B5EF4-FFF2-40B4-BE49-F238E27FC236}">
                <a16:creationId xmlns:a16="http://schemas.microsoft.com/office/drawing/2014/main" id="{BB8DDAB0-7D61-4891-9E12-1B10602B68CC}"/>
              </a:ext>
            </a:extLst>
          </p:cNvPr>
          <p:cNvSpPr/>
          <p:nvPr/>
        </p:nvSpPr>
        <p:spPr>
          <a:xfrm>
            <a:off x="6475988"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7" name="Oval 76">
            <a:extLst>
              <a:ext uri="{FF2B5EF4-FFF2-40B4-BE49-F238E27FC236}">
                <a16:creationId xmlns:a16="http://schemas.microsoft.com/office/drawing/2014/main" id="{AC5FED6F-8195-4A2B-803D-EF57BDDC51AB}"/>
              </a:ext>
            </a:extLst>
          </p:cNvPr>
          <p:cNvSpPr/>
          <p:nvPr/>
        </p:nvSpPr>
        <p:spPr>
          <a:xfrm>
            <a:off x="6641224"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59386E6F-240A-4AC0-A151-4A55BB16CD15}"/>
              </a:ext>
            </a:extLst>
          </p:cNvPr>
          <p:cNvSpPr/>
          <p:nvPr/>
        </p:nvSpPr>
        <p:spPr>
          <a:xfrm>
            <a:off x="8709894"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79" name="Rectangle 78">
            <a:extLst>
              <a:ext uri="{FF2B5EF4-FFF2-40B4-BE49-F238E27FC236}">
                <a16:creationId xmlns:a16="http://schemas.microsoft.com/office/drawing/2014/main" id="{C15E7355-1A34-4956-BDB9-C4660E58E9FA}"/>
              </a:ext>
            </a:extLst>
          </p:cNvPr>
          <p:cNvSpPr/>
          <p:nvPr/>
        </p:nvSpPr>
        <p:spPr>
          <a:xfrm>
            <a:off x="9180352"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Oval 79">
            <a:extLst>
              <a:ext uri="{FF2B5EF4-FFF2-40B4-BE49-F238E27FC236}">
                <a16:creationId xmlns:a16="http://schemas.microsoft.com/office/drawing/2014/main" id="{8649698B-C60E-4309-8D33-1E0D6D009CB7}"/>
              </a:ext>
            </a:extLst>
          </p:cNvPr>
          <p:cNvSpPr/>
          <p:nvPr/>
        </p:nvSpPr>
        <p:spPr>
          <a:xfrm>
            <a:off x="9345588"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BB7028E5-0791-4AD7-8992-71D48D00AE66}"/>
              </a:ext>
            </a:extLst>
          </p:cNvPr>
          <p:cNvSpPr/>
          <p:nvPr/>
        </p:nvSpPr>
        <p:spPr>
          <a:xfrm>
            <a:off x="8226408" y="1070972"/>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AAB31F39-59B9-44C8-9C96-BE9C90FF59CD}"/>
              </a:ext>
            </a:extLst>
          </p:cNvPr>
          <p:cNvSpPr/>
          <p:nvPr/>
        </p:nvSpPr>
        <p:spPr>
          <a:xfrm>
            <a:off x="8391644"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4" name="Straight Arrow Connector 64">
            <a:extLst>
              <a:ext uri="{FF2B5EF4-FFF2-40B4-BE49-F238E27FC236}">
                <a16:creationId xmlns:a16="http://schemas.microsoft.com/office/drawing/2014/main" id="{82BAA8A3-1DB4-42E0-8A60-5C2661F68230}"/>
              </a:ext>
            </a:extLst>
          </p:cNvPr>
          <p:cNvCxnSpPr>
            <a:cxnSpLocks/>
            <a:stCxn id="82" idx="4"/>
            <a:endCxn id="71" idx="2"/>
          </p:cNvCxnSpPr>
          <p:nvPr/>
        </p:nvCxnSpPr>
        <p:spPr>
          <a:xfrm rot="5400000">
            <a:off x="7980780" y="1060575"/>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85" name="Straight Arrow Connector 54">
            <a:extLst>
              <a:ext uri="{FF2B5EF4-FFF2-40B4-BE49-F238E27FC236}">
                <a16:creationId xmlns:a16="http://schemas.microsoft.com/office/drawing/2014/main" id="{E5934BAE-7FBE-4A40-B19C-D4D4E1843352}"/>
              </a:ext>
            </a:extLst>
          </p:cNvPr>
          <p:cNvCxnSpPr>
            <a:cxnSpLocks/>
            <a:stCxn id="62" idx="0"/>
            <a:endCxn id="76" idx="0"/>
          </p:cNvCxnSpPr>
          <p:nvPr/>
        </p:nvCxnSpPr>
        <p:spPr>
          <a:xfrm rot="5400000" flipH="1" flipV="1">
            <a:off x="6230359" y="755354"/>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86" name="Straight Arrow Connector 64">
            <a:extLst>
              <a:ext uri="{FF2B5EF4-FFF2-40B4-BE49-F238E27FC236}">
                <a16:creationId xmlns:a16="http://schemas.microsoft.com/office/drawing/2014/main" id="{02B30B55-3B2E-4C75-BD03-641D59FA092E}"/>
              </a:ext>
            </a:extLst>
          </p:cNvPr>
          <p:cNvCxnSpPr>
            <a:cxnSpLocks/>
            <a:stCxn id="77" idx="4"/>
            <a:endCxn id="58" idx="2"/>
          </p:cNvCxnSpPr>
          <p:nvPr/>
        </p:nvCxnSpPr>
        <p:spPr>
          <a:xfrm rot="5400000">
            <a:off x="6230360" y="1060576"/>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30" name="Group 29">
            <a:extLst>
              <a:ext uri="{FF2B5EF4-FFF2-40B4-BE49-F238E27FC236}">
                <a16:creationId xmlns:a16="http://schemas.microsoft.com/office/drawing/2014/main" id="{443F230D-6289-4F84-B426-B3C91A9A9262}"/>
              </a:ext>
            </a:extLst>
          </p:cNvPr>
          <p:cNvGrpSpPr/>
          <p:nvPr/>
        </p:nvGrpSpPr>
        <p:grpSpPr>
          <a:xfrm>
            <a:off x="10048307" y="1077307"/>
            <a:ext cx="1424402" cy="470458"/>
            <a:chOff x="4698492" y="1780725"/>
            <a:chExt cx="1424402" cy="470458"/>
          </a:xfrm>
          <a:effectLst>
            <a:glow rad="228600">
              <a:schemeClr val="accent5">
                <a:satMod val="175000"/>
                <a:alpha val="40000"/>
              </a:schemeClr>
            </a:glow>
          </a:effectLst>
        </p:grpSpPr>
        <p:sp>
          <p:nvSpPr>
            <p:cNvPr id="31" name="Rectangle 30">
              <a:extLst>
                <a:ext uri="{FF2B5EF4-FFF2-40B4-BE49-F238E27FC236}">
                  <a16:creationId xmlns:a16="http://schemas.microsoft.com/office/drawing/2014/main" id="{DC0E9F2C-C1C1-465B-BFCF-DF2EDB28770F}"/>
                </a:ext>
              </a:extLst>
            </p:cNvPr>
            <p:cNvSpPr/>
            <p:nvPr/>
          </p:nvSpPr>
          <p:spPr>
            <a:xfrm>
              <a:off x="5181978"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2" name="Rectangle 31">
              <a:extLst>
                <a:ext uri="{FF2B5EF4-FFF2-40B4-BE49-F238E27FC236}">
                  <a16:creationId xmlns:a16="http://schemas.microsoft.com/office/drawing/2014/main" id="{7DE70012-CEAC-461F-A1EC-7616ED4BEFE5}"/>
                </a:ext>
              </a:extLst>
            </p:cNvPr>
            <p:cNvSpPr/>
            <p:nvPr/>
          </p:nvSpPr>
          <p:spPr>
            <a:xfrm>
              <a:off x="5652436"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Oval 32">
              <a:extLst>
                <a:ext uri="{FF2B5EF4-FFF2-40B4-BE49-F238E27FC236}">
                  <a16:creationId xmlns:a16="http://schemas.microsoft.com/office/drawing/2014/main" id="{B5633F85-D1F1-45EF-8F5D-0567023D930D}"/>
                </a:ext>
              </a:extLst>
            </p:cNvPr>
            <p:cNvSpPr/>
            <p:nvPr/>
          </p:nvSpPr>
          <p:spPr>
            <a:xfrm>
              <a:off x="5817672" y="1945962"/>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4" name="Rectangle 33">
              <a:extLst>
                <a:ext uri="{FF2B5EF4-FFF2-40B4-BE49-F238E27FC236}">
                  <a16:creationId xmlns:a16="http://schemas.microsoft.com/office/drawing/2014/main" id="{D4DEF3F5-6819-440E-8F97-F796C5D5EBE7}"/>
                </a:ext>
              </a:extLst>
            </p:cNvPr>
            <p:cNvSpPr/>
            <p:nvPr/>
          </p:nvSpPr>
          <p:spPr>
            <a:xfrm>
              <a:off x="4698492"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44DBF532-18BA-4FBF-8C22-5EF142F2F73F}"/>
                </a:ext>
              </a:extLst>
            </p:cNvPr>
            <p:cNvSpPr/>
            <p:nvPr/>
          </p:nvSpPr>
          <p:spPr>
            <a:xfrm>
              <a:off x="4863728" y="194596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16134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944845" cy="523220"/>
          </a:xfrm>
          <a:prstGeom prst="rect">
            <a:avLst/>
          </a:prstGeom>
          <a:noFill/>
        </p:spPr>
        <p:txBody>
          <a:bodyPr wrap="none" rtlCol="0">
            <a:spAutoFit/>
          </a:bodyPr>
          <a:lstStyle/>
          <a:p>
            <a:r>
              <a:rPr lang="en-US" sz="2800" dirty="0">
                <a:latin typeface="Myriad Pro" panose="020B0503030403020204" pitchFamily="34" charset="0"/>
              </a:rPr>
              <a:t>Doubly Linked List</a:t>
            </a:r>
          </a:p>
        </p:txBody>
      </p:sp>
      <p:grpSp>
        <p:nvGrpSpPr>
          <p:cNvPr id="50" name="Group 49">
            <a:extLst>
              <a:ext uri="{FF2B5EF4-FFF2-40B4-BE49-F238E27FC236}">
                <a16:creationId xmlns:a16="http://schemas.microsoft.com/office/drawing/2014/main" id="{4E739FEC-A64C-46B8-AF19-BD2A717AAF93}"/>
              </a:ext>
            </a:extLst>
          </p:cNvPr>
          <p:cNvGrpSpPr/>
          <p:nvPr/>
        </p:nvGrpSpPr>
        <p:grpSpPr>
          <a:xfrm>
            <a:off x="914400" y="2109146"/>
            <a:ext cx="6087662" cy="1932022"/>
            <a:chOff x="1330014" y="2109146"/>
            <a:chExt cx="6087662" cy="1932022"/>
          </a:xfrm>
        </p:grpSpPr>
        <p:sp>
          <p:nvSpPr>
            <p:cNvPr id="51" name="Rectangle 50">
              <a:extLst>
                <a:ext uri="{FF2B5EF4-FFF2-40B4-BE49-F238E27FC236}">
                  <a16:creationId xmlns:a16="http://schemas.microsoft.com/office/drawing/2014/main" id="{2108715B-9D1E-43D8-9BE3-D427B025898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52" name="Rectangle 51">
              <a:extLst>
                <a:ext uri="{FF2B5EF4-FFF2-40B4-BE49-F238E27FC236}">
                  <a16:creationId xmlns:a16="http://schemas.microsoft.com/office/drawing/2014/main" id="{484A863F-689A-4006-A078-66FD95BFEDD9}"/>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53" name="Rectangle 52">
              <a:extLst>
                <a:ext uri="{FF2B5EF4-FFF2-40B4-BE49-F238E27FC236}">
                  <a16:creationId xmlns:a16="http://schemas.microsoft.com/office/drawing/2014/main" id="{76922337-B4E5-4C76-9D48-C4A0B6B63529}"/>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54" name="Rectangle 53">
              <a:extLst>
                <a:ext uri="{FF2B5EF4-FFF2-40B4-BE49-F238E27FC236}">
                  <a16:creationId xmlns:a16="http://schemas.microsoft.com/office/drawing/2014/main" id="{AE5C0DEA-008F-4B25-AF79-CAE9106C0902}"/>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55" name="Rectangle 54">
              <a:extLst>
                <a:ext uri="{FF2B5EF4-FFF2-40B4-BE49-F238E27FC236}">
                  <a16:creationId xmlns:a16="http://schemas.microsoft.com/office/drawing/2014/main" id="{FABFAFF4-FE6C-49A8-953B-91B66142A049}"/>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56" name="TextBox 55">
              <a:extLst>
                <a:ext uri="{FF2B5EF4-FFF2-40B4-BE49-F238E27FC236}">
                  <a16:creationId xmlns:a16="http://schemas.microsoft.com/office/drawing/2014/main" id="{C17298D5-C52E-40F7-9F22-4BEE3953D230}"/>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57" name="Straight Arrow Connector 56">
              <a:extLst>
                <a:ext uri="{FF2B5EF4-FFF2-40B4-BE49-F238E27FC236}">
                  <a16:creationId xmlns:a16="http://schemas.microsoft.com/office/drawing/2014/main" id="{642D2F1C-8452-4B91-9573-D8CD37B6C106}"/>
                </a:ext>
              </a:extLst>
            </p:cNvPr>
            <p:cNvCxnSpPr>
              <a:cxnSpLocks/>
              <a:stCxn id="56" idx="0"/>
              <a:endCxn id="5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2F6B1184-66A3-43C1-BAE9-E490EB9FC62D}"/>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59" name="Straight Arrow Connector 58">
              <a:extLst>
                <a:ext uri="{FF2B5EF4-FFF2-40B4-BE49-F238E27FC236}">
                  <a16:creationId xmlns:a16="http://schemas.microsoft.com/office/drawing/2014/main" id="{759850F3-FFD0-4381-BFD7-54FB5CDDF557}"/>
                </a:ext>
              </a:extLst>
            </p:cNvPr>
            <p:cNvCxnSpPr>
              <a:cxnSpLocks/>
              <a:stCxn id="58" idx="0"/>
              <a:endCxn id="51"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B46DA32C-11DF-4271-A246-5749E97B3061}"/>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7C1AAE50-6BD5-42DE-9FD3-23C3D0FB7BB3}"/>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3090221E-1567-4763-BBD6-D4EFFBCAEF9D}"/>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191D88E3-DEB7-41FF-9D24-B8A48C403032}"/>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9662F2CC-7205-44DB-BC84-1BE916DED3B3}"/>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9304C917-CE0D-4D1A-A303-1F74DFF3A226}"/>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F37BE6E7-83AF-46FC-8B23-9BE1AE688C7E}"/>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D82812AD-3A36-4B9F-96F5-B58496BF7D29}"/>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8104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948482" cy="523220"/>
          </a:xfrm>
          <a:prstGeom prst="rect">
            <a:avLst/>
          </a:prstGeom>
          <a:noFill/>
        </p:spPr>
        <p:txBody>
          <a:bodyPr wrap="none" rtlCol="0">
            <a:spAutoFit/>
          </a:bodyPr>
          <a:lstStyle/>
          <a:p>
            <a:r>
              <a:rPr lang="en-US" sz="2800" dirty="0">
                <a:latin typeface="Myriad Pro" panose="020B0503030403020204" pitchFamily="34" charset="0"/>
              </a:rPr>
              <a:t>Appending </a:t>
            </a:r>
          </a:p>
        </p:txBody>
      </p:sp>
      <p:sp>
        <p:nvSpPr>
          <p:cNvPr id="83" name="Rectangle 82">
            <a:extLst>
              <a:ext uri="{FF2B5EF4-FFF2-40B4-BE49-F238E27FC236}">
                <a16:creationId xmlns:a16="http://schemas.microsoft.com/office/drawing/2014/main" id="{962F8B62-7BD4-41A4-90C2-7AE2F17E238C}"/>
              </a:ext>
            </a:extLst>
          </p:cNvPr>
          <p:cNvSpPr/>
          <p:nvPr/>
        </p:nvSpPr>
        <p:spPr>
          <a:xfrm>
            <a:off x="1144877" y="2006509"/>
            <a:ext cx="4587737" cy="3635226"/>
          </a:xfrm>
          <a:prstGeom prst="rect">
            <a:avLst/>
          </a:prstGeom>
        </p:spPr>
        <p:txBody>
          <a:bodyPr wrap="square">
            <a:spAutoFit/>
          </a:bodyPr>
          <a:lstStyle/>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append(data)</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node = new node(data)</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tail.next</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node.previous</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 tail</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tail = node</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90563" algn="l"/>
                <a:tab pos="914400" algn="l"/>
                <a:tab pos="1147763" algn="l"/>
                <a:tab pos="1828800" algn="l"/>
                <a:tab pos="2057400" algn="l"/>
                <a:tab pos="36576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
        <p:nvSpPr>
          <p:cNvPr id="38" name="TextBox 37">
            <a:extLst>
              <a:ext uri="{FF2B5EF4-FFF2-40B4-BE49-F238E27FC236}">
                <a16:creationId xmlns:a16="http://schemas.microsoft.com/office/drawing/2014/main" id="{EC6E9C72-515E-4911-ADFA-3148B41A078B}"/>
              </a:ext>
            </a:extLst>
          </p:cNvPr>
          <p:cNvSpPr txBox="1"/>
          <p:nvPr/>
        </p:nvSpPr>
        <p:spPr>
          <a:xfrm>
            <a:off x="5100073" y="2241843"/>
            <a:ext cx="583549" cy="330882"/>
          </a:xfrm>
          <a:prstGeom prst="rect">
            <a:avLst/>
          </a:prstGeom>
          <a:noFill/>
        </p:spPr>
        <p:txBody>
          <a:bodyPr wrap="none" rtlCol="0">
            <a:spAutoFit/>
          </a:bodyPr>
          <a:lstStyle/>
          <a:p>
            <a:r>
              <a:rPr lang="en-US" sz="2000" dirty="0"/>
              <a:t>head</a:t>
            </a:r>
          </a:p>
        </p:txBody>
      </p:sp>
      <p:cxnSp>
        <p:nvCxnSpPr>
          <p:cNvPr id="44" name="Straight Arrow Connector 43">
            <a:extLst>
              <a:ext uri="{FF2B5EF4-FFF2-40B4-BE49-F238E27FC236}">
                <a16:creationId xmlns:a16="http://schemas.microsoft.com/office/drawing/2014/main" id="{BC215707-C776-42B3-A038-8BDFC689FA85}"/>
              </a:ext>
            </a:extLst>
          </p:cNvPr>
          <p:cNvCxnSpPr>
            <a:cxnSpLocks/>
            <a:stCxn id="38" idx="0"/>
            <a:endCxn id="51" idx="2"/>
          </p:cNvCxnSpPr>
          <p:nvPr/>
        </p:nvCxnSpPr>
        <p:spPr>
          <a:xfrm flipV="1">
            <a:off x="5391848" y="1541432"/>
            <a:ext cx="52435" cy="70041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F6A3CDD8-87C0-44EC-9F77-DC66332345A4}"/>
              </a:ext>
            </a:extLst>
          </p:cNvPr>
          <p:cNvSpPr/>
          <p:nvPr/>
        </p:nvSpPr>
        <p:spPr>
          <a:xfrm>
            <a:off x="7021994" y="2153171"/>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2"/>
                </a:solidFill>
              </a:rPr>
              <a:t>1</a:t>
            </a:r>
          </a:p>
        </p:txBody>
      </p:sp>
      <p:sp>
        <p:nvSpPr>
          <p:cNvPr id="50" name="TextBox 49">
            <a:extLst>
              <a:ext uri="{FF2B5EF4-FFF2-40B4-BE49-F238E27FC236}">
                <a16:creationId xmlns:a16="http://schemas.microsoft.com/office/drawing/2014/main" id="{09997813-A8FB-4097-A861-739E14A47F92}"/>
              </a:ext>
            </a:extLst>
          </p:cNvPr>
          <p:cNvSpPr txBox="1"/>
          <p:nvPr/>
        </p:nvSpPr>
        <p:spPr>
          <a:xfrm>
            <a:off x="6990846" y="1780725"/>
            <a:ext cx="470074" cy="330882"/>
          </a:xfrm>
          <a:prstGeom prst="rect">
            <a:avLst/>
          </a:prstGeom>
          <a:noFill/>
        </p:spPr>
        <p:txBody>
          <a:bodyPr wrap="none" rtlCol="0">
            <a:spAutoFit/>
          </a:bodyPr>
          <a:lstStyle/>
          <a:p>
            <a:r>
              <a:rPr lang="en-US" sz="2000" dirty="0"/>
              <a:t>size</a:t>
            </a:r>
          </a:p>
        </p:txBody>
      </p:sp>
      <p:sp>
        <p:nvSpPr>
          <p:cNvPr id="51" name="Rectangle 50">
            <a:extLst>
              <a:ext uri="{FF2B5EF4-FFF2-40B4-BE49-F238E27FC236}">
                <a16:creationId xmlns:a16="http://schemas.microsoft.com/office/drawing/2014/main" id="{428DCC27-8007-490D-8004-4AF4C3301DE9}"/>
              </a:ext>
            </a:extLst>
          </p:cNvPr>
          <p:cNvSpPr/>
          <p:nvPr/>
        </p:nvSpPr>
        <p:spPr>
          <a:xfrm>
            <a:off x="5209054"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58" name="Rectangle 57">
            <a:extLst>
              <a:ext uri="{FF2B5EF4-FFF2-40B4-BE49-F238E27FC236}">
                <a16:creationId xmlns:a16="http://schemas.microsoft.com/office/drawing/2014/main" id="{16CD9B0B-17E5-41E9-A086-AF4DDACE15F0}"/>
              </a:ext>
            </a:extLst>
          </p:cNvPr>
          <p:cNvSpPr/>
          <p:nvPr/>
        </p:nvSpPr>
        <p:spPr>
          <a:xfrm>
            <a:off x="5679512"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2" name="Oval 61">
            <a:extLst>
              <a:ext uri="{FF2B5EF4-FFF2-40B4-BE49-F238E27FC236}">
                <a16:creationId xmlns:a16="http://schemas.microsoft.com/office/drawing/2014/main" id="{84F9F562-B78D-4A0F-A775-4D346697241E}"/>
              </a:ext>
            </a:extLst>
          </p:cNvPr>
          <p:cNvSpPr/>
          <p:nvPr/>
        </p:nvSpPr>
        <p:spPr>
          <a:xfrm>
            <a:off x="5844748" y="123621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Rectangle 65">
            <a:extLst>
              <a:ext uri="{FF2B5EF4-FFF2-40B4-BE49-F238E27FC236}">
                <a16:creationId xmlns:a16="http://schemas.microsoft.com/office/drawing/2014/main" id="{5A83B923-1D20-4FE4-B5AA-D8259F668B2A}"/>
              </a:ext>
            </a:extLst>
          </p:cNvPr>
          <p:cNvSpPr/>
          <p:nvPr/>
        </p:nvSpPr>
        <p:spPr>
          <a:xfrm>
            <a:off x="4725568"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7" name="Oval 66">
            <a:extLst>
              <a:ext uri="{FF2B5EF4-FFF2-40B4-BE49-F238E27FC236}">
                <a16:creationId xmlns:a16="http://schemas.microsoft.com/office/drawing/2014/main" id="{121008C1-A067-4DA1-A665-2B37ECE8D0B7}"/>
              </a:ext>
            </a:extLst>
          </p:cNvPr>
          <p:cNvSpPr/>
          <p:nvPr/>
        </p:nvSpPr>
        <p:spPr>
          <a:xfrm>
            <a:off x="4890804"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TextBox 67">
            <a:extLst>
              <a:ext uri="{FF2B5EF4-FFF2-40B4-BE49-F238E27FC236}">
                <a16:creationId xmlns:a16="http://schemas.microsoft.com/office/drawing/2014/main" id="{B8840CDC-072D-4546-A290-D850DB52E171}"/>
              </a:ext>
            </a:extLst>
          </p:cNvPr>
          <p:cNvSpPr txBox="1"/>
          <p:nvPr/>
        </p:nvSpPr>
        <p:spPr>
          <a:xfrm>
            <a:off x="8696866" y="2241843"/>
            <a:ext cx="421874" cy="330882"/>
          </a:xfrm>
          <a:prstGeom prst="rect">
            <a:avLst/>
          </a:prstGeom>
          <a:noFill/>
        </p:spPr>
        <p:txBody>
          <a:bodyPr wrap="none" rtlCol="0">
            <a:spAutoFit/>
          </a:bodyPr>
          <a:lstStyle/>
          <a:p>
            <a:r>
              <a:rPr lang="en-US" sz="2000" dirty="0"/>
              <a:t>tail</a:t>
            </a:r>
          </a:p>
        </p:txBody>
      </p:sp>
      <p:sp>
        <p:nvSpPr>
          <p:cNvPr id="70" name="Rectangle 69">
            <a:extLst>
              <a:ext uri="{FF2B5EF4-FFF2-40B4-BE49-F238E27FC236}">
                <a16:creationId xmlns:a16="http://schemas.microsoft.com/office/drawing/2014/main" id="{9AE9E89F-C38C-4940-ABAA-44817D032B19}"/>
              </a:ext>
            </a:extLst>
          </p:cNvPr>
          <p:cNvSpPr/>
          <p:nvPr/>
        </p:nvSpPr>
        <p:spPr>
          <a:xfrm>
            <a:off x="6959474"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71" name="Rectangle 70">
            <a:extLst>
              <a:ext uri="{FF2B5EF4-FFF2-40B4-BE49-F238E27FC236}">
                <a16:creationId xmlns:a16="http://schemas.microsoft.com/office/drawing/2014/main" id="{0B5FB288-99BA-4BAD-A457-CCB48F7EC4B0}"/>
              </a:ext>
            </a:extLst>
          </p:cNvPr>
          <p:cNvSpPr/>
          <p:nvPr/>
        </p:nvSpPr>
        <p:spPr>
          <a:xfrm>
            <a:off x="7429932" y="107097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Oval 73">
            <a:extLst>
              <a:ext uri="{FF2B5EF4-FFF2-40B4-BE49-F238E27FC236}">
                <a16:creationId xmlns:a16="http://schemas.microsoft.com/office/drawing/2014/main" id="{72AE1D2E-4CAC-4253-8CEC-38246DE80779}"/>
              </a:ext>
            </a:extLst>
          </p:cNvPr>
          <p:cNvSpPr/>
          <p:nvPr/>
        </p:nvSpPr>
        <p:spPr>
          <a:xfrm>
            <a:off x="7595168" y="1236210"/>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5" name="Straight Arrow Connector 54">
            <a:extLst>
              <a:ext uri="{FF2B5EF4-FFF2-40B4-BE49-F238E27FC236}">
                <a16:creationId xmlns:a16="http://schemas.microsoft.com/office/drawing/2014/main" id="{03ED4E0A-2427-4EA3-8031-AF24BF46E7D1}"/>
              </a:ext>
            </a:extLst>
          </p:cNvPr>
          <p:cNvCxnSpPr>
            <a:cxnSpLocks/>
            <a:stCxn id="74" idx="0"/>
            <a:endCxn id="81" idx="0"/>
          </p:cNvCxnSpPr>
          <p:nvPr/>
        </p:nvCxnSpPr>
        <p:spPr>
          <a:xfrm rot="5400000" flipH="1" flipV="1">
            <a:off x="7980780" y="755353"/>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6" name="Rectangle 75">
            <a:extLst>
              <a:ext uri="{FF2B5EF4-FFF2-40B4-BE49-F238E27FC236}">
                <a16:creationId xmlns:a16="http://schemas.microsoft.com/office/drawing/2014/main" id="{BB8DDAB0-7D61-4891-9E12-1B10602B68CC}"/>
              </a:ext>
            </a:extLst>
          </p:cNvPr>
          <p:cNvSpPr/>
          <p:nvPr/>
        </p:nvSpPr>
        <p:spPr>
          <a:xfrm>
            <a:off x="6475988"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7" name="Oval 76">
            <a:extLst>
              <a:ext uri="{FF2B5EF4-FFF2-40B4-BE49-F238E27FC236}">
                <a16:creationId xmlns:a16="http://schemas.microsoft.com/office/drawing/2014/main" id="{AC5FED6F-8195-4A2B-803D-EF57BDDC51AB}"/>
              </a:ext>
            </a:extLst>
          </p:cNvPr>
          <p:cNvSpPr/>
          <p:nvPr/>
        </p:nvSpPr>
        <p:spPr>
          <a:xfrm>
            <a:off x="6641224"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59386E6F-240A-4AC0-A151-4A55BB16CD15}"/>
              </a:ext>
            </a:extLst>
          </p:cNvPr>
          <p:cNvSpPr/>
          <p:nvPr/>
        </p:nvSpPr>
        <p:spPr>
          <a:xfrm>
            <a:off x="8709894"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79" name="Rectangle 78">
            <a:extLst>
              <a:ext uri="{FF2B5EF4-FFF2-40B4-BE49-F238E27FC236}">
                <a16:creationId xmlns:a16="http://schemas.microsoft.com/office/drawing/2014/main" id="{C15E7355-1A34-4956-BDB9-C4660E58E9FA}"/>
              </a:ext>
            </a:extLst>
          </p:cNvPr>
          <p:cNvSpPr/>
          <p:nvPr/>
        </p:nvSpPr>
        <p:spPr>
          <a:xfrm>
            <a:off x="9180352" y="1070973"/>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Oval 79">
            <a:extLst>
              <a:ext uri="{FF2B5EF4-FFF2-40B4-BE49-F238E27FC236}">
                <a16:creationId xmlns:a16="http://schemas.microsoft.com/office/drawing/2014/main" id="{8649698B-C60E-4309-8D33-1E0D6D009CB7}"/>
              </a:ext>
            </a:extLst>
          </p:cNvPr>
          <p:cNvSpPr/>
          <p:nvPr/>
        </p:nvSpPr>
        <p:spPr>
          <a:xfrm>
            <a:off x="9345588"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BB7028E5-0791-4AD7-8992-71D48D00AE66}"/>
              </a:ext>
            </a:extLst>
          </p:cNvPr>
          <p:cNvSpPr/>
          <p:nvPr/>
        </p:nvSpPr>
        <p:spPr>
          <a:xfrm>
            <a:off x="8226408" y="1070972"/>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AAB31F39-59B9-44C8-9C96-BE9C90FF59CD}"/>
              </a:ext>
            </a:extLst>
          </p:cNvPr>
          <p:cNvSpPr/>
          <p:nvPr/>
        </p:nvSpPr>
        <p:spPr>
          <a:xfrm>
            <a:off x="8391644" y="1236209"/>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4" name="Straight Arrow Connector 64">
            <a:extLst>
              <a:ext uri="{FF2B5EF4-FFF2-40B4-BE49-F238E27FC236}">
                <a16:creationId xmlns:a16="http://schemas.microsoft.com/office/drawing/2014/main" id="{82BAA8A3-1DB4-42E0-8A60-5C2661F68230}"/>
              </a:ext>
            </a:extLst>
          </p:cNvPr>
          <p:cNvCxnSpPr>
            <a:cxnSpLocks/>
            <a:stCxn id="82" idx="4"/>
            <a:endCxn id="71" idx="2"/>
          </p:cNvCxnSpPr>
          <p:nvPr/>
        </p:nvCxnSpPr>
        <p:spPr>
          <a:xfrm rot="5400000">
            <a:off x="7980780" y="1060575"/>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85" name="Straight Arrow Connector 54">
            <a:extLst>
              <a:ext uri="{FF2B5EF4-FFF2-40B4-BE49-F238E27FC236}">
                <a16:creationId xmlns:a16="http://schemas.microsoft.com/office/drawing/2014/main" id="{E5934BAE-7FBE-4A40-B19C-D4D4E1843352}"/>
              </a:ext>
            </a:extLst>
          </p:cNvPr>
          <p:cNvCxnSpPr>
            <a:cxnSpLocks/>
            <a:stCxn id="62" idx="0"/>
            <a:endCxn id="76" idx="0"/>
          </p:cNvCxnSpPr>
          <p:nvPr/>
        </p:nvCxnSpPr>
        <p:spPr>
          <a:xfrm rot="5400000" flipH="1" flipV="1">
            <a:off x="6230359" y="755354"/>
            <a:ext cx="165238" cy="79647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86" name="Straight Arrow Connector 64">
            <a:extLst>
              <a:ext uri="{FF2B5EF4-FFF2-40B4-BE49-F238E27FC236}">
                <a16:creationId xmlns:a16="http://schemas.microsoft.com/office/drawing/2014/main" id="{02B30B55-3B2E-4C75-BD03-641D59FA092E}"/>
              </a:ext>
            </a:extLst>
          </p:cNvPr>
          <p:cNvCxnSpPr>
            <a:cxnSpLocks/>
            <a:stCxn id="77" idx="4"/>
            <a:endCxn id="58" idx="2"/>
          </p:cNvCxnSpPr>
          <p:nvPr/>
        </p:nvCxnSpPr>
        <p:spPr>
          <a:xfrm rot="5400000">
            <a:off x="6230360" y="1060576"/>
            <a:ext cx="165238" cy="796475"/>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nvGrpSpPr>
          <p:cNvPr id="30" name="Group 29">
            <a:extLst>
              <a:ext uri="{FF2B5EF4-FFF2-40B4-BE49-F238E27FC236}">
                <a16:creationId xmlns:a16="http://schemas.microsoft.com/office/drawing/2014/main" id="{443F230D-6289-4F84-B426-B3C91A9A9262}"/>
              </a:ext>
            </a:extLst>
          </p:cNvPr>
          <p:cNvGrpSpPr/>
          <p:nvPr/>
        </p:nvGrpSpPr>
        <p:grpSpPr>
          <a:xfrm>
            <a:off x="10048307" y="1077307"/>
            <a:ext cx="1424402" cy="470458"/>
            <a:chOff x="4698492" y="1780725"/>
            <a:chExt cx="1424402" cy="470458"/>
          </a:xfrm>
          <a:effectLst/>
        </p:grpSpPr>
        <p:sp>
          <p:nvSpPr>
            <p:cNvPr id="31" name="Rectangle 30">
              <a:extLst>
                <a:ext uri="{FF2B5EF4-FFF2-40B4-BE49-F238E27FC236}">
                  <a16:creationId xmlns:a16="http://schemas.microsoft.com/office/drawing/2014/main" id="{DC0E9F2C-C1C1-465B-BFCF-DF2EDB28770F}"/>
                </a:ext>
              </a:extLst>
            </p:cNvPr>
            <p:cNvSpPr/>
            <p:nvPr/>
          </p:nvSpPr>
          <p:spPr>
            <a:xfrm>
              <a:off x="5181978"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2" name="Rectangle 31">
              <a:extLst>
                <a:ext uri="{FF2B5EF4-FFF2-40B4-BE49-F238E27FC236}">
                  <a16:creationId xmlns:a16="http://schemas.microsoft.com/office/drawing/2014/main" id="{7DE70012-CEAC-461F-A1EC-7616ED4BEFE5}"/>
                </a:ext>
              </a:extLst>
            </p:cNvPr>
            <p:cNvSpPr/>
            <p:nvPr/>
          </p:nvSpPr>
          <p:spPr>
            <a:xfrm>
              <a:off x="5652436"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Oval 32">
              <a:extLst>
                <a:ext uri="{FF2B5EF4-FFF2-40B4-BE49-F238E27FC236}">
                  <a16:creationId xmlns:a16="http://schemas.microsoft.com/office/drawing/2014/main" id="{B5633F85-D1F1-45EF-8F5D-0567023D930D}"/>
                </a:ext>
              </a:extLst>
            </p:cNvPr>
            <p:cNvSpPr/>
            <p:nvPr/>
          </p:nvSpPr>
          <p:spPr>
            <a:xfrm>
              <a:off x="5817672" y="1945962"/>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4" name="Rectangle 33">
              <a:extLst>
                <a:ext uri="{FF2B5EF4-FFF2-40B4-BE49-F238E27FC236}">
                  <a16:creationId xmlns:a16="http://schemas.microsoft.com/office/drawing/2014/main" id="{D4DEF3F5-6819-440E-8F97-F796C5D5EBE7}"/>
                </a:ext>
              </a:extLst>
            </p:cNvPr>
            <p:cNvSpPr/>
            <p:nvPr/>
          </p:nvSpPr>
          <p:spPr>
            <a:xfrm>
              <a:off x="4698492" y="1780725"/>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44DBF532-18BA-4FBF-8C22-5EF142F2F73F}"/>
                </a:ext>
              </a:extLst>
            </p:cNvPr>
            <p:cNvSpPr/>
            <p:nvPr/>
          </p:nvSpPr>
          <p:spPr>
            <a:xfrm>
              <a:off x="4863728" y="194596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36" name="Straight Arrow Connector 35">
            <a:extLst>
              <a:ext uri="{FF2B5EF4-FFF2-40B4-BE49-F238E27FC236}">
                <a16:creationId xmlns:a16="http://schemas.microsoft.com/office/drawing/2014/main" id="{50073EB7-38A5-437A-BA63-A5D8390ADD54}"/>
              </a:ext>
            </a:extLst>
          </p:cNvPr>
          <p:cNvCxnSpPr>
            <a:cxnSpLocks/>
            <a:stCxn id="80" idx="6"/>
            <a:endCxn id="34" idx="1"/>
          </p:cNvCxnSpPr>
          <p:nvPr/>
        </p:nvCxnSpPr>
        <p:spPr>
          <a:xfrm>
            <a:off x="9485573" y="1306202"/>
            <a:ext cx="562734" cy="6334"/>
          </a:xfrm>
          <a:prstGeom prst="straightConnector1">
            <a:avLst/>
          </a:prstGeom>
          <a:ln>
            <a:solidFill>
              <a:schemeClr val="accent2"/>
            </a:solidFill>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9" name="Straight Arrow Connector 64">
            <a:extLst>
              <a:ext uri="{FF2B5EF4-FFF2-40B4-BE49-F238E27FC236}">
                <a16:creationId xmlns:a16="http://schemas.microsoft.com/office/drawing/2014/main" id="{297471E7-84E0-48D8-BA02-32677808F898}"/>
              </a:ext>
            </a:extLst>
          </p:cNvPr>
          <p:cNvCxnSpPr>
            <a:cxnSpLocks/>
            <a:stCxn id="35" idx="4"/>
            <a:endCxn id="79" idx="2"/>
          </p:cNvCxnSpPr>
          <p:nvPr/>
        </p:nvCxnSpPr>
        <p:spPr>
          <a:xfrm rot="5400000">
            <a:off x="9770108" y="1028002"/>
            <a:ext cx="158903" cy="867955"/>
          </a:xfrm>
          <a:prstGeom prst="bentConnector3">
            <a:avLst>
              <a:gd name="adj1" fmla="val 243861"/>
            </a:avLst>
          </a:prstGeom>
          <a:ln>
            <a:solidFill>
              <a:schemeClr val="accent2"/>
            </a:solidFill>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C05BCEA8-7459-4387-9E3F-94783ACBD606}"/>
              </a:ext>
            </a:extLst>
          </p:cNvPr>
          <p:cNvCxnSpPr>
            <a:cxnSpLocks/>
            <a:stCxn id="68" idx="3"/>
            <a:endCxn id="31" idx="2"/>
          </p:cNvCxnSpPr>
          <p:nvPr/>
        </p:nvCxnSpPr>
        <p:spPr>
          <a:xfrm flipV="1">
            <a:off x="9118740" y="1547765"/>
            <a:ext cx="1648282" cy="859519"/>
          </a:xfrm>
          <a:prstGeom prst="bentConnector2">
            <a:avLst/>
          </a:prstGeom>
          <a:ln>
            <a:solidFill>
              <a:schemeClr val="accent2"/>
            </a:solidFill>
            <a:headEnd type="none" w="med" len="med"/>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0025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remove() returns 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temp = head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a:t>
            </a:r>
            <a:r>
              <a:rPr lang="en-US" dirty="0" err="1">
                <a:latin typeface="Consolas" panose="020B0609020204030204" pitchFamily="49" charset="0"/>
                <a:ea typeface="Times New Roman" panose="02020603050405020304" pitchFamily="18" charset="0"/>
                <a:cs typeface="Times New Roman" panose="02020603050405020304" pitchFamily="18" charset="0"/>
              </a:rPr>
              <a:t>head.next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head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temp.data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87" name="Group 86">
            <a:extLst>
              <a:ext uri="{FF2B5EF4-FFF2-40B4-BE49-F238E27FC236}">
                <a16:creationId xmlns:a16="http://schemas.microsoft.com/office/drawing/2014/main" id="{6792E316-D1A3-4E4F-B929-EC05D573C6CE}"/>
              </a:ext>
            </a:extLst>
          </p:cNvPr>
          <p:cNvGrpSpPr/>
          <p:nvPr/>
        </p:nvGrpSpPr>
        <p:grpSpPr>
          <a:xfrm>
            <a:off x="6121881" y="1070972"/>
            <a:ext cx="4925242" cy="1735537"/>
            <a:chOff x="5432416" y="1852369"/>
            <a:chExt cx="5955721" cy="2098652"/>
          </a:xfrm>
        </p:grpSpPr>
        <p:sp>
          <p:nvSpPr>
            <p:cNvPr id="88" name="TextBox 87">
              <a:extLst>
                <a:ext uri="{FF2B5EF4-FFF2-40B4-BE49-F238E27FC236}">
                  <a16:creationId xmlns:a16="http://schemas.microsoft.com/office/drawing/2014/main" id="{C36C25E8-7BA5-46F2-8AE9-14BFC55F9BCF}"/>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89" name="Straight Arrow Connector 88">
              <a:extLst>
                <a:ext uri="{FF2B5EF4-FFF2-40B4-BE49-F238E27FC236}">
                  <a16:creationId xmlns:a16="http://schemas.microsoft.com/office/drawing/2014/main" id="{6A3C7DC8-074E-4B19-92EB-3D3C2A91BEA8}"/>
                </a:ext>
              </a:extLst>
            </p:cNvPr>
            <p:cNvCxnSpPr>
              <a:cxnSpLocks/>
              <a:stCxn id="88" idx="0"/>
              <a:endCxn id="92" idx="2"/>
            </p:cNvCxnSpPr>
            <p:nvPr/>
          </p:nvCxnSpPr>
          <p:spPr>
            <a:xfrm flipV="1">
              <a:off x="6301503" y="2421260"/>
              <a:ext cx="0" cy="1068096"/>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0" name="Rectangle 89">
              <a:extLst>
                <a:ext uri="{FF2B5EF4-FFF2-40B4-BE49-F238E27FC236}">
                  <a16:creationId xmlns:a16="http://schemas.microsoft.com/office/drawing/2014/main" id="{D5BFC6D9-E82F-404B-BE7B-43936F6A8F24}"/>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91" name="TextBox 90">
              <a:extLst>
                <a:ext uri="{FF2B5EF4-FFF2-40B4-BE49-F238E27FC236}">
                  <a16:creationId xmlns:a16="http://schemas.microsoft.com/office/drawing/2014/main" id="{9EC5EC0C-8B47-4299-9D6D-6C9A0172CAD3}"/>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92" name="Rectangle 91">
              <a:extLst>
                <a:ext uri="{FF2B5EF4-FFF2-40B4-BE49-F238E27FC236}">
                  <a16:creationId xmlns:a16="http://schemas.microsoft.com/office/drawing/2014/main" id="{0A196B2B-DF9D-4514-BBFA-8432BEACBBE9}"/>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93" name="Rectangle 92">
              <a:extLst>
                <a:ext uri="{FF2B5EF4-FFF2-40B4-BE49-F238E27FC236}">
                  <a16:creationId xmlns:a16="http://schemas.microsoft.com/office/drawing/2014/main" id="{60A53481-46B6-41DF-B669-E4C17CBA4ED9}"/>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4" name="Oval 93">
              <a:extLst>
                <a:ext uri="{FF2B5EF4-FFF2-40B4-BE49-F238E27FC236}">
                  <a16:creationId xmlns:a16="http://schemas.microsoft.com/office/drawing/2014/main" id="{C0C444CA-D6D7-4057-BE3F-955C81B5B9B7}"/>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94">
              <a:extLst>
                <a:ext uri="{FF2B5EF4-FFF2-40B4-BE49-F238E27FC236}">
                  <a16:creationId xmlns:a16="http://schemas.microsoft.com/office/drawing/2014/main" id="{5C07F17F-ADD2-4D55-8535-2DA337C9DB9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Oval 95">
              <a:extLst>
                <a:ext uri="{FF2B5EF4-FFF2-40B4-BE49-F238E27FC236}">
                  <a16:creationId xmlns:a16="http://schemas.microsoft.com/office/drawing/2014/main" id="{E3526ABC-0344-4BE1-8586-3788C3E24E70}"/>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7" name="TextBox 96">
              <a:extLst>
                <a:ext uri="{FF2B5EF4-FFF2-40B4-BE49-F238E27FC236}">
                  <a16:creationId xmlns:a16="http://schemas.microsoft.com/office/drawing/2014/main" id="{A0F8C3CD-77FC-47AD-89ED-9603427C16B7}"/>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98" name="Straight Arrow Connector 97">
              <a:extLst>
                <a:ext uri="{FF2B5EF4-FFF2-40B4-BE49-F238E27FC236}">
                  <a16:creationId xmlns:a16="http://schemas.microsoft.com/office/drawing/2014/main" id="{3D795F2C-24B8-44AB-AB16-1886CB08D020}"/>
                </a:ext>
              </a:extLst>
            </p:cNvPr>
            <p:cNvCxnSpPr>
              <a:cxnSpLocks/>
              <a:stCxn id="97" idx="0"/>
              <a:endCxn id="105" idx="2"/>
            </p:cNvCxnSpPr>
            <p:nvPr/>
          </p:nvCxnSpPr>
          <p:spPr>
            <a:xfrm flipH="1" flipV="1">
              <a:off x="10534803" y="2421259"/>
              <a:ext cx="6040" cy="106809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9" name="Rectangle 98">
              <a:extLst>
                <a:ext uri="{FF2B5EF4-FFF2-40B4-BE49-F238E27FC236}">
                  <a16:creationId xmlns:a16="http://schemas.microsoft.com/office/drawing/2014/main" id="{DAD75665-9F12-41FA-A4A9-E4967BC1DC4B}"/>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00" name="Rectangle 99">
              <a:extLst>
                <a:ext uri="{FF2B5EF4-FFF2-40B4-BE49-F238E27FC236}">
                  <a16:creationId xmlns:a16="http://schemas.microsoft.com/office/drawing/2014/main" id="{1552403C-FF6F-42C9-86A9-C88952B31E67}"/>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58A4E675-FCCF-4021-9FBE-537DF6846B63}"/>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2" name="Straight Arrow Connector 54">
              <a:extLst>
                <a:ext uri="{FF2B5EF4-FFF2-40B4-BE49-F238E27FC236}">
                  <a16:creationId xmlns:a16="http://schemas.microsoft.com/office/drawing/2014/main" id="{A7A05B2C-0C70-4DB1-9DA1-60A21E52B632}"/>
                </a:ext>
              </a:extLst>
            </p:cNvPr>
            <p:cNvCxnSpPr>
              <a:cxnSpLocks/>
              <a:stCxn id="101" idx="0"/>
              <a:endCxn id="108" idx="0"/>
            </p:cNvCxnSpPr>
            <p:nvPr/>
          </p:nvCxnSpPr>
          <p:spPr>
            <a:xfrm rot="5400000" flipH="1" flipV="1">
              <a:off x="9368696" y="1470715"/>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03" name="Rectangle 102">
              <a:extLst>
                <a:ext uri="{FF2B5EF4-FFF2-40B4-BE49-F238E27FC236}">
                  <a16:creationId xmlns:a16="http://schemas.microsoft.com/office/drawing/2014/main" id="{DCAD45DD-8166-4FDF-BB6D-D183D9DF8509}"/>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Oval 103">
              <a:extLst>
                <a:ext uri="{FF2B5EF4-FFF2-40B4-BE49-F238E27FC236}">
                  <a16:creationId xmlns:a16="http://schemas.microsoft.com/office/drawing/2014/main" id="{0649F900-3F75-4890-AE19-1F0FB20864F8}"/>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5" name="Rectangle 104">
              <a:extLst>
                <a:ext uri="{FF2B5EF4-FFF2-40B4-BE49-F238E27FC236}">
                  <a16:creationId xmlns:a16="http://schemas.microsoft.com/office/drawing/2014/main" id="{55D57E23-F55A-4D33-9BE3-2607E72120A5}"/>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6" name="Rectangle 105">
              <a:extLst>
                <a:ext uri="{FF2B5EF4-FFF2-40B4-BE49-F238E27FC236}">
                  <a16:creationId xmlns:a16="http://schemas.microsoft.com/office/drawing/2014/main" id="{8B710BF2-9FD4-4385-BA06-4DF8B32CC58A}"/>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7" name="Oval 106">
              <a:extLst>
                <a:ext uri="{FF2B5EF4-FFF2-40B4-BE49-F238E27FC236}">
                  <a16:creationId xmlns:a16="http://schemas.microsoft.com/office/drawing/2014/main" id="{021A4F3B-0FEF-4D78-928C-6C0FE630404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8" name="Rectangle 107">
              <a:extLst>
                <a:ext uri="{FF2B5EF4-FFF2-40B4-BE49-F238E27FC236}">
                  <a16:creationId xmlns:a16="http://schemas.microsoft.com/office/drawing/2014/main" id="{4AB2F645-3924-4F48-93C8-8220C5971021}"/>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9" name="Oval 108">
              <a:extLst>
                <a:ext uri="{FF2B5EF4-FFF2-40B4-BE49-F238E27FC236}">
                  <a16:creationId xmlns:a16="http://schemas.microsoft.com/office/drawing/2014/main" id="{F089DB9E-9C01-42D5-907C-3CEC01702646}"/>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10" name="Straight Arrow Connector 64">
              <a:extLst>
                <a:ext uri="{FF2B5EF4-FFF2-40B4-BE49-F238E27FC236}">
                  <a16:creationId xmlns:a16="http://schemas.microsoft.com/office/drawing/2014/main" id="{020E04EE-5B62-4157-ADEB-A7E7C97D73F8}"/>
                </a:ext>
              </a:extLst>
            </p:cNvPr>
            <p:cNvCxnSpPr>
              <a:cxnSpLocks/>
              <a:stCxn id="109" idx="4"/>
              <a:endCxn id="100"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1" name="Straight Arrow Connector 54">
              <a:extLst>
                <a:ext uri="{FF2B5EF4-FFF2-40B4-BE49-F238E27FC236}">
                  <a16:creationId xmlns:a16="http://schemas.microsoft.com/office/drawing/2014/main" id="{65F67788-769D-4C75-A61A-2E873E21F340}"/>
                </a:ext>
              </a:extLst>
            </p:cNvPr>
            <p:cNvCxnSpPr>
              <a:cxnSpLocks/>
              <a:stCxn id="94" idx="0"/>
              <a:endCxn id="103" idx="0"/>
            </p:cNvCxnSpPr>
            <p:nvPr/>
          </p:nvCxnSpPr>
          <p:spPr>
            <a:xfrm rot="5400000" flipH="1" flipV="1">
              <a:off x="7252046" y="1470716"/>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2" name="Straight Arrow Connector 64">
              <a:extLst>
                <a:ext uri="{FF2B5EF4-FFF2-40B4-BE49-F238E27FC236}">
                  <a16:creationId xmlns:a16="http://schemas.microsoft.com/office/drawing/2014/main" id="{DDA4EA13-F009-4FDC-A846-C42C44D59BD4}"/>
                </a:ext>
              </a:extLst>
            </p:cNvPr>
            <p:cNvCxnSpPr>
              <a:cxnSpLocks/>
              <a:stCxn id="104" idx="4"/>
              <a:endCxn id="93" idx="2"/>
            </p:cNvCxnSpPr>
            <p:nvPr/>
          </p:nvCxnSpPr>
          <p:spPr>
            <a:xfrm rot="5400000">
              <a:off x="7252047" y="1839798"/>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8609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remove() returns 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raise exception</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temp = head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a:t>
            </a:r>
            <a:r>
              <a:rPr lang="en-US" dirty="0" err="1">
                <a:latin typeface="Consolas" panose="020B0609020204030204" pitchFamily="49" charset="0"/>
                <a:ea typeface="Times New Roman" panose="02020603050405020304" pitchFamily="18" charset="0"/>
                <a:cs typeface="Times New Roman" panose="02020603050405020304" pitchFamily="18" charset="0"/>
              </a:rPr>
              <a:t>head.next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head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temp.data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72" name="Group 71">
            <a:extLst>
              <a:ext uri="{FF2B5EF4-FFF2-40B4-BE49-F238E27FC236}">
                <a16:creationId xmlns:a16="http://schemas.microsoft.com/office/drawing/2014/main" id="{5C2E6A27-10AC-4BA2-8CF8-5BEF8B4C64DC}"/>
              </a:ext>
            </a:extLst>
          </p:cNvPr>
          <p:cNvGrpSpPr/>
          <p:nvPr/>
        </p:nvGrpSpPr>
        <p:grpSpPr>
          <a:xfrm>
            <a:off x="6121881" y="1070972"/>
            <a:ext cx="4925242" cy="1735537"/>
            <a:chOff x="5432416" y="1852369"/>
            <a:chExt cx="5955721" cy="2098652"/>
          </a:xfrm>
        </p:grpSpPr>
        <p:sp>
          <p:nvSpPr>
            <p:cNvPr id="73" name="TextBox 72">
              <a:extLst>
                <a:ext uri="{FF2B5EF4-FFF2-40B4-BE49-F238E27FC236}">
                  <a16:creationId xmlns:a16="http://schemas.microsoft.com/office/drawing/2014/main" id="{4295820C-CFDF-4612-8AE4-727F0B0BB5DA}"/>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83" name="Straight Arrow Connector 82">
              <a:extLst>
                <a:ext uri="{FF2B5EF4-FFF2-40B4-BE49-F238E27FC236}">
                  <a16:creationId xmlns:a16="http://schemas.microsoft.com/office/drawing/2014/main" id="{C4C1B04A-3D21-4220-88D0-43918CA50F4A}"/>
                </a:ext>
              </a:extLst>
            </p:cNvPr>
            <p:cNvCxnSpPr>
              <a:cxnSpLocks/>
              <a:stCxn id="73" idx="0"/>
              <a:endCxn id="89" idx="2"/>
            </p:cNvCxnSpPr>
            <p:nvPr/>
          </p:nvCxnSpPr>
          <p:spPr>
            <a:xfrm flipV="1">
              <a:off x="6301503" y="2421260"/>
              <a:ext cx="0" cy="1068096"/>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87" name="Rectangle 86">
              <a:extLst>
                <a:ext uri="{FF2B5EF4-FFF2-40B4-BE49-F238E27FC236}">
                  <a16:creationId xmlns:a16="http://schemas.microsoft.com/office/drawing/2014/main" id="{7D18C6FD-E9BD-4AD2-AEBE-497AE2755338}"/>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88" name="TextBox 87">
              <a:extLst>
                <a:ext uri="{FF2B5EF4-FFF2-40B4-BE49-F238E27FC236}">
                  <a16:creationId xmlns:a16="http://schemas.microsoft.com/office/drawing/2014/main" id="{B0FFC3ED-6B09-4CA8-82AD-9E10A9556811}"/>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89" name="Rectangle 88">
              <a:extLst>
                <a:ext uri="{FF2B5EF4-FFF2-40B4-BE49-F238E27FC236}">
                  <a16:creationId xmlns:a16="http://schemas.microsoft.com/office/drawing/2014/main" id="{900C36AC-350A-4215-8DC5-E36E4DBB9F23}"/>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90" name="Rectangle 89">
              <a:extLst>
                <a:ext uri="{FF2B5EF4-FFF2-40B4-BE49-F238E27FC236}">
                  <a16:creationId xmlns:a16="http://schemas.microsoft.com/office/drawing/2014/main" id="{B7D2BFFF-84B2-4AB2-B497-887C6EAFD03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1" name="Oval 90">
              <a:extLst>
                <a:ext uri="{FF2B5EF4-FFF2-40B4-BE49-F238E27FC236}">
                  <a16:creationId xmlns:a16="http://schemas.microsoft.com/office/drawing/2014/main" id="{C178CA95-FD52-44A8-92FB-8D40A549F228}"/>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2" name="Rectangle 91">
              <a:extLst>
                <a:ext uri="{FF2B5EF4-FFF2-40B4-BE49-F238E27FC236}">
                  <a16:creationId xmlns:a16="http://schemas.microsoft.com/office/drawing/2014/main" id="{ED33BD1D-ED21-4658-9474-AC9DE48D540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3" name="Oval 92">
              <a:extLst>
                <a:ext uri="{FF2B5EF4-FFF2-40B4-BE49-F238E27FC236}">
                  <a16:creationId xmlns:a16="http://schemas.microsoft.com/office/drawing/2014/main" id="{6D8AECB7-838A-4412-8DC7-DED3CBA1E327}"/>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4" name="TextBox 93">
              <a:extLst>
                <a:ext uri="{FF2B5EF4-FFF2-40B4-BE49-F238E27FC236}">
                  <a16:creationId xmlns:a16="http://schemas.microsoft.com/office/drawing/2014/main" id="{6DB8DCBA-2ED3-415F-ADB4-C1C2E0FB7E83}"/>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95" name="Straight Arrow Connector 94">
              <a:extLst>
                <a:ext uri="{FF2B5EF4-FFF2-40B4-BE49-F238E27FC236}">
                  <a16:creationId xmlns:a16="http://schemas.microsoft.com/office/drawing/2014/main" id="{FFB17A0A-2394-4CCC-97BB-E015BD26E7C1}"/>
                </a:ext>
              </a:extLst>
            </p:cNvPr>
            <p:cNvCxnSpPr>
              <a:cxnSpLocks/>
              <a:stCxn id="94" idx="0"/>
              <a:endCxn id="102" idx="2"/>
            </p:cNvCxnSpPr>
            <p:nvPr/>
          </p:nvCxnSpPr>
          <p:spPr>
            <a:xfrm flipH="1" flipV="1">
              <a:off x="10534803" y="2421259"/>
              <a:ext cx="6040" cy="106809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6" name="Rectangle 95">
              <a:extLst>
                <a:ext uri="{FF2B5EF4-FFF2-40B4-BE49-F238E27FC236}">
                  <a16:creationId xmlns:a16="http://schemas.microsoft.com/office/drawing/2014/main" id="{DEDD05B0-4F3B-416E-BC74-B32A76C50E5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97" name="Rectangle 96">
              <a:extLst>
                <a:ext uri="{FF2B5EF4-FFF2-40B4-BE49-F238E27FC236}">
                  <a16:creationId xmlns:a16="http://schemas.microsoft.com/office/drawing/2014/main" id="{44C1EEA6-9E1D-4109-A57E-830FA3500566}"/>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Oval 97">
              <a:extLst>
                <a:ext uri="{FF2B5EF4-FFF2-40B4-BE49-F238E27FC236}">
                  <a16:creationId xmlns:a16="http://schemas.microsoft.com/office/drawing/2014/main" id="{2C290C32-A982-466D-A601-3F09731C01A2}"/>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9" name="Straight Arrow Connector 54">
              <a:extLst>
                <a:ext uri="{FF2B5EF4-FFF2-40B4-BE49-F238E27FC236}">
                  <a16:creationId xmlns:a16="http://schemas.microsoft.com/office/drawing/2014/main" id="{9FB49CE7-C9CC-4FB2-8C7F-A8F757586318}"/>
                </a:ext>
              </a:extLst>
            </p:cNvPr>
            <p:cNvCxnSpPr>
              <a:cxnSpLocks/>
              <a:stCxn id="98" idx="0"/>
              <a:endCxn id="105" idx="0"/>
            </p:cNvCxnSpPr>
            <p:nvPr/>
          </p:nvCxnSpPr>
          <p:spPr>
            <a:xfrm rot="5400000" flipH="1" flipV="1">
              <a:off x="9368696" y="1470715"/>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00" name="Rectangle 99">
              <a:extLst>
                <a:ext uri="{FF2B5EF4-FFF2-40B4-BE49-F238E27FC236}">
                  <a16:creationId xmlns:a16="http://schemas.microsoft.com/office/drawing/2014/main" id="{A86E6880-67FE-4805-9AE4-5E70563731F5}"/>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39B47668-989F-42FC-9CD3-184FA0F3CFA2}"/>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2" name="Rectangle 101">
              <a:extLst>
                <a:ext uri="{FF2B5EF4-FFF2-40B4-BE49-F238E27FC236}">
                  <a16:creationId xmlns:a16="http://schemas.microsoft.com/office/drawing/2014/main" id="{2F72D81E-18A3-4F1C-9758-EB381BF1A0C4}"/>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3" name="Rectangle 102">
              <a:extLst>
                <a:ext uri="{FF2B5EF4-FFF2-40B4-BE49-F238E27FC236}">
                  <a16:creationId xmlns:a16="http://schemas.microsoft.com/office/drawing/2014/main" id="{6EF89274-11D4-4CFB-BB5D-01B76158405A}"/>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Oval 103">
              <a:extLst>
                <a:ext uri="{FF2B5EF4-FFF2-40B4-BE49-F238E27FC236}">
                  <a16:creationId xmlns:a16="http://schemas.microsoft.com/office/drawing/2014/main" id="{E2EBB2AC-B666-4203-B88E-429067BFA9F2}"/>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5" name="Rectangle 104">
              <a:extLst>
                <a:ext uri="{FF2B5EF4-FFF2-40B4-BE49-F238E27FC236}">
                  <a16:creationId xmlns:a16="http://schemas.microsoft.com/office/drawing/2014/main" id="{BC722B81-7E9C-4EFA-BFB0-A0445F367C3B}"/>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Oval 105">
              <a:extLst>
                <a:ext uri="{FF2B5EF4-FFF2-40B4-BE49-F238E27FC236}">
                  <a16:creationId xmlns:a16="http://schemas.microsoft.com/office/drawing/2014/main" id="{A9A332C9-C1C0-49AD-89F0-2A2ED989C1F8}"/>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7" name="Straight Arrow Connector 64">
              <a:extLst>
                <a:ext uri="{FF2B5EF4-FFF2-40B4-BE49-F238E27FC236}">
                  <a16:creationId xmlns:a16="http://schemas.microsoft.com/office/drawing/2014/main" id="{D2D147BD-5195-4215-82C2-8D2BB3D785E4}"/>
                </a:ext>
              </a:extLst>
            </p:cNvPr>
            <p:cNvCxnSpPr>
              <a:cxnSpLocks/>
              <a:stCxn id="106" idx="4"/>
              <a:endCxn id="97"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08" name="Straight Arrow Connector 54">
              <a:extLst>
                <a:ext uri="{FF2B5EF4-FFF2-40B4-BE49-F238E27FC236}">
                  <a16:creationId xmlns:a16="http://schemas.microsoft.com/office/drawing/2014/main" id="{22DD0617-E7BE-4205-BBCA-193496CD7385}"/>
                </a:ext>
              </a:extLst>
            </p:cNvPr>
            <p:cNvCxnSpPr>
              <a:cxnSpLocks/>
              <a:stCxn id="91" idx="0"/>
              <a:endCxn id="100" idx="0"/>
            </p:cNvCxnSpPr>
            <p:nvPr/>
          </p:nvCxnSpPr>
          <p:spPr>
            <a:xfrm rot="5400000" flipH="1" flipV="1">
              <a:off x="7252046" y="1470716"/>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09" name="Straight Arrow Connector 64">
              <a:extLst>
                <a:ext uri="{FF2B5EF4-FFF2-40B4-BE49-F238E27FC236}">
                  <a16:creationId xmlns:a16="http://schemas.microsoft.com/office/drawing/2014/main" id="{21391801-C937-40E8-A645-6B5E5684E90D}"/>
                </a:ext>
              </a:extLst>
            </p:cNvPr>
            <p:cNvCxnSpPr>
              <a:cxnSpLocks/>
              <a:stCxn id="101" idx="4"/>
              <a:endCxn id="90" idx="2"/>
            </p:cNvCxnSpPr>
            <p:nvPr/>
          </p:nvCxnSpPr>
          <p:spPr>
            <a:xfrm rot="5400000">
              <a:off x="7252047" y="1839798"/>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4159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grpSp>
        <p:nvGrpSpPr>
          <p:cNvPr id="37" name="Group 36">
            <a:extLst>
              <a:ext uri="{FF2B5EF4-FFF2-40B4-BE49-F238E27FC236}">
                <a16:creationId xmlns:a16="http://schemas.microsoft.com/office/drawing/2014/main" id="{46E11D45-B266-4EF6-85FA-D7E81FAB3584}"/>
              </a:ext>
            </a:extLst>
          </p:cNvPr>
          <p:cNvGrpSpPr/>
          <p:nvPr/>
        </p:nvGrpSpPr>
        <p:grpSpPr>
          <a:xfrm>
            <a:off x="6121881" y="1070972"/>
            <a:ext cx="4925242" cy="1735537"/>
            <a:chOff x="5432416" y="1852369"/>
            <a:chExt cx="5955721" cy="2098652"/>
          </a:xfrm>
        </p:grpSpPr>
        <p:sp>
          <p:nvSpPr>
            <p:cNvPr id="38" name="TextBox 37">
              <a:extLst>
                <a:ext uri="{FF2B5EF4-FFF2-40B4-BE49-F238E27FC236}">
                  <a16:creationId xmlns:a16="http://schemas.microsoft.com/office/drawing/2014/main" id="{4AE4883B-7259-461C-AC69-C88D15CE8D76}"/>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44" name="Straight Arrow Connector 43">
              <a:extLst>
                <a:ext uri="{FF2B5EF4-FFF2-40B4-BE49-F238E27FC236}">
                  <a16:creationId xmlns:a16="http://schemas.microsoft.com/office/drawing/2014/main" id="{196F1F93-A5C1-4339-938B-D39E903836AE}"/>
                </a:ext>
              </a:extLst>
            </p:cNvPr>
            <p:cNvCxnSpPr>
              <a:cxnSpLocks/>
              <a:stCxn id="38" idx="0"/>
              <a:endCxn id="51" idx="2"/>
            </p:cNvCxnSpPr>
            <p:nvPr/>
          </p:nvCxnSpPr>
          <p:spPr>
            <a:xfrm flipV="1">
              <a:off x="6301503" y="2421260"/>
              <a:ext cx="0" cy="1068096"/>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FAFB8BDB-8EF9-491A-A141-D2F9ECBD70CB}"/>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50" name="TextBox 49">
              <a:extLst>
                <a:ext uri="{FF2B5EF4-FFF2-40B4-BE49-F238E27FC236}">
                  <a16:creationId xmlns:a16="http://schemas.microsoft.com/office/drawing/2014/main" id="{D960E33C-E868-40FB-AC6A-69B129E4AE94}"/>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51" name="Rectangle 50">
              <a:extLst>
                <a:ext uri="{FF2B5EF4-FFF2-40B4-BE49-F238E27FC236}">
                  <a16:creationId xmlns:a16="http://schemas.microsoft.com/office/drawing/2014/main" id="{C192DA26-3FFC-4C2B-BB9D-DC339F4DDAFC}"/>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58" name="Rectangle 57">
              <a:extLst>
                <a:ext uri="{FF2B5EF4-FFF2-40B4-BE49-F238E27FC236}">
                  <a16:creationId xmlns:a16="http://schemas.microsoft.com/office/drawing/2014/main" id="{1A11CCDF-FF83-492C-B8A2-BB6032D9752E}"/>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2" name="Oval 61">
              <a:extLst>
                <a:ext uri="{FF2B5EF4-FFF2-40B4-BE49-F238E27FC236}">
                  <a16:creationId xmlns:a16="http://schemas.microsoft.com/office/drawing/2014/main" id="{E8951D40-14D0-426B-8A86-2A84FE736AC6}"/>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Rectangle 65">
              <a:extLst>
                <a:ext uri="{FF2B5EF4-FFF2-40B4-BE49-F238E27FC236}">
                  <a16:creationId xmlns:a16="http://schemas.microsoft.com/office/drawing/2014/main" id="{E39E3CDA-291B-4991-8953-2A7C5CD2E262}"/>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7" name="Oval 66">
              <a:extLst>
                <a:ext uri="{FF2B5EF4-FFF2-40B4-BE49-F238E27FC236}">
                  <a16:creationId xmlns:a16="http://schemas.microsoft.com/office/drawing/2014/main" id="{3FBC7574-6765-4DC8-AF63-E32CD8188C78}"/>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TextBox 67">
              <a:extLst>
                <a:ext uri="{FF2B5EF4-FFF2-40B4-BE49-F238E27FC236}">
                  <a16:creationId xmlns:a16="http://schemas.microsoft.com/office/drawing/2014/main" id="{3BB4562F-D4D7-44DC-978D-BBF5DCDF0031}"/>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69" name="Straight Arrow Connector 68">
              <a:extLst>
                <a:ext uri="{FF2B5EF4-FFF2-40B4-BE49-F238E27FC236}">
                  <a16:creationId xmlns:a16="http://schemas.microsoft.com/office/drawing/2014/main" id="{C7B5310F-AF7A-4568-A5DF-0A9DB1671D5E}"/>
                </a:ext>
              </a:extLst>
            </p:cNvPr>
            <p:cNvCxnSpPr>
              <a:cxnSpLocks/>
              <a:stCxn id="68" idx="0"/>
              <a:endCxn id="78" idx="2"/>
            </p:cNvCxnSpPr>
            <p:nvPr/>
          </p:nvCxnSpPr>
          <p:spPr>
            <a:xfrm flipH="1" flipV="1">
              <a:off x="10534803" y="2421259"/>
              <a:ext cx="6040" cy="106809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0" name="Rectangle 69">
              <a:extLst>
                <a:ext uri="{FF2B5EF4-FFF2-40B4-BE49-F238E27FC236}">
                  <a16:creationId xmlns:a16="http://schemas.microsoft.com/office/drawing/2014/main" id="{1BEF8BEC-E4A8-46D3-B9AF-A5DC4F9DFF66}"/>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71" name="Rectangle 70">
              <a:extLst>
                <a:ext uri="{FF2B5EF4-FFF2-40B4-BE49-F238E27FC236}">
                  <a16:creationId xmlns:a16="http://schemas.microsoft.com/office/drawing/2014/main" id="{8DA413B5-FF47-4A4F-85F6-CB53B752CC9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Oval 73">
              <a:extLst>
                <a:ext uri="{FF2B5EF4-FFF2-40B4-BE49-F238E27FC236}">
                  <a16:creationId xmlns:a16="http://schemas.microsoft.com/office/drawing/2014/main" id="{79F1F313-5CB9-4F39-9872-AC98A0C496C9}"/>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5" name="Straight Arrow Connector 54">
              <a:extLst>
                <a:ext uri="{FF2B5EF4-FFF2-40B4-BE49-F238E27FC236}">
                  <a16:creationId xmlns:a16="http://schemas.microsoft.com/office/drawing/2014/main" id="{F1C65AAA-258A-4D89-ADC6-DD9E23382CFF}"/>
                </a:ext>
              </a:extLst>
            </p:cNvPr>
            <p:cNvCxnSpPr>
              <a:cxnSpLocks/>
              <a:stCxn id="74" idx="0"/>
              <a:endCxn id="81" idx="0"/>
            </p:cNvCxnSpPr>
            <p:nvPr/>
          </p:nvCxnSpPr>
          <p:spPr>
            <a:xfrm rot="5400000" flipH="1" flipV="1">
              <a:off x="9368696" y="1470715"/>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6" name="Rectangle 75">
              <a:extLst>
                <a:ext uri="{FF2B5EF4-FFF2-40B4-BE49-F238E27FC236}">
                  <a16:creationId xmlns:a16="http://schemas.microsoft.com/office/drawing/2014/main" id="{A0A617F5-825A-45F2-BD95-43DCC5909DEA}"/>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7" name="Oval 76">
              <a:extLst>
                <a:ext uri="{FF2B5EF4-FFF2-40B4-BE49-F238E27FC236}">
                  <a16:creationId xmlns:a16="http://schemas.microsoft.com/office/drawing/2014/main" id="{A5F209DD-4331-4706-B591-63EF4974B207}"/>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9C13BCA4-AC36-4255-A770-AAFC7643C681}"/>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79" name="Rectangle 78">
              <a:extLst>
                <a:ext uri="{FF2B5EF4-FFF2-40B4-BE49-F238E27FC236}">
                  <a16:creationId xmlns:a16="http://schemas.microsoft.com/office/drawing/2014/main" id="{E85696B3-5F77-48AA-A10A-453743D880B5}"/>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Oval 79">
              <a:extLst>
                <a:ext uri="{FF2B5EF4-FFF2-40B4-BE49-F238E27FC236}">
                  <a16:creationId xmlns:a16="http://schemas.microsoft.com/office/drawing/2014/main" id="{88FDA0A6-301A-4469-89FF-CB5AD650B0F0}"/>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3ADB72B2-24DA-4E2D-AE84-27D2E9D7C520}"/>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F0EA14A4-20A6-4D82-B961-EE1F7833C769}"/>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4" name="Straight Arrow Connector 64">
              <a:extLst>
                <a:ext uri="{FF2B5EF4-FFF2-40B4-BE49-F238E27FC236}">
                  <a16:creationId xmlns:a16="http://schemas.microsoft.com/office/drawing/2014/main" id="{DC9DF278-079B-4272-A648-5A6885C63367}"/>
                </a:ext>
              </a:extLst>
            </p:cNvPr>
            <p:cNvCxnSpPr>
              <a:cxnSpLocks/>
              <a:stCxn id="82" idx="4"/>
              <a:endCxn id="71"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85" name="Straight Arrow Connector 54">
              <a:extLst>
                <a:ext uri="{FF2B5EF4-FFF2-40B4-BE49-F238E27FC236}">
                  <a16:creationId xmlns:a16="http://schemas.microsoft.com/office/drawing/2014/main" id="{602EFA99-C3A3-46FD-ABE7-D04497C48F37}"/>
                </a:ext>
              </a:extLst>
            </p:cNvPr>
            <p:cNvCxnSpPr>
              <a:cxnSpLocks/>
              <a:stCxn id="62" idx="0"/>
              <a:endCxn id="76" idx="0"/>
            </p:cNvCxnSpPr>
            <p:nvPr/>
          </p:nvCxnSpPr>
          <p:spPr>
            <a:xfrm rot="5400000" flipH="1" flipV="1">
              <a:off x="7252046" y="1470716"/>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86" name="Straight Arrow Connector 64">
              <a:extLst>
                <a:ext uri="{FF2B5EF4-FFF2-40B4-BE49-F238E27FC236}">
                  <a16:creationId xmlns:a16="http://schemas.microsoft.com/office/drawing/2014/main" id="{8AE24FA9-6941-42CE-B0E2-DB81A742AA5C}"/>
                </a:ext>
              </a:extLst>
            </p:cNvPr>
            <p:cNvCxnSpPr>
              <a:cxnSpLocks/>
              <a:stCxn id="77" idx="4"/>
              <a:endCxn id="58" idx="2"/>
            </p:cNvCxnSpPr>
            <p:nvPr/>
          </p:nvCxnSpPr>
          <p:spPr>
            <a:xfrm rot="5400000">
              <a:off x="7252047" y="1839798"/>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F91F3ECB-AB37-4579-88B5-54C7195D5FB4}"/>
                </a:ext>
              </a:extLst>
            </p:cNvPr>
            <p:cNvSpPr/>
            <p:nvPr/>
          </p:nvSpPr>
          <p:spPr>
            <a:xfrm>
              <a:off x="7485548" y="3382132"/>
              <a:ext cx="568889" cy="568889"/>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TextBox 30">
              <a:extLst>
                <a:ext uri="{FF2B5EF4-FFF2-40B4-BE49-F238E27FC236}">
                  <a16:creationId xmlns:a16="http://schemas.microsoft.com/office/drawing/2014/main" id="{326405E9-D23F-4A57-86B2-A3BE5C63BC88}"/>
                </a:ext>
              </a:extLst>
            </p:cNvPr>
            <p:cNvSpPr txBox="1"/>
            <p:nvPr/>
          </p:nvSpPr>
          <p:spPr>
            <a:xfrm>
              <a:off x="7310452" y="2931762"/>
              <a:ext cx="890652" cy="483824"/>
            </a:xfrm>
            <a:prstGeom prst="rect">
              <a:avLst/>
            </a:prstGeom>
            <a:noFill/>
          </p:spPr>
          <p:txBody>
            <a:bodyPr wrap="none" rtlCol="0">
              <a:spAutoFit/>
            </a:bodyPr>
            <a:lstStyle/>
            <a:p>
              <a:r>
                <a:rPr lang="en-US" sz="2000" dirty="0"/>
                <a:t>temp</a:t>
              </a:r>
            </a:p>
          </p:txBody>
        </p:sp>
      </p:gr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remove() returns 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temp =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head.data</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a:t>
            </a:r>
            <a:r>
              <a:rPr lang="en-US" dirty="0" err="1">
                <a:latin typeface="Consolas" panose="020B0609020204030204" pitchFamily="49" charset="0"/>
                <a:ea typeface="Times New Roman" panose="02020603050405020304" pitchFamily="18" charset="0"/>
                <a:cs typeface="Times New Roman" panose="02020603050405020304" pitchFamily="18" charset="0"/>
              </a:rPr>
              <a:t>head.next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head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temp</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602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grpSp>
        <p:nvGrpSpPr>
          <p:cNvPr id="37" name="Group 36">
            <a:extLst>
              <a:ext uri="{FF2B5EF4-FFF2-40B4-BE49-F238E27FC236}">
                <a16:creationId xmlns:a16="http://schemas.microsoft.com/office/drawing/2014/main" id="{46E11D45-B266-4EF6-85FA-D7E81FAB3584}"/>
              </a:ext>
            </a:extLst>
          </p:cNvPr>
          <p:cNvGrpSpPr/>
          <p:nvPr/>
        </p:nvGrpSpPr>
        <p:grpSpPr>
          <a:xfrm>
            <a:off x="6121881" y="1070972"/>
            <a:ext cx="4925242" cy="1735537"/>
            <a:chOff x="5432416" y="1852369"/>
            <a:chExt cx="5955721" cy="2098652"/>
          </a:xfrm>
        </p:grpSpPr>
        <p:sp>
          <p:nvSpPr>
            <p:cNvPr id="38" name="TextBox 37">
              <a:extLst>
                <a:ext uri="{FF2B5EF4-FFF2-40B4-BE49-F238E27FC236}">
                  <a16:creationId xmlns:a16="http://schemas.microsoft.com/office/drawing/2014/main" id="{4AE4883B-7259-461C-AC69-C88D15CE8D76}"/>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44" name="Straight Arrow Connector 43">
              <a:extLst>
                <a:ext uri="{FF2B5EF4-FFF2-40B4-BE49-F238E27FC236}">
                  <a16:creationId xmlns:a16="http://schemas.microsoft.com/office/drawing/2014/main" id="{196F1F93-A5C1-4339-938B-D39E903836AE}"/>
                </a:ext>
              </a:extLst>
            </p:cNvPr>
            <p:cNvCxnSpPr>
              <a:cxnSpLocks/>
              <a:stCxn id="38" idx="0"/>
              <a:endCxn id="70" idx="2"/>
            </p:cNvCxnSpPr>
            <p:nvPr/>
          </p:nvCxnSpPr>
          <p:spPr>
            <a:xfrm rot="5400000" flipH="1" flipV="1">
              <a:off x="6825781" y="1896984"/>
              <a:ext cx="1068096" cy="2116650"/>
            </a:xfrm>
            <a:prstGeom prst="bentConnector3">
              <a:avLst>
                <a:gd name="adj1" fmla="val 50000"/>
              </a:avLst>
            </a:prstGeom>
            <a:ln>
              <a:solidFill>
                <a:schemeClr val="accent2"/>
              </a:solidFill>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FAFB8BDB-8EF9-491A-A141-D2F9ECBD70CB}"/>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50" name="TextBox 49">
              <a:extLst>
                <a:ext uri="{FF2B5EF4-FFF2-40B4-BE49-F238E27FC236}">
                  <a16:creationId xmlns:a16="http://schemas.microsoft.com/office/drawing/2014/main" id="{D960E33C-E868-40FB-AC6A-69B129E4AE94}"/>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51" name="Rectangle 50">
              <a:extLst>
                <a:ext uri="{FF2B5EF4-FFF2-40B4-BE49-F238E27FC236}">
                  <a16:creationId xmlns:a16="http://schemas.microsoft.com/office/drawing/2014/main" id="{C192DA26-3FFC-4C2B-BB9D-DC339F4DDAFC}"/>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58" name="Rectangle 57">
              <a:extLst>
                <a:ext uri="{FF2B5EF4-FFF2-40B4-BE49-F238E27FC236}">
                  <a16:creationId xmlns:a16="http://schemas.microsoft.com/office/drawing/2014/main" id="{1A11CCDF-FF83-492C-B8A2-BB6032D9752E}"/>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2" name="Oval 61">
              <a:extLst>
                <a:ext uri="{FF2B5EF4-FFF2-40B4-BE49-F238E27FC236}">
                  <a16:creationId xmlns:a16="http://schemas.microsoft.com/office/drawing/2014/main" id="{E8951D40-14D0-426B-8A86-2A84FE736AC6}"/>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Rectangle 65">
              <a:extLst>
                <a:ext uri="{FF2B5EF4-FFF2-40B4-BE49-F238E27FC236}">
                  <a16:creationId xmlns:a16="http://schemas.microsoft.com/office/drawing/2014/main" id="{E39E3CDA-291B-4991-8953-2A7C5CD2E262}"/>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7" name="Oval 66">
              <a:extLst>
                <a:ext uri="{FF2B5EF4-FFF2-40B4-BE49-F238E27FC236}">
                  <a16:creationId xmlns:a16="http://schemas.microsoft.com/office/drawing/2014/main" id="{3FBC7574-6765-4DC8-AF63-E32CD8188C78}"/>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TextBox 67">
              <a:extLst>
                <a:ext uri="{FF2B5EF4-FFF2-40B4-BE49-F238E27FC236}">
                  <a16:creationId xmlns:a16="http://schemas.microsoft.com/office/drawing/2014/main" id="{3BB4562F-D4D7-44DC-978D-BBF5DCDF0031}"/>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69" name="Straight Arrow Connector 68">
              <a:extLst>
                <a:ext uri="{FF2B5EF4-FFF2-40B4-BE49-F238E27FC236}">
                  <a16:creationId xmlns:a16="http://schemas.microsoft.com/office/drawing/2014/main" id="{C7B5310F-AF7A-4568-A5DF-0A9DB1671D5E}"/>
                </a:ext>
              </a:extLst>
            </p:cNvPr>
            <p:cNvCxnSpPr>
              <a:cxnSpLocks/>
              <a:stCxn id="68" idx="0"/>
              <a:endCxn id="78" idx="2"/>
            </p:cNvCxnSpPr>
            <p:nvPr/>
          </p:nvCxnSpPr>
          <p:spPr>
            <a:xfrm flipH="1" flipV="1">
              <a:off x="10534803" y="2421259"/>
              <a:ext cx="6040" cy="106809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0" name="Rectangle 69">
              <a:extLst>
                <a:ext uri="{FF2B5EF4-FFF2-40B4-BE49-F238E27FC236}">
                  <a16:creationId xmlns:a16="http://schemas.microsoft.com/office/drawing/2014/main" id="{1BEF8BEC-E4A8-46D3-B9AF-A5DC4F9DFF66}"/>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71" name="Rectangle 70">
              <a:extLst>
                <a:ext uri="{FF2B5EF4-FFF2-40B4-BE49-F238E27FC236}">
                  <a16:creationId xmlns:a16="http://schemas.microsoft.com/office/drawing/2014/main" id="{8DA413B5-FF47-4A4F-85F6-CB53B752CC9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Oval 73">
              <a:extLst>
                <a:ext uri="{FF2B5EF4-FFF2-40B4-BE49-F238E27FC236}">
                  <a16:creationId xmlns:a16="http://schemas.microsoft.com/office/drawing/2014/main" id="{79F1F313-5CB9-4F39-9872-AC98A0C496C9}"/>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5" name="Straight Arrow Connector 54">
              <a:extLst>
                <a:ext uri="{FF2B5EF4-FFF2-40B4-BE49-F238E27FC236}">
                  <a16:creationId xmlns:a16="http://schemas.microsoft.com/office/drawing/2014/main" id="{F1C65AAA-258A-4D89-ADC6-DD9E23382CFF}"/>
                </a:ext>
              </a:extLst>
            </p:cNvPr>
            <p:cNvCxnSpPr>
              <a:cxnSpLocks/>
              <a:stCxn id="74" idx="0"/>
              <a:endCxn id="81" idx="0"/>
            </p:cNvCxnSpPr>
            <p:nvPr/>
          </p:nvCxnSpPr>
          <p:spPr>
            <a:xfrm rot="5400000" flipH="1" flipV="1">
              <a:off x="9368696" y="1470715"/>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6" name="Rectangle 75">
              <a:extLst>
                <a:ext uri="{FF2B5EF4-FFF2-40B4-BE49-F238E27FC236}">
                  <a16:creationId xmlns:a16="http://schemas.microsoft.com/office/drawing/2014/main" id="{A0A617F5-825A-45F2-BD95-43DCC5909DEA}"/>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7" name="Oval 76">
              <a:extLst>
                <a:ext uri="{FF2B5EF4-FFF2-40B4-BE49-F238E27FC236}">
                  <a16:creationId xmlns:a16="http://schemas.microsoft.com/office/drawing/2014/main" id="{A5F209DD-4331-4706-B591-63EF4974B207}"/>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9C13BCA4-AC36-4255-A770-AAFC7643C681}"/>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79" name="Rectangle 78">
              <a:extLst>
                <a:ext uri="{FF2B5EF4-FFF2-40B4-BE49-F238E27FC236}">
                  <a16:creationId xmlns:a16="http://schemas.microsoft.com/office/drawing/2014/main" id="{E85696B3-5F77-48AA-A10A-453743D880B5}"/>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Oval 79">
              <a:extLst>
                <a:ext uri="{FF2B5EF4-FFF2-40B4-BE49-F238E27FC236}">
                  <a16:creationId xmlns:a16="http://schemas.microsoft.com/office/drawing/2014/main" id="{88FDA0A6-301A-4469-89FF-CB5AD650B0F0}"/>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3ADB72B2-24DA-4E2D-AE84-27D2E9D7C520}"/>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F0EA14A4-20A6-4D82-B961-EE1F7833C769}"/>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4" name="Straight Arrow Connector 64">
              <a:extLst>
                <a:ext uri="{FF2B5EF4-FFF2-40B4-BE49-F238E27FC236}">
                  <a16:creationId xmlns:a16="http://schemas.microsoft.com/office/drawing/2014/main" id="{DC9DF278-079B-4272-A648-5A6885C63367}"/>
                </a:ext>
              </a:extLst>
            </p:cNvPr>
            <p:cNvCxnSpPr>
              <a:cxnSpLocks/>
              <a:stCxn id="82" idx="4"/>
              <a:endCxn id="71"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85" name="Straight Arrow Connector 54">
              <a:extLst>
                <a:ext uri="{FF2B5EF4-FFF2-40B4-BE49-F238E27FC236}">
                  <a16:creationId xmlns:a16="http://schemas.microsoft.com/office/drawing/2014/main" id="{602EFA99-C3A3-46FD-ABE7-D04497C48F37}"/>
                </a:ext>
              </a:extLst>
            </p:cNvPr>
            <p:cNvCxnSpPr>
              <a:cxnSpLocks/>
              <a:stCxn id="62" idx="0"/>
              <a:endCxn id="76" idx="0"/>
            </p:cNvCxnSpPr>
            <p:nvPr/>
          </p:nvCxnSpPr>
          <p:spPr>
            <a:xfrm rot="5400000" flipH="1" flipV="1">
              <a:off x="7252046" y="1470716"/>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86" name="Straight Arrow Connector 64">
              <a:extLst>
                <a:ext uri="{FF2B5EF4-FFF2-40B4-BE49-F238E27FC236}">
                  <a16:creationId xmlns:a16="http://schemas.microsoft.com/office/drawing/2014/main" id="{8AE24FA9-6941-42CE-B0E2-DB81A742AA5C}"/>
                </a:ext>
              </a:extLst>
            </p:cNvPr>
            <p:cNvCxnSpPr>
              <a:cxnSpLocks/>
              <a:stCxn id="77" idx="4"/>
              <a:endCxn id="58" idx="2"/>
            </p:cNvCxnSpPr>
            <p:nvPr/>
          </p:nvCxnSpPr>
          <p:spPr>
            <a:xfrm rot="5400000">
              <a:off x="7252047" y="1839798"/>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F91F3ECB-AB37-4579-88B5-54C7195D5FB4}"/>
                </a:ext>
              </a:extLst>
            </p:cNvPr>
            <p:cNvSpPr/>
            <p:nvPr/>
          </p:nvSpPr>
          <p:spPr>
            <a:xfrm>
              <a:off x="7485548"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TextBox 30">
              <a:extLst>
                <a:ext uri="{FF2B5EF4-FFF2-40B4-BE49-F238E27FC236}">
                  <a16:creationId xmlns:a16="http://schemas.microsoft.com/office/drawing/2014/main" id="{326405E9-D23F-4A57-86B2-A3BE5C63BC88}"/>
                </a:ext>
              </a:extLst>
            </p:cNvPr>
            <p:cNvSpPr txBox="1"/>
            <p:nvPr/>
          </p:nvSpPr>
          <p:spPr>
            <a:xfrm>
              <a:off x="7310452" y="2931762"/>
              <a:ext cx="890652" cy="483824"/>
            </a:xfrm>
            <a:prstGeom prst="rect">
              <a:avLst/>
            </a:prstGeom>
            <a:noFill/>
          </p:spPr>
          <p:txBody>
            <a:bodyPr wrap="none" rtlCol="0">
              <a:spAutoFit/>
            </a:bodyPr>
            <a:lstStyle/>
            <a:p>
              <a:r>
                <a:rPr lang="en-US" sz="2000" dirty="0"/>
                <a:t>temp</a:t>
              </a:r>
            </a:p>
          </p:txBody>
        </p:sp>
      </p:gr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remove() returns 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temp = </a:t>
            </a:r>
            <a:r>
              <a:rPr lang="en-US" dirty="0" err="1">
                <a:latin typeface="Consolas" panose="020B0609020204030204" pitchFamily="49" charset="0"/>
                <a:ea typeface="Times New Roman" panose="02020603050405020304" pitchFamily="18" charset="0"/>
                <a:cs typeface="Times New Roman" panose="02020603050405020304" pitchFamily="18" charset="0"/>
              </a:rPr>
              <a:t>head.data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head =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head.next</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head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temp</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88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grpSp>
        <p:nvGrpSpPr>
          <p:cNvPr id="37" name="Group 36">
            <a:extLst>
              <a:ext uri="{FF2B5EF4-FFF2-40B4-BE49-F238E27FC236}">
                <a16:creationId xmlns:a16="http://schemas.microsoft.com/office/drawing/2014/main" id="{46E11D45-B266-4EF6-85FA-D7E81FAB3584}"/>
              </a:ext>
            </a:extLst>
          </p:cNvPr>
          <p:cNvGrpSpPr/>
          <p:nvPr/>
        </p:nvGrpSpPr>
        <p:grpSpPr>
          <a:xfrm>
            <a:off x="6121881" y="1070972"/>
            <a:ext cx="4925242" cy="1735537"/>
            <a:chOff x="5432416" y="1852369"/>
            <a:chExt cx="5955721" cy="2098652"/>
          </a:xfrm>
        </p:grpSpPr>
        <p:sp>
          <p:nvSpPr>
            <p:cNvPr id="38" name="TextBox 37">
              <a:extLst>
                <a:ext uri="{FF2B5EF4-FFF2-40B4-BE49-F238E27FC236}">
                  <a16:creationId xmlns:a16="http://schemas.microsoft.com/office/drawing/2014/main" id="{4AE4883B-7259-461C-AC69-C88D15CE8D76}"/>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44" name="Straight Arrow Connector 43">
              <a:extLst>
                <a:ext uri="{FF2B5EF4-FFF2-40B4-BE49-F238E27FC236}">
                  <a16:creationId xmlns:a16="http://schemas.microsoft.com/office/drawing/2014/main" id="{196F1F93-A5C1-4339-938B-D39E903836AE}"/>
                </a:ext>
              </a:extLst>
            </p:cNvPr>
            <p:cNvCxnSpPr>
              <a:cxnSpLocks/>
              <a:stCxn id="38" idx="0"/>
              <a:endCxn id="70" idx="2"/>
            </p:cNvCxnSpPr>
            <p:nvPr/>
          </p:nvCxnSpPr>
          <p:spPr>
            <a:xfrm rot="5400000" flipH="1" flipV="1">
              <a:off x="6825781" y="1896984"/>
              <a:ext cx="1068096" cy="2116650"/>
            </a:xfrm>
            <a:prstGeom prst="bentConnector3">
              <a:avLst>
                <a:gd name="adj1" fmla="val 5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FAFB8BDB-8EF9-491A-A141-D2F9ECBD70CB}"/>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50" name="TextBox 49">
              <a:extLst>
                <a:ext uri="{FF2B5EF4-FFF2-40B4-BE49-F238E27FC236}">
                  <a16:creationId xmlns:a16="http://schemas.microsoft.com/office/drawing/2014/main" id="{D960E33C-E868-40FB-AC6A-69B129E4AE94}"/>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51" name="Rectangle 50">
              <a:extLst>
                <a:ext uri="{FF2B5EF4-FFF2-40B4-BE49-F238E27FC236}">
                  <a16:creationId xmlns:a16="http://schemas.microsoft.com/office/drawing/2014/main" id="{C192DA26-3FFC-4C2B-BB9D-DC339F4DDAFC}"/>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58" name="Rectangle 57">
              <a:extLst>
                <a:ext uri="{FF2B5EF4-FFF2-40B4-BE49-F238E27FC236}">
                  <a16:creationId xmlns:a16="http://schemas.microsoft.com/office/drawing/2014/main" id="{1A11CCDF-FF83-492C-B8A2-BB6032D9752E}"/>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2" name="Oval 61">
              <a:extLst>
                <a:ext uri="{FF2B5EF4-FFF2-40B4-BE49-F238E27FC236}">
                  <a16:creationId xmlns:a16="http://schemas.microsoft.com/office/drawing/2014/main" id="{E8951D40-14D0-426B-8A86-2A84FE736AC6}"/>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Rectangle 65">
              <a:extLst>
                <a:ext uri="{FF2B5EF4-FFF2-40B4-BE49-F238E27FC236}">
                  <a16:creationId xmlns:a16="http://schemas.microsoft.com/office/drawing/2014/main" id="{E39E3CDA-291B-4991-8953-2A7C5CD2E262}"/>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7" name="Oval 66">
              <a:extLst>
                <a:ext uri="{FF2B5EF4-FFF2-40B4-BE49-F238E27FC236}">
                  <a16:creationId xmlns:a16="http://schemas.microsoft.com/office/drawing/2014/main" id="{3FBC7574-6765-4DC8-AF63-E32CD8188C78}"/>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TextBox 67">
              <a:extLst>
                <a:ext uri="{FF2B5EF4-FFF2-40B4-BE49-F238E27FC236}">
                  <a16:creationId xmlns:a16="http://schemas.microsoft.com/office/drawing/2014/main" id="{3BB4562F-D4D7-44DC-978D-BBF5DCDF0031}"/>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69" name="Straight Arrow Connector 68">
              <a:extLst>
                <a:ext uri="{FF2B5EF4-FFF2-40B4-BE49-F238E27FC236}">
                  <a16:creationId xmlns:a16="http://schemas.microsoft.com/office/drawing/2014/main" id="{C7B5310F-AF7A-4568-A5DF-0A9DB1671D5E}"/>
                </a:ext>
              </a:extLst>
            </p:cNvPr>
            <p:cNvCxnSpPr>
              <a:cxnSpLocks/>
              <a:stCxn id="68" idx="0"/>
              <a:endCxn id="78" idx="2"/>
            </p:cNvCxnSpPr>
            <p:nvPr/>
          </p:nvCxnSpPr>
          <p:spPr>
            <a:xfrm flipH="1" flipV="1">
              <a:off x="10534803" y="2421259"/>
              <a:ext cx="6040" cy="106809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0" name="Rectangle 69">
              <a:extLst>
                <a:ext uri="{FF2B5EF4-FFF2-40B4-BE49-F238E27FC236}">
                  <a16:creationId xmlns:a16="http://schemas.microsoft.com/office/drawing/2014/main" id="{1BEF8BEC-E4A8-46D3-B9AF-A5DC4F9DFF66}"/>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71" name="Rectangle 70">
              <a:extLst>
                <a:ext uri="{FF2B5EF4-FFF2-40B4-BE49-F238E27FC236}">
                  <a16:creationId xmlns:a16="http://schemas.microsoft.com/office/drawing/2014/main" id="{8DA413B5-FF47-4A4F-85F6-CB53B752CC9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Oval 73">
              <a:extLst>
                <a:ext uri="{FF2B5EF4-FFF2-40B4-BE49-F238E27FC236}">
                  <a16:creationId xmlns:a16="http://schemas.microsoft.com/office/drawing/2014/main" id="{79F1F313-5CB9-4F39-9872-AC98A0C496C9}"/>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5" name="Straight Arrow Connector 54">
              <a:extLst>
                <a:ext uri="{FF2B5EF4-FFF2-40B4-BE49-F238E27FC236}">
                  <a16:creationId xmlns:a16="http://schemas.microsoft.com/office/drawing/2014/main" id="{F1C65AAA-258A-4D89-ADC6-DD9E23382CFF}"/>
                </a:ext>
              </a:extLst>
            </p:cNvPr>
            <p:cNvCxnSpPr>
              <a:cxnSpLocks/>
              <a:stCxn id="74" idx="0"/>
              <a:endCxn id="81" idx="0"/>
            </p:cNvCxnSpPr>
            <p:nvPr/>
          </p:nvCxnSpPr>
          <p:spPr>
            <a:xfrm rot="5400000" flipH="1" flipV="1">
              <a:off x="9368696" y="1470715"/>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6" name="Rectangle 75">
              <a:extLst>
                <a:ext uri="{FF2B5EF4-FFF2-40B4-BE49-F238E27FC236}">
                  <a16:creationId xmlns:a16="http://schemas.microsoft.com/office/drawing/2014/main" id="{A0A617F5-825A-45F2-BD95-43DCC5909DEA}"/>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7" name="Oval 76">
              <a:extLst>
                <a:ext uri="{FF2B5EF4-FFF2-40B4-BE49-F238E27FC236}">
                  <a16:creationId xmlns:a16="http://schemas.microsoft.com/office/drawing/2014/main" id="{A5F209DD-4331-4706-B591-63EF4974B207}"/>
                </a:ext>
              </a:extLst>
            </p:cNvPr>
            <p:cNvSpPr/>
            <p:nvPr/>
          </p:nvSpPr>
          <p:spPr>
            <a:xfrm>
              <a:off x="7748873" y="2052178"/>
              <a:ext cx="169273" cy="1692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9C13BCA4-AC36-4255-A770-AAFC7643C681}"/>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79" name="Rectangle 78">
              <a:extLst>
                <a:ext uri="{FF2B5EF4-FFF2-40B4-BE49-F238E27FC236}">
                  <a16:creationId xmlns:a16="http://schemas.microsoft.com/office/drawing/2014/main" id="{E85696B3-5F77-48AA-A10A-453743D880B5}"/>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Oval 79">
              <a:extLst>
                <a:ext uri="{FF2B5EF4-FFF2-40B4-BE49-F238E27FC236}">
                  <a16:creationId xmlns:a16="http://schemas.microsoft.com/office/drawing/2014/main" id="{88FDA0A6-301A-4469-89FF-CB5AD650B0F0}"/>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3ADB72B2-24DA-4E2D-AE84-27D2E9D7C520}"/>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F0EA14A4-20A6-4D82-B961-EE1F7833C769}"/>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4" name="Straight Arrow Connector 64">
              <a:extLst>
                <a:ext uri="{FF2B5EF4-FFF2-40B4-BE49-F238E27FC236}">
                  <a16:creationId xmlns:a16="http://schemas.microsoft.com/office/drawing/2014/main" id="{DC9DF278-079B-4272-A648-5A6885C63367}"/>
                </a:ext>
              </a:extLst>
            </p:cNvPr>
            <p:cNvCxnSpPr>
              <a:cxnSpLocks/>
              <a:stCxn id="82" idx="4"/>
              <a:endCxn id="71"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85" name="Straight Arrow Connector 54">
              <a:extLst>
                <a:ext uri="{FF2B5EF4-FFF2-40B4-BE49-F238E27FC236}">
                  <a16:creationId xmlns:a16="http://schemas.microsoft.com/office/drawing/2014/main" id="{602EFA99-C3A3-46FD-ABE7-D04497C48F37}"/>
                </a:ext>
              </a:extLst>
            </p:cNvPr>
            <p:cNvCxnSpPr>
              <a:cxnSpLocks/>
              <a:stCxn id="62" idx="0"/>
              <a:endCxn id="76" idx="0"/>
            </p:cNvCxnSpPr>
            <p:nvPr/>
          </p:nvCxnSpPr>
          <p:spPr>
            <a:xfrm rot="5400000" flipH="1" flipV="1">
              <a:off x="7252046" y="1470716"/>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F91F3ECB-AB37-4579-88B5-54C7195D5FB4}"/>
                </a:ext>
              </a:extLst>
            </p:cNvPr>
            <p:cNvSpPr/>
            <p:nvPr/>
          </p:nvSpPr>
          <p:spPr>
            <a:xfrm>
              <a:off x="7485548"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TextBox 30">
              <a:extLst>
                <a:ext uri="{FF2B5EF4-FFF2-40B4-BE49-F238E27FC236}">
                  <a16:creationId xmlns:a16="http://schemas.microsoft.com/office/drawing/2014/main" id="{326405E9-D23F-4A57-86B2-A3BE5C63BC88}"/>
                </a:ext>
              </a:extLst>
            </p:cNvPr>
            <p:cNvSpPr txBox="1"/>
            <p:nvPr/>
          </p:nvSpPr>
          <p:spPr>
            <a:xfrm>
              <a:off x="7310452" y="2931762"/>
              <a:ext cx="890652" cy="483824"/>
            </a:xfrm>
            <a:prstGeom prst="rect">
              <a:avLst/>
            </a:prstGeom>
            <a:noFill/>
          </p:spPr>
          <p:txBody>
            <a:bodyPr wrap="none" rtlCol="0">
              <a:spAutoFit/>
            </a:bodyPr>
            <a:lstStyle/>
            <a:p>
              <a:r>
                <a:rPr lang="en-US" sz="2000" dirty="0"/>
                <a:t>temp</a:t>
              </a:r>
            </a:p>
          </p:txBody>
        </p:sp>
      </p:gr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remove() returns 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temp = </a:t>
            </a:r>
            <a:r>
              <a:rPr lang="en-US" dirty="0" err="1">
                <a:latin typeface="Consolas" panose="020B0609020204030204" pitchFamily="49" charset="0"/>
                <a:ea typeface="Times New Roman" panose="02020603050405020304" pitchFamily="18" charset="0"/>
                <a:cs typeface="Times New Roman" panose="02020603050405020304" pitchFamily="18" charset="0"/>
              </a:rPr>
              <a:t>head.data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a:t>
            </a:r>
            <a:r>
              <a:rPr lang="en-US" dirty="0" err="1">
                <a:latin typeface="Consolas" panose="020B0609020204030204" pitchFamily="49" charset="0"/>
                <a:ea typeface="Times New Roman" panose="02020603050405020304" pitchFamily="18" charset="0"/>
                <a:cs typeface="Times New Roman" panose="02020603050405020304" pitchFamily="18" charset="0"/>
              </a:rPr>
              <a:t>head.next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if head == null</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tail = null</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 null</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temp</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2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grpSp>
        <p:nvGrpSpPr>
          <p:cNvPr id="37" name="Group 36">
            <a:extLst>
              <a:ext uri="{FF2B5EF4-FFF2-40B4-BE49-F238E27FC236}">
                <a16:creationId xmlns:a16="http://schemas.microsoft.com/office/drawing/2014/main" id="{46E11D45-B266-4EF6-85FA-D7E81FAB3584}"/>
              </a:ext>
            </a:extLst>
          </p:cNvPr>
          <p:cNvGrpSpPr/>
          <p:nvPr/>
        </p:nvGrpSpPr>
        <p:grpSpPr>
          <a:xfrm>
            <a:off x="6548821" y="1070972"/>
            <a:ext cx="4498302" cy="1735537"/>
            <a:chOff x="5948682" y="1852369"/>
            <a:chExt cx="5439455" cy="2098652"/>
          </a:xfrm>
        </p:grpSpPr>
        <p:sp>
          <p:nvSpPr>
            <p:cNvPr id="38" name="TextBox 37">
              <a:extLst>
                <a:ext uri="{FF2B5EF4-FFF2-40B4-BE49-F238E27FC236}">
                  <a16:creationId xmlns:a16="http://schemas.microsoft.com/office/drawing/2014/main" id="{4AE4883B-7259-461C-AC69-C88D15CE8D76}"/>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44" name="Straight Arrow Connector 43">
              <a:extLst>
                <a:ext uri="{FF2B5EF4-FFF2-40B4-BE49-F238E27FC236}">
                  <a16:creationId xmlns:a16="http://schemas.microsoft.com/office/drawing/2014/main" id="{196F1F93-A5C1-4339-938B-D39E903836AE}"/>
                </a:ext>
              </a:extLst>
            </p:cNvPr>
            <p:cNvCxnSpPr>
              <a:cxnSpLocks/>
              <a:stCxn id="38" idx="0"/>
              <a:endCxn id="70" idx="2"/>
            </p:cNvCxnSpPr>
            <p:nvPr/>
          </p:nvCxnSpPr>
          <p:spPr>
            <a:xfrm rot="5400000" flipH="1" flipV="1">
              <a:off x="6825781" y="1896984"/>
              <a:ext cx="1068096" cy="2116650"/>
            </a:xfrm>
            <a:prstGeom prst="bentConnector3">
              <a:avLst>
                <a:gd name="adj1" fmla="val 5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FAFB8BDB-8EF9-491A-A141-D2F9ECBD70CB}"/>
                </a:ext>
              </a:extLst>
            </p:cNvPr>
            <p:cNvSpPr/>
            <p:nvPr/>
          </p:nvSpPr>
          <p:spPr>
            <a:xfrm>
              <a:off x="8885661" y="3382132"/>
              <a:ext cx="568889" cy="568889"/>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2</a:t>
              </a:r>
            </a:p>
          </p:txBody>
        </p:sp>
        <p:sp>
          <p:nvSpPr>
            <p:cNvPr id="50" name="TextBox 49">
              <a:extLst>
                <a:ext uri="{FF2B5EF4-FFF2-40B4-BE49-F238E27FC236}">
                  <a16:creationId xmlns:a16="http://schemas.microsoft.com/office/drawing/2014/main" id="{D960E33C-E868-40FB-AC6A-69B129E4AE94}"/>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68" name="TextBox 67">
              <a:extLst>
                <a:ext uri="{FF2B5EF4-FFF2-40B4-BE49-F238E27FC236}">
                  <a16:creationId xmlns:a16="http://schemas.microsoft.com/office/drawing/2014/main" id="{3BB4562F-D4D7-44DC-978D-BBF5DCDF0031}"/>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69" name="Straight Arrow Connector 68">
              <a:extLst>
                <a:ext uri="{FF2B5EF4-FFF2-40B4-BE49-F238E27FC236}">
                  <a16:creationId xmlns:a16="http://schemas.microsoft.com/office/drawing/2014/main" id="{C7B5310F-AF7A-4568-A5DF-0A9DB1671D5E}"/>
                </a:ext>
              </a:extLst>
            </p:cNvPr>
            <p:cNvCxnSpPr>
              <a:cxnSpLocks/>
              <a:stCxn id="68" idx="0"/>
              <a:endCxn id="78" idx="2"/>
            </p:cNvCxnSpPr>
            <p:nvPr/>
          </p:nvCxnSpPr>
          <p:spPr>
            <a:xfrm flipH="1" flipV="1">
              <a:off x="10534803" y="2421259"/>
              <a:ext cx="6040" cy="106809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0" name="Rectangle 69">
              <a:extLst>
                <a:ext uri="{FF2B5EF4-FFF2-40B4-BE49-F238E27FC236}">
                  <a16:creationId xmlns:a16="http://schemas.microsoft.com/office/drawing/2014/main" id="{1BEF8BEC-E4A8-46D3-B9AF-A5DC4F9DFF66}"/>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71" name="Rectangle 70">
              <a:extLst>
                <a:ext uri="{FF2B5EF4-FFF2-40B4-BE49-F238E27FC236}">
                  <a16:creationId xmlns:a16="http://schemas.microsoft.com/office/drawing/2014/main" id="{8DA413B5-FF47-4A4F-85F6-CB53B752CC9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Oval 73">
              <a:extLst>
                <a:ext uri="{FF2B5EF4-FFF2-40B4-BE49-F238E27FC236}">
                  <a16:creationId xmlns:a16="http://schemas.microsoft.com/office/drawing/2014/main" id="{79F1F313-5CB9-4F39-9872-AC98A0C496C9}"/>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5" name="Straight Arrow Connector 54">
              <a:extLst>
                <a:ext uri="{FF2B5EF4-FFF2-40B4-BE49-F238E27FC236}">
                  <a16:creationId xmlns:a16="http://schemas.microsoft.com/office/drawing/2014/main" id="{F1C65AAA-258A-4D89-ADC6-DD9E23382CFF}"/>
                </a:ext>
              </a:extLst>
            </p:cNvPr>
            <p:cNvCxnSpPr>
              <a:cxnSpLocks/>
              <a:stCxn id="74" idx="0"/>
              <a:endCxn id="81" idx="0"/>
            </p:cNvCxnSpPr>
            <p:nvPr/>
          </p:nvCxnSpPr>
          <p:spPr>
            <a:xfrm rot="5400000" flipH="1" flipV="1">
              <a:off x="9368696" y="1470715"/>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6" name="Rectangle 75">
              <a:extLst>
                <a:ext uri="{FF2B5EF4-FFF2-40B4-BE49-F238E27FC236}">
                  <a16:creationId xmlns:a16="http://schemas.microsoft.com/office/drawing/2014/main" id="{A0A617F5-825A-45F2-BD95-43DCC5909DEA}"/>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7" name="Oval 76">
              <a:extLst>
                <a:ext uri="{FF2B5EF4-FFF2-40B4-BE49-F238E27FC236}">
                  <a16:creationId xmlns:a16="http://schemas.microsoft.com/office/drawing/2014/main" id="{A5F209DD-4331-4706-B591-63EF4974B207}"/>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9C13BCA4-AC36-4255-A770-AAFC7643C681}"/>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79" name="Rectangle 78">
              <a:extLst>
                <a:ext uri="{FF2B5EF4-FFF2-40B4-BE49-F238E27FC236}">
                  <a16:creationId xmlns:a16="http://schemas.microsoft.com/office/drawing/2014/main" id="{E85696B3-5F77-48AA-A10A-453743D880B5}"/>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Oval 79">
              <a:extLst>
                <a:ext uri="{FF2B5EF4-FFF2-40B4-BE49-F238E27FC236}">
                  <a16:creationId xmlns:a16="http://schemas.microsoft.com/office/drawing/2014/main" id="{88FDA0A6-301A-4469-89FF-CB5AD650B0F0}"/>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3ADB72B2-24DA-4E2D-AE84-27D2E9D7C520}"/>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F0EA14A4-20A6-4D82-B961-EE1F7833C769}"/>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4" name="Straight Arrow Connector 64">
              <a:extLst>
                <a:ext uri="{FF2B5EF4-FFF2-40B4-BE49-F238E27FC236}">
                  <a16:creationId xmlns:a16="http://schemas.microsoft.com/office/drawing/2014/main" id="{DC9DF278-079B-4272-A648-5A6885C63367}"/>
                </a:ext>
              </a:extLst>
            </p:cNvPr>
            <p:cNvCxnSpPr>
              <a:cxnSpLocks/>
              <a:stCxn id="82" idx="4"/>
              <a:endCxn id="71"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F91F3ECB-AB37-4579-88B5-54C7195D5FB4}"/>
                </a:ext>
              </a:extLst>
            </p:cNvPr>
            <p:cNvSpPr/>
            <p:nvPr/>
          </p:nvSpPr>
          <p:spPr>
            <a:xfrm>
              <a:off x="7485548"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TextBox 30">
              <a:extLst>
                <a:ext uri="{FF2B5EF4-FFF2-40B4-BE49-F238E27FC236}">
                  <a16:creationId xmlns:a16="http://schemas.microsoft.com/office/drawing/2014/main" id="{326405E9-D23F-4A57-86B2-A3BE5C63BC88}"/>
                </a:ext>
              </a:extLst>
            </p:cNvPr>
            <p:cNvSpPr txBox="1"/>
            <p:nvPr/>
          </p:nvSpPr>
          <p:spPr>
            <a:xfrm>
              <a:off x="7310452" y="2931762"/>
              <a:ext cx="890652" cy="483824"/>
            </a:xfrm>
            <a:prstGeom prst="rect">
              <a:avLst/>
            </a:prstGeom>
            <a:noFill/>
          </p:spPr>
          <p:txBody>
            <a:bodyPr wrap="none" rtlCol="0">
              <a:spAutoFit/>
            </a:bodyPr>
            <a:lstStyle/>
            <a:p>
              <a:r>
                <a:rPr lang="en-US" sz="2000" dirty="0"/>
                <a:t>temp</a:t>
              </a:r>
            </a:p>
          </p:txBody>
        </p:sp>
      </p:gr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remove() returns 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temp = </a:t>
            </a:r>
            <a:r>
              <a:rPr lang="en-US" dirty="0" err="1">
                <a:latin typeface="Consolas" panose="020B0609020204030204" pitchFamily="49" charset="0"/>
                <a:ea typeface="Times New Roman" panose="02020603050405020304" pitchFamily="18" charset="0"/>
                <a:cs typeface="Times New Roman" panose="02020603050405020304" pitchFamily="18" charset="0"/>
              </a:rPr>
              <a:t>head.data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a:t>
            </a:r>
            <a:r>
              <a:rPr lang="en-US" dirty="0" err="1">
                <a:latin typeface="Consolas" panose="020B0609020204030204" pitchFamily="49" charset="0"/>
                <a:ea typeface="Times New Roman" panose="02020603050405020304" pitchFamily="18" charset="0"/>
                <a:cs typeface="Times New Roman" panose="02020603050405020304" pitchFamily="18" charset="0"/>
              </a:rPr>
              <a:t>head.next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head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size = size – 1</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temp</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97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1559145" cy="523220"/>
          </a:xfrm>
          <a:prstGeom prst="rect">
            <a:avLst/>
          </a:prstGeom>
          <a:noFill/>
        </p:spPr>
        <p:txBody>
          <a:bodyPr wrap="none" rtlCol="0">
            <a:spAutoFit/>
          </a:bodyPr>
          <a:lstStyle/>
          <a:p>
            <a:r>
              <a:rPr lang="en-US" sz="2800" dirty="0">
                <a:latin typeface="Myriad Pro" panose="020B0503030403020204" pitchFamily="34" charset="0"/>
              </a:rPr>
              <a:t>Removal </a:t>
            </a:r>
          </a:p>
        </p:txBody>
      </p:sp>
      <p:grpSp>
        <p:nvGrpSpPr>
          <p:cNvPr id="37" name="Group 36">
            <a:extLst>
              <a:ext uri="{FF2B5EF4-FFF2-40B4-BE49-F238E27FC236}">
                <a16:creationId xmlns:a16="http://schemas.microsoft.com/office/drawing/2014/main" id="{46E11D45-B266-4EF6-85FA-D7E81FAB3584}"/>
              </a:ext>
            </a:extLst>
          </p:cNvPr>
          <p:cNvGrpSpPr/>
          <p:nvPr/>
        </p:nvGrpSpPr>
        <p:grpSpPr>
          <a:xfrm>
            <a:off x="6548821" y="1070972"/>
            <a:ext cx="4498302" cy="1735537"/>
            <a:chOff x="5948682" y="1852369"/>
            <a:chExt cx="5439455" cy="2098652"/>
          </a:xfrm>
        </p:grpSpPr>
        <p:sp>
          <p:nvSpPr>
            <p:cNvPr id="38" name="TextBox 37">
              <a:extLst>
                <a:ext uri="{FF2B5EF4-FFF2-40B4-BE49-F238E27FC236}">
                  <a16:creationId xmlns:a16="http://schemas.microsoft.com/office/drawing/2014/main" id="{4AE4883B-7259-461C-AC69-C88D15CE8D76}"/>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44" name="Straight Arrow Connector 43">
              <a:extLst>
                <a:ext uri="{FF2B5EF4-FFF2-40B4-BE49-F238E27FC236}">
                  <a16:creationId xmlns:a16="http://schemas.microsoft.com/office/drawing/2014/main" id="{196F1F93-A5C1-4339-938B-D39E903836AE}"/>
                </a:ext>
              </a:extLst>
            </p:cNvPr>
            <p:cNvCxnSpPr>
              <a:cxnSpLocks/>
              <a:stCxn id="38" idx="0"/>
              <a:endCxn id="70" idx="2"/>
            </p:cNvCxnSpPr>
            <p:nvPr/>
          </p:nvCxnSpPr>
          <p:spPr>
            <a:xfrm rot="5400000" flipH="1" flipV="1">
              <a:off x="6825781" y="1896984"/>
              <a:ext cx="1068096" cy="2116650"/>
            </a:xfrm>
            <a:prstGeom prst="bentConnector3">
              <a:avLst>
                <a:gd name="adj1" fmla="val 5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FAFB8BDB-8EF9-491A-A141-D2F9ECBD70CB}"/>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2</a:t>
              </a:r>
            </a:p>
          </p:txBody>
        </p:sp>
        <p:sp>
          <p:nvSpPr>
            <p:cNvPr id="50" name="TextBox 49">
              <a:extLst>
                <a:ext uri="{FF2B5EF4-FFF2-40B4-BE49-F238E27FC236}">
                  <a16:creationId xmlns:a16="http://schemas.microsoft.com/office/drawing/2014/main" id="{D960E33C-E868-40FB-AC6A-69B129E4AE94}"/>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68" name="TextBox 67">
              <a:extLst>
                <a:ext uri="{FF2B5EF4-FFF2-40B4-BE49-F238E27FC236}">
                  <a16:creationId xmlns:a16="http://schemas.microsoft.com/office/drawing/2014/main" id="{3BB4562F-D4D7-44DC-978D-BBF5DCDF0031}"/>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69" name="Straight Arrow Connector 68">
              <a:extLst>
                <a:ext uri="{FF2B5EF4-FFF2-40B4-BE49-F238E27FC236}">
                  <a16:creationId xmlns:a16="http://schemas.microsoft.com/office/drawing/2014/main" id="{C7B5310F-AF7A-4568-A5DF-0A9DB1671D5E}"/>
                </a:ext>
              </a:extLst>
            </p:cNvPr>
            <p:cNvCxnSpPr>
              <a:cxnSpLocks/>
              <a:stCxn id="68" idx="0"/>
              <a:endCxn id="78" idx="2"/>
            </p:cNvCxnSpPr>
            <p:nvPr/>
          </p:nvCxnSpPr>
          <p:spPr>
            <a:xfrm flipH="1" flipV="1">
              <a:off x="10534803" y="2421259"/>
              <a:ext cx="6040" cy="106809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0" name="Rectangle 69">
              <a:extLst>
                <a:ext uri="{FF2B5EF4-FFF2-40B4-BE49-F238E27FC236}">
                  <a16:creationId xmlns:a16="http://schemas.microsoft.com/office/drawing/2014/main" id="{1BEF8BEC-E4A8-46D3-B9AF-A5DC4F9DFF66}"/>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71" name="Rectangle 70">
              <a:extLst>
                <a:ext uri="{FF2B5EF4-FFF2-40B4-BE49-F238E27FC236}">
                  <a16:creationId xmlns:a16="http://schemas.microsoft.com/office/drawing/2014/main" id="{8DA413B5-FF47-4A4F-85F6-CB53B752CC9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Oval 73">
              <a:extLst>
                <a:ext uri="{FF2B5EF4-FFF2-40B4-BE49-F238E27FC236}">
                  <a16:creationId xmlns:a16="http://schemas.microsoft.com/office/drawing/2014/main" id="{79F1F313-5CB9-4F39-9872-AC98A0C496C9}"/>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5" name="Straight Arrow Connector 54">
              <a:extLst>
                <a:ext uri="{FF2B5EF4-FFF2-40B4-BE49-F238E27FC236}">
                  <a16:creationId xmlns:a16="http://schemas.microsoft.com/office/drawing/2014/main" id="{F1C65AAA-258A-4D89-ADC6-DD9E23382CFF}"/>
                </a:ext>
              </a:extLst>
            </p:cNvPr>
            <p:cNvCxnSpPr>
              <a:cxnSpLocks/>
              <a:stCxn id="74" idx="0"/>
              <a:endCxn id="81" idx="0"/>
            </p:cNvCxnSpPr>
            <p:nvPr/>
          </p:nvCxnSpPr>
          <p:spPr>
            <a:xfrm rot="5400000" flipH="1" flipV="1">
              <a:off x="9368696" y="1470715"/>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76" name="Rectangle 75">
              <a:extLst>
                <a:ext uri="{FF2B5EF4-FFF2-40B4-BE49-F238E27FC236}">
                  <a16:creationId xmlns:a16="http://schemas.microsoft.com/office/drawing/2014/main" id="{A0A617F5-825A-45F2-BD95-43DCC5909DEA}"/>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7" name="Oval 76">
              <a:extLst>
                <a:ext uri="{FF2B5EF4-FFF2-40B4-BE49-F238E27FC236}">
                  <a16:creationId xmlns:a16="http://schemas.microsoft.com/office/drawing/2014/main" id="{A5F209DD-4331-4706-B591-63EF4974B207}"/>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9C13BCA4-AC36-4255-A770-AAFC7643C681}"/>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79" name="Rectangle 78">
              <a:extLst>
                <a:ext uri="{FF2B5EF4-FFF2-40B4-BE49-F238E27FC236}">
                  <a16:creationId xmlns:a16="http://schemas.microsoft.com/office/drawing/2014/main" id="{E85696B3-5F77-48AA-A10A-453743D880B5}"/>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Oval 79">
              <a:extLst>
                <a:ext uri="{FF2B5EF4-FFF2-40B4-BE49-F238E27FC236}">
                  <a16:creationId xmlns:a16="http://schemas.microsoft.com/office/drawing/2014/main" id="{88FDA0A6-301A-4469-89FF-CB5AD650B0F0}"/>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3ADB72B2-24DA-4E2D-AE84-27D2E9D7C520}"/>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F0EA14A4-20A6-4D82-B961-EE1F7833C769}"/>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4" name="Straight Arrow Connector 64">
              <a:extLst>
                <a:ext uri="{FF2B5EF4-FFF2-40B4-BE49-F238E27FC236}">
                  <a16:creationId xmlns:a16="http://schemas.microsoft.com/office/drawing/2014/main" id="{DC9DF278-079B-4272-A648-5A6885C63367}"/>
                </a:ext>
              </a:extLst>
            </p:cNvPr>
            <p:cNvCxnSpPr>
              <a:cxnSpLocks/>
              <a:stCxn id="82" idx="4"/>
              <a:endCxn id="71"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F91F3ECB-AB37-4579-88B5-54C7195D5FB4}"/>
                </a:ext>
              </a:extLst>
            </p:cNvPr>
            <p:cNvSpPr/>
            <p:nvPr/>
          </p:nvSpPr>
          <p:spPr>
            <a:xfrm>
              <a:off x="7485548" y="3382132"/>
              <a:ext cx="568889" cy="568889"/>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31" name="TextBox 30">
              <a:extLst>
                <a:ext uri="{FF2B5EF4-FFF2-40B4-BE49-F238E27FC236}">
                  <a16:creationId xmlns:a16="http://schemas.microsoft.com/office/drawing/2014/main" id="{326405E9-D23F-4A57-86B2-A3BE5C63BC88}"/>
                </a:ext>
              </a:extLst>
            </p:cNvPr>
            <p:cNvSpPr txBox="1"/>
            <p:nvPr/>
          </p:nvSpPr>
          <p:spPr>
            <a:xfrm>
              <a:off x="7310452" y="2931762"/>
              <a:ext cx="890652" cy="483824"/>
            </a:xfrm>
            <a:prstGeom prst="rect">
              <a:avLst/>
            </a:prstGeom>
            <a:noFill/>
          </p:spPr>
          <p:txBody>
            <a:bodyPr wrap="none" rtlCol="0">
              <a:spAutoFit/>
            </a:bodyPr>
            <a:lstStyle/>
            <a:p>
              <a:r>
                <a:rPr lang="en-US" sz="2000" dirty="0"/>
                <a:t>temp</a:t>
              </a:r>
            </a:p>
          </p:txBody>
        </p:sp>
      </p:gr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remove() returns 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temp = </a:t>
            </a:r>
            <a:r>
              <a:rPr lang="en-US" dirty="0" err="1">
                <a:latin typeface="Consolas" panose="020B0609020204030204" pitchFamily="49" charset="0"/>
                <a:ea typeface="Times New Roman" panose="02020603050405020304" pitchFamily="18" charset="0"/>
                <a:cs typeface="Times New Roman" panose="02020603050405020304" pitchFamily="18" charset="0"/>
              </a:rPr>
              <a:t>head.data</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a:t>
            </a:r>
            <a:r>
              <a:rPr lang="en-US" dirty="0" err="1">
                <a:latin typeface="Consolas" panose="020B0609020204030204" pitchFamily="49" charset="0"/>
                <a:ea typeface="Times New Roman" panose="02020603050405020304" pitchFamily="18" charset="0"/>
                <a:cs typeface="Times New Roman" panose="02020603050405020304" pitchFamily="18" charset="0"/>
              </a:rPr>
              <a:t>head.next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head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head.previous</a:t>
            </a:r>
            <a:r>
              <a:rPr lang="en-US" dirty="0">
                <a:latin typeface="Consolas" panose="020B0609020204030204" pitchFamily="49" charset="0"/>
                <a:ea typeface="Times New Roman" panose="02020603050405020304" pitchFamily="18" charset="0"/>
                <a:cs typeface="Times New Roman" panose="02020603050405020304" pitchFamily="18" charset="0"/>
              </a:rPr>
              <a:t>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return temp</a:t>
            </a:r>
            <a:endParaRPr lang="en-US" sz="2000" dirty="0">
              <a:highlight>
                <a:srgbClr val="00FFFF"/>
              </a:highligh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725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2000804" cy="523220"/>
          </a:xfrm>
          <a:prstGeom prst="rect">
            <a:avLst/>
          </a:prstGeom>
          <a:noFill/>
        </p:spPr>
        <p:txBody>
          <a:bodyPr wrap="none" rtlCol="0">
            <a:spAutoFit/>
          </a:bodyPr>
          <a:lstStyle/>
          <a:p>
            <a:r>
              <a:rPr lang="en-US" sz="2800" dirty="0" err="1">
                <a:latin typeface="Myriad Pro" panose="020B0503030403020204" pitchFamily="34" charset="0"/>
              </a:rPr>
              <a:t>removeLast</a:t>
            </a:r>
            <a:r>
              <a:rPr lang="en-US" sz="2800" dirty="0">
                <a:latin typeface="Myriad Pro" panose="020B0503030403020204" pitchFamily="34" charset="0"/>
              </a:rPr>
              <a:t> </a:t>
            </a:r>
          </a:p>
        </p:txBody>
      </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t>
            </a:r>
            <a:r>
              <a:rPr lang="en-US" dirty="0" err="1">
                <a:latin typeface="Consolas" panose="020B0609020204030204" pitchFamily="49" charset="0"/>
                <a:ea typeface="Times New Roman" panose="02020603050405020304" pitchFamily="18" charset="0"/>
                <a:cs typeface="Times New Roman" panose="02020603050405020304" pitchFamily="18" charset="0"/>
              </a:rPr>
              <a:t>removeLast</a:t>
            </a:r>
            <a:r>
              <a:rPr lang="en-US" dirty="0">
                <a:latin typeface="Consolas" panose="020B0609020204030204" pitchFamily="49" charset="0"/>
                <a:ea typeface="Times New Roman" panose="02020603050405020304" pitchFamily="18" charset="0"/>
                <a:cs typeface="Times New Roman" panose="02020603050405020304" pitchFamily="18" charset="0"/>
              </a:rPr>
              <a:t>() returns data</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temp = tail	</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a:t>
            </a:r>
            <a:r>
              <a:rPr lang="en-US" dirty="0" err="1">
                <a:latin typeface="Consolas" panose="020B0609020204030204" pitchFamily="49" charset="0"/>
                <a:ea typeface="Times New Roman" panose="02020603050405020304" pitchFamily="18" charset="0"/>
                <a:cs typeface="Times New Roman" panose="02020603050405020304" pitchFamily="18" charset="0"/>
              </a:rPr>
              <a:t>tail.previous</a:t>
            </a: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tail == null</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null</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	</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tail.next</a:t>
            </a:r>
            <a:r>
              <a:rPr lang="en-US" dirty="0">
                <a:latin typeface="Consolas" panose="020B0609020204030204" pitchFamily="49" charset="0"/>
                <a:ea typeface="Times New Roman" panose="02020603050405020304" pitchFamily="18" charset="0"/>
                <a:cs typeface="Times New Roman" panose="02020603050405020304" pitchFamily="18" charset="0"/>
              </a:rPr>
              <a:t> = null</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temp.data</a:t>
            </a: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87" name="Group 86">
            <a:extLst>
              <a:ext uri="{FF2B5EF4-FFF2-40B4-BE49-F238E27FC236}">
                <a16:creationId xmlns:a16="http://schemas.microsoft.com/office/drawing/2014/main" id="{6792E316-D1A3-4E4F-B929-EC05D573C6CE}"/>
              </a:ext>
            </a:extLst>
          </p:cNvPr>
          <p:cNvGrpSpPr/>
          <p:nvPr/>
        </p:nvGrpSpPr>
        <p:grpSpPr>
          <a:xfrm>
            <a:off x="6121881" y="1070972"/>
            <a:ext cx="4925242" cy="1735537"/>
            <a:chOff x="5432416" y="1852369"/>
            <a:chExt cx="5955721" cy="2098652"/>
          </a:xfrm>
        </p:grpSpPr>
        <p:sp>
          <p:nvSpPr>
            <p:cNvPr id="88" name="TextBox 87">
              <a:extLst>
                <a:ext uri="{FF2B5EF4-FFF2-40B4-BE49-F238E27FC236}">
                  <a16:creationId xmlns:a16="http://schemas.microsoft.com/office/drawing/2014/main" id="{C36C25E8-7BA5-46F2-8AE9-14BFC55F9BCF}"/>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89" name="Straight Arrow Connector 88">
              <a:extLst>
                <a:ext uri="{FF2B5EF4-FFF2-40B4-BE49-F238E27FC236}">
                  <a16:creationId xmlns:a16="http://schemas.microsoft.com/office/drawing/2014/main" id="{6A3C7DC8-074E-4B19-92EB-3D3C2A91BEA8}"/>
                </a:ext>
              </a:extLst>
            </p:cNvPr>
            <p:cNvCxnSpPr>
              <a:cxnSpLocks/>
              <a:stCxn id="88" idx="0"/>
              <a:endCxn id="92" idx="2"/>
            </p:cNvCxnSpPr>
            <p:nvPr/>
          </p:nvCxnSpPr>
          <p:spPr>
            <a:xfrm flipV="1">
              <a:off x="6301503" y="2421260"/>
              <a:ext cx="0" cy="1068096"/>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0" name="Rectangle 89">
              <a:extLst>
                <a:ext uri="{FF2B5EF4-FFF2-40B4-BE49-F238E27FC236}">
                  <a16:creationId xmlns:a16="http://schemas.microsoft.com/office/drawing/2014/main" id="{D5BFC6D9-E82F-404B-BE7B-43936F6A8F24}"/>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91" name="TextBox 90">
              <a:extLst>
                <a:ext uri="{FF2B5EF4-FFF2-40B4-BE49-F238E27FC236}">
                  <a16:creationId xmlns:a16="http://schemas.microsoft.com/office/drawing/2014/main" id="{9EC5EC0C-8B47-4299-9D6D-6C9A0172CAD3}"/>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92" name="Rectangle 91">
              <a:extLst>
                <a:ext uri="{FF2B5EF4-FFF2-40B4-BE49-F238E27FC236}">
                  <a16:creationId xmlns:a16="http://schemas.microsoft.com/office/drawing/2014/main" id="{0A196B2B-DF9D-4514-BBFA-8432BEACBBE9}"/>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93" name="Rectangle 92">
              <a:extLst>
                <a:ext uri="{FF2B5EF4-FFF2-40B4-BE49-F238E27FC236}">
                  <a16:creationId xmlns:a16="http://schemas.microsoft.com/office/drawing/2014/main" id="{60A53481-46B6-41DF-B669-E4C17CBA4ED9}"/>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4" name="Oval 93">
              <a:extLst>
                <a:ext uri="{FF2B5EF4-FFF2-40B4-BE49-F238E27FC236}">
                  <a16:creationId xmlns:a16="http://schemas.microsoft.com/office/drawing/2014/main" id="{C0C444CA-D6D7-4057-BE3F-955C81B5B9B7}"/>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94">
              <a:extLst>
                <a:ext uri="{FF2B5EF4-FFF2-40B4-BE49-F238E27FC236}">
                  <a16:creationId xmlns:a16="http://schemas.microsoft.com/office/drawing/2014/main" id="{5C07F17F-ADD2-4D55-8535-2DA337C9DB9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Oval 95">
              <a:extLst>
                <a:ext uri="{FF2B5EF4-FFF2-40B4-BE49-F238E27FC236}">
                  <a16:creationId xmlns:a16="http://schemas.microsoft.com/office/drawing/2014/main" id="{E3526ABC-0344-4BE1-8586-3788C3E24E70}"/>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7" name="TextBox 96">
              <a:extLst>
                <a:ext uri="{FF2B5EF4-FFF2-40B4-BE49-F238E27FC236}">
                  <a16:creationId xmlns:a16="http://schemas.microsoft.com/office/drawing/2014/main" id="{A0F8C3CD-77FC-47AD-89ED-9603427C16B7}"/>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98" name="Straight Arrow Connector 97">
              <a:extLst>
                <a:ext uri="{FF2B5EF4-FFF2-40B4-BE49-F238E27FC236}">
                  <a16:creationId xmlns:a16="http://schemas.microsoft.com/office/drawing/2014/main" id="{3D795F2C-24B8-44AB-AB16-1886CB08D020}"/>
                </a:ext>
              </a:extLst>
            </p:cNvPr>
            <p:cNvCxnSpPr>
              <a:cxnSpLocks/>
              <a:stCxn id="97" idx="0"/>
              <a:endCxn id="105" idx="2"/>
            </p:cNvCxnSpPr>
            <p:nvPr/>
          </p:nvCxnSpPr>
          <p:spPr>
            <a:xfrm flipH="1" flipV="1">
              <a:off x="10534803" y="2421259"/>
              <a:ext cx="6040" cy="106809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9" name="Rectangle 98">
              <a:extLst>
                <a:ext uri="{FF2B5EF4-FFF2-40B4-BE49-F238E27FC236}">
                  <a16:creationId xmlns:a16="http://schemas.microsoft.com/office/drawing/2014/main" id="{DAD75665-9F12-41FA-A4A9-E4967BC1DC4B}"/>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00" name="Rectangle 99">
              <a:extLst>
                <a:ext uri="{FF2B5EF4-FFF2-40B4-BE49-F238E27FC236}">
                  <a16:creationId xmlns:a16="http://schemas.microsoft.com/office/drawing/2014/main" id="{1552403C-FF6F-42C9-86A9-C88952B31E67}"/>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58A4E675-FCCF-4021-9FBE-537DF6846B63}"/>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2" name="Straight Arrow Connector 54">
              <a:extLst>
                <a:ext uri="{FF2B5EF4-FFF2-40B4-BE49-F238E27FC236}">
                  <a16:creationId xmlns:a16="http://schemas.microsoft.com/office/drawing/2014/main" id="{A7A05B2C-0C70-4DB1-9DA1-60A21E52B632}"/>
                </a:ext>
              </a:extLst>
            </p:cNvPr>
            <p:cNvCxnSpPr>
              <a:cxnSpLocks/>
              <a:stCxn id="101" idx="0"/>
              <a:endCxn id="108" idx="0"/>
            </p:cNvCxnSpPr>
            <p:nvPr/>
          </p:nvCxnSpPr>
          <p:spPr>
            <a:xfrm rot="5400000" flipH="1" flipV="1">
              <a:off x="9368696" y="1470715"/>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03" name="Rectangle 102">
              <a:extLst>
                <a:ext uri="{FF2B5EF4-FFF2-40B4-BE49-F238E27FC236}">
                  <a16:creationId xmlns:a16="http://schemas.microsoft.com/office/drawing/2014/main" id="{DCAD45DD-8166-4FDF-BB6D-D183D9DF8509}"/>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Oval 103">
              <a:extLst>
                <a:ext uri="{FF2B5EF4-FFF2-40B4-BE49-F238E27FC236}">
                  <a16:creationId xmlns:a16="http://schemas.microsoft.com/office/drawing/2014/main" id="{0649F900-3F75-4890-AE19-1F0FB20864F8}"/>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5" name="Rectangle 104">
              <a:extLst>
                <a:ext uri="{FF2B5EF4-FFF2-40B4-BE49-F238E27FC236}">
                  <a16:creationId xmlns:a16="http://schemas.microsoft.com/office/drawing/2014/main" id="{55D57E23-F55A-4D33-9BE3-2607E72120A5}"/>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6" name="Rectangle 105">
              <a:extLst>
                <a:ext uri="{FF2B5EF4-FFF2-40B4-BE49-F238E27FC236}">
                  <a16:creationId xmlns:a16="http://schemas.microsoft.com/office/drawing/2014/main" id="{8B710BF2-9FD4-4385-BA06-4DF8B32CC58A}"/>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7" name="Oval 106">
              <a:extLst>
                <a:ext uri="{FF2B5EF4-FFF2-40B4-BE49-F238E27FC236}">
                  <a16:creationId xmlns:a16="http://schemas.microsoft.com/office/drawing/2014/main" id="{021A4F3B-0FEF-4D78-928C-6C0FE630404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8" name="Rectangle 107">
              <a:extLst>
                <a:ext uri="{FF2B5EF4-FFF2-40B4-BE49-F238E27FC236}">
                  <a16:creationId xmlns:a16="http://schemas.microsoft.com/office/drawing/2014/main" id="{4AB2F645-3924-4F48-93C8-8220C5971021}"/>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9" name="Oval 108">
              <a:extLst>
                <a:ext uri="{FF2B5EF4-FFF2-40B4-BE49-F238E27FC236}">
                  <a16:creationId xmlns:a16="http://schemas.microsoft.com/office/drawing/2014/main" id="{F089DB9E-9C01-42D5-907C-3CEC01702646}"/>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10" name="Straight Arrow Connector 64">
              <a:extLst>
                <a:ext uri="{FF2B5EF4-FFF2-40B4-BE49-F238E27FC236}">
                  <a16:creationId xmlns:a16="http://schemas.microsoft.com/office/drawing/2014/main" id="{020E04EE-5B62-4157-ADEB-A7E7C97D73F8}"/>
                </a:ext>
              </a:extLst>
            </p:cNvPr>
            <p:cNvCxnSpPr>
              <a:cxnSpLocks/>
              <a:stCxn id="109" idx="4"/>
              <a:endCxn id="100"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1" name="Straight Arrow Connector 54">
              <a:extLst>
                <a:ext uri="{FF2B5EF4-FFF2-40B4-BE49-F238E27FC236}">
                  <a16:creationId xmlns:a16="http://schemas.microsoft.com/office/drawing/2014/main" id="{65F67788-769D-4C75-A61A-2E873E21F340}"/>
                </a:ext>
              </a:extLst>
            </p:cNvPr>
            <p:cNvCxnSpPr>
              <a:cxnSpLocks/>
              <a:stCxn id="94" idx="0"/>
              <a:endCxn id="103" idx="0"/>
            </p:cNvCxnSpPr>
            <p:nvPr/>
          </p:nvCxnSpPr>
          <p:spPr>
            <a:xfrm rot="5400000" flipH="1" flipV="1">
              <a:off x="7252046" y="1470716"/>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2" name="Straight Arrow Connector 64">
              <a:extLst>
                <a:ext uri="{FF2B5EF4-FFF2-40B4-BE49-F238E27FC236}">
                  <a16:creationId xmlns:a16="http://schemas.microsoft.com/office/drawing/2014/main" id="{DDA4EA13-F009-4FDC-A846-C42C44D59BD4}"/>
                </a:ext>
              </a:extLst>
            </p:cNvPr>
            <p:cNvCxnSpPr>
              <a:cxnSpLocks/>
              <a:stCxn id="104" idx="4"/>
              <a:endCxn id="93" idx="2"/>
            </p:cNvCxnSpPr>
            <p:nvPr/>
          </p:nvCxnSpPr>
          <p:spPr>
            <a:xfrm rot="5400000">
              <a:off x="7252047" y="1839798"/>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129259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2000804" cy="523220"/>
          </a:xfrm>
          <a:prstGeom prst="rect">
            <a:avLst/>
          </a:prstGeom>
          <a:noFill/>
        </p:spPr>
        <p:txBody>
          <a:bodyPr wrap="none" rtlCol="0">
            <a:spAutoFit/>
          </a:bodyPr>
          <a:lstStyle/>
          <a:p>
            <a:r>
              <a:rPr lang="en-US" sz="2800" dirty="0" err="1">
                <a:latin typeface="Myriad Pro" panose="020B0503030403020204" pitchFamily="34" charset="0"/>
              </a:rPr>
              <a:t>removeLast</a:t>
            </a:r>
            <a:r>
              <a:rPr lang="en-US" sz="2800" dirty="0">
                <a:latin typeface="Myriad Pro" panose="020B0503030403020204" pitchFamily="34" charset="0"/>
              </a:rPr>
              <a:t> </a:t>
            </a:r>
          </a:p>
        </p:txBody>
      </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t>
            </a:r>
            <a:r>
              <a:rPr lang="en-US" dirty="0" err="1">
                <a:latin typeface="Consolas" panose="020B0609020204030204" pitchFamily="49" charset="0"/>
                <a:ea typeface="Times New Roman" panose="02020603050405020304" pitchFamily="18" charset="0"/>
                <a:cs typeface="Times New Roman" panose="02020603050405020304" pitchFamily="18" charset="0"/>
              </a:rPr>
              <a:t>removeLast</a:t>
            </a:r>
            <a:r>
              <a:rPr lang="en-US" dirty="0">
                <a:latin typeface="Consolas" panose="020B0609020204030204" pitchFamily="49" charset="0"/>
                <a:ea typeface="Times New Roman" panose="02020603050405020304" pitchFamily="18" charset="0"/>
                <a:cs typeface="Times New Roman" panose="02020603050405020304" pitchFamily="18" charset="0"/>
              </a:rPr>
              <a:t>() returns data</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temp = tail	</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tail =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tail.previous</a:t>
            </a:r>
            <a:endPar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tail == null</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null</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	</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tail.next</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 null</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temp.data</a:t>
            </a: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87" name="Group 86">
            <a:extLst>
              <a:ext uri="{FF2B5EF4-FFF2-40B4-BE49-F238E27FC236}">
                <a16:creationId xmlns:a16="http://schemas.microsoft.com/office/drawing/2014/main" id="{6792E316-D1A3-4E4F-B929-EC05D573C6CE}"/>
              </a:ext>
            </a:extLst>
          </p:cNvPr>
          <p:cNvGrpSpPr/>
          <p:nvPr/>
        </p:nvGrpSpPr>
        <p:grpSpPr>
          <a:xfrm>
            <a:off x="6121881" y="1070972"/>
            <a:ext cx="5395249" cy="1753860"/>
            <a:chOff x="5432416" y="1852369"/>
            <a:chExt cx="6524063" cy="2120808"/>
          </a:xfrm>
        </p:grpSpPr>
        <p:sp>
          <p:nvSpPr>
            <p:cNvPr id="88" name="TextBox 87">
              <a:extLst>
                <a:ext uri="{FF2B5EF4-FFF2-40B4-BE49-F238E27FC236}">
                  <a16:creationId xmlns:a16="http://schemas.microsoft.com/office/drawing/2014/main" id="{C36C25E8-7BA5-46F2-8AE9-14BFC55F9BCF}"/>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89" name="Straight Arrow Connector 88">
              <a:extLst>
                <a:ext uri="{FF2B5EF4-FFF2-40B4-BE49-F238E27FC236}">
                  <a16:creationId xmlns:a16="http://schemas.microsoft.com/office/drawing/2014/main" id="{6A3C7DC8-074E-4B19-92EB-3D3C2A91BEA8}"/>
                </a:ext>
              </a:extLst>
            </p:cNvPr>
            <p:cNvCxnSpPr>
              <a:cxnSpLocks/>
              <a:stCxn id="88" idx="0"/>
              <a:endCxn id="92" idx="2"/>
            </p:cNvCxnSpPr>
            <p:nvPr/>
          </p:nvCxnSpPr>
          <p:spPr>
            <a:xfrm flipV="1">
              <a:off x="6301503" y="2421260"/>
              <a:ext cx="0" cy="1068096"/>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0" name="Rectangle 89">
              <a:extLst>
                <a:ext uri="{FF2B5EF4-FFF2-40B4-BE49-F238E27FC236}">
                  <a16:creationId xmlns:a16="http://schemas.microsoft.com/office/drawing/2014/main" id="{D5BFC6D9-E82F-404B-BE7B-43936F6A8F24}"/>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2"/>
                  </a:solidFill>
                </a:rPr>
                <a:t>2</a:t>
              </a:r>
            </a:p>
          </p:txBody>
        </p:sp>
        <p:sp>
          <p:nvSpPr>
            <p:cNvPr id="91" name="TextBox 90">
              <a:extLst>
                <a:ext uri="{FF2B5EF4-FFF2-40B4-BE49-F238E27FC236}">
                  <a16:creationId xmlns:a16="http://schemas.microsoft.com/office/drawing/2014/main" id="{9EC5EC0C-8B47-4299-9D6D-6C9A0172CAD3}"/>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92" name="Rectangle 91">
              <a:extLst>
                <a:ext uri="{FF2B5EF4-FFF2-40B4-BE49-F238E27FC236}">
                  <a16:creationId xmlns:a16="http://schemas.microsoft.com/office/drawing/2014/main" id="{0A196B2B-DF9D-4514-BBFA-8432BEACBBE9}"/>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93" name="Rectangle 92">
              <a:extLst>
                <a:ext uri="{FF2B5EF4-FFF2-40B4-BE49-F238E27FC236}">
                  <a16:creationId xmlns:a16="http://schemas.microsoft.com/office/drawing/2014/main" id="{60A53481-46B6-41DF-B669-E4C17CBA4ED9}"/>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4" name="Oval 93">
              <a:extLst>
                <a:ext uri="{FF2B5EF4-FFF2-40B4-BE49-F238E27FC236}">
                  <a16:creationId xmlns:a16="http://schemas.microsoft.com/office/drawing/2014/main" id="{C0C444CA-D6D7-4057-BE3F-955C81B5B9B7}"/>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94">
              <a:extLst>
                <a:ext uri="{FF2B5EF4-FFF2-40B4-BE49-F238E27FC236}">
                  <a16:creationId xmlns:a16="http://schemas.microsoft.com/office/drawing/2014/main" id="{5C07F17F-ADD2-4D55-8535-2DA337C9DB9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Oval 95">
              <a:extLst>
                <a:ext uri="{FF2B5EF4-FFF2-40B4-BE49-F238E27FC236}">
                  <a16:creationId xmlns:a16="http://schemas.microsoft.com/office/drawing/2014/main" id="{E3526ABC-0344-4BE1-8586-3788C3E24E70}"/>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7" name="TextBox 96">
              <a:extLst>
                <a:ext uri="{FF2B5EF4-FFF2-40B4-BE49-F238E27FC236}">
                  <a16:creationId xmlns:a16="http://schemas.microsoft.com/office/drawing/2014/main" id="{A0F8C3CD-77FC-47AD-89ED-9603427C16B7}"/>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98" name="Straight Arrow Connector 97">
              <a:extLst>
                <a:ext uri="{FF2B5EF4-FFF2-40B4-BE49-F238E27FC236}">
                  <a16:creationId xmlns:a16="http://schemas.microsoft.com/office/drawing/2014/main" id="{3D795F2C-24B8-44AB-AB16-1886CB08D020}"/>
                </a:ext>
              </a:extLst>
            </p:cNvPr>
            <p:cNvCxnSpPr>
              <a:cxnSpLocks/>
              <a:stCxn id="97" idx="0"/>
              <a:endCxn id="99" idx="2"/>
            </p:cNvCxnSpPr>
            <p:nvPr/>
          </p:nvCxnSpPr>
          <p:spPr>
            <a:xfrm rot="16200000" flipV="1">
              <a:off x="8945451" y="1893963"/>
              <a:ext cx="1068096" cy="2122690"/>
            </a:xfrm>
            <a:prstGeom prst="bentConnector3">
              <a:avLst>
                <a:gd name="adj1" fmla="val 50000"/>
              </a:avLst>
            </a:prstGeom>
            <a:ln>
              <a:solidFill>
                <a:schemeClr val="accent2"/>
              </a:solidFill>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9" name="Rectangle 98">
              <a:extLst>
                <a:ext uri="{FF2B5EF4-FFF2-40B4-BE49-F238E27FC236}">
                  <a16:creationId xmlns:a16="http://schemas.microsoft.com/office/drawing/2014/main" id="{DAD75665-9F12-41FA-A4A9-E4967BC1DC4B}"/>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00" name="Rectangle 99">
              <a:extLst>
                <a:ext uri="{FF2B5EF4-FFF2-40B4-BE49-F238E27FC236}">
                  <a16:creationId xmlns:a16="http://schemas.microsoft.com/office/drawing/2014/main" id="{1552403C-FF6F-42C9-86A9-C88952B31E67}"/>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58A4E675-FCCF-4021-9FBE-537DF6846B63}"/>
                </a:ext>
              </a:extLst>
            </p:cNvPr>
            <p:cNvSpPr/>
            <p:nvPr/>
          </p:nvSpPr>
          <p:spPr>
            <a:xfrm>
              <a:off x="8902405" y="2052179"/>
              <a:ext cx="169273" cy="1692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3" name="Rectangle 102">
              <a:extLst>
                <a:ext uri="{FF2B5EF4-FFF2-40B4-BE49-F238E27FC236}">
                  <a16:creationId xmlns:a16="http://schemas.microsoft.com/office/drawing/2014/main" id="{DCAD45DD-8166-4FDF-BB6D-D183D9DF8509}"/>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Oval 103">
              <a:extLst>
                <a:ext uri="{FF2B5EF4-FFF2-40B4-BE49-F238E27FC236}">
                  <a16:creationId xmlns:a16="http://schemas.microsoft.com/office/drawing/2014/main" id="{0649F900-3F75-4890-AE19-1F0FB20864F8}"/>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5" name="Rectangle 104">
              <a:extLst>
                <a:ext uri="{FF2B5EF4-FFF2-40B4-BE49-F238E27FC236}">
                  <a16:creationId xmlns:a16="http://schemas.microsoft.com/office/drawing/2014/main" id="{55D57E23-F55A-4D33-9BE3-2607E72120A5}"/>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6" name="Rectangle 105">
              <a:extLst>
                <a:ext uri="{FF2B5EF4-FFF2-40B4-BE49-F238E27FC236}">
                  <a16:creationId xmlns:a16="http://schemas.microsoft.com/office/drawing/2014/main" id="{8B710BF2-9FD4-4385-BA06-4DF8B32CC58A}"/>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7" name="Oval 106">
              <a:extLst>
                <a:ext uri="{FF2B5EF4-FFF2-40B4-BE49-F238E27FC236}">
                  <a16:creationId xmlns:a16="http://schemas.microsoft.com/office/drawing/2014/main" id="{021A4F3B-0FEF-4D78-928C-6C0FE630404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8" name="Rectangle 107">
              <a:extLst>
                <a:ext uri="{FF2B5EF4-FFF2-40B4-BE49-F238E27FC236}">
                  <a16:creationId xmlns:a16="http://schemas.microsoft.com/office/drawing/2014/main" id="{4AB2F645-3924-4F48-93C8-8220C5971021}"/>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9" name="Oval 108">
              <a:extLst>
                <a:ext uri="{FF2B5EF4-FFF2-40B4-BE49-F238E27FC236}">
                  <a16:creationId xmlns:a16="http://schemas.microsoft.com/office/drawing/2014/main" id="{F089DB9E-9C01-42D5-907C-3CEC01702646}"/>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10" name="Straight Arrow Connector 64">
              <a:extLst>
                <a:ext uri="{FF2B5EF4-FFF2-40B4-BE49-F238E27FC236}">
                  <a16:creationId xmlns:a16="http://schemas.microsoft.com/office/drawing/2014/main" id="{020E04EE-5B62-4157-ADEB-A7E7C97D73F8}"/>
                </a:ext>
              </a:extLst>
            </p:cNvPr>
            <p:cNvCxnSpPr>
              <a:cxnSpLocks/>
              <a:stCxn id="109" idx="4"/>
              <a:endCxn id="100"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1" name="Straight Arrow Connector 54">
              <a:extLst>
                <a:ext uri="{FF2B5EF4-FFF2-40B4-BE49-F238E27FC236}">
                  <a16:creationId xmlns:a16="http://schemas.microsoft.com/office/drawing/2014/main" id="{65F67788-769D-4C75-A61A-2E873E21F340}"/>
                </a:ext>
              </a:extLst>
            </p:cNvPr>
            <p:cNvCxnSpPr>
              <a:cxnSpLocks/>
              <a:stCxn id="94" idx="0"/>
              <a:endCxn id="103" idx="0"/>
            </p:cNvCxnSpPr>
            <p:nvPr/>
          </p:nvCxnSpPr>
          <p:spPr>
            <a:xfrm rot="5400000" flipH="1" flipV="1">
              <a:off x="7252046" y="1470716"/>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2" name="Straight Arrow Connector 64">
              <a:extLst>
                <a:ext uri="{FF2B5EF4-FFF2-40B4-BE49-F238E27FC236}">
                  <a16:creationId xmlns:a16="http://schemas.microsoft.com/office/drawing/2014/main" id="{DDA4EA13-F009-4FDC-A846-C42C44D59BD4}"/>
                </a:ext>
              </a:extLst>
            </p:cNvPr>
            <p:cNvCxnSpPr>
              <a:cxnSpLocks/>
              <a:stCxn id="104" idx="4"/>
              <a:endCxn id="93" idx="2"/>
            </p:cNvCxnSpPr>
            <p:nvPr/>
          </p:nvCxnSpPr>
          <p:spPr>
            <a:xfrm rot="5400000">
              <a:off x="7252047" y="1839798"/>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A5D06B3B-05AE-4AE6-A546-2C3E7BE7A825}"/>
                </a:ext>
              </a:extLst>
            </p:cNvPr>
            <p:cNvSpPr txBox="1"/>
            <p:nvPr/>
          </p:nvSpPr>
          <p:spPr>
            <a:xfrm>
              <a:off x="11065828" y="3489355"/>
              <a:ext cx="890651" cy="483822"/>
            </a:xfrm>
            <a:prstGeom prst="rect">
              <a:avLst/>
            </a:prstGeom>
            <a:noFill/>
          </p:spPr>
          <p:txBody>
            <a:bodyPr wrap="none" rtlCol="0">
              <a:spAutoFit/>
            </a:bodyPr>
            <a:lstStyle/>
            <a:p>
              <a:r>
                <a:rPr lang="en-US" sz="2000" dirty="0"/>
                <a:t>temp</a:t>
              </a:r>
            </a:p>
          </p:txBody>
        </p:sp>
        <p:cxnSp>
          <p:nvCxnSpPr>
            <p:cNvPr id="31" name="Straight Arrow Connector 30">
              <a:extLst>
                <a:ext uri="{FF2B5EF4-FFF2-40B4-BE49-F238E27FC236}">
                  <a16:creationId xmlns:a16="http://schemas.microsoft.com/office/drawing/2014/main" id="{8A5D0BB9-4FE5-4288-B2DD-F041AD5BBA36}"/>
                </a:ext>
              </a:extLst>
            </p:cNvPr>
            <p:cNvCxnSpPr>
              <a:cxnSpLocks/>
              <a:stCxn id="30" idx="0"/>
              <a:endCxn id="105" idx="2"/>
            </p:cNvCxnSpPr>
            <p:nvPr/>
          </p:nvCxnSpPr>
          <p:spPr>
            <a:xfrm flipH="1" flipV="1">
              <a:off x="10534803" y="2421259"/>
              <a:ext cx="976350" cy="1068096"/>
            </a:xfrm>
            <a:prstGeom prst="straightConnector1">
              <a:avLst/>
            </a:prstGeom>
            <a:ln>
              <a:solidFill>
                <a:schemeClr val="accent2"/>
              </a:solidFill>
              <a:headEnd type="none" w="med" len="med"/>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4708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4247317"/>
          </a:xfrm>
          <a:prstGeom prst="rect">
            <a:avLst/>
          </a:prstGeom>
        </p:spPr>
        <p:txBody>
          <a:bodyPr>
            <a:spAutoFit/>
          </a:bodyPr>
          <a:lstStyle/>
          <a:p>
            <a:r>
              <a:rPr lang="en-US" dirty="0"/>
              <a:t> class Node</a:t>
            </a:r>
          </a:p>
          <a:p>
            <a:r>
              <a:rPr lang="en-US" dirty="0"/>
              <a:t>        object data</a:t>
            </a:r>
          </a:p>
          <a:p>
            <a:r>
              <a:rPr lang="en-US" dirty="0"/>
              <a:t>        Node next</a:t>
            </a:r>
          </a:p>
          <a:p>
            <a:r>
              <a:rPr lang="en-US" dirty="0"/>
              <a:t>        Node previous</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previous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06553D3-AECD-42C0-B8D3-19FD61C5DC47}"/>
              </a:ext>
            </a:extLst>
          </p:cNvPr>
          <p:cNvSpPr/>
          <p:nvPr/>
        </p:nvSpPr>
        <p:spPr>
          <a:xfrm>
            <a:off x="4942468" y="120758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79B2264F-4412-44D0-B55A-A3AB1AD2BA4E}"/>
              </a:ext>
            </a:extLst>
          </p:cNvPr>
          <p:cNvSpPr/>
          <p:nvPr/>
        </p:nvSpPr>
        <p:spPr>
          <a:xfrm>
            <a:off x="5142275" y="1407392"/>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15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BB8D-33E6-4BC5-B12E-1F1127EDE29A}"/>
              </a:ext>
            </a:extLst>
          </p:cNvPr>
          <p:cNvSpPr txBox="1"/>
          <p:nvPr/>
        </p:nvSpPr>
        <p:spPr>
          <a:xfrm>
            <a:off x="1874002" y="914400"/>
            <a:ext cx="2000804" cy="523220"/>
          </a:xfrm>
          <a:prstGeom prst="rect">
            <a:avLst/>
          </a:prstGeom>
          <a:noFill/>
        </p:spPr>
        <p:txBody>
          <a:bodyPr wrap="none" rtlCol="0">
            <a:spAutoFit/>
          </a:bodyPr>
          <a:lstStyle/>
          <a:p>
            <a:r>
              <a:rPr lang="en-US" sz="2800" dirty="0" err="1">
                <a:latin typeface="Myriad Pro" panose="020B0503030403020204" pitchFamily="34" charset="0"/>
              </a:rPr>
              <a:t>removeLast</a:t>
            </a:r>
            <a:r>
              <a:rPr lang="en-US" sz="2800" dirty="0">
                <a:latin typeface="Myriad Pro" panose="020B0503030403020204" pitchFamily="34" charset="0"/>
              </a:rPr>
              <a:t> </a:t>
            </a:r>
          </a:p>
        </p:txBody>
      </p:sp>
      <p:sp>
        <p:nvSpPr>
          <p:cNvPr id="6" name="Rectangle 5">
            <a:extLst>
              <a:ext uri="{FF2B5EF4-FFF2-40B4-BE49-F238E27FC236}">
                <a16:creationId xmlns:a16="http://schemas.microsoft.com/office/drawing/2014/main" id="{A137D390-7A0C-459C-9505-63DF02C92E78}"/>
              </a:ext>
            </a:extLst>
          </p:cNvPr>
          <p:cNvSpPr/>
          <p:nvPr/>
        </p:nvSpPr>
        <p:spPr>
          <a:xfrm>
            <a:off x="979825" y="1706668"/>
            <a:ext cx="6096000" cy="4227952"/>
          </a:xfrm>
          <a:prstGeom prst="rect">
            <a:avLst/>
          </a:prstGeom>
        </p:spPr>
        <p:txBody>
          <a:bodyPr>
            <a:spAutoFit/>
          </a:bodyPr>
          <a:lstStyle/>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a:t>
            </a:r>
            <a:r>
              <a:rPr lang="en-US" dirty="0" err="1">
                <a:latin typeface="Consolas" panose="020B0609020204030204" pitchFamily="49" charset="0"/>
                <a:ea typeface="Times New Roman" panose="02020603050405020304" pitchFamily="18" charset="0"/>
                <a:cs typeface="Times New Roman" panose="02020603050405020304" pitchFamily="18" charset="0"/>
              </a:rPr>
              <a:t>removeLast</a:t>
            </a:r>
            <a:r>
              <a:rPr lang="en-US" dirty="0">
                <a:latin typeface="Consolas" panose="020B0609020204030204" pitchFamily="49" charset="0"/>
                <a:ea typeface="Times New Roman" panose="02020603050405020304" pitchFamily="18" charset="0"/>
                <a:cs typeface="Times New Roman" panose="02020603050405020304" pitchFamily="18" charset="0"/>
              </a:rPr>
              <a:t>() returns data</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size == 0</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temp = tail	</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tail = </a:t>
            </a:r>
            <a:r>
              <a:rPr lang="en-US" dirty="0" err="1">
                <a:latin typeface="Consolas" panose="020B0609020204030204" pitchFamily="49" charset="0"/>
                <a:ea typeface="Times New Roman" panose="02020603050405020304" pitchFamily="18" charset="0"/>
                <a:cs typeface="Times New Roman" panose="02020603050405020304" pitchFamily="18" charset="0"/>
              </a:rPr>
              <a:t>tail.previous</a:t>
            </a: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if tail == null</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head = null</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	</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tail.next</a:t>
            </a:r>
            <a:r>
              <a:rPr lang="en-US" dirty="0">
                <a:latin typeface="Consolas" panose="020B0609020204030204" pitchFamily="49" charset="0"/>
                <a:ea typeface="Times New Roman" panose="02020603050405020304" pitchFamily="18" charset="0"/>
                <a:cs typeface="Times New Roman" panose="02020603050405020304" pitchFamily="18" charset="0"/>
              </a:rPr>
              <a:t> = null</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rPr>
              <a:t>return </a:t>
            </a:r>
            <a:r>
              <a:rPr lang="en-US" dirty="0" err="1">
                <a:highlight>
                  <a:srgbClr val="00FFFF"/>
                </a:highlight>
                <a:latin typeface="Consolas" panose="020B0609020204030204" pitchFamily="49" charset="0"/>
                <a:ea typeface="Times New Roman" panose="02020603050405020304" pitchFamily="18" charset="0"/>
                <a:cs typeface="Times New Roman" panose="02020603050405020304" pitchFamily="18" charset="0"/>
              </a:rPr>
              <a:t>temp.data</a:t>
            </a:r>
            <a:endParaRPr lang="en-US" dirty="0">
              <a:highlight>
                <a:srgbClr val="00FFFF"/>
              </a:highlight>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33363" algn="l"/>
                <a:tab pos="457200" algn="l"/>
                <a:tab pos="690563"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87" name="Group 86">
            <a:extLst>
              <a:ext uri="{FF2B5EF4-FFF2-40B4-BE49-F238E27FC236}">
                <a16:creationId xmlns:a16="http://schemas.microsoft.com/office/drawing/2014/main" id="{6792E316-D1A3-4E4F-B929-EC05D573C6CE}"/>
              </a:ext>
            </a:extLst>
          </p:cNvPr>
          <p:cNvGrpSpPr/>
          <p:nvPr/>
        </p:nvGrpSpPr>
        <p:grpSpPr>
          <a:xfrm>
            <a:off x="6121881" y="1070972"/>
            <a:ext cx="5395249" cy="1753860"/>
            <a:chOff x="5432416" y="1852369"/>
            <a:chExt cx="6524063" cy="2120808"/>
          </a:xfrm>
        </p:grpSpPr>
        <p:sp>
          <p:nvSpPr>
            <p:cNvPr id="88" name="TextBox 87">
              <a:extLst>
                <a:ext uri="{FF2B5EF4-FFF2-40B4-BE49-F238E27FC236}">
                  <a16:creationId xmlns:a16="http://schemas.microsoft.com/office/drawing/2014/main" id="{C36C25E8-7BA5-46F2-8AE9-14BFC55F9BCF}"/>
                </a:ext>
              </a:extLst>
            </p:cNvPr>
            <p:cNvSpPr txBox="1"/>
            <p:nvPr/>
          </p:nvSpPr>
          <p:spPr>
            <a:xfrm>
              <a:off x="5948682" y="3489356"/>
              <a:ext cx="705641" cy="400110"/>
            </a:xfrm>
            <a:prstGeom prst="rect">
              <a:avLst/>
            </a:prstGeom>
            <a:noFill/>
          </p:spPr>
          <p:txBody>
            <a:bodyPr wrap="none" rtlCol="0">
              <a:spAutoFit/>
            </a:bodyPr>
            <a:lstStyle/>
            <a:p>
              <a:r>
                <a:rPr lang="en-US" sz="2000" dirty="0"/>
                <a:t>head</a:t>
              </a:r>
            </a:p>
          </p:txBody>
        </p:sp>
        <p:cxnSp>
          <p:nvCxnSpPr>
            <p:cNvPr id="89" name="Straight Arrow Connector 88">
              <a:extLst>
                <a:ext uri="{FF2B5EF4-FFF2-40B4-BE49-F238E27FC236}">
                  <a16:creationId xmlns:a16="http://schemas.microsoft.com/office/drawing/2014/main" id="{6A3C7DC8-074E-4B19-92EB-3D3C2A91BEA8}"/>
                </a:ext>
              </a:extLst>
            </p:cNvPr>
            <p:cNvCxnSpPr>
              <a:cxnSpLocks/>
              <a:stCxn id="88" idx="0"/>
              <a:endCxn id="92" idx="2"/>
            </p:cNvCxnSpPr>
            <p:nvPr/>
          </p:nvCxnSpPr>
          <p:spPr>
            <a:xfrm flipV="1">
              <a:off x="6301503" y="2421260"/>
              <a:ext cx="0" cy="1068096"/>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0" name="Rectangle 89">
              <a:extLst>
                <a:ext uri="{FF2B5EF4-FFF2-40B4-BE49-F238E27FC236}">
                  <a16:creationId xmlns:a16="http://schemas.microsoft.com/office/drawing/2014/main" id="{D5BFC6D9-E82F-404B-BE7B-43936F6A8F24}"/>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solidFill>
                </a:rPr>
                <a:t>2</a:t>
              </a:r>
            </a:p>
          </p:txBody>
        </p:sp>
        <p:sp>
          <p:nvSpPr>
            <p:cNvPr id="91" name="TextBox 90">
              <a:extLst>
                <a:ext uri="{FF2B5EF4-FFF2-40B4-BE49-F238E27FC236}">
                  <a16:creationId xmlns:a16="http://schemas.microsoft.com/office/drawing/2014/main" id="{9EC5EC0C-8B47-4299-9D6D-6C9A0172CAD3}"/>
                </a:ext>
              </a:extLst>
            </p:cNvPr>
            <p:cNvSpPr txBox="1"/>
            <p:nvPr/>
          </p:nvSpPr>
          <p:spPr>
            <a:xfrm>
              <a:off x="8895995" y="2931762"/>
              <a:ext cx="568425" cy="400110"/>
            </a:xfrm>
            <a:prstGeom prst="rect">
              <a:avLst/>
            </a:prstGeom>
            <a:noFill/>
          </p:spPr>
          <p:txBody>
            <a:bodyPr wrap="none" rtlCol="0">
              <a:spAutoFit/>
            </a:bodyPr>
            <a:lstStyle/>
            <a:p>
              <a:r>
                <a:rPr lang="en-US" sz="2000" dirty="0"/>
                <a:t>size</a:t>
              </a:r>
            </a:p>
          </p:txBody>
        </p:sp>
        <p:sp>
          <p:nvSpPr>
            <p:cNvPr id="92" name="Rectangle 91">
              <a:extLst>
                <a:ext uri="{FF2B5EF4-FFF2-40B4-BE49-F238E27FC236}">
                  <a16:creationId xmlns:a16="http://schemas.microsoft.com/office/drawing/2014/main" id="{0A196B2B-DF9D-4514-BBFA-8432BEACBBE9}"/>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93" name="Rectangle 92">
              <a:extLst>
                <a:ext uri="{FF2B5EF4-FFF2-40B4-BE49-F238E27FC236}">
                  <a16:creationId xmlns:a16="http://schemas.microsoft.com/office/drawing/2014/main" id="{60A53481-46B6-41DF-B669-E4C17CBA4ED9}"/>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4" name="Oval 93">
              <a:extLst>
                <a:ext uri="{FF2B5EF4-FFF2-40B4-BE49-F238E27FC236}">
                  <a16:creationId xmlns:a16="http://schemas.microsoft.com/office/drawing/2014/main" id="{C0C444CA-D6D7-4057-BE3F-955C81B5B9B7}"/>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94">
              <a:extLst>
                <a:ext uri="{FF2B5EF4-FFF2-40B4-BE49-F238E27FC236}">
                  <a16:creationId xmlns:a16="http://schemas.microsoft.com/office/drawing/2014/main" id="{5C07F17F-ADD2-4D55-8535-2DA337C9DB9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Oval 95">
              <a:extLst>
                <a:ext uri="{FF2B5EF4-FFF2-40B4-BE49-F238E27FC236}">
                  <a16:creationId xmlns:a16="http://schemas.microsoft.com/office/drawing/2014/main" id="{E3526ABC-0344-4BE1-8586-3788C3E24E70}"/>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7" name="TextBox 96">
              <a:extLst>
                <a:ext uri="{FF2B5EF4-FFF2-40B4-BE49-F238E27FC236}">
                  <a16:creationId xmlns:a16="http://schemas.microsoft.com/office/drawing/2014/main" id="{A0F8C3CD-77FC-47AD-89ED-9603427C16B7}"/>
                </a:ext>
              </a:extLst>
            </p:cNvPr>
            <p:cNvSpPr txBox="1"/>
            <p:nvPr/>
          </p:nvSpPr>
          <p:spPr>
            <a:xfrm>
              <a:off x="10285773" y="3489357"/>
              <a:ext cx="510140" cy="400110"/>
            </a:xfrm>
            <a:prstGeom prst="rect">
              <a:avLst/>
            </a:prstGeom>
            <a:noFill/>
          </p:spPr>
          <p:txBody>
            <a:bodyPr wrap="none" rtlCol="0">
              <a:spAutoFit/>
            </a:bodyPr>
            <a:lstStyle/>
            <a:p>
              <a:r>
                <a:rPr lang="en-US" sz="2000" dirty="0"/>
                <a:t>tail</a:t>
              </a:r>
            </a:p>
          </p:txBody>
        </p:sp>
        <p:cxnSp>
          <p:nvCxnSpPr>
            <p:cNvPr id="98" name="Straight Arrow Connector 97">
              <a:extLst>
                <a:ext uri="{FF2B5EF4-FFF2-40B4-BE49-F238E27FC236}">
                  <a16:creationId xmlns:a16="http://schemas.microsoft.com/office/drawing/2014/main" id="{3D795F2C-24B8-44AB-AB16-1886CB08D020}"/>
                </a:ext>
              </a:extLst>
            </p:cNvPr>
            <p:cNvCxnSpPr>
              <a:cxnSpLocks/>
              <a:stCxn id="97" idx="0"/>
              <a:endCxn id="99" idx="2"/>
            </p:cNvCxnSpPr>
            <p:nvPr/>
          </p:nvCxnSpPr>
          <p:spPr>
            <a:xfrm rot="16200000" flipV="1">
              <a:off x="8945451" y="1893963"/>
              <a:ext cx="1068096" cy="2122690"/>
            </a:xfrm>
            <a:prstGeom prst="bentConnector3">
              <a:avLst>
                <a:gd name="adj1" fmla="val 50000"/>
              </a:avLst>
            </a:prstGeom>
            <a:ln>
              <a:solidFill>
                <a:schemeClr val="tx1"/>
              </a:solidFill>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99" name="Rectangle 98">
              <a:extLst>
                <a:ext uri="{FF2B5EF4-FFF2-40B4-BE49-F238E27FC236}">
                  <a16:creationId xmlns:a16="http://schemas.microsoft.com/office/drawing/2014/main" id="{DAD75665-9F12-41FA-A4A9-E4967BC1DC4B}"/>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00" name="Rectangle 99">
              <a:extLst>
                <a:ext uri="{FF2B5EF4-FFF2-40B4-BE49-F238E27FC236}">
                  <a16:creationId xmlns:a16="http://schemas.microsoft.com/office/drawing/2014/main" id="{1552403C-FF6F-42C9-86A9-C88952B31E67}"/>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58A4E675-FCCF-4021-9FBE-537DF6846B63}"/>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3" name="Rectangle 102">
              <a:extLst>
                <a:ext uri="{FF2B5EF4-FFF2-40B4-BE49-F238E27FC236}">
                  <a16:creationId xmlns:a16="http://schemas.microsoft.com/office/drawing/2014/main" id="{DCAD45DD-8166-4FDF-BB6D-D183D9DF8509}"/>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Oval 103">
              <a:extLst>
                <a:ext uri="{FF2B5EF4-FFF2-40B4-BE49-F238E27FC236}">
                  <a16:creationId xmlns:a16="http://schemas.microsoft.com/office/drawing/2014/main" id="{0649F900-3F75-4890-AE19-1F0FB20864F8}"/>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5" name="Rectangle 104">
              <a:extLst>
                <a:ext uri="{FF2B5EF4-FFF2-40B4-BE49-F238E27FC236}">
                  <a16:creationId xmlns:a16="http://schemas.microsoft.com/office/drawing/2014/main" id="{55D57E23-F55A-4D33-9BE3-2607E72120A5}"/>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6" name="Rectangle 105">
              <a:extLst>
                <a:ext uri="{FF2B5EF4-FFF2-40B4-BE49-F238E27FC236}">
                  <a16:creationId xmlns:a16="http://schemas.microsoft.com/office/drawing/2014/main" id="{8B710BF2-9FD4-4385-BA06-4DF8B32CC58A}"/>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7" name="Oval 106">
              <a:extLst>
                <a:ext uri="{FF2B5EF4-FFF2-40B4-BE49-F238E27FC236}">
                  <a16:creationId xmlns:a16="http://schemas.microsoft.com/office/drawing/2014/main" id="{021A4F3B-0FEF-4D78-928C-6C0FE630404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8" name="Rectangle 107">
              <a:extLst>
                <a:ext uri="{FF2B5EF4-FFF2-40B4-BE49-F238E27FC236}">
                  <a16:creationId xmlns:a16="http://schemas.microsoft.com/office/drawing/2014/main" id="{4AB2F645-3924-4F48-93C8-8220C5971021}"/>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9" name="Oval 108">
              <a:extLst>
                <a:ext uri="{FF2B5EF4-FFF2-40B4-BE49-F238E27FC236}">
                  <a16:creationId xmlns:a16="http://schemas.microsoft.com/office/drawing/2014/main" id="{F089DB9E-9C01-42D5-907C-3CEC01702646}"/>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10" name="Straight Arrow Connector 64">
              <a:extLst>
                <a:ext uri="{FF2B5EF4-FFF2-40B4-BE49-F238E27FC236}">
                  <a16:creationId xmlns:a16="http://schemas.microsoft.com/office/drawing/2014/main" id="{020E04EE-5B62-4157-ADEB-A7E7C97D73F8}"/>
                </a:ext>
              </a:extLst>
            </p:cNvPr>
            <p:cNvCxnSpPr>
              <a:cxnSpLocks/>
              <a:stCxn id="109" idx="4"/>
              <a:endCxn id="100" idx="2"/>
            </p:cNvCxnSpPr>
            <p:nvPr/>
          </p:nvCxnSpPr>
          <p:spPr>
            <a:xfrm rot="5400000">
              <a:off x="9368697" y="1839797"/>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1" name="Straight Arrow Connector 54">
              <a:extLst>
                <a:ext uri="{FF2B5EF4-FFF2-40B4-BE49-F238E27FC236}">
                  <a16:creationId xmlns:a16="http://schemas.microsoft.com/office/drawing/2014/main" id="{65F67788-769D-4C75-A61A-2E873E21F340}"/>
                </a:ext>
              </a:extLst>
            </p:cNvPr>
            <p:cNvCxnSpPr>
              <a:cxnSpLocks/>
              <a:stCxn id="94" idx="0"/>
              <a:endCxn id="103" idx="0"/>
            </p:cNvCxnSpPr>
            <p:nvPr/>
          </p:nvCxnSpPr>
          <p:spPr>
            <a:xfrm rot="5400000" flipH="1" flipV="1">
              <a:off x="7252046" y="1470716"/>
              <a:ext cx="199810" cy="963119"/>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12" name="Straight Arrow Connector 64">
              <a:extLst>
                <a:ext uri="{FF2B5EF4-FFF2-40B4-BE49-F238E27FC236}">
                  <a16:creationId xmlns:a16="http://schemas.microsoft.com/office/drawing/2014/main" id="{DDA4EA13-F009-4FDC-A846-C42C44D59BD4}"/>
                </a:ext>
              </a:extLst>
            </p:cNvPr>
            <p:cNvCxnSpPr>
              <a:cxnSpLocks/>
              <a:stCxn id="104" idx="4"/>
              <a:endCxn id="93" idx="2"/>
            </p:cNvCxnSpPr>
            <p:nvPr/>
          </p:nvCxnSpPr>
          <p:spPr>
            <a:xfrm rot="5400000">
              <a:off x="7252047" y="1839798"/>
              <a:ext cx="199810" cy="963117"/>
            </a:xfrm>
            <a:prstGeom prst="bentConnector3">
              <a:avLst>
                <a:gd name="adj1" fmla="val 21440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A5D06B3B-05AE-4AE6-A546-2C3E7BE7A825}"/>
                </a:ext>
              </a:extLst>
            </p:cNvPr>
            <p:cNvSpPr txBox="1"/>
            <p:nvPr/>
          </p:nvSpPr>
          <p:spPr>
            <a:xfrm>
              <a:off x="11065828" y="3489355"/>
              <a:ext cx="890651" cy="483822"/>
            </a:xfrm>
            <a:prstGeom prst="rect">
              <a:avLst/>
            </a:prstGeom>
            <a:noFill/>
          </p:spPr>
          <p:txBody>
            <a:bodyPr wrap="none" rtlCol="0">
              <a:spAutoFit/>
            </a:bodyPr>
            <a:lstStyle/>
            <a:p>
              <a:r>
                <a:rPr lang="en-US" sz="2000" dirty="0"/>
                <a:t>temp</a:t>
              </a:r>
            </a:p>
          </p:txBody>
        </p:sp>
        <p:cxnSp>
          <p:nvCxnSpPr>
            <p:cNvPr id="31" name="Straight Arrow Connector 30">
              <a:extLst>
                <a:ext uri="{FF2B5EF4-FFF2-40B4-BE49-F238E27FC236}">
                  <a16:creationId xmlns:a16="http://schemas.microsoft.com/office/drawing/2014/main" id="{8A5D0BB9-4FE5-4288-B2DD-F041AD5BBA36}"/>
                </a:ext>
              </a:extLst>
            </p:cNvPr>
            <p:cNvCxnSpPr>
              <a:cxnSpLocks/>
              <a:stCxn id="30" idx="0"/>
              <a:endCxn id="105" idx="2"/>
            </p:cNvCxnSpPr>
            <p:nvPr/>
          </p:nvCxnSpPr>
          <p:spPr>
            <a:xfrm flipH="1" flipV="1">
              <a:off x="10534803" y="2421259"/>
              <a:ext cx="976350" cy="1068096"/>
            </a:xfrm>
            <a:prstGeom prst="straightConnector1">
              <a:avLst/>
            </a:prstGeom>
            <a:ln>
              <a:solidFill>
                <a:schemeClr val="tx1"/>
              </a:solidFill>
              <a:headEnd type="none" w="med" len="med"/>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978777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270330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4247317"/>
          </a:xfrm>
          <a:prstGeom prst="rect">
            <a:avLst/>
          </a:prstGeom>
        </p:spPr>
        <p:txBody>
          <a:bodyPr>
            <a:spAutoFit/>
          </a:bodyPr>
          <a:lstStyle/>
          <a:p>
            <a:r>
              <a:rPr lang="en-US" dirty="0"/>
              <a:t> class Node</a:t>
            </a:r>
          </a:p>
          <a:p>
            <a:r>
              <a:rPr lang="en-US" dirty="0"/>
              <a:t>        object data</a:t>
            </a:r>
          </a:p>
          <a:p>
            <a:r>
              <a:rPr lang="en-US" dirty="0"/>
              <a:t>        Node next</a:t>
            </a:r>
          </a:p>
          <a:p>
            <a:r>
              <a:rPr lang="en-US" dirty="0"/>
              <a:t>        Node previous</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previous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06553D3-AECD-42C0-B8D3-19FD61C5DC47}"/>
              </a:ext>
            </a:extLst>
          </p:cNvPr>
          <p:cNvSpPr/>
          <p:nvPr/>
        </p:nvSpPr>
        <p:spPr>
          <a:xfrm>
            <a:off x="4942468" y="120758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79B2264F-4412-44D0-B55A-A3AB1AD2BA4E}"/>
              </a:ext>
            </a:extLst>
          </p:cNvPr>
          <p:cNvSpPr/>
          <p:nvPr/>
        </p:nvSpPr>
        <p:spPr>
          <a:xfrm>
            <a:off x="5142275" y="1407392"/>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8">
            <a:extLst>
              <a:ext uri="{FF2B5EF4-FFF2-40B4-BE49-F238E27FC236}">
                <a16:creationId xmlns:a16="http://schemas.microsoft.com/office/drawing/2014/main" id="{BDF918DB-5554-40DE-80D4-6F03010F1EB8}"/>
              </a:ext>
            </a:extLst>
          </p:cNvPr>
          <p:cNvCxnSpPr>
            <a:cxnSpLocks/>
          </p:cNvCxnSpPr>
          <p:nvPr/>
        </p:nvCxnSpPr>
        <p:spPr>
          <a:xfrm flipV="1">
            <a:off x="2643447" y="1776474"/>
            <a:ext cx="3168109" cy="293396"/>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8">
            <a:extLst>
              <a:ext uri="{FF2B5EF4-FFF2-40B4-BE49-F238E27FC236}">
                <a16:creationId xmlns:a16="http://schemas.microsoft.com/office/drawing/2014/main" id="{9A01C41C-5224-4958-87D1-8966A7866FA5}"/>
              </a:ext>
            </a:extLst>
          </p:cNvPr>
          <p:cNvCxnSpPr>
            <a:cxnSpLocks/>
            <a:endCxn id="31" idx="2"/>
          </p:cNvCxnSpPr>
          <p:nvPr/>
        </p:nvCxnSpPr>
        <p:spPr>
          <a:xfrm flipV="1">
            <a:off x="2643447" y="1776473"/>
            <a:ext cx="2583466" cy="559224"/>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8">
            <a:extLst>
              <a:ext uri="{FF2B5EF4-FFF2-40B4-BE49-F238E27FC236}">
                <a16:creationId xmlns:a16="http://schemas.microsoft.com/office/drawing/2014/main" id="{1F88939E-4465-42AE-AA8E-8F322BD8EF1B}"/>
              </a:ext>
            </a:extLst>
          </p:cNvPr>
          <p:cNvCxnSpPr>
            <a:cxnSpLocks/>
            <a:endCxn id="24" idx="2"/>
          </p:cNvCxnSpPr>
          <p:nvPr/>
        </p:nvCxnSpPr>
        <p:spPr>
          <a:xfrm flipV="1">
            <a:off x="2872993" y="1776474"/>
            <a:ext cx="3507452" cy="827578"/>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505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998991" cy="523220"/>
          </a:xfrm>
          <a:prstGeom prst="rect">
            <a:avLst/>
          </a:prstGeom>
          <a:noFill/>
        </p:spPr>
        <p:txBody>
          <a:bodyPr wrap="none" rtlCol="0">
            <a:spAutoFit/>
          </a:bodyPr>
          <a:lstStyle/>
          <a:p>
            <a:r>
              <a:rPr lang="en-US" sz="2800" dirty="0">
                <a:latin typeface="Myriad Pro" panose="020B0503030403020204" pitchFamily="34" charset="0"/>
              </a:rPr>
              <a:t>Node</a:t>
            </a:r>
          </a:p>
        </p:txBody>
      </p:sp>
      <p:sp>
        <p:nvSpPr>
          <p:cNvPr id="3" name="Rectangle 2">
            <a:extLst>
              <a:ext uri="{FF2B5EF4-FFF2-40B4-BE49-F238E27FC236}">
                <a16:creationId xmlns:a16="http://schemas.microsoft.com/office/drawing/2014/main" id="{3B763169-D676-4D2F-BEE9-123C9694D4FB}"/>
              </a:ext>
            </a:extLst>
          </p:cNvPr>
          <p:cNvSpPr/>
          <p:nvPr/>
        </p:nvSpPr>
        <p:spPr>
          <a:xfrm>
            <a:off x="1003069" y="1582340"/>
            <a:ext cx="6096000" cy="4247317"/>
          </a:xfrm>
          <a:prstGeom prst="rect">
            <a:avLst/>
          </a:prstGeom>
        </p:spPr>
        <p:txBody>
          <a:bodyPr>
            <a:spAutoFit/>
          </a:bodyPr>
          <a:lstStyle/>
          <a:p>
            <a:r>
              <a:rPr lang="en-US" dirty="0"/>
              <a:t> class Node</a:t>
            </a:r>
          </a:p>
          <a:p>
            <a:r>
              <a:rPr lang="en-US" dirty="0"/>
              <a:t>        object data</a:t>
            </a:r>
          </a:p>
          <a:p>
            <a:r>
              <a:rPr lang="en-US" dirty="0"/>
              <a:t>        Node next</a:t>
            </a:r>
          </a:p>
          <a:p>
            <a:r>
              <a:rPr lang="en-US" dirty="0"/>
              <a:t>        Node previous</a:t>
            </a:r>
          </a:p>
          <a:p>
            <a:endParaRPr lang="en-US" dirty="0"/>
          </a:p>
          <a:p>
            <a:r>
              <a:rPr lang="en-US" dirty="0"/>
              <a:t>        function Node(data)</a:t>
            </a:r>
          </a:p>
          <a:p>
            <a:r>
              <a:rPr lang="en-US" dirty="0"/>
              <a:t>            </a:t>
            </a:r>
            <a:r>
              <a:rPr lang="en-US" dirty="0" err="1"/>
              <a:t>this.data</a:t>
            </a:r>
            <a:r>
              <a:rPr lang="en-US" dirty="0"/>
              <a:t> = data</a:t>
            </a:r>
          </a:p>
          <a:p>
            <a:r>
              <a:rPr lang="en-US" dirty="0"/>
              <a:t>            next = null</a:t>
            </a:r>
          </a:p>
          <a:p>
            <a:r>
              <a:rPr lang="en-US" dirty="0"/>
              <a:t>            previous = null</a:t>
            </a:r>
          </a:p>
          <a:p>
            <a:r>
              <a:rPr lang="en-US" dirty="0"/>
              <a:t>        end function</a:t>
            </a:r>
          </a:p>
          <a:p>
            <a:endParaRPr lang="en-US" dirty="0"/>
          </a:p>
          <a:p>
            <a:r>
              <a:rPr lang="en-US" dirty="0"/>
              <a:t>        public string </a:t>
            </a:r>
            <a:r>
              <a:rPr lang="en-US" dirty="0" err="1"/>
              <a:t>toString</a:t>
            </a:r>
            <a:r>
              <a:rPr lang="en-US" dirty="0"/>
              <a:t>()</a:t>
            </a:r>
          </a:p>
          <a:p>
            <a:r>
              <a:rPr lang="en-US" dirty="0"/>
              <a:t>            return </a:t>
            </a:r>
            <a:r>
              <a:rPr lang="en-US" dirty="0" err="1"/>
              <a:t>this.data.ToString</a:t>
            </a:r>
            <a:r>
              <a:rPr lang="en-US" dirty="0"/>
              <a:t>();</a:t>
            </a:r>
          </a:p>
          <a:p>
            <a:r>
              <a:rPr lang="en-US" dirty="0"/>
              <a:t>        end function</a:t>
            </a:r>
          </a:p>
          <a:p>
            <a:r>
              <a:rPr lang="en-US" dirty="0"/>
              <a:t>end class</a:t>
            </a:r>
          </a:p>
        </p:txBody>
      </p:sp>
      <p:sp>
        <p:nvSpPr>
          <p:cNvPr id="21" name="Rectangle 20">
            <a:extLst>
              <a:ext uri="{FF2B5EF4-FFF2-40B4-BE49-F238E27FC236}">
                <a16:creationId xmlns:a16="http://schemas.microsoft.com/office/drawing/2014/main" id="{EF0F1ECB-6B33-4BF1-87F3-1E24D4332D8A}"/>
              </a:ext>
            </a:extLst>
          </p:cNvPr>
          <p:cNvSpPr/>
          <p:nvPr/>
        </p:nvSpPr>
        <p:spPr>
          <a:xfrm>
            <a:off x="5527111"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24" name="Rectangle 23">
            <a:extLst>
              <a:ext uri="{FF2B5EF4-FFF2-40B4-BE49-F238E27FC236}">
                <a16:creationId xmlns:a16="http://schemas.microsoft.com/office/drawing/2014/main" id="{101E5540-BE0C-4A20-9DAF-38BE0320BE01}"/>
              </a:ext>
            </a:extLst>
          </p:cNvPr>
          <p:cNvSpPr/>
          <p:nvPr/>
        </p:nvSpPr>
        <p:spPr>
          <a:xfrm>
            <a:off x="6096000" y="1207585"/>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0B93936D-6D50-4681-B448-F4448BE058F5}"/>
              </a:ext>
            </a:extLst>
          </p:cNvPr>
          <p:cNvSpPr/>
          <p:nvPr/>
        </p:nvSpPr>
        <p:spPr>
          <a:xfrm>
            <a:off x="6295807" y="1407393"/>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ADE72EF-102D-40DD-BFDA-50B4A556AC84}"/>
              </a:ext>
            </a:extLst>
          </p:cNvPr>
          <p:cNvCxnSpPr>
            <a:cxnSpLocks/>
          </p:cNvCxnSpPr>
          <p:nvPr/>
        </p:nvCxnSpPr>
        <p:spPr>
          <a:xfrm>
            <a:off x="6465080" y="1492029"/>
            <a:ext cx="633989"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F06553D3-AECD-42C0-B8D3-19FD61C5DC47}"/>
              </a:ext>
            </a:extLst>
          </p:cNvPr>
          <p:cNvSpPr/>
          <p:nvPr/>
        </p:nvSpPr>
        <p:spPr>
          <a:xfrm>
            <a:off x="4942468" y="1207584"/>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2" name="Oval 31">
            <a:extLst>
              <a:ext uri="{FF2B5EF4-FFF2-40B4-BE49-F238E27FC236}">
                <a16:creationId xmlns:a16="http://schemas.microsoft.com/office/drawing/2014/main" id="{79B2264F-4412-44D0-B55A-A3AB1AD2BA4E}"/>
              </a:ext>
            </a:extLst>
          </p:cNvPr>
          <p:cNvSpPr/>
          <p:nvPr/>
        </p:nvSpPr>
        <p:spPr>
          <a:xfrm>
            <a:off x="5142275" y="1407392"/>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C8221F24-3E2B-4D99-A459-3962B4F7A9DD}"/>
              </a:ext>
            </a:extLst>
          </p:cNvPr>
          <p:cNvCxnSpPr>
            <a:cxnSpLocks/>
          </p:cNvCxnSpPr>
          <p:nvPr/>
        </p:nvCxnSpPr>
        <p:spPr>
          <a:xfrm flipH="1">
            <a:off x="4562061" y="1492028"/>
            <a:ext cx="749487" cy="1"/>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8" name="Straight Arrow Connector 8">
            <a:extLst>
              <a:ext uri="{FF2B5EF4-FFF2-40B4-BE49-F238E27FC236}">
                <a16:creationId xmlns:a16="http://schemas.microsoft.com/office/drawing/2014/main" id="{BDF918DB-5554-40DE-80D4-6F03010F1EB8}"/>
              </a:ext>
            </a:extLst>
          </p:cNvPr>
          <p:cNvCxnSpPr>
            <a:cxnSpLocks/>
          </p:cNvCxnSpPr>
          <p:nvPr/>
        </p:nvCxnSpPr>
        <p:spPr>
          <a:xfrm flipV="1">
            <a:off x="3180522" y="1576665"/>
            <a:ext cx="2643808" cy="1852336"/>
          </a:xfrm>
          <a:prstGeom prst="bentConnector3">
            <a:avLst>
              <a:gd name="adj1" fmla="val 10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8">
            <a:extLst>
              <a:ext uri="{FF2B5EF4-FFF2-40B4-BE49-F238E27FC236}">
                <a16:creationId xmlns:a16="http://schemas.microsoft.com/office/drawing/2014/main" id="{9A01C41C-5224-4958-87D1-8966A7866FA5}"/>
              </a:ext>
            </a:extLst>
          </p:cNvPr>
          <p:cNvCxnSpPr>
            <a:cxnSpLocks/>
            <a:endCxn id="32" idx="4"/>
          </p:cNvCxnSpPr>
          <p:nvPr/>
        </p:nvCxnSpPr>
        <p:spPr>
          <a:xfrm flipV="1">
            <a:off x="2773017" y="1576665"/>
            <a:ext cx="2453895" cy="2120692"/>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8">
            <a:extLst>
              <a:ext uri="{FF2B5EF4-FFF2-40B4-BE49-F238E27FC236}">
                <a16:creationId xmlns:a16="http://schemas.microsoft.com/office/drawing/2014/main" id="{1F88939E-4465-42AE-AA8E-8F322BD8EF1B}"/>
              </a:ext>
            </a:extLst>
          </p:cNvPr>
          <p:cNvCxnSpPr>
            <a:cxnSpLocks/>
            <a:endCxn id="5" idx="4"/>
          </p:cNvCxnSpPr>
          <p:nvPr/>
        </p:nvCxnSpPr>
        <p:spPr>
          <a:xfrm flipV="1">
            <a:off x="3180522" y="1576666"/>
            <a:ext cx="3199922" cy="239898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2334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1559466"/>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DoubleLinkedList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tail</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current</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p>
        </p:txBody>
      </p:sp>
    </p:spTree>
    <p:extLst>
      <p:ext uri="{BB962C8B-B14F-4D97-AF65-F5344CB8AC3E}">
        <p14:creationId xmlns:p14="http://schemas.microsoft.com/office/powerpoint/2010/main" val="420928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1559466"/>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DoubleLinkedList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Node head</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tail</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current</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p>
        </p:txBody>
      </p:sp>
      <p:sp>
        <p:nvSpPr>
          <p:cNvPr id="10" name="Rectangle 9">
            <a:extLst>
              <a:ext uri="{FF2B5EF4-FFF2-40B4-BE49-F238E27FC236}">
                <a16:creationId xmlns:a16="http://schemas.microsoft.com/office/drawing/2014/main" id="{4B73DDDB-549D-4C74-951F-C0C677ABB45F}"/>
              </a:ext>
            </a:extLst>
          </p:cNvPr>
          <p:cNvSpPr/>
          <p:nvPr/>
        </p:nvSpPr>
        <p:spPr>
          <a:xfrm>
            <a:off x="1520422" y="4346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1" name="Oval 10">
            <a:extLst>
              <a:ext uri="{FF2B5EF4-FFF2-40B4-BE49-F238E27FC236}">
                <a16:creationId xmlns:a16="http://schemas.microsoft.com/office/drawing/2014/main" id="{E01F44CC-77E1-4A18-8B21-57351EDF494E}"/>
              </a:ext>
            </a:extLst>
          </p:cNvPr>
          <p:cNvSpPr/>
          <p:nvPr/>
        </p:nvSpPr>
        <p:spPr>
          <a:xfrm>
            <a:off x="1720229" y="4546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537EFCC-5E40-45FD-93D0-DFB1EB727D4C}"/>
              </a:ext>
            </a:extLst>
          </p:cNvPr>
          <p:cNvCxnSpPr>
            <a:cxnSpLocks/>
          </p:cNvCxnSpPr>
          <p:nvPr/>
        </p:nvCxnSpPr>
        <p:spPr>
          <a:xfrm>
            <a:off x="1889502" y="4630816"/>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B974154C-ED5C-47F2-9685-FC99CBDE642B}"/>
              </a:ext>
            </a:extLst>
          </p:cNvPr>
          <p:cNvSpPr txBox="1"/>
          <p:nvPr/>
        </p:nvSpPr>
        <p:spPr>
          <a:xfrm>
            <a:off x="1399946" y="3896001"/>
            <a:ext cx="809837" cy="461665"/>
          </a:xfrm>
          <a:prstGeom prst="rect">
            <a:avLst/>
          </a:prstGeom>
          <a:noFill/>
        </p:spPr>
        <p:txBody>
          <a:bodyPr wrap="none" rtlCol="0">
            <a:spAutoFit/>
          </a:bodyPr>
          <a:lstStyle/>
          <a:p>
            <a:r>
              <a:rPr lang="en-US" sz="2400" dirty="0"/>
              <a:t>head</a:t>
            </a:r>
          </a:p>
        </p:txBody>
      </p:sp>
    </p:spTree>
    <p:extLst>
      <p:ext uri="{BB962C8B-B14F-4D97-AF65-F5344CB8AC3E}">
        <p14:creationId xmlns:p14="http://schemas.microsoft.com/office/powerpoint/2010/main" val="31372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1559466"/>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DoubleLinkedList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Node tail</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current</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p>
        </p:txBody>
      </p:sp>
      <p:sp>
        <p:nvSpPr>
          <p:cNvPr id="10" name="Rectangle 9">
            <a:extLst>
              <a:ext uri="{FF2B5EF4-FFF2-40B4-BE49-F238E27FC236}">
                <a16:creationId xmlns:a16="http://schemas.microsoft.com/office/drawing/2014/main" id="{4B73DDDB-549D-4C74-951F-C0C677ABB45F}"/>
              </a:ext>
            </a:extLst>
          </p:cNvPr>
          <p:cNvSpPr/>
          <p:nvPr/>
        </p:nvSpPr>
        <p:spPr>
          <a:xfrm>
            <a:off x="1520422" y="4346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1" name="Oval 10">
            <a:extLst>
              <a:ext uri="{FF2B5EF4-FFF2-40B4-BE49-F238E27FC236}">
                <a16:creationId xmlns:a16="http://schemas.microsoft.com/office/drawing/2014/main" id="{E01F44CC-77E1-4A18-8B21-57351EDF494E}"/>
              </a:ext>
            </a:extLst>
          </p:cNvPr>
          <p:cNvSpPr/>
          <p:nvPr/>
        </p:nvSpPr>
        <p:spPr>
          <a:xfrm>
            <a:off x="1720229" y="4546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537EFCC-5E40-45FD-93D0-DFB1EB727D4C}"/>
              </a:ext>
            </a:extLst>
          </p:cNvPr>
          <p:cNvCxnSpPr>
            <a:cxnSpLocks/>
          </p:cNvCxnSpPr>
          <p:nvPr/>
        </p:nvCxnSpPr>
        <p:spPr>
          <a:xfrm>
            <a:off x="1889502" y="4630816"/>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B974154C-ED5C-47F2-9685-FC99CBDE642B}"/>
              </a:ext>
            </a:extLst>
          </p:cNvPr>
          <p:cNvSpPr txBox="1"/>
          <p:nvPr/>
        </p:nvSpPr>
        <p:spPr>
          <a:xfrm>
            <a:off x="1399946" y="3896001"/>
            <a:ext cx="809837" cy="461665"/>
          </a:xfrm>
          <a:prstGeom prst="rect">
            <a:avLst/>
          </a:prstGeom>
          <a:noFill/>
        </p:spPr>
        <p:txBody>
          <a:bodyPr wrap="none" rtlCol="0">
            <a:spAutoFit/>
          </a:bodyPr>
          <a:lstStyle/>
          <a:p>
            <a:r>
              <a:rPr lang="en-US" sz="2400" dirty="0"/>
              <a:t>head</a:t>
            </a:r>
          </a:p>
        </p:txBody>
      </p:sp>
      <p:sp>
        <p:nvSpPr>
          <p:cNvPr id="16" name="Rectangle 15">
            <a:extLst>
              <a:ext uri="{FF2B5EF4-FFF2-40B4-BE49-F238E27FC236}">
                <a16:creationId xmlns:a16="http://schemas.microsoft.com/office/drawing/2014/main" id="{D9F94E9B-C014-4AE8-BC19-5D4ECD32FF67}"/>
              </a:ext>
            </a:extLst>
          </p:cNvPr>
          <p:cNvSpPr/>
          <p:nvPr/>
        </p:nvSpPr>
        <p:spPr>
          <a:xfrm>
            <a:off x="2967391" y="4346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7" name="Oval 16">
            <a:extLst>
              <a:ext uri="{FF2B5EF4-FFF2-40B4-BE49-F238E27FC236}">
                <a16:creationId xmlns:a16="http://schemas.microsoft.com/office/drawing/2014/main" id="{87384EC2-9A0A-4100-B4E4-9E1BB8B764EF}"/>
              </a:ext>
            </a:extLst>
          </p:cNvPr>
          <p:cNvSpPr/>
          <p:nvPr/>
        </p:nvSpPr>
        <p:spPr>
          <a:xfrm>
            <a:off x="3167198" y="4546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44B2375-8047-417A-88CE-A78A9299DC57}"/>
              </a:ext>
            </a:extLst>
          </p:cNvPr>
          <p:cNvCxnSpPr>
            <a:cxnSpLocks/>
          </p:cNvCxnSpPr>
          <p:nvPr/>
        </p:nvCxnSpPr>
        <p:spPr>
          <a:xfrm>
            <a:off x="3336471" y="4630815"/>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0032403-1AB1-49E1-9279-4A854DB85758}"/>
              </a:ext>
            </a:extLst>
          </p:cNvPr>
          <p:cNvSpPr txBox="1"/>
          <p:nvPr/>
        </p:nvSpPr>
        <p:spPr>
          <a:xfrm>
            <a:off x="2967391" y="3896000"/>
            <a:ext cx="572016" cy="461665"/>
          </a:xfrm>
          <a:prstGeom prst="rect">
            <a:avLst/>
          </a:prstGeom>
          <a:noFill/>
        </p:spPr>
        <p:txBody>
          <a:bodyPr wrap="none" rtlCol="0">
            <a:spAutoFit/>
          </a:bodyPr>
          <a:lstStyle/>
          <a:p>
            <a:r>
              <a:rPr lang="en-US" sz="2400" dirty="0"/>
              <a:t>tail</a:t>
            </a:r>
          </a:p>
        </p:txBody>
      </p:sp>
    </p:spTree>
    <p:extLst>
      <p:ext uri="{BB962C8B-B14F-4D97-AF65-F5344CB8AC3E}">
        <p14:creationId xmlns:p14="http://schemas.microsoft.com/office/powerpoint/2010/main" val="150526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1559466"/>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a:t>
            </a:r>
            <a:r>
              <a:rPr lang="en-US" dirty="0" err="1">
                <a:latin typeface="Consolas" panose="020B0609020204030204" pitchFamily="49" charset="0"/>
                <a:ea typeface="Times New Roman" panose="02020603050405020304" pitchFamily="18" charset="0"/>
                <a:cs typeface="Courier New" panose="02070309020205020404" pitchFamily="49" charset="0"/>
              </a:rPr>
              <a:t>DoubleLinkedList</a:t>
            </a:r>
            <a:r>
              <a:rPr lang="en-US" dirty="0">
                <a:latin typeface="Consolas" panose="020B0609020204030204" pitchFamily="49" charset="0"/>
                <a:ea typeface="Times New Roman" panose="02020603050405020304" pitchFamily="18" charset="0"/>
                <a:cs typeface="Courier New" panose="02070309020205020404" pitchFamily="49" charset="0"/>
              </a:rPr>
              <a:t> </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tail</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Node current</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p>
        </p:txBody>
      </p:sp>
      <p:sp>
        <p:nvSpPr>
          <p:cNvPr id="10" name="Rectangle 9">
            <a:extLst>
              <a:ext uri="{FF2B5EF4-FFF2-40B4-BE49-F238E27FC236}">
                <a16:creationId xmlns:a16="http://schemas.microsoft.com/office/drawing/2014/main" id="{4B73DDDB-549D-4C74-951F-C0C677ABB45F}"/>
              </a:ext>
            </a:extLst>
          </p:cNvPr>
          <p:cNvSpPr/>
          <p:nvPr/>
        </p:nvSpPr>
        <p:spPr>
          <a:xfrm>
            <a:off x="1520422" y="4346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1" name="Oval 10">
            <a:extLst>
              <a:ext uri="{FF2B5EF4-FFF2-40B4-BE49-F238E27FC236}">
                <a16:creationId xmlns:a16="http://schemas.microsoft.com/office/drawing/2014/main" id="{E01F44CC-77E1-4A18-8B21-57351EDF494E}"/>
              </a:ext>
            </a:extLst>
          </p:cNvPr>
          <p:cNvSpPr/>
          <p:nvPr/>
        </p:nvSpPr>
        <p:spPr>
          <a:xfrm>
            <a:off x="1720229" y="4546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537EFCC-5E40-45FD-93D0-DFB1EB727D4C}"/>
              </a:ext>
            </a:extLst>
          </p:cNvPr>
          <p:cNvCxnSpPr>
            <a:cxnSpLocks/>
          </p:cNvCxnSpPr>
          <p:nvPr/>
        </p:nvCxnSpPr>
        <p:spPr>
          <a:xfrm>
            <a:off x="1889502" y="4630816"/>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B974154C-ED5C-47F2-9685-FC99CBDE642B}"/>
              </a:ext>
            </a:extLst>
          </p:cNvPr>
          <p:cNvSpPr txBox="1"/>
          <p:nvPr/>
        </p:nvSpPr>
        <p:spPr>
          <a:xfrm>
            <a:off x="1399946" y="3896001"/>
            <a:ext cx="809837" cy="461665"/>
          </a:xfrm>
          <a:prstGeom prst="rect">
            <a:avLst/>
          </a:prstGeom>
          <a:noFill/>
        </p:spPr>
        <p:txBody>
          <a:bodyPr wrap="none" rtlCol="0">
            <a:spAutoFit/>
          </a:bodyPr>
          <a:lstStyle/>
          <a:p>
            <a:r>
              <a:rPr lang="en-US" sz="2400" dirty="0"/>
              <a:t>head</a:t>
            </a:r>
          </a:p>
        </p:txBody>
      </p:sp>
      <p:sp>
        <p:nvSpPr>
          <p:cNvPr id="16" name="Rectangle 15">
            <a:extLst>
              <a:ext uri="{FF2B5EF4-FFF2-40B4-BE49-F238E27FC236}">
                <a16:creationId xmlns:a16="http://schemas.microsoft.com/office/drawing/2014/main" id="{D9F94E9B-C014-4AE8-BC19-5D4ECD32FF67}"/>
              </a:ext>
            </a:extLst>
          </p:cNvPr>
          <p:cNvSpPr/>
          <p:nvPr/>
        </p:nvSpPr>
        <p:spPr>
          <a:xfrm>
            <a:off x="2967391" y="4346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7" name="Oval 16">
            <a:extLst>
              <a:ext uri="{FF2B5EF4-FFF2-40B4-BE49-F238E27FC236}">
                <a16:creationId xmlns:a16="http://schemas.microsoft.com/office/drawing/2014/main" id="{87384EC2-9A0A-4100-B4E4-9E1BB8B764EF}"/>
              </a:ext>
            </a:extLst>
          </p:cNvPr>
          <p:cNvSpPr/>
          <p:nvPr/>
        </p:nvSpPr>
        <p:spPr>
          <a:xfrm>
            <a:off x="3167198" y="4546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44B2375-8047-417A-88CE-A78A9299DC57}"/>
              </a:ext>
            </a:extLst>
          </p:cNvPr>
          <p:cNvCxnSpPr>
            <a:cxnSpLocks/>
          </p:cNvCxnSpPr>
          <p:nvPr/>
        </p:nvCxnSpPr>
        <p:spPr>
          <a:xfrm>
            <a:off x="3336471" y="4630815"/>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0032403-1AB1-49E1-9279-4A854DB85758}"/>
              </a:ext>
            </a:extLst>
          </p:cNvPr>
          <p:cNvSpPr txBox="1"/>
          <p:nvPr/>
        </p:nvSpPr>
        <p:spPr>
          <a:xfrm>
            <a:off x="2967391" y="3896000"/>
            <a:ext cx="572016" cy="461665"/>
          </a:xfrm>
          <a:prstGeom prst="rect">
            <a:avLst/>
          </a:prstGeom>
          <a:noFill/>
        </p:spPr>
        <p:txBody>
          <a:bodyPr wrap="none" rtlCol="0">
            <a:spAutoFit/>
          </a:bodyPr>
          <a:lstStyle/>
          <a:p>
            <a:r>
              <a:rPr lang="en-US" sz="2400" dirty="0"/>
              <a:t>tail</a:t>
            </a:r>
          </a:p>
        </p:txBody>
      </p:sp>
      <p:sp>
        <p:nvSpPr>
          <p:cNvPr id="14" name="Rectangle 13">
            <a:extLst>
              <a:ext uri="{FF2B5EF4-FFF2-40B4-BE49-F238E27FC236}">
                <a16:creationId xmlns:a16="http://schemas.microsoft.com/office/drawing/2014/main" id="{AE69F29F-0803-4466-AB45-6DEA9D5DD9BB}"/>
              </a:ext>
            </a:extLst>
          </p:cNvPr>
          <p:cNvSpPr/>
          <p:nvPr/>
        </p:nvSpPr>
        <p:spPr>
          <a:xfrm>
            <a:off x="1520422" y="536563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5" name="Oval 14">
            <a:extLst>
              <a:ext uri="{FF2B5EF4-FFF2-40B4-BE49-F238E27FC236}">
                <a16:creationId xmlns:a16="http://schemas.microsoft.com/office/drawing/2014/main" id="{087E3840-3C57-45FD-BA98-C48447EA5D4A}"/>
              </a:ext>
            </a:extLst>
          </p:cNvPr>
          <p:cNvSpPr/>
          <p:nvPr/>
        </p:nvSpPr>
        <p:spPr>
          <a:xfrm>
            <a:off x="1720229" y="556543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6F06436-D945-479F-B1AC-1CFD1E86D35A}"/>
              </a:ext>
            </a:extLst>
          </p:cNvPr>
          <p:cNvCxnSpPr>
            <a:cxnSpLocks/>
          </p:cNvCxnSpPr>
          <p:nvPr/>
        </p:nvCxnSpPr>
        <p:spPr>
          <a:xfrm>
            <a:off x="1889502" y="5650075"/>
            <a:ext cx="750367"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32BEA8AA-866D-4634-B2D4-547C367E1094}"/>
              </a:ext>
            </a:extLst>
          </p:cNvPr>
          <p:cNvSpPr txBox="1"/>
          <p:nvPr/>
        </p:nvSpPr>
        <p:spPr>
          <a:xfrm>
            <a:off x="1285743" y="4915260"/>
            <a:ext cx="1102674" cy="461665"/>
          </a:xfrm>
          <a:prstGeom prst="rect">
            <a:avLst/>
          </a:prstGeom>
          <a:noFill/>
        </p:spPr>
        <p:txBody>
          <a:bodyPr wrap="none" rtlCol="0">
            <a:spAutoFit/>
          </a:bodyPr>
          <a:lstStyle/>
          <a:p>
            <a:r>
              <a:rPr lang="en-US" sz="2400" dirty="0"/>
              <a:t>current</a:t>
            </a:r>
          </a:p>
        </p:txBody>
      </p:sp>
    </p:spTree>
    <p:extLst>
      <p:ext uri="{BB962C8B-B14F-4D97-AF65-F5344CB8AC3E}">
        <p14:creationId xmlns:p14="http://schemas.microsoft.com/office/powerpoint/2010/main" val="1486504887"/>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E36B5C00-A49D-4F91-89B2-E9D01A16B433}">
  <ds:schemaRefs>
    <ds:schemaRef ds:uri="58c44ba5-51a4-40bc-b9f0-9fe2032e213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488</TotalTime>
  <Words>3002</Words>
  <Application>Microsoft Office PowerPoint</Application>
  <PresentationFormat>Widescreen</PresentationFormat>
  <Paragraphs>612</Paragraphs>
  <Slides>31</Slides>
  <Notes>31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Consolas</vt:lpstr>
      <vt:lpstr>Myriad Pro</vt:lpstr>
      <vt:lpstr>CC_theme</vt:lpstr>
      <vt:lpstr>Doubly Linked 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56</cp:revision>
  <dcterms:created xsi:type="dcterms:W3CDTF">2020-02-07T13:53:42Z</dcterms:created>
  <dcterms:modified xsi:type="dcterms:W3CDTF">2020-04-07T17:16:55Z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