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5128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F2A317-B1AB-4F9E-B9BD-06D6689FC33A}" v="49" dt="2020-01-28T19:47:04.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7309" autoAdjust="0"/>
  </p:normalViewPr>
  <p:slideViewPr>
    <p:cSldViewPr snapToGrid="0">
      <p:cViewPr varScale="1">
        <p:scale>
          <a:sx n="84" d="100"/>
          <a:sy n="84"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DeLoach" userId="e5ffe5c9-f8d4-4681-b92f-ad7c997ba6a6" providerId="ADAL" clId="{E7F2A317-B1AB-4F9E-B9BD-06D6689FC33A}"/>
    <pc:docChg chg="undo custSel addSld delSld modSld">
      <pc:chgData name="Scott DeLoach" userId="e5ffe5c9-f8d4-4681-b92f-ad7c997ba6a6" providerId="ADAL" clId="{E7F2A317-B1AB-4F9E-B9BD-06D6689FC33A}" dt="2020-01-28T19:47:59.656" v="3146" actId="33524"/>
      <pc:docMkLst>
        <pc:docMk/>
      </pc:docMkLst>
      <pc:sldChg chg="modSp">
        <pc:chgData name="Scott DeLoach" userId="e5ffe5c9-f8d4-4681-b92f-ad7c997ba6a6" providerId="ADAL" clId="{E7F2A317-B1AB-4F9E-B9BD-06D6689FC33A}" dt="2020-01-28T18:29:41.752" v="22" actId="20577"/>
        <pc:sldMkLst>
          <pc:docMk/>
          <pc:sldMk cId="2536516880" sldId="256"/>
        </pc:sldMkLst>
        <pc:spChg chg="mod">
          <ac:chgData name="Scott DeLoach" userId="e5ffe5c9-f8d4-4681-b92f-ad7c997ba6a6" providerId="ADAL" clId="{E7F2A317-B1AB-4F9E-B9BD-06D6689FC33A}" dt="2020-01-28T18:29:41.752" v="22" actId="20577"/>
          <ac:spMkLst>
            <pc:docMk/>
            <pc:sldMk cId="2536516880" sldId="256"/>
            <ac:spMk id="2" creationId="{7B8AF1BC-DB19-462B-97BF-A269442C946D}"/>
          </ac:spMkLst>
        </pc:spChg>
      </pc:sldChg>
      <pc:sldChg chg="del">
        <pc:chgData name="Scott DeLoach" userId="e5ffe5c9-f8d4-4681-b92f-ad7c997ba6a6" providerId="ADAL" clId="{E7F2A317-B1AB-4F9E-B9BD-06D6689FC33A}" dt="2020-01-28T18:29:50.042" v="23" actId="47"/>
        <pc:sldMkLst>
          <pc:docMk/>
          <pc:sldMk cId="1536528465" sldId="257"/>
        </pc:sldMkLst>
      </pc:sldChg>
      <pc:sldChg chg="addSp delSp modSp add modNotesTx">
        <pc:chgData name="Scott DeLoach" userId="e5ffe5c9-f8d4-4681-b92f-ad7c997ba6a6" providerId="ADAL" clId="{E7F2A317-B1AB-4F9E-B9BD-06D6689FC33A}" dt="2020-01-28T19:47:45.242" v="3145" actId="33524"/>
        <pc:sldMkLst>
          <pc:docMk/>
          <pc:sldMk cId="4155775422" sldId="257"/>
        </pc:sldMkLst>
        <pc:spChg chg="add mod ord topLvl">
          <ac:chgData name="Scott DeLoach" userId="e5ffe5c9-f8d4-4681-b92f-ad7c997ba6a6" providerId="ADAL" clId="{E7F2A317-B1AB-4F9E-B9BD-06D6689FC33A}" dt="2020-01-28T18:59:27.438" v="1082" actId="14100"/>
          <ac:spMkLst>
            <pc:docMk/>
            <pc:sldMk cId="4155775422" sldId="257"/>
            <ac:spMk id="8" creationId="{74988E86-798D-495E-9FDD-7E42C583EAF6}"/>
          </ac:spMkLst>
        </pc:spChg>
        <pc:grpChg chg="add del mod">
          <ac:chgData name="Scott DeLoach" userId="e5ffe5c9-f8d4-4681-b92f-ad7c997ba6a6" providerId="ADAL" clId="{E7F2A317-B1AB-4F9E-B9BD-06D6689FC33A}" dt="2020-01-28T18:44:39.517" v="159" actId="165"/>
          <ac:grpSpMkLst>
            <pc:docMk/>
            <pc:sldMk cId="4155775422" sldId="257"/>
            <ac:grpSpMk id="9" creationId="{29554A50-3009-4573-BC1A-B0C83BA644E7}"/>
          </ac:grpSpMkLst>
        </pc:grpChg>
        <pc:grpChg chg="add del mod">
          <ac:chgData name="Scott DeLoach" userId="e5ffe5c9-f8d4-4681-b92f-ad7c997ba6a6" providerId="ADAL" clId="{E7F2A317-B1AB-4F9E-B9BD-06D6689FC33A}" dt="2020-01-28T18:59:12.319" v="1078" actId="165"/>
          <ac:grpSpMkLst>
            <pc:docMk/>
            <pc:sldMk cId="4155775422" sldId="257"/>
            <ac:grpSpMk id="12" creationId="{34251181-1C67-4AB9-9A9A-6FF08A42A2AB}"/>
          </ac:grpSpMkLst>
        </pc:grpChg>
        <pc:picChg chg="add del mod">
          <ac:chgData name="Scott DeLoach" userId="e5ffe5c9-f8d4-4681-b92f-ad7c997ba6a6" providerId="ADAL" clId="{E7F2A317-B1AB-4F9E-B9BD-06D6689FC33A}" dt="2020-01-28T18:40:08.457" v="30" actId="478"/>
          <ac:picMkLst>
            <pc:docMk/>
            <pc:sldMk cId="4155775422" sldId="257"/>
            <ac:picMk id="3" creationId="{A447AC2C-75C7-4DFE-A356-3CB582729E25}"/>
          </ac:picMkLst>
        </pc:picChg>
        <pc:picChg chg="add del mod topLvl">
          <ac:chgData name="Scott DeLoach" userId="e5ffe5c9-f8d4-4681-b92f-ad7c997ba6a6" providerId="ADAL" clId="{E7F2A317-B1AB-4F9E-B9BD-06D6689FC33A}" dt="2020-01-28T18:44:43.813" v="160" actId="478"/>
          <ac:picMkLst>
            <pc:docMk/>
            <pc:sldMk cId="4155775422" sldId="257"/>
            <ac:picMk id="5" creationId="{AEC074DA-4713-4269-A503-5FE29BCF5BB8}"/>
          </ac:picMkLst>
        </pc:picChg>
        <pc:picChg chg="add del mod">
          <ac:chgData name="Scott DeLoach" userId="e5ffe5c9-f8d4-4681-b92f-ad7c997ba6a6" providerId="ADAL" clId="{E7F2A317-B1AB-4F9E-B9BD-06D6689FC33A}" dt="2020-01-28T18:40:47.773" v="39" actId="478"/>
          <ac:picMkLst>
            <pc:docMk/>
            <pc:sldMk cId="4155775422" sldId="257"/>
            <ac:picMk id="7" creationId="{F7953F57-E384-4341-8AFE-D421536702C8}"/>
          </ac:picMkLst>
        </pc:picChg>
        <pc:picChg chg="add del mod topLvl">
          <ac:chgData name="Scott DeLoach" userId="e5ffe5c9-f8d4-4681-b92f-ad7c997ba6a6" providerId="ADAL" clId="{E7F2A317-B1AB-4F9E-B9BD-06D6689FC33A}" dt="2020-01-28T18:59:15.518" v="1079" actId="478"/>
          <ac:picMkLst>
            <pc:docMk/>
            <pc:sldMk cId="4155775422" sldId="257"/>
            <ac:picMk id="11" creationId="{AF8EA6B3-0A7B-4D39-AF03-5023E79284C5}"/>
          </ac:picMkLst>
        </pc:picChg>
        <pc:picChg chg="add mod">
          <ac:chgData name="Scott DeLoach" userId="e5ffe5c9-f8d4-4681-b92f-ad7c997ba6a6" providerId="ADAL" clId="{E7F2A317-B1AB-4F9E-B9BD-06D6689FC33A}" dt="2020-01-28T18:59:38.134" v="1083" actId="14100"/>
          <ac:picMkLst>
            <pc:docMk/>
            <pc:sldMk cId="4155775422" sldId="257"/>
            <ac:picMk id="14" creationId="{F2BBB5B2-88D9-4AB9-9378-3FB30EA44009}"/>
          </ac:picMkLst>
        </pc:picChg>
      </pc:sldChg>
      <pc:sldChg chg="del">
        <pc:chgData name="Scott DeLoach" userId="e5ffe5c9-f8d4-4681-b92f-ad7c997ba6a6" providerId="ADAL" clId="{E7F2A317-B1AB-4F9E-B9BD-06D6689FC33A}" dt="2020-01-28T18:29:50.042" v="23" actId="47"/>
        <pc:sldMkLst>
          <pc:docMk/>
          <pc:sldMk cId="1943259466" sldId="258"/>
        </pc:sldMkLst>
      </pc:sldChg>
      <pc:sldChg chg="addSp modSp add modNotesTx">
        <pc:chgData name="Scott DeLoach" userId="e5ffe5c9-f8d4-4681-b92f-ad7c997ba6a6" providerId="ADAL" clId="{E7F2A317-B1AB-4F9E-B9BD-06D6689FC33A}" dt="2020-01-28T19:34:16.242" v="2526" actId="20577"/>
        <pc:sldMkLst>
          <pc:docMk/>
          <pc:sldMk cId="3627568760" sldId="258"/>
        </pc:sldMkLst>
        <pc:spChg chg="add mod">
          <ac:chgData name="Scott DeLoach" userId="e5ffe5c9-f8d4-4681-b92f-ad7c997ba6a6" providerId="ADAL" clId="{E7F2A317-B1AB-4F9E-B9BD-06D6689FC33A}" dt="2020-01-28T19:00:34.943" v="1089" actId="1076"/>
          <ac:spMkLst>
            <pc:docMk/>
            <pc:sldMk cId="3627568760" sldId="258"/>
            <ac:spMk id="2" creationId="{E608A487-FE67-46B2-95EA-F925BD4227AC}"/>
          </ac:spMkLst>
        </pc:spChg>
        <pc:spChg chg="add mod">
          <ac:chgData name="Scott DeLoach" userId="e5ffe5c9-f8d4-4681-b92f-ad7c997ba6a6" providerId="ADAL" clId="{E7F2A317-B1AB-4F9E-B9BD-06D6689FC33A}" dt="2020-01-28T19:00:40.477" v="1090" actId="1076"/>
          <ac:spMkLst>
            <pc:docMk/>
            <pc:sldMk cId="3627568760" sldId="258"/>
            <ac:spMk id="3" creationId="{A5C7F637-3B96-40AF-A7F4-E6E28E6674DB}"/>
          </ac:spMkLst>
        </pc:spChg>
        <pc:spChg chg="add mod">
          <ac:chgData name="Scott DeLoach" userId="e5ffe5c9-f8d4-4681-b92f-ad7c997ba6a6" providerId="ADAL" clId="{E7F2A317-B1AB-4F9E-B9BD-06D6689FC33A}" dt="2020-01-28T19:00:40.477" v="1090" actId="1076"/>
          <ac:spMkLst>
            <pc:docMk/>
            <pc:sldMk cId="3627568760" sldId="258"/>
            <ac:spMk id="9" creationId="{C1DCFD7F-A168-4CC2-BD5A-310220102BD6}"/>
          </ac:spMkLst>
        </pc:spChg>
        <pc:spChg chg="add mod">
          <ac:chgData name="Scott DeLoach" userId="e5ffe5c9-f8d4-4681-b92f-ad7c997ba6a6" providerId="ADAL" clId="{E7F2A317-B1AB-4F9E-B9BD-06D6689FC33A}" dt="2020-01-28T19:00:40.477" v="1090" actId="1076"/>
          <ac:spMkLst>
            <pc:docMk/>
            <pc:sldMk cId="3627568760" sldId="258"/>
            <ac:spMk id="10" creationId="{945D3AB2-ECC5-499C-AF6A-717C0FE74378}"/>
          </ac:spMkLst>
        </pc:spChg>
        <pc:spChg chg="add mod">
          <ac:chgData name="Scott DeLoach" userId="e5ffe5c9-f8d4-4681-b92f-ad7c997ba6a6" providerId="ADAL" clId="{E7F2A317-B1AB-4F9E-B9BD-06D6689FC33A}" dt="2020-01-28T19:00:40.477" v="1090" actId="1076"/>
          <ac:spMkLst>
            <pc:docMk/>
            <pc:sldMk cId="3627568760" sldId="258"/>
            <ac:spMk id="11" creationId="{38F6E55D-BBD0-4B89-83CC-9E75FB49D7CB}"/>
          </ac:spMkLst>
        </pc:spChg>
        <pc:cxnChg chg="add mod">
          <ac:chgData name="Scott DeLoach" userId="e5ffe5c9-f8d4-4681-b92f-ad7c997ba6a6" providerId="ADAL" clId="{E7F2A317-B1AB-4F9E-B9BD-06D6689FC33A}" dt="2020-01-28T19:00:40.477" v="1090" actId="1076"/>
          <ac:cxnSpMkLst>
            <pc:docMk/>
            <pc:sldMk cId="3627568760" sldId="258"/>
            <ac:cxnSpMk id="5" creationId="{C9A44843-40C2-4217-B288-591309D3FF63}"/>
          </ac:cxnSpMkLst>
        </pc:cxnChg>
      </pc:sldChg>
      <pc:sldChg chg="modSp add modNotesTx">
        <pc:chgData name="Scott DeLoach" userId="e5ffe5c9-f8d4-4681-b92f-ad7c997ba6a6" providerId="ADAL" clId="{E7F2A317-B1AB-4F9E-B9BD-06D6689FC33A}" dt="2020-01-28T19:33:03.947" v="2419" actId="20577"/>
        <pc:sldMkLst>
          <pc:docMk/>
          <pc:sldMk cId="3006289310" sldId="259"/>
        </pc:sldMkLst>
        <pc:spChg chg="mod">
          <ac:chgData name="Scott DeLoach" userId="e5ffe5c9-f8d4-4681-b92f-ad7c997ba6a6" providerId="ADAL" clId="{E7F2A317-B1AB-4F9E-B9BD-06D6689FC33A}" dt="2020-01-28T19:01:31.367" v="1139" actId="207"/>
          <ac:spMkLst>
            <pc:docMk/>
            <pc:sldMk cId="3006289310" sldId="259"/>
            <ac:spMk id="9" creationId="{C1DCFD7F-A168-4CC2-BD5A-310220102BD6}"/>
          </ac:spMkLst>
        </pc:spChg>
        <pc:spChg chg="mod">
          <ac:chgData name="Scott DeLoach" userId="e5ffe5c9-f8d4-4681-b92f-ad7c997ba6a6" providerId="ADAL" clId="{E7F2A317-B1AB-4F9E-B9BD-06D6689FC33A}" dt="2020-01-28T19:01:50.799" v="1151" actId="207"/>
          <ac:spMkLst>
            <pc:docMk/>
            <pc:sldMk cId="3006289310" sldId="259"/>
            <ac:spMk id="10" creationId="{945D3AB2-ECC5-499C-AF6A-717C0FE74378}"/>
          </ac:spMkLst>
        </pc:spChg>
        <pc:spChg chg="mod">
          <ac:chgData name="Scott DeLoach" userId="e5ffe5c9-f8d4-4681-b92f-ad7c997ba6a6" providerId="ADAL" clId="{E7F2A317-B1AB-4F9E-B9BD-06D6689FC33A}" dt="2020-01-28T19:02:05.416" v="1156" actId="207"/>
          <ac:spMkLst>
            <pc:docMk/>
            <pc:sldMk cId="3006289310" sldId="259"/>
            <ac:spMk id="11" creationId="{38F6E55D-BBD0-4B89-83CC-9E75FB49D7CB}"/>
          </ac:spMkLst>
        </pc:spChg>
      </pc:sldChg>
      <pc:sldChg chg="modSp add modNotesTx">
        <pc:chgData name="Scott DeLoach" userId="e5ffe5c9-f8d4-4681-b92f-ad7c997ba6a6" providerId="ADAL" clId="{E7F2A317-B1AB-4F9E-B9BD-06D6689FC33A}" dt="2020-01-28T19:47:59.656" v="3146" actId="33524"/>
        <pc:sldMkLst>
          <pc:docMk/>
          <pc:sldMk cId="4269998194" sldId="260"/>
        </pc:sldMkLst>
        <pc:spChg chg="mod">
          <ac:chgData name="Scott DeLoach" userId="e5ffe5c9-f8d4-4681-b92f-ad7c997ba6a6" providerId="ADAL" clId="{E7F2A317-B1AB-4F9E-B9BD-06D6689FC33A}" dt="2020-01-28T19:03:22.834" v="1195" actId="20577"/>
          <ac:spMkLst>
            <pc:docMk/>
            <pc:sldMk cId="4269998194" sldId="260"/>
            <ac:spMk id="9" creationId="{C1DCFD7F-A168-4CC2-BD5A-310220102BD6}"/>
          </ac:spMkLst>
        </pc:spChg>
        <pc:spChg chg="mod">
          <ac:chgData name="Scott DeLoach" userId="e5ffe5c9-f8d4-4681-b92f-ad7c997ba6a6" providerId="ADAL" clId="{E7F2A317-B1AB-4F9E-B9BD-06D6689FC33A}" dt="2020-01-28T19:04:34.717" v="1246" actId="20577"/>
          <ac:spMkLst>
            <pc:docMk/>
            <pc:sldMk cId="4269998194" sldId="260"/>
            <ac:spMk id="10" creationId="{945D3AB2-ECC5-499C-AF6A-717C0FE74378}"/>
          </ac:spMkLst>
        </pc:spChg>
        <pc:spChg chg="mod">
          <ac:chgData name="Scott DeLoach" userId="e5ffe5c9-f8d4-4681-b92f-ad7c997ba6a6" providerId="ADAL" clId="{E7F2A317-B1AB-4F9E-B9BD-06D6689FC33A}" dt="2020-01-28T19:05:02.334" v="1308" actId="20577"/>
          <ac:spMkLst>
            <pc:docMk/>
            <pc:sldMk cId="4269998194" sldId="260"/>
            <ac:spMk id="11" creationId="{38F6E55D-BBD0-4B89-83CC-9E75FB49D7CB}"/>
          </ac:spMkLst>
        </pc:spChg>
        <pc:cxnChg chg="mod">
          <ac:chgData name="Scott DeLoach" userId="e5ffe5c9-f8d4-4681-b92f-ad7c997ba6a6" providerId="ADAL" clId="{E7F2A317-B1AB-4F9E-B9BD-06D6689FC33A}" dt="2020-01-28T19:02:38.502" v="1158" actId="14100"/>
          <ac:cxnSpMkLst>
            <pc:docMk/>
            <pc:sldMk cId="4269998194" sldId="260"/>
            <ac:cxnSpMk id="5" creationId="{C9A44843-40C2-4217-B288-591309D3FF63}"/>
          </ac:cxnSpMkLst>
        </pc:cxnChg>
      </pc:sldChg>
      <pc:sldChg chg="delSp modSp add modNotesTx">
        <pc:chgData name="Scott DeLoach" userId="e5ffe5c9-f8d4-4681-b92f-ad7c997ba6a6" providerId="ADAL" clId="{E7F2A317-B1AB-4F9E-B9BD-06D6689FC33A}" dt="2020-01-28T19:43:47.272" v="3015" actId="20577"/>
        <pc:sldMkLst>
          <pc:docMk/>
          <pc:sldMk cId="1713217229" sldId="261"/>
        </pc:sldMkLst>
        <pc:spChg chg="mod">
          <ac:chgData name="Scott DeLoach" userId="e5ffe5c9-f8d4-4681-b92f-ad7c997ba6a6" providerId="ADAL" clId="{E7F2A317-B1AB-4F9E-B9BD-06D6689FC33A}" dt="2020-01-28T19:05:50.892" v="1348" actId="20577"/>
          <ac:spMkLst>
            <pc:docMk/>
            <pc:sldMk cId="1713217229" sldId="261"/>
            <ac:spMk id="9" creationId="{C1DCFD7F-A168-4CC2-BD5A-310220102BD6}"/>
          </ac:spMkLst>
        </pc:spChg>
        <pc:spChg chg="mod">
          <ac:chgData name="Scott DeLoach" userId="e5ffe5c9-f8d4-4681-b92f-ad7c997ba6a6" providerId="ADAL" clId="{E7F2A317-B1AB-4F9E-B9BD-06D6689FC33A}" dt="2020-01-28T19:06:23.454" v="1382" actId="20577"/>
          <ac:spMkLst>
            <pc:docMk/>
            <pc:sldMk cId="1713217229" sldId="261"/>
            <ac:spMk id="10" creationId="{945D3AB2-ECC5-499C-AF6A-717C0FE74378}"/>
          </ac:spMkLst>
        </pc:spChg>
        <pc:spChg chg="del">
          <ac:chgData name="Scott DeLoach" userId="e5ffe5c9-f8d4-4681-b92f-ad7c997ba6a6" providerId="ADAL" clId="{E7F2A317-B1AB-4F9E-B9BD-06D6689FC33A}" dt="2020-01-28T19:06:29.965" v="1383" actId="478"/>
          <ac:spMkLst>
            <pc:docMk/>
            <pc:sldMk cId="1713217229" sldId="261"/>
            <ac:spMk id="11" creationId="{38F6E55D-BBD0-4B89-83CC-9E75FB49D7CB}"/>
          </ac:spMkLst>
        </pc:spChg>
      </pc:sldChg>
      <pc:sldChg chg="addSp delSp modSp add mod setBg modNotesTx">
        <pc:chgData name="Scott DeLoach" userId="e5ffe5c9-f8d4-4681-b92f-ad7c997ba6a6" providerId="ADAL" clId="{E7F2A317-B1AB-4F9E-B9BD-06D6689FC33A}" dt="2020-01-28T19:46:35.410" v="3141" actId="20577"/>
        <pc:sldMkLst>
          <pc:docMk/>
          <pc:sldMk cId="2361735736" sldId="262"/>
        </pc:sldMkLst>
        <pc:spChg chg="add del mod">
          <ac:chgData name="Scott DeLoach" userId="e5ffe5c9-f8d4-4681-b92f-ad7c997ba6a6" providerId="ADAL" clId="{E7F2A317-B1AB-4F9E-B9BD-06D6689FC33A}" dt="2020-01-28T19:08:49.992" v="1416" actId="478"/>
          <ac:spMkLst>
            <pc:docMk/>
            <pc:sldMk cId="2361735736" sldId="262"/>
            <ac:spMk id="2" creationId="{3D4E1D95-8598-4E4C-89C1-32F3E48ED20D}"/>
          </ac:spMkLst>
        </pc:spChg>
        <pc:spChg chg="add mod">
          <ac:chgData name="Scott DeLoach" userId="e5ffe5c9-f8d4-4681-b92f-ad7c997ba6a6" providerId="ADAL" clId="{E7F2A317-B1AB-4F9E-B9BD-06D6689FC33A}" dt="2020-01-28T19:11:06.042" v="1530" actId="26606"/>
          <ac:spMkLst>
            <pc:docMk/>
            <pc:sldMk cId="2361735736" sldId="262"/>
            <ac:spMk id="3" creationId="{FD320B92-AB0F-4F20-BADC-B3AAD37F0274}"/>
          </ac:spMkLst>
        </pc:spChg>
        <pc:spChg chg="add del mod">
          <ac:chgData name="Scott DeLoach" userId="e5ffe5c9-f8d4-4681-b92f-ad7c997ba6a6" providerId="ADAL" clId="{E7F2A317-B1AB-4F9E-B9BD-06D6689FC33A}" dt="2020-01-28T19:11:18.537" v="1533" actId="478"/>
          <ac:spMkLst>
            <pc:docMk/>
            <pc:sldMk cId="2361735736" sldId="262"/>
            <ac:spMk id="4" creationId="{82C692B5-C727-41F0-8F27-E3B2CB3A4131}"/>
          </ac:spMkLst>
        </pc:spChg>
        <pc:spChg chg="add del mod">
          <ac:chgData name="Scott DeLoach" userId="e5ffe5c9-f8d4-4681-b92f-ad7c997ba6a6" providerId="ADAL" clId="{E7F2A317-B1AB-4F9E-B9BD-06D6689FC33A}" dt="2020-01-28T19:11:20.946" v="1534" actId="478"/>
          <ac:spMkLst>
            <pc:docMk/>
            <pc:sldMk cId="2361735736" sldId="262"/>
            <ac:spMk id="8" creationId="{344FB95A-C865-472C-B564-8A78850678F5}"/>
          </ac:spMkLst>
        </pc:spChg>
        <pc:graphicFrameChg chg="add del">
          <ac:chgData name="Scott DeLoach" userId="e5ffe5c9-f8d4-4681-b92f-ad7c997ba6a6" providerId="ADAL" clId="{E7F2A317-B1AB-4F9E-B9BD-06D6689FC33A}" dt="2020-01-28T19:11:06.042" v="1530" actId="26606"/>
          <ac:graphicFrameMkLst>
            <pc:docMk/>
            <pc:sldMk cId="2361735736" sldId="262"/>
            <ac:graphicFrameMk id="6" creationId="{EA038919-308D-4BBE-9F84-5608243469AD}"/>
          </ac:graphicFrameMkLst>
        </pc:graphicFrameChg>
        <pc:graphicFrameChg chg="add mod">
          <ac:chgData name="Scott DeLoach" userId="e5ffe5c9-f8d4-4681-b92f-ad7c997ba6a6" providerId="ADAL" clId="{E7F2A317-B1AB-4F9E-B9BD-06D6689FC33A}" dt="2020-01-28T19:14:05.526" v="1545"/>
          <ac:graphicFrameMkLst>
            <pc:docMk/>
            <pc:sldMk cId="2361735736" sldId="262"/>
            <ac:graphicFrameMk id="7" creationId="{C1E2973C-5B6B-4924-8149-44D3A48718E2}"/>
          </ac:graphicFrameMkLst>
        </pc:graphicFrameChg>
      </pc:sldChg>
    </pc:docChg>
  </pc:docChgLst>
  <pc:docChgLst>
    <pc:chgData name="Scott DeLoach" userId="e5ffe5c9-f8d4-4681-b92f-ad7c997ba6a6" providerId="ADAL" clId="{E91720D0-B5FD-46AB-8400-C67969B5B2E0}"/>
    <pc:docChg chg="modSld">
      <pc:chgData name="Scott DeLoach" userId="e5ffe5c9-f8d4-4681-b92f-ad7c997ba6a6" providerId="ADAL" clId="{E91720D0-B5FD-46AB-8400-C67969B5B2E0}" dt="2020-01-16T21:48:38.713" v="120" actId="20577"/>
      <pc:docMkLst>
        <pc:docMk/>
      </pc:docMkLst>
      <pc:sldChg chg="modSp modNotesTx">
        <pc:chgData name="Scott DeLoach" userId="e5ffe5c9-f8d4-4681-b92f-ad7c997ba6a6" providerId="ADAL" clId="{E91720D0-B5FD-46AB-8400-C67969B5B2E0}" dt="2020-01-16T21:48:38.713" v="120" actId="20577"/>
        <pc:sldMkLst>
          <pc:docMk/>
          <pc:sldMk cId="1536528465" sldId="257"/>
        </pc:sldMkLst>
        <pc:spChg chg="mod">
          <ac:chgData name="Scott DeLoach" userId="e5ffe5c9-f8d4-4681-b92f-ad7c997ba6a6" providerId="ADAL" clId="{E91720D0-B5FD-46AB-8400-C67969B5B2E0}" dt="2020-01-16T21:22:17.656" v="7" actId="20577"/>
          <ac:spMkLst>
            <pc:docMk/>
            <pc:sldMk cId="1536528465" sldId="257"/>
            <ac:spMk id="3" creationId="{BE16E19A-8ECE-498F-BC78-6DEF08F0D84C}"/>
          </ac:spMkLst>
        </pc:spChg>
      </pc:sldChg>
    </pc:docChg>
  </pc:docChgLst>
  <pc:docChgLst>
    <pc:chgData name="Scott DeLoach" userId="e5ffe5c9-f8d4-4681-b92f-ad7c997ba6a6" providerId="ADAL" clId="{6AFDCC3D-9C27-41E1-9686-7F3630246326}"/>
    <pc:docChg chg="custSel modSld">
      <pc:chgData name="Scott DeLoach" userId="e5ffe5c9-f8d4-4681-b92f-ad7c997ba6a6" providerId="ADAL" clId="{6AFDCC3D-9C27-41E1-9686-7F3630246326}" dt="2020-01-17T12:56:48.010" v="3684" actId="6549"/>
      <pc:docMkLst>
        <pc:docMk/>
      </pc:docMkLst>
      <pc:sldChg chg="modNotesTx">
        <pc:chgData name="Scott DeLoach" userId="e5ffe5c9-f8d4-4681-b92f-ad7c997ba6a6" providerId="ADAL" clId="{6AFDCC3D-9C27-41E1-9686-7F3630246326}" dt="2020-01-17T12:56:48.010" v="3684" actId="6549"/>
        <pc:sldMkLst>
          <pc:docMk/>
          <pc:sldMk cId="1536528465" sldId="257"/>
        </pc:sldMkLst>
      </pc:sldChg>
      <pc:sldChg chg="modNotesTx">
        <pc:chgData name="Scott DeLoach" userId="e5ffe5c9-f8d4-4681-b92f-ad7c997ba6a6" providerId="ADAL" clId="{6AFDCC3D-9C27-41E1-9686-7F3630246326}" dt="2020-01-17T12:44:28.117" v="3288" actId="20577"/>
        <pc:sldMkLst>
          <pc:docMk/>
          <pc:sldMk cId="1943259466" sldId="258"/>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svg"/><Relationship Id="rId1"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9C921D-684E-4D9A-981F-EF6308F2147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4CFD2F9-72A5-406A-8F54-C0E681750613}">
      <dgm:prSet/>
      <dgm:spPr/>
      <dgm:t>
        <a:bodyPr/>
        <a:lstStyle/>
        <a:p>
          <a:pPr>
            <a:defRPr cap="all"/>
          </a:pPr>
          <a:r>
            <a:rPr lang="en-US" dirty="0"/>
            <a:t>Useful for class user</a:t>
          </a:r>
        </a:p>
      </dgm:t>
    </dgm:pt>
    <dgm:pt modelId="{E6917944-5C87-4CEF-ADDA-1F64DFFF9659}" type="parTrans" cxnId="{B1B584F4-1D76-485B-8D6C-615796FA90C9}">
      <dgm:prSet/>
      <dgm:spPr/>
      <dgm:t>
        <a:bodyPr/>
        <a:lstStyle/>
        <a:p>
          <a:endParaRPr lang="en-US"/>
        </a:p>
      </dgm:t>
    </dgm:pt>
    <dgm:pt modelId="{26A848FE-D14B-463A-B027-6656EACA7EF8}" type="sibTrans" cxnId="{B1B584F4-1D76-485B-8D6C-615796FA90C9}">
      <dgm:prSet/>
      <dgm:spPr/>
      <dgm:t>
        <a:bodyPr/>
        <a:lstStyle/>
        <a:p>
          <a:endParaRPr lang="en-US"/>
        </a:p>
      </dgm:t>
    </dgm:pt>
    <dgm:pt modelId="{C61692EA-E051-451C-AF21-88D89D9E7814}">
      <dgm:prSet/>
      <dgm:spPr/>
      <dgm:t>
        <a:bodyPr/>
        <a:lstStyle/>
        <a:p>
          <a:pPr>
            <a:defRPr cap="all"/>
          </a:pPr>
          <a:r>
            <a:rPr lang="en-US" dirty="0"/>
            <a:t>Useful for class programmer</a:t>
          </a:r>
        </a:p>
      </dgm:t>
    </dgm:pt>
    <dgm:pt modelId="{FCB20DB6-ABBE-4CF7-8104-1E2F4FF63D5C}" type="parTrans" cxnId="{C20F1C66-B5F0-4A3D-B641-61E6C94DF9A3}">
      <dgm:prSet/>
      <dgm:spPr/>
      <dgm:t>
        <a:bodyPr/>
        <a:lstStyle/>
        <a:p>
          <a:endParaRPr lang="en-US"/>
        </a:p>
      </dgm:t>
    </dgm:pt>
    <dgm:pt modelId="{7628247A-715E-4A9F-BB76-3A10845B9FEA}" type="sibTrans" cxnId="{C20F1C66-B5F0-4A3D-B641-61E6C94DF9A3}">
      <dgm:prSet/>
      <dgm:spPr/>
      <dgm:t>
        <a:bodyPr/>
        <a:lstStyle/>
        <a:p>
          <a:endParaRPr lang="en-US"/>
        </a:p>
      </dgm:t>
    </dgm:pt>
    <dgm:pt modelId="{9CECD92E-4CD7-4B22-AEC0-5A1A2BFA927C}" type="pres">
      <dgm:prSet presAssocID="{3C9C921D-684E-4D9A-981F-EF6308F21477}" presName="root" presStyleCnt="0">
        <dgm:presLayoutVars>
          <dgm:dir/>
          <dgm:resizeHandles val="exact"/>
        </dgm:presLayoutVars>
      </dgm:prSet>
      <dgm:spPr/>
    </dgm:pt>
    <dgm:pt modelId="{87CE6661-A3BE-48C5-869F-787A7EBD95C2}" type="pres">
      <dgm:prSet presAssocID="{14CFD2F9-72A5-406A-8F54-C0E681750613}" presName="compNode" presStyleCnt="0"/>
      <dgm:spPr/>
    </dgm:pt>
    <dgm:pt modelId="{F97164C4-A30D-45B6-BB07-2817AFE6891C}" type="pres">
      <dgm:prSet presAssocID="{14CFD2F9-72A5-406A-8F54-C0E681750613}" presName="iconBgRect" presStyleLbl="bgShp" presStyleIdx="0" presStyleCnt="2"/>
      <dgm:spPr>
        <a:solidFill>
          <a:srgbClr val="512888"/>
        </a:solidFill>
      </dgm:spPr>
    </dgm:pt>
    <dgm:pt modelId="{0E78DD2D-0B55-4E6F-8B21-C2F359376FFD}" type="pres">
      <dgm:prSet presAssocID="{14CFD2F9-72A5-406A-8F54-C0E68175061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Warning"/>
        </a:ext>
      </dgm:extLst>
    </dgm:pt>
    <dgm:pt modelId="{CF01881A-AF8B-46D3-9173-009C099FEB98}" type="pres">
      <dgm:prSet presAssocID="{14CFD2F9-72A5-406A-8F54-C0E681750613}" presName="spaceRect" presStyleCnt="0"/>
      <dgm:spPr/>
    </dgm:pt>
    <dgm:pt modelId="{7B8FCA8C-B975-4201-A73E-891DA66A4BB8}" type="pres">
      <dgm:prSet presAssocID="{14CFD2F9-72A5-406A-8F54-C0E681750613}" presName="textRect" presStyleLbl="revTx" presStyleIdx="0" presStyleCnt="2">
        <dgm:presLayoutVars>
          <dgm:chMax val="1"/>
          <dgm:chPref val="1"/>
        </dgm:presLayoutVars>
      </dgm:prSet>
      <dgm:spPr/>
    </dgm:pt>
    <dgm:pt modelId="{AC59E4B8-345B-4200-8B44-CBA1AF1B8E83}" type="pres">
      <dgm:prSet presAssocID="{26A848FE-D14B-463A-B027-6656EACA7EF8}" presName="sibTrans" presStyleCnt="0"/>
      <dgm:spPr/>
    </dgm:pt>
    <dgm:pt modelId="{F6CF93FE-23FE-4130-8F4D-AB300DA3DE74}" type="pres">
      <dgm:prSet presAssocID="{C61692EA-E051-451C-AF21-88D89D9E7814}" presName="compNode" presStyleCnt="0"/>
      <dgm:spPr/>
    </dgm:pt>
    <dgm:pt modelId="{7F302C8E-F3B1-4E68-B045-32FD2E7C82FA}" type="pres">
      <dgm:prSet presAssocID="{C61692EA-E051-451C-AF21-88D89D9E7814}" presName="iconBgRect" presStyleLbl="bgShp" presStyleIdx="1" presStyleCnt="2" custLinFactNeighborX="-26763"/>
      <dgm:spPr>
        <a:solidFill>
          <a:srgbClr val="512888"/>
        </a:solidFill>
      </dgm:spPr>
    </dgm:pt>
    <dgm:pt modelId="{C3BFDAB3-B799-47C0-9051-DA18223F3040}" type="pres">
      <dgm:prSet presAssocID="{C61692EA-E051-451C-AF21-88D89D9E7814}" presName="iconRect" presStyleLbl="node1" presStyleIdx="1" presStyleCnt="2" custLinFactNeighborX="-4664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906A3F45-0E6C-42EC-8179-A279E5790B0E}" type="pres">
      <dgm:prSet presAssocID="{C61692EA-E051-451C-AF21-88D89D9E7814}" presName="spaceRect" presStyleCnt="0"/>
      <dgm:spPr/>
    </dgm:pt>
    <dgm:pt modelId="{C0D13D8C-CDD3-4152-A14B-0830E99FC32E}" type="pres">
      <dgm:prSet presAssocID="{C61692EA-E051-451C-AF21-88D89D9E7814}" presName="textRect" presStyleLbl="revTx" presStyleIdx="1" presStyleCnt="2" custLinFactNeighborX="-16326">
        <dgm:presLayoutVars>
          <dgm:chMax val="1"/>
          <dgm:chPref val="1"/>
        </dgm:presLayoutVars>
      </dgm:prSet>
      <dgm:spPr/>
    </dgm:pt>
  </dgm:ptLst>
  <dgm:cxnLst>
    <dgm:cxn modelId="{60D38E31-922F-477E-BA8B-D6377D4778AF}" type="presOf" srcId="{14CFD2F9-72A5-406A-8F54-C0E681750613}" destId="{7B8FCA8C-B975-4201-A73E-891DA66A4BB8}" srcOrd="0" destOrd="0" presId="urn:microsoft.com/office/officeart/2018/5/layout/IconCircleLabelList"/>
    <dgm:cxn modelId="{C20F1C66-B5F0-4A3D-B641-61E6C94DF9A3}" srcId="{3C9C921D-684E-4D9A-981F-EF6308F21477}" destId="{C61692EA-E051-451C-AF21-88D89D9E7814}" srcOrd="1" destOrd="0" parTransId="{FCB20DB6-ABBE-4CF7-8104-1E2F4FF63D5C}" sibTransId="{7628247A-715E-4A9F-BB76-3A10845B9FEA}"/>
    <dgm:cxn modelId="{5F64A757-A656-4A50-95B8-B82F03A58406}" type="presOf" srcId="{C61692EA-E051-451C-AF21-88D89D9E7814}" destId="{C0D13D8C-CDD3-4152-A14B-0830E99FC32E}" srcOrd="0" destOrd="0" presId="urn:microsoft.com/office/officeart/2018/5/layout/IconCircleLabelList"/>
    <dgm:cxn modelId="{639BCB87-3205-47E1-8484-E489234989B2}" type="presOf" srcId="{3C9C921D-684E-4D9A-981F-EF6308F21477}" destId="{9CECD92E-4CD7-4B22-AEC0-5A1A2BFA927C}" srcOrd="0" destOrd="0" presId="urn:microsoft.com/office/officeart/2018/5/layout/IconCircleLabelList"/>
    <dgm:cxn modelId="{B1B584F4-1D76-485B-8D6C-615796FA90C9}" srcId="{3C9C921D-684E-4D9A-981F-EF6308F21477}" destId="{14CFD2F9-72A5-406A-8F54-C0E681750613}" srcOrd="0" destOrd="0" parTransId="{E6917944-5C87-4CEF-ADDA-1F64DFFF9659}" sibTransId="{26A848FE-D14B-463A-B027-6656EACA7EF8}"/>
    <dgm:cxn modelId="{B12829B3-32AC-47B9-9BA4-81118CA566CA}" type="presParOf" srcId="{9CECD92E-4CD7-4B22-AEC0-5A1A2BFA927C}" destId="{87CE6661-A3BE-48C5-869F-787A7EBD95C2}" srcOrd="0" destOrd="0" presId="urn:microsoft.com/office/officeart/2018/5/layout/IconCircleLabelList"/>
    <dgm:cxn modelId="{62DDC961-E7F1-4D88-8381-50DBAACFB682}" type="presParOf" srcId="{87CE6661-A3BE-48C5-869F-787A7EBD95C2}" destId="{F97164C4-A30D-45B6-BB07-2817AFE6891C}" srcOrd="0" destOrd="0" presId="urn:microsoft.com/office/officeart/2018/5/layout/IconCircleLabelList"/>
    <dgm:cxn modelId="{E13AD27F-09E7-44E7-86A1-DF2D6EE72027}" type="presParOf" srcId="{87CE6661-A3BE-48C5-869F-787A7EBD95C2}" destId="{0E78DD2D-0B55-4E6F-8B21-C2F359376FFD}" srcOrd="1" destOrd="0" presId="urn:microsoft.com/office/officeart/2018/5/layout/IconCircleLabelList"/>
    <dgm:cxn modelId="{65B1306F-57C7-49E7-B269-BD068C2A5874}" type="presParOf" srcId="{87CE6661-A3BE-48C5-869F-787A7EBD95C2}" destId="{CF01881A-AF8B-46D3-9173-009C099FEB98}" srcOrd="2" destOrd="0" presId="urn:microsoft.com/office/officeart/2018/5/layout/IconCircleLabelList"/>
    <dgm:cxn modelId="{61271CF1-2845-4E6A-9BA3-D64E11215FC4}" type="presParOf" srcId="{87CE6661-A3BE-48C5-869F-787A7EBD95C2}" destId="{7B8FCA8C-B975-4201-A73E-891DA66A4BB8}" srcOrd="3" destOrd="0" presId="urn:microsoft.com/office/officeart/2018/5/layout/IconCircleLabelList"/>
    <dgm:cxn modelId="{14CAFF85-C79D-4173-AF3C-AD2C09322DA2}" type="presParOf" srcId="{9CECD92E-4CD7-4B22-AEC0-5A1A2BFA927C}" destId="{AC59E4B8-345B-4200-8B44-CBA1AF1B8E83}" srcOrd="1" destOrd="0" presId="urn:microsoft.com/office/officeart/2018/5/layout/IconCircleLabelList"/>
    <dgm:cxn modelId="{A6F1AA3A-780C-4B6B-BDB2-533741884804}" type="presParOf" srcId="{9CECD92E-4CD7-4B22-AEC0-5A1A2BFA927C}" destId="{F6CF93FE-23FE-4130-8F4D-AB300DA3DE74}" srcOrd="2" destOrd="0" presId="urn:microsoft.com/office/officeart/2018/5/layout/IconCircleLabelList"/>
    <dgm:cxn modelId="{2D8DD794-8A58-4823-90AD-A53BCA4712FA}" type="presParOf" srcId="{F6CF93FE-23FE-4130-8F4D-AB300DA3DE74}" destId="{7F302C8E-F3B1-4E68-B045-32FD2E7C82FA}" srcOrd="0" destOrd="0" presId="urn:microsoft.com/office/officeart/2018/5/layout/IconCircleLabelList"/>
    <dgm:cxn modelId="{C50613F6-781E-43FB-A9AE-888A4175E44B}" type="presParOf" srcId="{F6CF93FE-23FE-4130-8F4D-AB300DA3DE74}" destId="{C3BFDAB3-B799-47C0-9051-DA18223F3040}" srcOrd="1" destOrd="0" presId="urn:microsoft.com/office/officeart/2018/5/layout/IconCircleLabelList"/>
    <dgm:cxn modelId="{ED0B53ED-EFDB-4F0B-9CB3-7D9CF7C2C5E5}" type="presParOf" srcId="{F6CF93FE-23FE-4130-8F4D-AB300DA3DE74}" destId="{906A3F45-0E6C-42EC-8179-A279E5790B0E}" srcOrd="2" destOrd="0" presId="urn:microsoft.com/office/officeart/2018/5/layout/IconCircleLabelList"/>
    <dgm:cxn modelId="{ADA7B75E-CF69-4977-A3D5-B05F8B4A5343}" type="presParOf" srcId="{F6CF93FE-23FE-4130-8F4D-AB300DA3DE74}" destId="{C0D13D8C-CDD3-4152-A14B-0830E99FC32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164C4-A30D-45B6-BB07-2817AFE6891C}">
      <dsp:nvSpPr>
        <dsp:cNvPr id="0" name=""/>
        <dsp:cNvSpPr/>
      </dsp:nvSpPr>
      <dsp:spPr>
        <a:xfrm>
          <a:off x="1438558" y="1092"/>
          <a:ext cx="2093062" cy="2093062"/>
        </a:xfrm>
        <a:prstGeom prst="ellipse">
          <a:avLst/>
        </a:prstGeom>
        <a:solidFill>
          <a:srgbClr val="512888"/>
        </a:solidFill>
        <a:ln>
          <a:noFill/>
        </a:ln>
        <a:effectLst/>
      </dsp:spPr>
      <dsp:style>
        <a:lnRef idx="0">
          <a:scrgbClr r="0" g="0" b="0"/>
        </a:lnRef>
        <a:fillRef idx="1">
          <a:scrgbClr r="0" g="0" b="0"/>
        </a:fillRef>
        <a:effectRef idx="0">
          <a:scrgbClr r="0" g="0" b="0"/>
        </a:effectRef>
        <a:fontRef idx="minor"/>
      </dsp:style>
    </dsp:sp>
    <dsp:sp modelId="{0E78DD2D-0B55-4E6F-8B21-C2F359376FFD}">
      <dsp:nvSpPr>
        <dsp:cNvPr id="0" name=""/>
        <dsp:cNvSpPr/>
      </dsp:nvSpPr>
      <dsp:spPr>
        <a:xfrm>
          <a:off x="1884620" y="447155"/>
          <a:ext cx="1200937" cy="1200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8FCA8C-B975-4201-A73E-891DA66A4BB8}">
      <dsp:nvSpPr>
        <dsp:cNvPr id="0" name=""/>
        <dsp:cNvSpPr/>
      </dsp:nvSpPr>
      <dsp:spPr>
        <a:xfrm>
          <a:off x="769464" y="2746093"/>
          <a:ext cx="34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t>Useful for class user</a:t>
          </a:r>
        </a:p>
      </dsp:txBody>
      <dsp:txXfrm>
        <a:off x="769464" y="2746093"/>
        <a:ext cx="3431250" cy="720000"/>
      </dsp:txXfrm>
    </dsp:sp>
    <dsp:sp modelId="{7F302C8E-F3B1-4E68-B045-32FD2E7C82FA}">
      <dsp:nvSpPr>
        <dsp:cNvPr id="0" name=""/>
        <dsp:cNvSpPr/>
      </dsp:nvSpPr>
      <dsp:spPr>
        <a:xfrm>
          <a:off x="4910110" y="1092"/>
          <a:ext cx="2093062" cy="2093062"/>
        </a:xfrm>
        <a:prstGeom prst="ellipse">
          <a:avLst/>
        </a:prstGeom>
        <a:solidFill>
          <a:srgbClr val="512888"/>
        </a:solidFill>
        <a:ln>
          <a:noFill/>
        </a:ln>
        <a:effectLst/>
      </dsp:spPr>
      <dsp:style>
        <a:lnRef idx="0">
          <a:scrgbClr r="0" g="0" b="0"/>
        </a:lnRef>
        <a:fillRef idx="1">
          <a:scrgbClr r="0" g="0" b="0"/>
        </a:fillRef>
        <a:effectRef idx="0">
          <a:scrgbClr r="0" g="0" b="0"/>
        </a:effectRef>
        <a:fontRef idx="minor"/>
      </dsp:style>
    </dsp:sp>
    <dsp:sp modelId="{C3BFDAB3-B799-47C0-9051-DA18223F3040}">
      <dsp:nvSpPr>
        <dsp:cNvPr id="0" name=""/>
        <dsp:cNvSpPr/>
      </dsp:nvSpPr>
      <dsp:spPr>
        <a:xfrm>
          <a:off x="5356162" y="447155"/>
          <a:ext cx="1200937" cy="1200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D13D8C-CDD3-4152-A14B-0830E99FC32E}">
      <dsp:nvSpPr>
        <dsp:cNvPr id="0" name=""/>
        <dsp:cNvSpPr/>
      </dsp:nvSpPr>
      <dsp:spPr>
        <a:xfrm>
          <a:off x="4240997" y="2746093"/>
          <a:ext cx="34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t>Useful for class programmer</a:t>
          </a:r>
        </a:p>
      </dsp:txBody>
      <dsp:txXfrm>
        <a:off x="4240997" y="2746093"/>
        <a:ext cx="343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389C0-F8B9-420B-9797-34EC28597D7C}" type="datetimeFigureOut">
              <a:rPr lang="en-US" smtClean="0"/>
              <a:t>1/28/2020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38D14-699C-41C7-9F71-9AB5B6DFBBAC}" type="slidenum">
              <a:rPr lang="en-US" smtClean="0"/>
              <a:t>‹#›</a:t>
            </a:fld>
            <a:endParaRPr lang="en-US" dirty="0"/>
          </a:p>
        </p:txBody>
      </p:sp>
    </p:spTree>
    <p:extLst>
      <p:ext uri="{BB962C8B-B14F-4D97-AF65-F5344CB8AC3E}">
        <p14:creationId xmlns:p14="http://schemas.microsoft.com/office/powerpoint/2010/main" val="3561251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Programming by contract is useful and helping us determine how to create power software as well as how to use our software. Take for example this bank account class. </a:t>
            </a:r>
          </a:p>
          <a:p>
            <a:endParaRPr lang="en-US" dirty="0"/>
          </a:p>
          <a:p>
            <a:r>
              <a:rPr lang="en-US" dirty="0"/>
              <a:t>It seems obvious. A bank account has an account number and a balance, and you can deposit money or withdraw money, transfer or withdraw money to or from another account, and earn interest on your money.</a:t>
            </a:r>
          </a:p>
          <a:p>
            <a:endParaRPr lang="en-US" dirty="0"/>
          </a:p>
          <a:p>
            <a:r>
              <a:rPr lang="en-US" dirty="0"/>
              <a:t>But if we're really going to use this class, we might want to know a little more detail. For example what exactly do the methods produce. More importantly, what will this class do with the money that is in the account. Are there fees involved with each transaction? When we perform these transfers, can our account go negative? What interest rates are allowable they must be positive, or can they be negative? When we earn interest, does that just compute the amount of interest, or does it actually deposit that amount into our account? These are all questions we need to know in order to use the bank account class safely and effectively. </a:t>
            </a:r>
          </a:p>
          <a:p>
            <a:endParaRPr lang="en-US" dirty="0"/>
          </a:p>
          <a:p>
            <a:r>
              <a:rPr lang="en-US" dirty="0"/>
              <a:t>So how do we do that? As we see with this basic example, simple descriptions are not going to cut it period we need to have precise details available to us. </a:t>
            </a:r>
          </a:p>
          <a:p>
            <a:pPr marL="0" indent="0">
              <a:buFontTx/>
              <a:buNone/>
            </a:pPr>
            <a:endParaRPr lang="en-US" dirty="0"/>
          </a:p>
          <a:p>
            <a:pPr marL="0" indent="0">
              <a:buFontTx/>
              <a:buNone/>
            </a:pPr>
            <a:r>
              <a:rPr lang="en-US" dirty="0"/>
              <a:t>When 2 people need to perform complex transactions, they generally draw up contracts to make sure that each side knows what they're getting into. we will use this as our inspiration for what we call programming by contract. </a:t>
            </a:r>
          </a:p>
        </p:txBody>
      </p:sp>
      <p:sp>
        <p:nvSpPr>
          <p:cNvPr id="4" name="Slide Number Placeholder 3"/>
          <p:cNvSpPr>
            <a:spLocks noGrp="1"/>
          </p:cNvSpPr>
          <p:nvPr>
            <p:ph type="sldNum" sz="quarter" idx="5"/>
          </p:nvPr>
        </p:nvSpPr>
        <p:spPr/>
        <p:txBody>
          <a:bodyPr/>
          <a:lstStyle/>
          <a:p>
            <a:fld id="{13138D14-699C-41C7-9F71-9AB5B6DFBBAC}" type="slidenum">
              <a:rPr lang="en-US" smtClean="0"/>
              <a:t>2</a:t>
            </a:fld>
            <a:endParaRPr lang="en-US" dirty="0"/>
          </a:p>
        </p:txBody>
      </p:sp>
    </p:spTree>
    <p:extLst>
      <p:ext uri="{BB962C8B-B14F-4D97-AF65-F5344CB8AC3E}">
        <p14:creationId xmlns:p14="http://schemas.microsoft.com/office/powerpoint/2010/main" val="751790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think about a simple method like the earn interest method of the bank account, we can gain some insights. First of all, we need to know what is required in order to use this method effectively. We call these conditions the method’s preconditions. And then, we will want to know what will be the result of actually using the method in the correct way. These are the method’s postconditions.</a:t>
            </a:r>
          </a:p>
          <a:p>
            <a:endParaRPr lang="en-US" dirty="0"/>
          </a:p>
          <a:p>
            <a:r>
              <a:rPr lang="en-US" dirty="0"/>
              <a:t>For our earn interest example, we are interested and knowing exactly what is expected of the rate that we pass as an input parameter. From its data type we know that rate is a real number, but that's about it. What is more important is what are the allowable values associated with that real number. Specifically, we need to know what is the minimum rate and what is the maximum rate. And we probably also want to know if there's some relationship between that rate and any of the objects attributes. </a:t>
            </a:r>
          </a:p>
          <a:p>
            <a:endParaRPr lang="en-US" dirty="0"/>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3</a:t>
            </a:fld>
            <a:endParaRPr lang="en-US" dirty="0"/>
          </a:p>
        </p:txBody>
      </p:sp>
    </p:spTree>
    <p:extLst>
      <p:ext uri="{BB962C8B-B14F-4D97-AF65-F5344CB8AC3E}">
        <p14:creationId xmlns:p14="http://schemas.microsoft.com/office/powerpoint/2010/main" val="3529113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the minimum rate? A few years ago, I would have told you the minimum interest rate would have to be greater than 0. However, this is no longer the case , as we've seen negative interest rates in other parts of the world period therefore, since this is a percentage rate, interest rate should be between negative one and positive one period thus the minimum rate must be greater than negative one and the maximum rate must be less than 1. </a:t>
            </a:r>
          </a:p>
          <a:p>
            <a:endParaRPr lang="en-US" dirty="0"/>
          </a:p>
          <a:p>
            <a:r>
              <a:rPr lang="en-US" dirty="0"/>
              <a:t>Then there is the question of a required relationship between the rate and the object's attributes. It could be the case that there are different rates depending on what the balance is. This is often the case in banks. However, to simplify the matter , we will assume that there is no relationship between them. And, it seems clear that the account number doesn‘t is not related to the interest rate either. </a:t>
            </a:r>
          </a:p>
          <a:p>
            <a:endParaRPr lang="en-US" dirty="0"/>
          </a:p>
          <a:p>
            <a:r>
              <a:rPr lang="en-US" dirty="0"/>
              <a:t>So we will assume the only preconditions to using the earn interest method is that the rate be between -1 and 1.</a:t>
            </a:r>
          </a:p>
        </p:txBody>
      </p:sp>
      <p:sp>
        <p:nvSpPr>
          <p:cNvPr id="4" name="Slide Number Placeholder 3"/>
          <p:cNvSpPr>
            <a:spLocks noGrp="1"/>
          </p:cNvSpPr>
          <p:nvPr>
            <p:ph type="sldNum" sz="quarter" idx="5"/>
          </p:nvPr>
        </p:nvSpPr>
        <p:spPr/>
        <p:txBody>
          <a:bodyPr/>
          <a:lstStyle/>
          <a:p>
            <a:fld id="{13138D14-699C-41C7-9F71-9AB5B6DFBBAC}" type="slidenum">
              <a:rPr lang="en-US" smtClean="0"/>
              <a:t>4</a:t>
            </a:fld>
            <a:endParaRPr lang="en-US" dirty="0"/>
          </a:p>
        </p:txBody>
      </p:sp>
    </p:spTree>
    <p:extLst>
      <p:ext uri="{BB962C8B-B14F-4D97-AF65-F5344CB8AC3E}">
        <p14:creationId xmlns:p14="http://schemas.microsoft.com/office/powerpoint/2010/main" val="227740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must determine the method’s postconditions, or the results produced by the method. I think it is obvious why this would be important to the class user. We certainly don't want the earned interest method to take all the money out of our account. </a:t>
            </a:r>
          </a:p>
          <a:p>
            <a:endParaRPr lang="en-US" dirty="0"/>
          </a:p>
          <a:p>
            <a:r>
              <a:rPr lang="en-US" dirty="0"/>
              <a:t>We probably have many questions about this method. For instance, how is the dollar amount computed? We probably also want to know if the earn interest method will cause my account to go negative. And finally, we want to know if the method just computes the interest rate, or actually puts money in or withdraws money from my account. Often, these questions can be answered with a few simple equations. </a:t>
            </a:r>
          </a:p>
        </p:txBody>
      </p:sp>
      <p:sp>
        <p:nvSpPr>
          <p:cNvPr id="4" name="Slide Number Placeholder 3"/>
          <p:cNvSpPr>
            <a:spLocks noGrp="1"/>
          </p:cNvSpPr>
          <p:nvPr>
            <p:ph type="sldNum" sz="quarter" idx="5"/>
          </p:nvPr>
        </p:nvSpPr>
        <p:spPr/>
        <p:txBody>
          <a:bodyPr/>
          <a:lstStyle/>
          <a:p>
            <a:fld id="{13138D14-699C-41C7-9F71-9AB5B6DFBBAC}" type="slidenum">
              <a:rPr lang="en-US" smtClean="0"/>
              <a:t>5</a:t>
            </a:fld>
            <a:endParaRPr lang="en-US" dirty="0"/>
          </a:p>
        </p:txBody>
      </p:sp>
    </p:spTree>
    <p:extLst>
      <p:ext uri="{BB962C8B-B14F-4D97-AF65-F5344CB8AC3E}">
        <p14:creationId xmlns:p14="http://schemas.microsoft.com/office/powerpoint/2010/main" val="1212519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they can. Here we have two simple equations. The first shows how the dollar amount is computed. Not only does this tell us what the dollar amount is, but it also answers our question about whether our balance can go negative. Since rate is always less than -1, the value of  ‘balance * rate’ can never be more than the original balance. Thus, our account will never go negative. </a:t>
            </a:r>
          </a:p>
          <a:p>
            <a:endParaRPr lang="en-US" dirty="0"/>
          </a:p>
          <a:p>
            <a:r>
              <a:rPr lang="en-US" dirty="0"/>
              <a:t>The second equation, ‘balance = balance + dollar amount’, answers our questions about whether the interest earned is actually deposited into our account. In this case it is. </a:t>
            </a:r>
          </a:p>
          <a:p>
            <a:endParaRPr lang="en-US" dirty="0"/>
          </a:p>
          <a:p>
            <a:r>
              <a:rPr lang="en-US" dirty="0"/>
              <a:t>Once we know the preconditions and post conditions for the earn interest method, we can write the method to ensure those conditions hold. And, we can also use the method affectively , being certain that we are using it correctly. </a:t>
            </a:r>
          </a:p>
        </p:txBody>
      </p:sp>
      <p:sp>
        <p:nvSpPr>
          <p:cNvPr id="4" name="Slide Number Placeholder 3"/>
          <p:cNvSpPr>
            <a:spLocks noGrp="1"/>
          </p:cNvSpPr>
          <p:nvPr>
            <p:ph type="sldNum" sz="quarter" idx="5"/>
          </p:nvPr>
        </p:nvSpPr>
        <p:spPr/>
        <p:txBody>
          <a:bodyPr/>
          <a:lstStyle/>
          <a:p>
            <a:fld id="{13138D14-699C-41C7-9F71-9AB5B6DFBBAC}" type="slidenum">
              <a:rPr lang="en-US" smtClean="0"/>
              <a:t>6</a:t>
            </a:fld>
            <a:endParaRPr lang="en-US" dirty="0"/>
          </a:p>
        </p:txBody>
      </p:sp>
    </p:spTree>
    <p:extLst>
      <p:ext uri="{BB962C8B-B14F-4D97-AF65-F5344CB8AC3E}">
        <p14:creationId xmlns:p14="http://schemas.microsoft.com/office/powerpoint/2010/main" val="1348078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Programming by contract uses two key concepts. Preconditions and post conditions. </a:t>
            </a:r>
          </a:p>
          <a:p>
            <a:endParaRPr lang="en-US" dirty="0"/>
          </a:p>
          <a:p>
            <a:r>
              <a:rPr lang="en-US" dirty="0"/>
              <a:t>Defining preconditions and post conditions it's useful for both the class user and the class programmer. </a:t>
            </a:r>
          </a:p>
          <a:p>
            <a:endParaRPr lang="en-US" dirty="0"/>
          </a:p>
          <a:p>
            <a:r>
              <a:rPr lang="en-US" dirty="0"/>
              <a:t>Knowing the preconditions and postconditions helps a class user by allowing them to make sure they are using the method correctly and are expecting the correct output. </a:t>
            </a:r>
          </a:p>
          <a:p>
            <a:endParaRPr lang="en-US" dirty="0"/>
          </a:p>
          <a:p>
            <a:r>
              <a:rPr lang="en-US" dirty="0"/>
              <a:t>The programmer for a method can use the preconditions and postconditions or the method to help ensure they write the method to take the right inputs and produce the right outputs. They can also use these conditions to help right unit tests. </a:t>
            </a:r>
          </a:p>
        </p:txBody>
      </p:sp>
      <p:sp>
        <p:nvSpPr>
          <p:cNvPr id="4" name="Slide Number Placeholder 3"/>
          <p:cNvSpPr>
            <a:spLocks noGrp="1"/>
          </p:cNvSpPr>
          <p:nvPr>
            <p:ph type="sldNum" sz="quarter" idx="5"/>
          </p:nvPr>
        </p:nvSpPr>
        <p:spPr/>
        <p:txBody>
          <a:bodyPr/>
          <a:lstStyle/>
          <a:p>
            <a:fld id="{13138D14-699C-41C7-9F71-9AB5B6DFBBAC}" type="slidenum">
              <a:rPr lang="en-US" smtClean="0"/>
              <a:t>7</a:t>
            </a:fld>
            <a:endParaRPr lang="en-US" dirty="0"/>
          </a:p>
        </p:txBody>
      </p:sp>
    </p:spTree>
    <p:extLst>
      <p:ext uri="{BB962C8B-B14F-4D97-AF65-F5344CB8AC3E}">
        <p14:creationId xmlns:p14="http://schemas.microsoft.com/office/powerpoint/2010/main" val="3436053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15DE2593-7DD3-4CBA-B2EC-AD7F03D69370}" type="datetimeFigureOut">
              <a:rPr lang="en-US" smtClean="0"/>
              <a:t>1/28/2020</a:t>
            </a:fld>
            <a:endParaRPr lang="en-US" dirty="0"/>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7126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15DE2593-7DD3-4CBA-B2EC-AD7F03D69370}" type="datetimeFigureOut">
              <a:rPr lang="en-US" smtClean="0"/>
              <a:t>1/28/2020</a:t>
            </a:fld>
            <a:endParaRPr lang="en-US" dirty="0"/>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92581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15DE2593-7DD3-4CBA-B2EC-AD7F03D69370}" type="datetimeFigureOut">
              <a:rPr lang="en-US" smtClean="0"/>
              <a:t>1/28/2020</a:t>
            </a:fld>
            <a:endParaRPr lang="en-US" dirty="0"/>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1482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15DE2593-7DD3-4CBA-B2EC-AD7F03D69370}" type="datetimeFigureOut">
              <a:rPr lang="en-US" smtClean="0"/>
              <a:t>1/28/2020</a:t>
            </a:fld>
            <a:endParaRPr lang="en-US" dirty="0"/>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96712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15DE2593-7DD3-4CBA-B2EC-AD7F03D69370}" type="datetimeFigureOut">
              <a:rPr lang="en-US" smtClean="0"/>
              <a:t>1/28/2020</a:t>
            </a:fld>
            <a:endParaRPr lang="en-US" dirty="0"/>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48785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15DE2593-7DD3-4CBA-B2EC-AD7F03D69370}" type="datetimeFigureOut">
              <a:rPr lang="en-US" smtClean="0"/>
              <a:t>1/28/2020</a:t>
            </a:fld>
            <a:endParaRPr lang="en-US" dirty="0"/>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62713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15DE2593-7DD3-4CBA-B2EC-AD7F03D69370}" type="datetimeFigureOut">
              <a:rPr lang="en-US" smtClean="0"/>
              <a:t>1/28/2020</a:t>
            </a:fld>
            <a:endParaRPr lang="en-US" dirty="0"/>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144379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15DE2593-7DD3-4CBA-B2EC-AD7F03D69370}" type="datetimeFigureOut">
              <a:rPr lang="en-US" smtClean="0"/>
              <a:t>1/28/2020</a:t>
            </a:fld>
            <a:endParaRPr lang="en-US" dirty="0"/>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76884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15DE2593-7DD3-4CBA-B2EC-AD7F03D69370}" type="datetimeFigureOut">
              <a:rPr lang="en-US" smtClean="0"/>
              <a:t>1/28/2020</a:t>
            </a:fld>
            <a:endParaRPr lang="en-US" dirty="0"/>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97480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15DE2593-7DD3-4CBA-B2EC-AD7F03D69370}" type="datetimeFigureOut">
              <a:rPr lang="en-US" smtClean="0"/>
              <a:t>1/28/2020</a:t>
            </a:fld>
            <a:endParaRPr lang="en-US" dirty="0"/>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191850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15DE2593-7DD3-4CBA-B2EC-AD7F03D69370}" type="datetimeFigureOut">
              <a:rPr lang="en-US" smtClean="0"/>
              <a:t>1/28/2020</a:t>
            </a:fld>
            <a:endParaRPr lang="en-US" dirty="0"/>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27376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E2593-7DD3-4CBA-B2EC-AD7F03D69370}" type="datetimeFigureOut">
              <a:rPr lang="en-US" smtClean="0"/>
              <a:t>1/28/2020</a:t>
            </a:fld>
            <a:endParaRPr lang="en-US" dirty="0"/>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9F749-E151-4EF0-8517-20E52F9D0DF7}" type="slidenum">
              <a:rPr lang="en-US" smtClean="0"/>
              <a:t>‹#›</a:t>
            </a:fld>
            <a:endParaRPr lang="en-US" dirty="0"/>
          </a:p>
        </p:txBody>
      </p:sp>
    </p:spTree>
    <p:extLst>
      <p:ext uri="{BB962C8B-B14F-4D97-AF65-F5344CB8AC3E}">
        <p14:creationId xmlns:p14="http://schemas.microsoft.com/office/powerpoint/2010/main" val="2166644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Programming by Contract</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988E86-798D-495E-9FDD-7E42C583EAF6}"/>
              </a:ext>
            </a:extLst>
          </p:cNvPr>
          <p:cNvSpPr/>
          <p:nvPr/>
        </p:nvSpPr>
        <p:spPr>
          <a:xfrm>
            <a:off x="803230" y="1410098"/>
            <a:ext cx="6167463" cy="2406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F2BBB5B2-88D9-4AB9-9378-3FB30EA440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3230" y="1066928"/>
            <a:ext cx="6167463" cy="2787657"/>
          </a:xfrm>
          <a:prstGeom prst="rect">
            <a:avLst/>
          </a:prstGeom>
        </p:spPr>
      </p:pic>
    </p:spTree>
    <p:extLst>
      <p:ext uri="{BB962C8B-B14F-4D97-AF65-F5344CB8AC3E}">
        <p14:creationId xmlns:p14="http://schemas.microsoft.com/office/powerpoint/2010/main" val="4155775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08A487-FE67-46B2-95EA-F925BD4227AC}"/>
              </a:ext>
            </a:extLst>
          </p:cNvPr>
          <p:cNvSpPr txBox="1"/>
          <p:nvPr/>
        </p:nvSpPr>
        <p:spPr>
          <a:xfrm>
            <a:off x="675502" y="691979"/>
            <a:ext cx="10033688" cy="1384995"/>
          </a:xfrm>
          <a:prstGeom prst="rect">
            <a:avLst/>
          </a:prstGeom>
          <a:noFill/>
        </p:spPr>
        <p:txBody>
          <a:bodyPr wrap="square" rtlCol="0">
            <a:spAutoFit/>
          </a:bodyPr>
          <a:lstStyle/>
          <a:p>
            <a:r>
              <a:rPr lang="en-US" sz="2800" dirty="0">
                <a:latin typeface="Myriad Pro" panose="020B0503030403020204" pitchFamily="34" charset="0"/>
              </a:rPr>
              <a:t>What do we need to help solve these issues?</a:t>
            </a:r>
          </a:p>
          <a:p>
            <a:r>
              <a:rPr lang="en-US" sz="2800" dirty="0">
                <a:latin typeface="Myriad Pro" panose="020B0503030403020204" pitchFamily="34" charset="0"/>
              </a:rPr>
              <a:t>   1. What is required to use the method correctly</a:t>
            </a:r>
          </a:p>
          <a:p>
            <a:r>
              <a:rPr lang="en-US" sz="2800" dirty="0">
                <a:latin typeface="Myriad Pro" panose="020B0503030403020204" pitchFamily="34" charset="0"/>
              </a:rPr>
              <a:t>   2. What is the result (assuming we use the method correctly)</a:t>
            </a:r>
          </a:p>
        </p:txBody>
      </p:sp>
      <p:sp>
        <p:nvSpPr>
          <p:cNvPr id="3" name="TextBox 2">
            <a:extLst>
              <a:ext uri="{FF2B5EF4-FFF2-40B4-BE49-F238E27FC236}">
                <a16:creationId xmlns:a16="http://schemas.microsoft.com/office/drawing/2014/main" id="{A5C7F637-3B96-40AF-A7F4-E6E28E6674DB}"/>
              </a:ext>
            </a:extLst>
          </p:cNvPr>
          <p:cNvSpPr txBox="1"/>
          <p:nvPr/>
        </p:nvSpPr>
        <p:spPr>
          <a:xfrm>
            <a:off x="3015048" y="2563854"/>
            <a:ext cx="4515595" cy="461665"/>
          </a:xfrm>
          <a:prstGeom prst="rect">
            <a:avLst/>
          </a:prstGeom>
          <a:noFill/>
        </p:spPr>
        <p:txBody>
          <a:bodyPr wrap="none" rtlCol="0">
            <a:spAutoFit/>
          </a:bodyPr>
          <a:lstStyle/>
          <a:p>
            <a:r>
              <a:rPr lang="en-US" sz="2400" dirty="0">
                <a:solidFill>
                  <a:schemeClr val="bg2">
                    <a:lumMod val="10000"/>
                  </a:schemeClr>
                </a:solidFill>
              </a:rPr>
              <a:t>earnInterest (Rate) : DollarAmount</a:t>
            </a:r>
          </a:p>
        </p:txBody>
      </p:sp>
      <p:cxnSp>
        <p:nvCxnSpPr>
          <p:cNvPr id="5" name="Straight Arrow Connector 4">
            <a:extLst>
              <a:ext uri="{FF2B5EF4-FFF2-40B4-BE49-F238E27FC236}">
                <a16:creationId xmlns:a16="http://schemas.microsoft.com/office/drawing/2014/main" id="{C9A44843-40C2-4217-B288-591309D3FF63}"/>
              </a:ext>
            </a:extLst>
          </p:cNvPr>
          <p:cNvCxnSpPr>
            <a:cxnSpLocks/>
          </p:cNvCxnSpPr>
          <p:nvPr/>
        </p:nvCxnSpPr>
        <p:spPr>
          <a:xfrm flipV="1">
            <a:off x="3484606" y="3025519"/>
            <a:ext cx="1449860" cy="643400"/>
          </a:xfrm>
          <a:prstGeom prst="straightConnector1">
            <a:avLst/>
          </a:prstGeom>
          <a:ln w="476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C1DCFD7F-A168-4CC2-BD5A-310220102BD6}"/>
              </a:ext>
            </a:extLst>
          </p:cNvPr>
          <p:cNvSpPr txBox="1"/>
          <p:nvPr/>
        </p:nvSpPr>
        <p:spPr>
          <a:xfrm>
            <a:off x="1309817" y="3668918"/>
            <a:ext cx="2749214" cy="369332"/>
          </a:xfrm>
          <a:prstGeom prst="rect">
            <a:avLst/>
          </a:prstGeom>
          <a:noFill/>
        </p:spPr>
        <p:txBody>
          <a:bodyPr wrap="none" rtlCol="0">
            <a:spAutoFit/>
          </a:bodyPr>
          <a:lstStyle/>
          <a:p>
            <a:r>
              <a:rPr lang="en-US" dirty="0"/>
              <a:t>What is the minimum rate?</a:t>
            </a:r>
          </a:p>
        </p:txBody>
      </p:sp>
      <p:sp>
        <p:nvSpPr>
          <p:cNvPr id="10" name="TextBox 9">
            <a:extLst>
              <a:ext uri="{FF2B5EF4-FFF2-40B4-BE49-F238E27FC236}">
                <a16:creationId xmlns:a16="http://schemas.microsoft.com/office/drawing/2014/main" id="{945D3AB2-ECC5-499C-AF6A-717C0FE74378}"/>
              </a:ext>
            </a:extLst>
          </p:cNvPr>
          <p:cNvSpPr txBox="1"/>
          <p:nvPr/>
        </p:nvSpPr>
        <p:spPr>
          <a:xfrm>
            <a:off x="1309817" y="4038250"/>
            <a:ext cx="2782365" cy="369332"/>
          </a:xfrm>
          <a:prstGeom prst="rect">
            <a:avLst/>
          </a:prstGeom>
          <a:noFill/>
        </p:spPr>
        <p:txBody>
          <a:bodyPr wrap="none" rtlCol="0">
            <a:spAutoFit/>
          </a:bodyPr>
          <a:lstStyle/>
          <a:p>
            <a:r>
              <a:rPr lang="en-US" dirty="0"/>
              <a:t>What is the maximum rate?</a:t>
            </a:r>
          </a:p>
        </p:txBody>
      </p:sp>
      <p:sp>
        <p:nvSpPr>
          <p:cNvPr id="11" name="TextBox 10">
            <a:extLst>
              <a:ext uri="{FF2B5EF4-FFF2-40B4-BE49-F238E27FC236}">
                <a16:creationId xmlns:a16="http://schemas.microsoft.com/office/drawing/2014/main" id="{38F6E55D-BBD0-4B89-83CC-9E75FB49D7CB}"/>
              </a:ext>
            </a:extLst>
          </p:cNvPr>
          <p:cNvSpPr txBox="1"/>
          <p:nvPr/>
        </p:nvSpPr>
        <p:spPr>
          <a:xfrm>
            <a:off x="1293241" y="4407582"/>
            <a:ext cx="3822457" cy="923330"/>
          </a:xfrm>
          <a:prstGeom prst="rect">
            <a:avLst/>
          </a:prstGeom>
          <a:noFill/>
        </p:spPr>
        <p:txBody>
          <a:bodyPr wrap="square" rtlCol="0">
            <a:spAutoFit/>
          </a:bodyPr>
          <a:lstStyle/>
          <a:p>
            <a:pPr marL="461963" indent="-461963"/>
            <a:r>
              <a:rPr lang="en-US" dirty="0"/>
              <a:t>Is there a required relationship between the rate and the object’s attributes?</a:t>
            </a:r>
          </a:p>
        </p:txBody>
      </p:sp>
    </p:spTree>
    <p:extLst>
      <p:ext uri="{BB962C8B-B14F-4D97-AF65-F5344CB8AC3E}">
        <p14:creationId xmlns:p14="http://schemas.microsoft.com/office/powerpoint/2010/main" val="3627568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08A487-FE67-46B2-95EA-F925BD4227AC}"/>
              </a:ext>
            </a:extLst>
          </p:cNvPr>
          <p:cNvSpPr txBox="1"/>
          <p:nvPr/>
        </p:nvSpPr>
        <p:spPr>
          <a:xfrm>
            <a:off x="675502" y="691979"/>
            <a:ext cx="10033688" cy="1384995"/>
          </a:xfrm>
          <a:prstGeom prst="rect">
            <a:avLst/>
          </a:prstGeom>
          <a:noFill/>
        </p:spPr>
        <p:txBody>
          <a:bodyPr wrap="square" rtlCol="0">
            <a:spAutoFit/>
          </a:bodyPr>
          <a:lstStyle/>
          <a:p>
            <a:r>
              <a:rPr lang="en-US" sz="2800" dirty="0">
                <a:latin typeface="Myriad Pro" panose="020B0503030403020204" pitchFamily="34" charset="0"/>
              </a:rPr>
              <a:t>What do we need to help solve these issues?</a:t>
            </a:r>
          </a:p>
          <a:p>
            <a:r>
              <a:rPr lang="en-US" sz="2800" dirty="0">
                <a:latin typeface="Myriad Pro" panose="020B0503030403020204" pitchFamily="34" charset="0"/>
              </a:rPr>
              <a:t>   1. What is required to use the method correctly</a:t>
            </a:r>
          </a:p>
          <a:p>
            <a:r>
              <a:rPr lang="en-US" sz="2800" dirty="0">
                <a:latin typeface="Myriad Pro" panose="020B0503030403020204" pitchFamily="34" charset="0"/>
              </a:rPr>
              <a:t>   2. What is the result (assuming we use the method correctly)</a:t>
            </a:r>
          </a:p>
        </p:txBody>
      </p:sp>
      <p:sp>
        <p:nvSpPr>
          <p:cNvPr id="3" name="TextBox 2">
            <a:extLst>
              <a:ext uri="{FF2B5EF4-FFF2-40B4-BE49-F238E27FC236}">
                <a16:creationId xmlns:a16="http://schemas.microsoft.com/office/drawing/2014/main" id="{A5C7F637-3B96-40AF-A7F4-E6E28E6674DB}"/>
              </a:ext>
            </a:extLst>
          </p:cNvPr>
          <p:cNvSpPr txBox="1"/>
          <p:nvPr/>
        </p:nvSpPr>
        <p:spPr>
          <a:xfrm>
            <a:off x="3015048" y="2563854"/>
            <a:ext cx="4515595" cy="461665"/>
          </a:xfrm>
          <a:prstGeom prst="rect">
            <a:avLst/>
          </a:prstGeom>
          <a:noFill/>
        </p:spPr>
        <p:txBody>
          <a:bodyPr wrap="none" rtlCol="0">
            <a:spAutoFit/>
          </a:bodyPr>
          <a:lstStyle/>
          <a:p>
            <a:r>
              <a:rPr lang="en-US" sz="2400" dirty="0">
                <a:solidFill>
                  <a:schemeClr val="bg2">
                    <a:lumMod val="10000"/>
                  </a:schemeClr>
                </a:solidFill>
              </a:rPr>
              <a:t>earnInterest (Rate) : DollarAmount</a:t>
            </a:r>
          </a:p>
        </p:txBody>
      </p:sp>
      <p:cxnSp>
        <p:nvCxnSpPr>
          <p:cNvPr id="5" name="Straight Arrow Connector 4">
            <a:extLst>
              <a:ext uri="{FF2B5EF4-FFF2-40B4-BE49-F238E27FC236}">
                <a16:creationId xmlns:a16="http://schemas.microsoft.com/office/drawing/2014/main" id="{C9A44843-40C2-4217-B288-591309D3FF63}"/>
              </a:ext>
            </a:extLst>
          </p:cNvPr>
          <p:cNvCxnSpPr>
            <a:cxnSpLocks/>
          </p:cNvCxnSpPr>
          <p:nvPr/>
        </p:nvCxnSpPr>
        <p:spPr>
          <a:xfrm flipV="1">
            <a:off x="3484606" y="3025519"/>
            <a:ext cx="1449860" cy="643400"/>
          </a:xfrm>
          <a:prstGeom prst="straightConnector1">
            <a:avLst/>
          </a:prstGeom>
          <a:ln w="476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C1DCFD7F-A168-4CC2-BD5A-310220102BD6}"/>
              </a:ext>
            </a:extLst>
          </p:cNvPr>
          <p:cNvSpPr txBox="1"/>
          <p:nvPr/>
        </p:nvSpPr>
        <p:spPr>
          <a:xfrm>
            <a:off x="1309817" y="3668918"/>
            <a:ext cx="3740063" cy="369332"/>
          </a:xfrm>
          <a:prstGeom prst="rect">
            <a:avLst/>
          </a:prstGeom>
          <a:noFill/>
        </p:spPr>
        <p:txBody>
          <a:bodyPr wrap="none" rtlCol="0">
            <a:spAutoFit/>
          </a:bodyPr>
          <a:lstStyle/>
          <a:p>
            <a:r>
              <a:rPr lang="en-US" dirty="0"/>
              <a:t>What is the minimum rate?   </a:t>
            </a:r>
            <a:r>
              <a:rPr lang="en-US" dirty="0">
                <a:solidFill>
                  <a:schemeClr val="bg2">
                    <a:lumMod val="10000"/>
                  </a:schemeClr>
                </a:solidFill>
              </a:rPr>
              <a:t>Rate &gt; -1</a:t>
            </a:r>
          </a:p>
        </p:txBody>
      </p:sp>
      <p:sp>
        <p:nvSpPr>
          <p:cNvPr id="10" name="TextBox 9">
            <a:extLst>
              <a:ext uri="{FF2B5EF4-FFF2-40B4-BE49-F238E27FC236}">
                <a16:creationId xmlns:a16="http://schemas.microsoft.com/office/drawing/2014/main" id="{945D3AB2-ECC5-499C-AF6A-717C0FE74378}"/>
              </a:ext>
            </a:extLst>
          </p:cNvPr>
          <p:cNvSpPr txBox="1"/>
          <p:nvPr/>
        </p:nvSpPr>
        <p:spPr>
          <a:xfrm>
            <a:off x="1309817" y="4038250"/>
            <a:ext cx="3702680" cy="369332"/>
          </a:xfrm>
          <a:prstGeom prst="rect">
            <a:avLst/>
          </a:prstGeom>
          <a:noFill/>
        </p:spPr>
        <p:txBody>
          <a:bodyPr wrap="none" rtlCol="0">
            <a:spAutoFit/>
          </a:bodyPr>
          <a:lstStyle/>
          <a:p>
            <a:r>
              <a:rPr lang="en-US" dirty="0"/>
              <a:t>What is the maximum rate?   </a:t>
            </a:r>
            <a:r>
              <a:rPr lang="en-US" dirty="0">
                <a:solidFill>
                  <a:schemeClr val="bg2">
                    <a:lumMod val="10000"/>
                  </a:schemeClr>
                </a:solidFill>
              </a:rPr>
              <a:t>Rate &lt; 1</a:t>
            </a:r>
          </a:p>
        </p:txBody>
      </p:sp>
      <p:sp>
        <p:nvSpPr>
          <p:cNvPr id="11" name="TextBox 10">
            <a:extLst>
              <a:ext uri="{FF2B5EF4-FFF2-40B4-BE49-F238E27FC236}">
                <a16:creationId xmlns:a16="http://schemas.microsoft.com/office/drawing/2014/main" id="{38F6E55D-BBD0-4B89-83CC-9E75FB49D7CB}"/>
              </a:ext>
            </a:extLst>
          </p:cNvPr>
          <p:cNvSpPr txBox="1"/>
          <p:nvPr/>
        </p:nvSpPr>
        <p:spPr>
          <a:xfrm>
            <a:off x="1293241" y="4407582"/>
            <a:ext cx="3822457" cy="923330"/>
          </a:xfrm>
          <a:prstGeom prst="rect">
            <a:avLst/>
          </a:prstGeom>
          <a:noFill/>
        </p:spPr>
        <p:txBody>
          <a:bodyPr wrap="square" rtlCol="0">
            <a:spAutoFit/>
          </a:bodyPr>
          <a:lstStyle/>
          <a:p>
            <a:pPr marL="461963" indent="-461963"/>
            <a:r>
              <a:rPr lang="en-US" dirty="0"/>
              <a:t>Is there a required relationship between the rate and the object’s attributes?  </a:t>
            </a:r>
            <a:r>
              <a:rPr lang="en-US" dirty="0">
                <a:solidFill>
                  <a:schemeClr val="bg2">
                    <a:lumMod val="10000"/>
                  </a:schemeClr>
                </a:solidFill>
              </a:rPr>
              <a:t>No</a:t>
            </a:r>
          </a:p>
        </p:txBody>
      </p:sp>
    </p:spTree>
    <p:extLst>
      <p:ext uri="{BB962C8B-B14F-4D97-AF65-F5344CB8AC3E}">
        <p14:creationId xmlns:p14="http://schemas.microsoft.com/office/powerpoint/2010/main" val="3006289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08A487-FE67-46B2-95EA-F925BD4227AC}"/>
              </a:ext>
            </a:extLst>
          </p:cNvPr>
          <p:cNvSpPr txBox="1"/>
          <p:nvPr/>
        </p:nvSpPr>
        <p:spPr>
          <a:xfrm>
            <a:off x="675502" y="691979"/>
            <a:ext cx="10033688" cy="1384995"/>
          </a:xfrm>
          <a:prstGeom prst="rect">
            <a:avLst/>
          </a:prstGeom>
          <a:noFill/>
        </p:spPr>
        <p:txBody>
          <a:bodyPr wrap="square" rtlCol="0">
            <a:spAutoFit/>
          </a:bodyPr>
          <a:lstStyle/>
          <a:p>
            <a:r>
              <a:rPr lang="en-US" sz="2800" dirty="0">
                <a:latin typeface="Myriad Pro" panose="020B0503030403020204" pitchFamily="34" charset="0"/>
              </a:rPr>
              <a:t>What do we need to help solve these issues?</a:t>
            </a:r>
          </a:p>
          <a:p>
            <a:r>
              <a:rPr lang="en-US" sz="2800" dirty="0">
                <a:latin typeface="Myriad Pro" panose="020B0503030403020204" pitchFamily="34" charset="0"/>
              </a:rPr>
              <a:t>   1. What is required to use the method correctly</a:t>
            </a:r>
          </a:p>
          <a:p>
            <a:r>
              <a:rPr lang="en-US" sz="2800" dirty="0">
                <a:latin typeface="Myriad Pro" panose="020B0503030403020204" pitchFamily="34" charset="0"/>
              </a:rPr>
              <a:t>   2. What is the result (assuming we use the method correctly)</a:t>
            </a:r>
          </a:p>
        </p:txBody>
      </p:sp>
      <p:sp>
        <p:nvSpPr>
          <p:cNvPr id="3" name="TextBox 2">
            <a:extLst>
              <a:ext uri="{FF2B5EF4-FFF2-40B4-BE49-F238E27FC236}">
                <a16:creationId xmlns:a16="http://schemas.microsoft.com/office/drawing/2014/main" id="{A5C7F637-3B96-40AF-A7F4-E6E28E6674DB}"/>
              </a:ext>
            </a:extLst>
          </p:cNvPr>
          <p:cNvSpPr txBox="1"/>
          <p:nvPr/>
        </p:nvSpPr>
        <p:spPr>
          <a:xfrm>
            <a:off x="3015048" y="2563854"/>
            <a:ext cx="4515595" cy="461665"/>
          </a:xfrm>
          <a:prstGeom prst="rect">
            <a:avLst/>
          </a:prstGeom>
          <a:noFill/>
        </p:spPr>
        <p:txBody>
          <a:bodyPr wrap="none" rtlCol="0">
            <a:spAutoFit/>
          </a:bodyPr>
          <a:lstStyle/>
          <a:p>
            <a:r>
              <a:rPr lang="en-US" sz="2400" dirty="0">
                <a:solidFill>
                  <a:schemeClr val="bg2">
                    <a:lumMod val="10000"/>
                  </a:schemeClr>
                </a:solidFill>
              </a:rPr>
              <a:t>earnInterest (Rate) : DollarAmount</a:t>
            </a:r>
          </a:p>
        </p:txBody>
      </p:sp>
      <p:cxnSp>
        <p:nvCxnSpPr>
          <p:cNvPr id="5" name="Straight Arrow Connector 4">
            <a:extLst>
              <a:ext uri="{FF2B5EF4-FFF2-40B4-BE49-F238E27FC236}">
                <a16:creationId xmlns:a16="http://schemas.microsoft.com/office/drawing/2014/main" id="{C9A44843-40C2-4217-B288-591309D3FF63}"/>
              </a:ext>
            </a:extLst>
          </p:cNvPr>
          <p:cNvCxnSpPr>
            <a:cxnSpLocks/>
          </p:cNvCxnSpPr>
          <p:nvPr/>
        </p:nvCxnSpPr>
        <p:spPr>
          <a:xfrm flipV="1">
            <a:off x="3484606" y="3025519"/>
            <a:ext cx="2776151" cy="643400"/>
          </a:xfrm>
          <a:prstGeom prst="straightConnector1">
            <a:avLst/>
          </a:prstGeom>
          <a:ln w="476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C1DCFD7F-A168-4CC2-BD5A-310220102BD6}"/>
              </a:ext>
            </a:extLst>
          </p:cNvPr>
          <p:cNvSpPr txBox="1"/>
          <p:nvPr/>
        </p:nvSpPr>
        <p:spPr>
          <a:xfrm>
            <a:off x="1309817" y="3668918"/>
            <a:ext cx="3299878" cy="369332"/>
          </a:xfrm>
          <a:prstGeom prst="rect">
            <a:avLst/>
          </a:prstGeom>
          <a:noFill/>
        </p:spPr>
        <p:txBody>
          <a:bodyPr wrap="none" rtlCol="0">
            <a:spAutoFit/>
          </a:bodyPr>
          <a:lstStyle/>
          <a:p>
            <a:r>
              <a:rPr lang="en-US" dirty="0"/>
              <a:t>How is DollarAmount computed?</a:t>
            </a:r>
            <a:endParaRPr lang="en-US" dirty="0">
              <a:solidFill>
                <a:schemeClr val="bg2">
                  <a:lumMod val="10000"/>
                </a:schemeClr>
              </a:solidFill>
            </a:endParaRPr>
          </a:p>
        </p:txBody>
      </p:sp>
      <p:sp>
        <p:nvSpPr>
          <p:cNvPr id="10" name="TextBox 9">
            <a:extLst>
              <a:ext uri="{FF2B5EF4-FFF2-40B4-BE49-F238E27FC236}">
                <a16:creationId xmlns:a16="http://schemas.microsoft.com/office/drawing/2014/main" id="{945D3AB2-ECC5-499C-AF6A-717C0FE74378}"/>
              </a:ext>
            </a:extLst>
          </p:cNvPr>
          <p:cNvSpPr txBox="1"/>
          <p:nvPr/>
        </p:nvSpPr>
        <p:spPr>
          <a:xfrm>
            <a:off x="1309817" y="4038250"/>
            <a:ext cx="4943084" cy="369332"/>
          </a:xfrm>
          <a:prstGeom prst="rect">
            <a:avLst/>
          </a:prstGeom>
          <a:noFill/>
        </p:spPr>
        <p:txBody>
          <a:bodyPr wrap="none" rtlCol="0">
            <a:spAutoFit/>
          </a:bodyPr>
          <a:lstStyle/>
          <a:p>
            <a:r>
              <a:rPr lang="en-US" dirty="0"/>
              <a:t>Can the interest cause my account to go negative? </a:t>
            </a:r>
            <a:endParaRPr lang="en-US" dirty="0">
              <a:solidFill>
                <a:schemeClr val="bg2">
                  <a:lumMod val="10000"/>
                </a:schemeClr>
              </a:solidFill>
            </a:endParaRPr>
          </a:p>
        </p:txBody>
      </p:sp>
      <p:sp>
        <p:nvSpPr>
          <p:cNvPr id="11" name="TextBox 10">
            <a:extLst>
              <a:ext uri="{FF2B5EF4-FFF2-40B4-BE49-F238E27FC236}">
                <a16:creationId xmlns:a16="http://schemas.microsoft.com/office/drawing/2014/main" id="{38F6E55D-BBD0-4B89-83CC-9E75FB49D7CB}"/>
              </a:ext>
            </a:extLst>
          </p:cNvPr>
          <p:cNvSpPr txBox="1"/>
          <p:nvPr/>
        </p:nvSpPr>
        <p:spPr>
          <a:xfrm>
            <a:off x="1293241" y="4407582"/>
            <a:ext cx="3822457" cy="646331"/>
          </a:xfrm>
          <a:prstGeom prst="rect">
            <a:avLst/>
          </a:prstGeom>
          <a:noFill/>
        </p:spPr>
        <p:txBody>
          <a:bodyPr wrap="square" rtlCol="0">
            <a:spAutoFit/>
          </a:bodyPr>
          <a:lstStyle/>
          <a:p>
            <a:pPr marL="461963" indent="-461963"/>
            <a:r>
              <a:rPr lang="en-US" dirty="0"/>
              <a:t>Is the computed amount deposited or withdrawn from my account?</a:t>
            </a:r>
            <a:endParaRPr lang="en-US" dirty="0">
              <a:solidFill>
                <a:schemeClr val="bg2">
                  <a:lumMod val="10000"/>
                </a:schemeClr>
              </a:solidFill>
            </a:endParaRPr>
          </a:p>
        </p:txBody>
      </p:sp>
    </p:spTree>
    <p:extLst>
      <p:ext uri="{BB962C8B-B14F-4D97-AF65-F5344CB8AC3E}">
        <p14:creationId xmlns:p14="http://schemas.microsoft.com/office/powerpoint/2010/main" val="426999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08A487-FE67-46B2-95EA-F925BD4227AC}"/>
              </a:ext>
            </a:extLst>
          </p:cNvPr>
          <p:cNvSpPr txBox="1"/>
          <p:nvPr/>
        </p:nvSpPr>
        <p:spPr>
          <a:xfrm>
            <a:off x="675502" y="691979"/>
            <a:ext cx="10033688" cy="1384995"/>
          </a:xfrm>
          <a:prstGeom prst="rect">
            <a:avLst/>
          </a:prstGeom>
          <a:noFill/>
        </p:spPr>
        <p:txBody>
          <a:bodyPr wrap="square" rtlCol="0">
            <a:spAutoFit/>
          </a:bodyPr>
          <a:lstStyle/>
          <a:p>
            <a:r>
              <a:rPr lang="en-US" sz="2800" dirty="0">
                <a:latin typeface="Myriad Pro" panose="020B0503030403020204" pitchFamily="34" charset="0"/>
              </a:rPr>
              <a:t>What do we need to help solve these issues?</a:t>
            </a:r>
          </a:p>
          <a:p>
            <a:r>
              <a:rPr lang="en-US" sz="2800" dirty="0">
                <a:latin typeface="Myriad Pro" panose="020B0503030403020204" pitchFamily="34" charset="0"/>
              </a:rPr>
              <a:t>   1. What is required to use the method correctly</a:t>
            </a:r>
          </a:p>
          <a:p>
            <a:r>
              <a:rPr lang="en-US" sz="2800" dirty="0">
                <a:latin typeface="Myriad Pro" panose="020B0503030403020204" pitchFamily="34" charset="0"/>
              </a:rPr>
              <a:t>   2. What is the result (assuming we use the method correctly)</a:t>
            </a:r>
          </a:p>
        </p:txBody>
      </p:sp>
      <p:sp>
        <p:nvSpPr>
          <p:cNvPr id="3" name="TextBox 2">
            <a:extLst>
              <a:ext uri="{FF2B5EF4-FFF2-40B4-BE49-F238E27FC236}">
                <a16:creationId xmlns:a16="http://schemas.microsoft.com/office/drawing/2014/main" id="{A5C7F637-3B96-40AF-A7F4-E6E28E6674DB}"/>
              </a:ext>
            </a:extLst>
          </p:cNvPr>
          <p:cNvSpPr txBox="1"/>
          <p:nvPr/>
        </p:nvSpPr>
        <p:spPr>
          <a:xfrm>
            <a:off x="3015048" y="2563854"/>
            <a:ext cx="4515595" cy="461665"/>
          </a:xfrm>
          <a:prstGeom prst="rect">
            <a:avLst/>
          </a:prstGeom>
          <a:noFill/>
        </p:spPr>
        <p:txBody>
          <a:bodyPr wrap="none" rtlCol="0">
            <a:spAutoFit/>
          </a:bodyPr>
          <a:lstStyle/>
          <a:p>
            <a:r>
              <a:rPr lang="en-US" sz="2400" dirty="0">
                <a:solidFill>
                  <a:schemeClr val="bg2">
                    <a:lumMod val="10000"/>
                  </a:schemeClr>
                </a:solidFill>
              </a:rPr>
              <a:t>earnInterest (Rate) : DollarAmount</a:t>
            </a:r>
          </a:p>
        </p:txBody>
      </p:sp>
      <p:cxnSp>
        <p:nvCxnSpPr>
          <p:cNvPr id="5" name="Straight Arrow Connector 4">
            <a:extLst>
              <a:ext uri="{FF2B5EF4-FFF2-40B4-BE49-F238E27FC236}">
                <a16:creationId xmlns:a16="http://schemas.microsoft.com/office/drawing/2014/main" id="{C9A44843-40C2-4217-B288-591309D3FF63}"/>
              </a:ext>
            </a:extLst>
          </p:cNvPr>
          <p:cNvCxnSpPr>
            <a:cxnSpLocks/>
          </p:cNvCxnSpPr>
          <p:nvPr/>
        </p:nvCxnSpPr>
        <p:spPr>
          <a:xfrm flipV="1">
            <a:off x="3484606" y="3025519"/>
            <a:ext cx="2776151" cy="643400"/>
          </a:xfrm>
          <a:prstGeom prst="straightConnector1">
            <a:avLst/>
          </a:prstGeom>
          <a:ln w="476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C1DCFD7F-A168-4CC2-BD5A-310220102BD6}"/>
              </a:ext>
            </a:extLst>
          </p:cNvPr>
          <p:cNvSpPr txBox="1"/>
          <p:nvPr/>
        </p:nvSpPr>
        <p:spPr>
          <a:xfrm>
            <a:off x="1309817" y="3668918"/>
            <a:ext cx="4002762" cy="369332"/>
          </a:xfrm>
          <a:prstGeom prst="rect">
            <a:avLst/>
          </a:prstGeom>
          <a:noFill/>
        </p:spPr>
        <p:txBody>
          <a:bodyPr wrap="none" rtlCol="0">
            <a:spAutoFit/>
          </a:bodyPr>
          <a:lstStyle/>
          <a:p>
            <a:r>
              <a:rPr lang="en-US" dirty="0"/>
              <a:t>DollarAmount = balance + balance * rate</a:t>
            </a:r>
            <a:endParaRPr lang="en-US" dirty="0">
              <a:solidFill>
                <a:schemeClr val="bg2">
                  <a:lumMod val="10000"/>
                </a:schemeClr>
              </a:solidFill>
            </a:endParaRPr>
          </a:p>
        </p:txBody>
      </p:sp>
      <p:sp>
        <p:nvSpPr>
          <p:cNvPr id="10" name="TextBox 9">
            <a:extLst>
              <a:ext uri="{FF2B5EF4-FFF2-40B4-BE49-F238E27FC236}">
                <a16:creationId xmlns:a16="http://schemas.microsoft.com/office/drawing/2014/main" id="{945D3AB2-ECC5-499C-AF6A-717C0FE74378}"/>
              </a:ext>
            </a:extLst>
          </p:cNvPr>
          <p:cNvSpPr txBox="1"/>
          <p:nvPr/>
        </p:nvSpPr>
        <p:spPr>
          <a:xfrm>
            <a:off x="1309817" y="4038250"/>
            <a:ext cx="3407792" cy="369332"/>
          </a:xfrm>
          <a:prstGeom prst="rect">
            <a:avLst/>
          </a:prstGeom>
          <a:noFill/>
        </p:spPr>
        <p:txBody>
          <a:bodyPr wrap="none" rtlCol="0">
            <a:spAutoFit/>
          </a:bodyPr>
          <a:lstStyle/>
          <a:p>
            <a:r>
              <a:rPr lang="en-US" dirty="0"/>
              <a:t>balance = balance + DollarAmount</a:t>
            </a:r>
            <a:endParaRPr lang="en-US" dirty="0">
              <a:solidFill>
                <a:schemeClr val="bg2">
                  <a:lumMod val="10000"/>
                </a:schemeClr>
              </a:solidFill>
            </a:endParaRPr>
          </a:p>
        </p:txBody>
      </p:sp>
    </p:spTree>
    <p:extLst>
      <p:ext uri="{BB962C8B-B14F-4D97-AF65-F5344CB8AC3E}">
        <p14:creationId xmlns:p14="http://schemas.microsoft.com/office/powerpoint/2010/main" val="1713217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320B92-AB0F-4F20-BADC-B3AAD37F0274}"/>
              </a:ext>
            </a:extLst>
          </p:cNvPr>
          <p:cNvSpPr>
            <a:spLocks noGrp="1"/>
          </p:cNvSpPr>
          <p:nvPr>
            <p:ph type="title"/>
          </p:nvPr>
        </p:nvSpPr>
        <p:spPr/>
        <p:txBody>
          <a:bodyPr/>
          <a:lstStyle/>
          <a:p>
            <a:r>
              <a:rPr lang="en-US" dirty="0"/>
              <a:t>Programming by contract</a:t>
            </a:r>
          </a:p>
        </p:txBody>
      </p:sp>
      <p:graphicFrame>
        <p:nvGraphicFramePr>
          <p:cNvPr id="7" name="Content Placeholder 3">
            <a:extLst>
              <a:ext uri="{FF2B5EF4-FFF2-40B4-BE49-F238E27FC236}">
                <a16:creationId xmlns:a16="http://schemas.microsoft.com/office/drawing/2014/main" id="{C1E2973C-5B6B-4924-8149-44D3A48718E2}"/>
              </a:ext>
            </a:extLst>
          </p:cNvPr>
          <p:cNvGraphicFramePr>
            <a:graphicFrameLocks/>
          </p:cNvGraphicFramePr>
          <p:nvPr>
            <p:extLst>
              <p:ext uri="{D42A27DB-BD31-4B8C-83A1-F6EECF244321}">
                <p14:modId xmlns:p14="http://schemas.microsoft.com/office/powerpoint/2010/main" val="2991006288"/>
              </p:ext>
            </p:extLst>
          </p:nvPr>
        </p:nvGraphicFramePr>
        <p:xfrm>
          <a:off x="-302741" y="2159257"/>
          <a:ext cx="9001898" cy="34671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1735736"/>
      </p:ext>
    </p:extLst>
  </p:cSld>
  <p:clrMapOvr>
    <a:masterClrMapping/>
  </p:clrMapOvr>
</p:sld>
</file>

<file path=ppt/theme/theme1.xml><?xml version="1.0" encoding="utf-8"?>
<a:theme xmlns:a="http://schemas.openxmlformats.org/drawingml/2006/main" name="Office 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95BD38-5496-472C-A7A6-CAF600257A8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743AD1D-04D2-4211-8025-1A34B0374DD7}">
  <ds:schemaRefs>
    <ds:schemaRef ds:uri="http://schemas.microsoft.com/sharepoint/v3/contenttype/forms"/>
  </ds:schemaRefs>
</ds:datastoreItem>
</file>

<file path=customXml/itemProps3.xml><?xml version="1.0" encoding="utf-8"?>
<ds:datastoreItem xmlns:ds="http://schemas.openxmlformats.org/officeDocument/2006/customXml" ds:itemID="{9071369C-FA1D-4991-93AF-7C7553CB29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230</TotalTime>
  <Words>1328</Words>
  <Application>Microsoft Office PowerPoint</Application>
  <PresentationFormat>Widescreen</PresentationFormat>
  <Paragraphs>71</Paragraphs>
  <Slides>7</Slides>
  <Notes>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Myriad Pro</vt:lpstr>
      <vt:lpstr>Office Theme</vt:lpstr>
      <vt:lpstr>Programming by Contract</vt:lpstr>
      <vt:lpstr>PowerPoint Presentation</vt:lpstr>
      <vt:lpstr>PowerPoint Presentation</vt:lpstr>
      <vt:lpstr>PowerPoint Presentation</vt:lpstr>
      <vt:lpstr>PowerPoint Presentation</vt:lpstr>
      <vt:lpstr>PowerPoint Presentation</vt:lpstr>
      <vt:lpstr>Programming by contract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Scott DeLoach</dc:creator>
  <cp:lastModifiedBy>Russell Feldhausen</cp:lastModifiedBy>
  <cp:revision>9</cp:revision>
  <dcterms:created xsi:type="dcterms:W3CDTF">2020-01-10T20:24:08Z</dcterms:created>
  <dcterms:modified xsi:type="dcterms:W3CDTF">2020-01-29T00:37:28Z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