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57" r:id="rId20"/>
    <p:sldId id="272" r:id="rId21"/>
    <p:sldId id="273" r:id="rId22"/>
    <p:sldId id="274" r:id="rId23"/>
    <p:sldId id="275" r:id="rId24"/>
    <p:sldId id="276"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FFD0D0"/>
    <a:srgbClr val="FFFFD0"/>
    <a:srgbClr val="FFFFCC"/>
    <a:srgbClr val="5128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7E42BA-95AF-4EA9-ABD7-3B73E9234DD1}" v="122" dt="2020-01-28T22:09:54.4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77309" autoAdjust="0"/>
  </p:normalViewPr>
  <p:slideViewPr>
    <p:cSldViewPr snapToGrid="0">
      <p:cViewPr varScale="1">
        <p:scale>
          <a:sx n="84" d="100"/>
          <a:sy n="84"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DeLoach" userId="e5ffe5c9-f8d4-4681-b92f-ad7c997ba6a6" providerId="ADAL" clId="{E7F2A317-B1AB-4F9E-B9BD-06D6689FC33A}"/>
    <pc:docChg chg="undo custSel addSld delSld modSld">
      <pc:chgData name="Scott DeLoach" userId="e5ffe5c9-f8d4-4681-b92f-ad7c997ba6a6" providerId="ADAL" clId="{E7F2A317-B1AB-4F9E-B9BD-06D6689FC33A}" dt="2020-01-28T22:11:56.708" v="4045" actId="20577"/>
      <pc:docMkLst>
        <pc:docMk/>
      </pc:docMkLst>
      <pc:sldChg chg="modSp">
        <pc:chgData name="Scott DeLoach" userId="e5ffe5c9-f8d4-4681-b92f-ad7c997ba6a6" providerId="ADAL" clId="{E7F2A317-B1AB-4F9E-B9BD-06D6689FC33A}" dt="2020-01-28T20:47:02.661" v="23" actId="20577"/>
        <pc:sldMkLst>
          <pc:docMk/>
          <pc:sldMk cId="2536516880" sldId="256"/>
        </pc:sldMkLst>
        <pc:spChg chg="mod">
          <ac:chgData name="Scott DeLoach" userId="e5ffe5c9-f8d4-4681-b92f-ad7c997ba6a6" providerId="ADAL" clId="{E7F2A317-B1AB-4F9E-B9BD-06D6689FC33A}" dt="2020-01-28T20:47:02.661" v="23" actId="20577"/>
          <ac:spMkLst>
            <pc:docMk/>
            <pc:sldMk cId="2536516880" sldId="256"/>
            <ac:spMk id="2" creationId="{7B8AF1BC-DB19-462B-97BF-A269442C946D}"/>
          </ac:spMkLst>
        </pc:spChg>
      </pc:sldChg>
      <pc:sldChg chg="addSp delSp modSp add delAnim modAnim modNotesTx">
        <pc:chgData name="Scott DeLoach" userId="e5ffe5c9-f8d4-4681-b92f-ad7c997ba6a6" providerId="ADAL" clId="{E7F2A317-B1AB-4F9E-B9BD-06D6689FC33A}" dt="2020-01-28T22:02:43.618" v="2568" actId="20577"/>
        <pc:sldMkLst>
          <pc:docMk/>
          <pc:sldMk cId="3329376720" sldId="257"/>
        </pc:sldMkLst>
        <pc:spChg chg="del">
          <ac:chgData name="Scott DeLoach" userId="e5ffe5c9-f8d4-4681-b92f-ad7c997ba6a6" providerId="ADAL" clId="{E7F2A317-B1AB-4F9E-B9BD-06D6689FC33A}" dt="2020-01-28T20:47:31.096" v="26"/>
          <ac:spMkLst>
            <pc:docMk/>
            <pc:sldMk cId="3329376720" sldId="257"/>
            <ac:spMk id="2" creationId="{D986D113-3CAC-422D-B07C-F7E2016CD6E1}"/>
          </ac:spMkLst>
        </pc:spChg>
        <pc:spChg chg="del">
          <ac:chgData name="Scott DeLoach" userId="e5ffe5c9-f8d4-4681-b92f-ad7c997ba6a6" providerId="ADAL" clId="{E7F2A317-B1AB-4F9E-B9BD-06D6689FC33A}" dt="2020-01-28T20:47:31.096" v="26"/>
          <ac:spMkLst>
            <pc:docMk/>
            <pc:sldMk cId="3329376720" sldId="257"/>
            <ac:spMk id="3" creationId="{A3AF62F7-E438-4ED1-AB13-484EDDC24A28}"/>
          </ac:spMkLst>
        </pc:spChg>
        <pc:spChg chg="add mod">
          <ac:chgData name="Scott DeLoach" userId="e5ffe5c9-f8d4-4681-b92f-ad7c997ba6a6" providerId="ADAL" clId="{E7F2A317-B1AB-4F9E-B9BD-06D6689FC33A}" dt="2020-01-28T21:50:50.353" v="2347" actId="1076"/>
          <ac:spMkLst>
            <pc:docMk/>
            <pc:sldMk cId="3329376720" sldId="257"/>
            <ac:spMk id="13" creationId="{E15566C7-0E74-4207-870E-07F307C1CB0C}"/>
          </ac:spMkLst>
        </pc:spChg>
        <pc:spChg chg="add del mod">
          <ac:chgData name="Scott DeLoach" userId="e5ffe5c9-f8d4-4681-b92f-ad7c997ba6a6" providerId="ADAL" clId="{E7F2A317-B1AB-4F9E-B9BD-06D6689FC33A}" dt="2020-01-28T21:42:01.193" v="2209" actId="478"/>
          <ac:spMkLst>
            <pc:docMk/>
            <pc:sldMk cId="3329376720" sldId="257"/>
            <ac:spMk id="14" creationId="{9169363B-3061-4107-940B-9A1F23115BC9}"/>
          </ac:spMkLst>
        </pc:spChg>
        <pc:spChg chg="add mod">
          <ac:chgData name="Scott DeLoach" userId="e5ffe5c9-f8d4-4681-b92f-ad7c997ba6a6" providerId="ADAL" clId="{E7F2A317-B1AB-4F9E-B9BD-06D6689FC33A}" dt="2020-01-28T21:50:50.353" v="2347" actId="1076"/>
          <ac:spMkLst>
            <pc:docMk/>
            <pc:sldMk cId="3329376720" sldId="257"/>
            <ac:spMk id="19" creationId="{F75E5258-1FF7-4145-A1D5-0B1A0804B4DA}"/>
          </ac:spMkLst>
        </pc:spChg>
        <pc:spChg chg="add mod">
          <ac:chgData name="Scott DeLoach" userId="e5ffe5c9-f8d4-4681-b92f-ad7c997ba6a6" providerId="ADAL" clId="{E7F2A317-B1AB-4F9E-B9BD-06D6689FC33A}" dt="2020-01-28T21:50:50.353" v="2347" actId="1076"/>
          <ac:spMkLst>
            <pc:docMk/>
            <pc:sldMk cId="3329376720" sldId="257"/>
            <ac:spMk id="20" creationId="{45D3B39F-AC83-4837-9FE1-16B182A288D6}"/>
          </ac:spMkLst>
        </pc:spChg>
        <pc:spChg chg="add del mod">
          <ac:chgData name="Scott DeLoach" userId="e5ffe5c9-f8d4-4681-b92f-ad7c997ba6a6" providerId="ADAL" clId="{E7F2A317-B1AB-4F9E-B9BD-06D6689FC33A}" dt="2020-01-28T21:42:53.885" v="2218" actId="478"/>
          <ac:spMkLst>
            <pc:docMk/>
            <pc:sldMk cId="3329376720" sldId="257"/>
            <ac:spMk id="21" creationId="{FAD12018-6ECB-4B09-A6C7-F24AF6F6F721}"/>
          </ac:spMkLst>
        </pc:spChg>
        <pc:spChg chg="add mod">
          <ac:chgData name="Scott DeLoach" userId="e5ffe5c9-f8d4-4681-b92f-ad7c997ba6a6" providerId="ADAL" clId="{E7F2A317-B1AB-4F9E-B9BD-06D6689FC33A}" dt="2020-01-28T21:50:50.353" v="2347" actId="1076"/>
          <ac:spMkLst>
            <pc:docMk/>
            <pc:sldMk cId="3329376720" sldId="257"/>
            <ac:spMk id="22" creationId="{708DA9C5-1838-43FA-A7FB-17C29DAC7B55}"/>
          </ac:spMkLst>
        </pc:spChg>
        <pc:spChg chg="add del mod">
          <ac:chgData name="Scott DeLoach" userId="e5ffe5c9-f8d4-4681-b92f-ad7c997ba6a6" providerId="ADAL" clId="{E7F2A317-B1AB-4F9E-B9BD-06D6689FC33A}" dt="2020-01-28T21:44:41.433" v="2225" actId="478"/>
          <ac:spMkLst>
            <pc:docMk/>
            <pc:sldMk cId="3329376720" sldId="257"/>
            <ac:spMk id="36" creationId="{C66A3A6D-0E23-4D57-B35E-96E0B825E4FE}"/>
          </ac:spMkLst>
        </pc:spChg>
        <pc:spChg chg="add mod">
          <ac:chgData name="Scott DeLoach" userId="e5ffe5c9-f8d4-4681-b92f-ad7c997ba6a6" providerId="ADAL" clId="{E7F2A317-B1AB-4F9E-B9BD-06D6689FC33A}" dt="2020-01-28T21:56:37.500" v="2437" actId="12788"/>
          <ac:spMkLst>
            <pc:docMk/>
            <pc:sldMk cId="3329376720" sldId="257"/>
            <ac:spMk id="37" creationId="{198E45DA-BA10-4467-A680-0B40D98086EC}"/>
          </ac:spMkLst>
        </pc:spChg>
        <pc:spChg chg="add mod">
          <ac:chgData name="Scott DeLoach" userId="e5ffe5c9-f8d4-4681-b92f-ad7c997ba6a6" providerId="ADAL" clId="{E7F2A317-B1AB-4F9E-B9BD-06D6689FC33A}" dt="2020-01-28T21:56:37.500" v="2437" actId="12788"/>
          <ac:spMkLst>
            <pc:docMk/>
            <pc:sldMk cId="3329376720" sldId="257"/>
            <ac:spMk id="40" creationId="{1D82AE6D-150E-4C33-98F0-F9D74DB6276C}"/>
          </ac:spMkLst>
        </pc:spChg>
        <pc:spChg chg="add mod">
          <ac:chgData name="Scott DeLoach" userId="e5ffe5c9-f8d4-4681-b92f-ad7c997ba6a6" providerId="ADAL" clId="{E7F2A317-B1AB-4F9E-B9BD-06D6689FC33A}" dt="2020-01-28T21:55:59.575" v="2435" actId="1076"/>
          <ac:spMkLst>
            <pc:docMk/>
            <pc:sldMk cId="3329376720" sldId="257"/>
            <ac:spMk id="46" creationId="{330EC729-C02A-46FA-BD06-FC33DC15A572}"/>
          </ac:spMkLst>
        </pc:spChg>
        <pc:spChg chg="add mod">
          <ac:chgData name="Scott DeLoach" userId="e5ffe5c9-f8d4-4681-b92f-ad7c997ba6a6" providerId="ADAL" clId="{E7F2A317-B1AB-4F9E-B9BD-06D6689FC33A}" dt="2020-01-28T21:55:59.575" v="2435" actId="1076"/>
          <ac:spMkLst>
            <pc:docMk/>
            <pc:sldMk cId="3329376720" sldId="257"/>
            <ac:spMk id="47" creationId="{7B69C315-F61B-4E67-B76D-E7FC448712E4}"/>
          </ac:spMkLst>
        </pc:spChg>
        <pc:spChg chg="add mod">
          <ac:chgData name="Scott DeLoach" userId="e5ffe5c9-f8d4-4681-b92f-ad7c997ba6a6" providerId="ADAL" clId="{E7F2A317-B1AB-4F9E-B9BD-06D6689FC33A}" dt="2020-01-28T21:55:17.328" v="2425" actId="1076"/>
          <ac:spMkLst>
            <pc:docMk/>
            <pc:sldMk cId="3329376720" sldId="257"/>
            <ac:spMk id="54" creationId="{B16AF4A5-C99F-4EFD-BB99-C1A979BD469E}"/>
          </ac:spMkLst>
        </pc:spChg>
        <pc:spChg chg="add mod">
          <ac:chgData name="Scott DeLoach" userId="e5ffe5c9-f8d4-4681-b92f-ad7c997ba6a6" providerId="ADAL" clId="{E7F2A317-B1AB-4F9E-B9BD-06D6689FC33A}" dt="2020-01-28T21:54:33.346" v="2420" actId="12788"/>
          <ac:spMkLst>
            <pc:docMk/>
            <pc:sldMk cId="3329376720" sldId="257"/>
            <ac:spMk id="56" creationId="{4F41DBB2-63A7-408F-B983-3189F600CAD6}"/>
          </ac:spMkLst>
        </pc:spChg>
        <pc:spChg chg="add mod">
          <ac:chgData name="Scott DeLoach" userId="e5ffe5c9-f8d4-4681-b92f-ad7c997ba6a6" providerId="ADAL" clId="{E7F2A317-B1AB-4F9E-B9BD-06D6689FC33A}" dt="2020-01-28T21:54:55.655" v="2422" actId="1076"/>
          <ac:spMkLst>
            <pc:docMk/>
            <pc:sldMk cId="3329376720" sldId="257"/>
            <ac:spMk id="57" creationId="{7A5E8D71-DE2C-4AA2-8076-F9DF4CD7CEC2}"/>
          </ac:spMkLst>
        </pc:spChg>
        <pc:spChg chg="add mod">
          <ac:chgData name="Scott DeLoach" userId="e5ffe5c9-f8d4-4681-b92f-ad7c997ba6a6" providerId="ADAL" clId="{E7F2A317-B1AB-4F9E-B9BD-06D6689FC33A}" dt="2020-01-28T21:55:08.232" v="2424" actId="1076"/>
          <ac:spMkLst>
            <pc:docMk/>
            <pc:sldMk cId="3329376720" sldId="257"/>
            <ac:spMk id="58" creationId="{63FD2AE0-B598-4491-8F3F-37710CD56C1F}"/>
          </ac:spMkLst>
        </pc:spChg>
        <pc:spChg chg="add mod">
          <ac:chgData name="Scott DeLoach" userId="e5ffe5c9-f8d4-4681-b92f-ad7c997ba6a6" providerId="ADAL" clId="{E7F2A317-B1AB-4F9E-B9BD-06D6689FC33A}" dt="2020-01-28T21:55:45.223" v="2433" actId="20577"/>
          <ac:spMkLst>
            <pc:docMk/>
            <pc:sldMk cId="3329376720" sldId="257"/>
            <ac:spMk id="59" creationId="{693E885F-146E-4547-B8D4-85956A3CDD91}"/>
          </ac:spMkLst>
        </pc:spChg>
        <pc:spChg chg="add mod">
          <ac:chgData name="Scott DeLoach" userId="e5ffe5c9-f8d4-4681-b92f-ad7c997ba6a6" providerId="ADAL" clId="{E7F2A317-B1AB-4F9E-B9BD-06D6689FC33A}" dt="2020-01-28T21:54:55.655" v="2422" actId="1076"/>
          <ac:spMkLst>
            <pc:docMk/>
            <pc:sldMk cId="3329376720" sldId="257"/>
            <ac:spMk id="72" creationId="{4D39DEF4-D80E-488C-BA84-952BD69D3BC1}"/>
          </ac:spMkLst>
        </pc:spChg>
        <pc:spChg chg="add mod">
          <ac:chgData name="Scott DeLoach" userId="e5ffe5c9-f8d4-4681-b92f-ad7c997ba6a6" providerId="ADAL" clId="{E7F2A317-B1AB-4F9E-B9BD-06D6689FC33A}" dt="2020-01-28T21:55:08.232" v="2424" actId="1076"/>
          <ac:spMkLst>
            <pc:docMk/>
            <pc:sldMk cId="3329376720" sldId="257"/>
            <ac:spMk id="94" creationId="{7917B01C-E881-4E7E-A5E2-7F5F50A922FF}"/>
          </ac:spMkLst>
        </pc:spChg>
        <pc:picChg chg="add del mod">
          <ac:chgData name="Scott DeLoach" userId="e5ffe5c9-f8d4-4681-b92f-ad7c997ba6a6" providerId="ADAL" clId="{E7F2A317-B1AB-4F9E-B9BD-06D6689FC33A}" dt="2020-01-28T20:52:56.156" v="35" actId="478"/>
          <ac:picMkLst>
            <pc:docMk/>
            <pc:sldMk cId="3329376720" sldId="257"/>
            <ac:picMk id="5" creationId="{9ED15C6A-ABFC-4C8A-9851-E7FACA153B43}"/>
          </ac:picMkLst>
        </pc:picChg>
        <pc:picChg chg="add del mod">
          <ac:chgData name="Scott DeLoach" userId="e5ffe5c9-f8d4-4681-b92f-ad7c997ba6a6" providerId="ADAL" clId="{E7F2A317-B1AB-4F9E-B9BD-06D6689FC33A}" dt="2020-01-28T20:52:56.991" v="36" actId="478"/>
          <ac:picMkLst>
            <pc:docMk/>
            <pc:sldMk cId="3329376720" sldId="257"/>
            <ac:picMk id="7" creationId="{8E73461E-CF5F-4742-953F-41E943C6925A}"/>
          </ac:picMkLst>
        </pc:picChg>
        <pc:picChg chg="add del mod">
          <ac:chgData name="Scott DeLoach" userId="e5ffe5c9-f8d4-4681-b92f-ad7c997ba6a6" providerId="ADAL" clId="{E7F2A317-B1AB-4F9E-B9BD-06D6689FC33A}" dt="2020-01-28T20:53:01.411" v="40" actId="478"/>
          <ac:picMkLst>
            <pc:docMk/>
            <pc:sldMk cId="3329376720" sldId="257"/>
            <ac:picMk id="9" creationId="{2F20EA27-580C-4437-83A4-C45C8F452EF1}"/>
          </ac:picMkLst>
        </pc:picChg>
        <pc:picChg chg="add del mod">
          <ac:chgData name="Scott DeLoach" userId="e5ffe5c9-f8d4-4681-b92f-ad7c997ba6a6" providerId="ADAL" clId="{E7F2A317-B1AB-4F9E-B9BD-06D6689FC33A}" dt="2020-01-28T20:55:56.072" v="44" actId="478"/>
          <ac:picMkLst>
            <pc:docMk/>
            <pc:sldMk cId="3329376720" sldId="257"/>
            <ac:picMk id="11" creationId="{2E581310-7BDB-4917-A252-DA2A28627B2F}"/>
          </ac:picMkLst>
        </pc:picChg>
        <pc:picChg chg="add del mod">
          <ac:chgData name="Scott DeLoach" userId="e5ffe5c9-f8d4-4681-b92f-ad7c997ba6a6" providerId="ADAL" clId="{E7F2A317-B1AB-4F9E-B9BD-06D6689FC33A}" dt="2020-01-28T21:56:14.390" v="2436" actId="478"/>
          <ac:picMkLst>
            <pc:docMk/>
            <pc:sldMk cId="3329376720" sldId="257"/>
            <ac:picMk id="12" creationId="{A7FA7C47-0C22-45AB-BCDA-841015CA0658}"/>
          </ac:picMkLst>
        </pc:picChg>
        <pc:cxnChg chg="add mod">
          <ac:chgData name="Scott DeLoach" userId="e5ffe5c9-f8d4-4681-b92f-ad7c997ba6a6" providerId="ADAL" clId="{E7F2A317-B1AB-4F9E-B9BD-06D6689FC33A}" dt="2020-01-28T21:55:29.856" v="2428" actId="14100"/>
          <ac:cxnSpMkLst>
            <pc:docMk/>
            <pc:sldMk cId="3329376720" sldId="257"/>
            <ac:cxnSpMk id="15" creationId="{494D7C2B-D40A-4655-BF27-BC25FD503A9A}"/>
          </ac:cxnSpMkLst>
        </pc:cxnChg>
        <pc:cxnChg chg="add mod">
          <ac:chgData name="Scott DeLoach" userId="e5ffe5c9-f8d4-4681-b92f-ad7c997ba6a6" providerId="ADAL" clId="{E7F2A317-B1AB-4F9E-B9BD-06D6689FC33A}" dt="2020-01-28T21:55:34.799" v="2430" actId="14100"/>
          <ac:cxnSpMkLst>
            <pc:docMk/>
            <pc:sldMk cId="3329376720" sldId="257"/>
            <ac:cxnSpMk id="16" creationId="{861C5DDF-B804-40EF-9838-138EB79487AD}"/>
          </ac:cxnSpMkLst>
        </pc:cxnChg>
        <pc:cxnChg chg="add mod">
          <ac:chgData name="Scott DeLoach" userId="e5ffe5c9-f8d4-4681-b92f-ad7c997ba6a6" providerId="ADAL" clId="{E7F2A317-B1AB-4F9E-B9BD-06D6689FC33A}" dt="2020-01-28T21:56:37.500" v="2437" actId="12788"/>
          <ac:cxnSpMkLst>
            <pc:docMk/>
            <pc:sldMk cId="3329376720" sldId="257"/>
            <ac:cxnSpMk id="17" creationId="{698C8156-0E24-4F1E-B9FB-7B26E960B50F}"/>
          </ac:cxnSpMkLst>
        </pc:cxnChg>
        <pc:cxnChg chg="add mod">
          <ac:chgData name="Scott DeLoach" userId="e5ffe5c9-f8d4-4681-b92f-ad7c997ba6a6" providerId="ADAL" clId="{E7F2A317-B1AB-4F9E-B9BD-06D6689FC33A}" dt="2020-01-28T21:55:20.078" v="2426" actId="14100"/>
          <ac:cxnSpMkLst>
            <pc:docMk/>
            <pc:sldMk cId="3329376720" sldId="257"/>
            <ac:cxnSpMk id="18" creationId="{46402E9F-FA36-4D7F-AD9E-454F5A55118A}"/>
          </ac:cxnSpMkLst>
        </pc:cxnChg>
        <pc:cxnChg chg="add mod">
          <ac:chgData name="Scott DeLoach" userId="e5ffe5c9-f8d4-4681-b92f-ad7c997ba6a6" providerId="ADAL" clId="{E7F2A317-B1AB-4F9E-B9BD-06D6689FC33A}" dt="2020-01-28T21:57:00.806" v="2442"/>
          <ac:cxnSpMkLst>
            <pc:docMk/>
            <pc:sldMk cId="3329376720" sldId="257"/>
            <ac:cxnSpMk id="41" creationId="{36FECEC0-0CF5-42CB-8045-8B0A7F4E47F8}"/>
          </ac:cxnSpMkLst>
        </pc:cxnChg>
        <pc:cxnChg chg="add mod">
          <ac:chgData name="Scott DeLoach" userId="e5ffe5c9-f8d4-4681-b92f-ad7c997ba6a6" providerId="ADAL" clId="{E7F2A317-B1AB-4F9E-B9BD-06D6689FC33A}" dt="2020-01-28T21:56:37.500" v="2437" actId="12788"/>
          <ac:cxnSpMkLst>
            <pc:docMk/>
            <pc:sldMk cId="3329376720" sldId="257"/>
            <ac:cxnSpMk id="48" creationId="{BB8ECE9C-261E-466A-A9C7-895170320632}"/>
          </ac:cxnSpMkLst>
        </pc:cxnChg>
        <pc:cxnChg chg="add mod">
          <ac:chgData name="Scott DeLoach" userId="e5ffe5c9-f8d4-4681-b92f-ad7c997ba6a6" providerId="ADAL" clId="{E7F2A317-B1AB-4F9E-B9BD-06D6689FC33A}" dt="2020-01-28T21:57:29.041" v="2443"/>
          <ac:cxnSpMkLst>
            <pc:docMk/>
            <pc:sldMk cId="3329376720" sldId="257"/>
            <ac:cxnSpMk id="51" creationId="{C133C6AF-707F-4510-B34A-63BF6D7372F7}"/>
          </ac:cxnSpMkLst>
        </pc:cxnChg>
        <pc:cxnChg chg="add mod">
          <ac:chgData name="Scott DeLoach" userId="e5ffe5c9-f8d4-4681-b92f-ad7c997ba6a6" providerId="ADAL" clId="{E7F2A317-B1AB-4F9E-B9BD-06D6689FC33A}" dt="2020-01-28T21:56:37.500" v="2437" actId="12788"/>
          <ac:cxnSpMkLst>
            <pc:docMk/>
            <pc:sldMk cId="3329376720" sldId="257"/>
            <ac:cxnSpMk id="74" creationId="{EB7A9CF1-A687-4771-844E-119EE72F79CA}"/>
          </ac:cxnSpMkLst>
        </pc:cxnChg>
        <pc:cxnChg chg="add mod">
          <ac:chgData name="Scott DeLoach" userId="e5ffe5c9-f8d4-4681-b92f-ad7c997ba6a6" providerId="ADAL" clId="{E7F2A317-B1AB-4F9E-B9BD-06D6689FC33A}" dt="2020-01-28T21:54:55.655" v="2422" actId="1076"/>
          <ac:cxnSpMkLst>
            <pc:docMk/>
            <pc:sldMk cId="3329376720" sldId="257"/>
            <ac:cxnSpMk id="77" creationId="{3CF9E892-0873-4AF0-B32B-8C4ECBD06BE5}"/>
          </ac:cxnSpMkLst>
        </pc:cxnChg>
        <pc:cxnChg chg="add mod">
          <ac:chgData name="Scott DeLoach" userId="e5ffe5c9-f8d4-4681-b92f-ad7c997ba6a6" providerId="ADAL" clId="{E7F2A317-B1AB-4F9E-B9BD-06D6689FC33A}" dt="2020-01-28T21:54:55.655" v="2422" actId="1076"/>
          <ac:cxnSpMkLst>
            <pc:docMk/>
            <pc:sldMk cId="3329376720" sldId="257"/>
            <ac:cxnSpMk id="80" creationId="{067344E8-9E6D-4329-8A60-DA18132E019A}"/>
          </ac:cxnSpMkLst>
        </pc:cxnChg>
        <pc:cxnChg chg="add mod">
          <ac:chgData name="Scott DeLoach" userId="e5ffe5c9-f8d4-4681-b92f-ad7c997ba6a6" providerId="ADAL" clId="{E7F2A317-B1AB-4F9E-B9BD-06D6689FC33A}" dt="2020-01-28T21:57:32.935" v="2444"/>
          <ac:cxnSpMkLst>
            <pc:docMk/>
            <pc:sldMk cId="3329376720" sldId="257"/>
            <ac:cxnSpMk id="83" creationId="{5AD84311-BF31-4CF9-BC12-44F425FECFD5}"/>
          </ac:cxnSpMkLst>
        </pc:cxnChg>
        <pc:cxnChg chg="add mod">
          <ac:chgData name="Scott DeLoach" userId="e5ffe5c9-f8d4-4681-b92f-ad7c997ba6a6" providerId="ADAL" clId="{E7F2A317-B1AB-4F9E-B9BD-06D6689FC33A}" dt="2020-01-28T21:57:36.421" v="2445"/>
          <ac:cxnSpMkLst>
            <pc:docMk/>
            <pc:sldMk cId="3329376720" sldId="257"/>
            <ac:cxnSpMk id="86" creationId="{86B44169-AD55-47A2-9202-8727342C39C5}"/>
          </ac:cxnSpMkLst>
        </pc:cxnChg>
        <pc:cxnChg chg="add mod">
          <ac:chgData name="Scott DeLoach" userId="e5ffe5c9-f8d4-4681-b92f-ad7c997ba6a6" providerId="ADAL" clId="{E7F2A317-B1AB-4F9E-B9BD-06D6689FC33A}" dt="2020-01-28T21:55:08.232" v="2424" actId="1076"/>
          <ac:cxnSpMkLst>
            <pc:docMk/>
            <pc:sldMk cId="3329376720" sldId="257"/>
            <ac:cxnSpMk id="89" creationId="{F69A3A31-4A91-4D1E-9444-71777643F44A}"/>
          </ac:cxnSpMkLst>
        </pc:cxnChg>
        <pc:cxnChg chg="add mod">
          <ac:chgData name="Scott DeLoach" userId="e5ffe5c9-f8d4-4681-b92f-ad7c997ba6a6" providerId="ADAL" clId="{E7F2A317-B1AB-4F9E-B9BD-06D6689FC33A}" dt="2020-01-28T21:57:41.209" v="2446"/>
          <ac:cxnSpMkLst>
            <pc:docMk/>
            <pc:sldMk cId="3329376720" sldId="257"/>
            <ac:cxnSpMk id="95" creationId="{466EF604-B031-48A7-8C1A-EF6A6082CC9F}"/>
          </ac:cxnSpMkLst>
        </pc:cxnChg>
        <pc:cxnChg chg="add mod">
          <ac:chgData name="Scott DeLoach" userId="e5ffe5c9-f8d4-4681-b92f-ad7c997ba6a6" providerId="ADAL" clId="{E7F2A317-B1AB-4F9E-B9BD-06D6689FC33A}" dt="2020-01-28T21:55:08.232" v="2424" actId="1076"/>
          <ac:cxnSpMkLst>
            <pc:docMk/>
            <pc:sldMk cId="3329376720" sldId="257"/>
            <ac:cxnSpMk id="98" creationId="{99A28700-6F96-4D44-A424-D3A9B5182CF1}"/>
          </ac:cxnSpMkLst>
        </pc:cxnChg>
        <pc:cxnChg chg="add mod">
          <ac:chgData name="Scott DeLoach" userId="e5ffe5c9-f8d4-4681-b92f-ad7c997ba6a6" providerId="ADAL" clId="{E7F2A317-B1AB-4F9E-B9BD-06D6689FC33A}" dt="2020-01-28T21:55:17.328" v="2425" actId="1076"/>
          <ac:cxnSpMkLst>
            <pc:docMk/>
            <pc:sldMk cId="3329376720" sldId="257"/>
            <ac:cxnSpMk id="101" creationId="{2EDC0E64-C67D-4FE7-A1A4-82A807F7460B}"/>
          </ac:cxnSpMkLst>
        </pc:cxnChg>
        <pc:cxnChg chg="add mod">
          <ac:chgData name="Scott DeLoach" userId="e5ffe5c9-f8d4-4681-b92f-ad7c997ba6a6" providerId="ADAL" clId="{E7F2A317-B1AB-4F9E-B9BD-06D6689FC33A}" dt="2020-01-28T21:55:59.575" v="2435" actId="1076"/>
          <ac:cxnSpMkLst>
            <pc:docMk/>
            <pc:sldMk cId="3329376720" sldId="257"/>
            <ac:cxnSpMk id="105" creationId="{854CF708-B594-4DB2-9C00-0E9AE3CC1D40}"/>
          </ac:cxnSpMkLst>
        </pc:cxnChg>
      </pc:sldChg>
      <pc:sldChg chg="del">
        <pc:chgData name="Scott DeLoach" userId="e5ffe5c9-f8d4-4681-b92f-ad7c997ba6a6" providerId="ADAL" clId="{E7F2A317-B1AB-4F9E-B9BD-06D6689FC33A}" dt="2020-01-28T20:47:19.712" v="24" actId="47"/>
        <pc:sldMkLst>
          <pc:docMk/>
          <pc:sldMk cId="4155775422" sldId="257"/>
        </pc:sldMkLst>
      </pc:sldChg>
      <pc:sldChg chg="addSp delSp modSp add modNotesTx">
        <pc:chgData name="Scott DeLoach" userId="e5ffe5c9-f8d4-4681-b92f-ad7c997ba6a6" providerId="ADAL" clId="{E7F2A317-B1AB-4F9E-B9BD-06D6689FC33A}" dt="2020-01-28T21:15:34.190" v="495" actId="313"/>
        <pc:sldMkLst>
          <pc:docMk/>
          <pc:sldMk cId="2492382915" sldId="258"/>
        </pc:sldMkLst>
        <pc:spChg chg="del">
          <ac:chgData name="Scott DeLoach" userId="e5ffe5c9-f8d4-4681-b92f-ad7c997ba6a6" providerId="ADAL" clId="{E7F2A317-B1AB-4F9E-B9BD-06D6689FC33A}" dt="2020-01-28T20:57:10.267" v="49"/>
          <ac:spMkLst>
            <pc:docMk/>
            <pc:sldMk cId="2492382915" sldId="258"/>
            <ac:spMk id="2" creationId="{D0C80689-3ADA-4CAC-A81E-B8B3579EC532}"/>
          </ac:spMkLst>
        </pc:spChg>
        <pc:spChg chg="del">
          <ac:chgData name="Scott DeLoach" userId="e5ffe5c9-f8d4-4681-b92f-ad7c997ba6a6" providerId="ADAL" clId="{E7F2A317-B1AB-4F9E-B9BD-06D6689FC33A}" dt="2020-01-28T20:57:10.267" v="49"/>
          <ac:spMkLst>
            <pc:docMk/>
            <pc:sldMk cId="2492382915" sldId="258"/>
            <ac:spMk id="3" creationId="{05554512-03CB-410A-934C-627DD1BAFA29}"/>
          </ac:spMkLst>
        </pc:spChg>
        <pc:spChg chg="add mod">
          <ac:chgData name="Scott DeLoach" userId="e5ffe5c9-f8d4-4681-b92f-ad7c997ba6a6" providerId="ADAL" clId="{E7F2A317-B1AB-4F9E-B9BD-06D6689FC33A}" dt="2020-01-28T20:58:55.016" v="72" actId="465"/>
          <ac:spMkLst>
            <pc:docMk/>
            <pc:sldMk cId="2492382915" sldId="258"/>
            <ac:spMk id="4" creationId="{0CE4F881-0A39-4EF3-ADBC-9FB5F72D0628}"/>
          </ac:spMkLst>
        </pc:spChg>
        <pc:spChg chg="add mod">
          <ac:chgData name="Scott DeLoach" userId="e5ffe5c9-f8d4-4681-b92f-ad7c997ba6a6" providerId="ADAL" clId="{E7F2A317-B1AB-4F9E-B9BD-06D6689FC33A}" dt="2020-01-28T20:58:55.016" v="72" actId="465"/>
          <ac:spMkLst>
            <pc:docMk/>
            <pc:sldMk cId="2492382915" sldId="258"/>
            <ac:spMk id="5" creationId="{51FC52BA-8D38-4120-A0E4-AECC0C85BE1D}"/>
          </ac:spMkLst>
        </pc:spChg>
        <pc:spChg chg="add mod">
          <ac:chgData name="Scott DeLoach" userId="e5ffe5c9-f8d4-4681-b92f-ad7c997ba6a6" providerId="ADAL" clId="{E7F2A317-B1AB-4F9E-B9BD-06D6689FC33A}" dt="2020-01-28T20:58:55.016" v="72" actId="465"/>
          <ac:spMkLst>
            <pc:docMk/>
            <pc:sldMk cId="2492382915" sldId="258"/>
            <ac:spMk id="6" creationId="{BFD28813-12C7-4BF1-A7A7-C7A77B8310D5}"/>
          </ac:spMkLst>
        </pc:spChg>
        <pc:spChg chg="add mod">
          <ac:chgData name="Scott DeLoach" userId="e5ffe5c9-f8d4-4681-b92f-ad7c997ba6a6" providerId="ADAL" clId="{E7F2A317-B1AB-4F9E-B9BD-06D6689FC33A}" dt="2020-01-28T20:58:55.016" v="72" actId="465"/>
          <ac:spMkLst>
            <pc:docMk/>
            <pc:sldMk cId="2492382915" sldId="258"/>
            <ac:spMk id="7" creationId="{705519B7-A384-4082-8554-F7BF8DD0AE07}"/>
          </ac:spMkLst>
        </pc:spChg>
        <pc:spChg chg="add mod">
          <ac:chgData name="Scott DeLoach" userId="e5ffe5c9-f8d4-4681-b92f-ad7c997ba6a6" providerId="ADAL" clId="{E7F2A317-B1AB-4F9E-B9BD-06D6689FC33A}" dt="2020-01-28T20:58:55.016" v="72" actId="465"/>
          <ac:spMkLst>
            <pc:docMk/>
            <pc:sldMk cId="2492382915" sldId="258"/>
            <ac:spMk id="8" creationId="{D441F3A4-1B61-4C92-9AA8-9B78A62B0145}"/>
          </ac:spMkLst>
        </pc:spChg>
        <pc:spChg chg="add mod">
          <ac:chgData name="Scott DeLoach" userId="e5ffe5c9-f8d4-4681-b92f-ad7c997ba6a6" providerId="ADAL" clId="{E7F2A317-B1AB-4F9E-B9BD-06D6689FC33A}" dt="2020-01-28T20:58:55.016" v="72" actId="465"/>
          <ac:spMkLst>
            <pc:docMk/>
            <pc:sldMk cId="2492382915" sldId="258"/>
            <ac:spMk id="9" creationId="{B85454CB-62F7-4610-9201-1720007C30FE}"/>
          </ac:spMkLst>
        </pc:spChg>
        <pc:spChg chg="add mod">
          <ac:chgData name="Scott DeLoach" userId="e5ffe5c9-f8d4-4681-b92f-ad7c997ba6a6" providerId="ADAL" clId="{E7F2A317-B1AB-4F9E-B9BD-06D6689FC33A}" dt="2020-01-28T20:59:29.276" v="88" actId="20577"/>
          <ac:spMkLst>
            <pc:docMk/>
            <pc:sldMk cId="2492382915" sldId="258"/>
            <ac:spMk id="10" creationId="{FC7BF8BE-2C40-4C33-BBC0-D0240830CE07}"/>
          </ac:spMkLst>
        </pc:spChg>
        <pc:spChg chg="add mod">
          <ac:chgData name="Scott DeLoach" userId="e5ffe5c9-f8d4-4681-b92f-ad7c997ba6a6" providerId="ADAL" clId="{E7F2A317-B1AB-4F9E-B9BD-06D6689FC33A}" dt="2020-01-28T20:59:31.457" v="89" actId="20577"/>
          <ac:spMkLst>
            <pc:docMk/>
            <pc:sldMk cId="2492382915" sldId="258"/>
            <ac:spMk id="11" creationId="{6E5687DC-5493-460C-97C8-FFF3613D0781}"/>
          </ac:spMkLst>
        </pc:spChg>
        <pc:spChg chg="add mod">
          <ac:chgData name="Scott DeLoach" userId="e5ffe5c9-f8d4-4681-b92f-ad7c997ba6a6" providerId="ADAL" clId="{E7F2A317-B1AB-4F9E-B9BD-06D6689FC33A}" dt="2020-01-28T20:59:33.155" v="90" actId="20577"/>
          <ac:spMkLst>
            <pc:docMk/>
            <pc:sldMk cId="2492382915" sldId="258"/>
            <ac:spMk id="12" creationId="{F4A6CAB7-1758-4FFA-9A98-A2CB57ABCB78}"/>
          </ac:spMkLst>
        </pc:spChg>
        <pc:spChg chg="add mod">
          <ac:chgData name="Scott DeLoach" userId="e5ffe5c9-f8d4-4681-b92f-ad7c997ba6a6" providerId="ADAL" clId="{E7F2A317-B1AB-4F9E-B9BD-06D6689FC33A}" dt="2020-01-28T20:59:34.603" v="91" actId="20577"/>
          <ac:spMkLst>
            <pc:docMk/>
            <pc:sldMk cId="2492382915" sldId="258"/>
            <ac:spMk id="13" creationId="{586E19CC-6EBB-4466-A0DA-E363C3BA91B4}"/>
          </ac:spMkLst>
        </pc:spChg>
        <pc:spChg chg="add mod">
          <ac:chgData name="Scott DeLoach" userId="e5ffe5c9-f8d4-4681-b92f-ad7c997ba6a6" providerId="ADAL" clId="{E7F2A317-B1AB-4F9E-B9BD-06D6689FC33A}" dt="2020-01-28T20:59:36.779" v="92" actId="20577"/>
          <ac:spMkLst>
            <pc:docMk/>
            <pc:sldMk cId="2492382915" sldId="258"/>
            <ac:spMk id="14" creationId="{6008EB46-AEF1-48AA-A51C-517079872696}"/>
          </ac:spMkLst>
        </pc:spChg>
        <pc:spChg chg="add mod">
          <ac:chgData name="Scott DeLoach" userId="e5ffe5c9-f8d4-4681-b92f-ad7c997ba6a6" providerId="ADAL" clId="{E7F2A317-B1AB-4F9E-B9BD-06D6689FC33A}" dt="2020-01-28T20:59:40.884" v="93" actId="20577"/>
          <ac:spMkLst>
            <pc:docMk/>
            <pc:sldMk cId="2492382915" sldId="258"/>
            <ac:spMk id="15" creationId="{B000E68D-D4A6-4568-A2F1-F4A727EF9A6F}"/>
          </ac:spMkLst>
        </pc:spChg>
        <pc:spChg chg="add mod">
          <ac:chgData name="Scott DeLoach" userId="e5ffe5c9-f8d4-4681-b92f-ad7c997ba6a6" providerId="ADAL" clId="{E7F2A317-B1AB-4F9E-B9BD-06D6689FC33A}" dt="2020-01-28T21:00:12.978" v="97" actId="1076"/>
          <ac:spMkLst>
            <pc:docMk/>
            <pc:sldMk cId="2492382915" sldId="258"/>
            <ac:spMk id="16" creationId="{A88FFCD6-AF12-4844-8469-9AFC94613336}"/>
          </ac:spMkLst>
        </pc:spChg>
        <pc:spChg chg="add mod">
          <ac:chgData name="Scott DeLoach" userId="e5ffe5c9-f8d4-4681-b92f-ad7c997ba6a6" providerId="ADAL" clId="{E7F2A317-B1AB-4F9E-B9BD-06D6689FC33A}" dt="2020-01-28T21:00:16.356" v="99" actId="1076"/>
          <ac:spMkLst>
            <pc:docMk/>
            <pc:sldMk cId="2492382915" sldId="258"/>
            <ac:spMk id="17" creationId="{34142F18-72A9-488F-9FCD-317B0B569CAA}"/>
          </ac:spMkLst>
        </pc:spChg>
        <pc:spChg chg="add mod">
          <ac:chgData name="Scott DeLoach" userId="e5ffe5c9-f8d4-4681-b92f-ad7c997ba6a6" providerId="ADAL" clId="{E7F2A317-B1AB-4F9E-B9BD-06D6689FC33A}" dt="2020-01-28T21:00:16.677" v="100"/>
          <ac:spMkLst>
            <pc:docMk/>
            <pc:sldMk cId="2492382915" sldId="258"/>
            <ac:spMk id="18" creationId="{D89F52DE-E23B-4BEB-8B5F-31B1666D53AE}"/>
          </ac:spMkLst>
        </pc:spChg>
        <pc:spChg chg="add mod">
          <ac:chgData name="Scott DeLoach" userId="e5ffe5c9-f8d4-4681-b92f-ad7c997ba6a6" providerId="ADAL" clId="{E7F2A317-B1AB-4F9E-B9BD-06D6689FC33A}" dt="2020-01-28T21:00:25.835" v="109" actId="1076"/>
          <ac:spMkLst>
            <pc:docMk/>
            <pc:sldMk cId="2492382915" sldId="258"/>
            <ac:spMk id="19" creationId="{19E7FE0C-03F7-4526-A045-035B4EC63200}"/>
          </ac:spMkLst>
        </pc:spChg>
        <pc:spChg chg="add mod">
          <ac:chgData name="Scott DeLoach" userId="e5ffe5c9-f8d4-4681-b92f-ad7c997ba6a6" providerId="ADAL" clId="{E7F2A317-B1AB-4F9E-B9BD-06D6689FC33A}" dt="2020-01-28T21:00:40.699" v="116" actId="20577"/>
          <ac:spMkLst>
            <pc:docMk/>
            <pc:sldMk cId="2492382915" sldId="258"/>
            <ac:spMk id="20" creationId="{84020BC5-956B-4E16-8068-E53568FDF172}"/>
          </ac:spMkLst>
        </pc:spChg>
        <pc:spChg chg="add mod">
          <ac:chgData name="Scott DeLoach" userId="e5ffe5c9-f8d4-4681-b92f-ad7c997ba6a6" providerId="ADAL" clId="{E7F2A317-B1AB-4F9E-B9BD-06D6689FC33A}" dt="2020-01-28T21:00:44.483" v="119" actId="20577"/>
          <ac:spMkLst>
            <pc:docMk/>
            <pc:sldMk cId="2492382915" sldId="258"/>
            <ac:spMk id="21" creationId="{7089E8FC-0B94-4E2D-A41A-C2C47BB32152}"/>
          </ac:spMkLst>
        </pc:spChg>
      </pc:sldChg>
      <pc:sldChg chg="del">
        <pc:chgData name="Scott DeLoach" userId="e5ffe5c9-f8d4-4681-b92f-ad7c997ba6a6" providerId="ADAL" clId="{E7F2A317-B1AB-4F9E-B9BD-06D6689FC33A}" dt="2020-01-28T20:47:19.712" v="24" actId="47"/>
        <pc:sldMkLst>
          <pc:docMk/>
          <pc:sldMk cId="3627568760" sldId="258"/>
        </pc:sldMkLst>
      </pc:sldChg>
      <pc:sldChg chg="addSp modSp add modNotesTx">
        <pc:chgData name="Scott DeLoach" userId="e5ffe5c9-f8d4-4681-b92f-ad7c997ba6a6" providerId="ADAL" clId="{E7F2A317-B1AB-4F9E-B9BD-06D6689FC33A}" dt="2020-01-28T21:16:17.755" v="518" actId="20577"/>
        <pc:sldMkLst>
          <pc:docMk/>
          <pc:sldMk cId="2427883265" sldId="259"/>
        </pc:sldMkLst>
        <pc:spChg chg="mod">
          <ac:chgData name="Scott DeLoach" userId="e5ffe5c9-f8d4-4681-b92f-ad7c997ba6a6" providerId="ADAL" clId="{E7F2A317-B1AB-4F9E-B9BD-06D6689FC33A}" dt="2020-01-28T21:01:09.315" v="123" actId="20577"/>
          <ac:spMkLst>
            <pc:docMk/>
            <pc:sldMk cId="2427883265" sldId="259"/>
            <ac:spMk id="16" creationId="{A88FFCD6-AF12-4844-8469-9AFC94613336}"/>
          </ac:spMkLst>
        </pc:spChg>
        <pc:cxnChg chg="add mod">
          <ac:chgData name="Scott DeLoach" userId="e5ffe5c9-f8d4-4681-b92f-ad7c997ba6a6" providerId="ADAL" clId="{E7F2A317-B1AB-4F9E-B9BD-06D6689FC33A}" dt="2020-01-28T21:01:57.164" v="129" actId="14100"/>
          <ac:cxnSpMkLst>
            <pc:docMk/>
            <pc:sldMk cId="2427883265" sldId="259"/>
            <ac:cxnSpMk id="3" creationId="{1D88532A-04F3-443D-AB3B-9CC2372CD786}"/>
          </ac:cxnSpMkLst>
        </pc:cxnChg>
      </pc:sldChg>
      <pc:sldChg chg="del">
        <pc:chgData name="Scott DeLoach" userId="e5ffe5c9-f8d4-4681-b92f-ad7c997ba6a6" providerId="ADAL" clId="{E7F2A317-B1AB-4F9E-B9BD-06D6689FC33A}" dt="2020-01-28T20:47:19.712" v="24" actId="47"/>
        <pc:sldMkLst>
          <pc:docMk/>
          <pc:sldMk cId="3006289310" sldId="259"/>
        </pc:sldMkLst>
      </pc:sldChg>
      <pc:sldChg chg="modSp add modNotesTx">
        <pc:chgData name="Scott DeLoach" userId="e5ffe5c9-f8d4-4681-b92f-ad7c997ba6a6" providerId="ADAL" clId="{E7F2A317-B1AB-4F9E-B9BD-06D6689FC33A}" dt="2020-01-28T21:17:40.941" v="586" actId="6549"/>
        <pc:sldMkLst>
          <pc:docMk/>
          <pc:sldMk cId="313417402" sldId="260"/>
        </pc:sldMkLst>
        <pc:spChg chg="mod">
          <ac:chgData name="Scott DeLoach" userId="e5ffe5c9-f8d4-4681-b92f-ad7c997ba6a6" providerId="ADAL" clId="{E7F2A317-B1AB-4F9E-B9BD-06D6689FC33A}" dt="2020-01-28T21:04:56.568" v="162" actId="14861"/>
          <ac:spMkLst>
            <pc:docMk/>
            <pc:sldMk cId="313417402" sldId="260"/>
            <ac:spMk id="17" creationId="{34142F18-72A9-488F-9FCD-317B0B569CAA}"/>
          </ac:spMkLst>
        </pc:spChg>
        <pc:spChg chg="mod">
          <ac:chgData name="Scott DeLoach" userId="e5ffe5c9-f8d4-4681-b92f-ad7c997ba6a6" providerId="ADAL" clId="{E7F2A317-B1AB-4F9E-B9BD-06D6689FC33A}" dt="2020-01-28T21:04:56.568" v="162" actId="14861"/>
          <ac:spMkLst>
            <pc:docMk/>
            <pc:sldMk cId="313417402" sldId="260"/>
            <ac:spMk id="18" creationId="{D89F52DE-E23B-4BEB-8B5F-31B1666D53AE}"/>
          </ac:spMkLst>
        </pc:spChg>
      </pc:sldChg>
      <pc:sldChg chg="add del">
        <pc:chgData name="Scott DeLoach" userId="e5ffe5c9-f8d4-4681-b92f-ad7c997ba6a6" providerId="ADAL" clId="{E7F2A317-B1AB-4F9E-B9BD-06D6689FC33A}" dt="2020-01-28T21:01:01.347" v="122" actId="47"/>
        <pc:sldMkLst>
          <pc:docMk/>
          <pc:sldMk cId="2276670226" sldId="260"/>
        </pc:sldMkLst>
      </pc:sldChg>
      <pc:sldChg chg="del">
        <pc:chgData name="Scott DeLoach" userId="e5ffe5c9-f8d4-4681-b92f-ad7c997ba6a6" providerId="ADAL" clId="{E7F2A317-B1AB-4F9E-B9BD-06D6689FC33A}" dt="2020-01-28T20:47:19.712" v="24" actId="47"/>
        <pc:sldMkLst>
          <pc:docMk/>
          <pc:sldMk cId="4269998194" sldId="260"/>
        </pc:sldMkLst>
      </pc:sldChg>
      <pc:sldChg chg="del">
        <pc:chgData name="Scott DeLoach" userId="e5ffe5c9-f8d4-4681-b92f-ad7c997ba6a6" providerId="ADAL" clId="{E7F2A317-B1AB-4F9E-B9BD-06D6689FC33A}" dt="2020-01-28T20:47:19.712" v="24" actId="47"/>
        <pc:sldMkLst>
          <pc:docMk/>
          <pc:sldMk cId="1713217229" sldId="261"/>
        </pc:sldMkLst>
      </pc:sldChg>
      <pc:sldChg chg="modSp add modNotesTx">
        <pc:chgData name="Scott DeLoach" userId="e5ffe5c9-f8d4-4681-b92f-ad7c997ba6a6" providerId="ADAL" clId="{E7F2A317-B1AB-4F9E-B9BD-06D6689FC33A}" dt="2020-01-28T21:20:22.353" v="994" actId="20577"/>
        <pc:sldMkLst>
          <pc:docMk/>
          <pc:sldMk cId="1899620633" sldId="261"/>
        </pc:sldMkLst>
        <pc:spChg chg="mod">
          <ac:chgData name="Scott DeLoach" userId="e5ffe5c9-f8d4-4681-b92f-ad7c997ba6a6" providerId="ADAL" clId="{E7F2A317-B1AB-4F9E-B9BD-06D6689FC33A}" dt="2020-01-28T21:02:33.143" v="139" actId="20577"/>
          <ac:spMkLst>
            <pc:docMk/>
            <pc:sldMk cId="1899620633" sldId="261"/>
            <ac:spMk id="5" creationId="{51FC52BA-8D38-4120-A0E4-AECC0C85BE1D}"/>
          </ac:spMkLst>
        </pc:spChg>
        <pc:spChg chg="mod">
          <ac:chgData name="Scott DeLoach" userId="e5ffe5c9-f8d4-4681-b92f-ad7c997ba6a6" providerId="ADAL" clId="{E7F2A317-B1AB-4F9E-B9BD-06D6689FC33A}" dt="2020-01-28T21:02:32.726" v="138" actId="20577"/>
          <ac:spMkLst>
            <pc:docMk/>
            <pc:sldMk cId="1899620633" sldId="261"/>
            <ac:spMk id="6" creationId="{BFD28813-12C7-4BF1-A7A7-C7A77B8310D5}"/>
          </ac:spMkLst>
        </pc:spChg>
        <pc:spChg chg="mod">
          <ac:chgData name="Scott DeLoach" userId="e5ffe5c9-f8d4-4681-b92f-ad7c997ba6a6" providerId="ADAL" clId="{E7F2A317-B1AB-4F9E-B9BD-06D6689FC33A}" dt="2020-01-28T21:04:45.430" v="161" actId="14861"/>
          <ac:spMkLst>
            <pc:docMk/>
            <pc:sldMk cId="1899620633" sldId="261"/>
            <ac:spMk id="16" creationId="{A88FFCD6-AF12-4844-8469-9AFC94613336}"/>
          </ac:spMkLst>
        </pc:spChg>
        <pc:cxnChg chg="mod">
          <ac:chgData name="Scott DeLoach" userId="e5ffe5c9-f8d4-4681-b92f-ad7c997ba6a6" providerId="ADAL" clId="{E7F2A317-B1AB-4F9E-B9BD-06D6689FC33A}" dt="2020-01-28T21:02:24.476" v="135" actId="14100"/>
          <ac:cxnSpMkLst>
            <pc:docMk/>
            <pc:sldMk cId="1899620633" sldId="261"/>
            <ac:cxnSpMk id="3" creationId="{1D88532A-04F3-443D-AB3B-9CC2372CD786}"/>
          </ac:cxnSpMkLst>
        </pc:cxnChg>
      </pc:sldChg>
      <pc:sldChg chg="modSp add modNotesTx">
        <pc:chgData name="Scott DeLoach" userId="e5ffe5c9-f8d4-4681-b92f-ad7c997ba6a6" providerId="ADAL" clId="{E7F2A317-B1AB-4F9E-B9BD-06D6689FC33A}" dt="2020-01-28T21:21:15.384" v="1143" actId="20577"/>
        <pc:sldMkLst>
          <pc:docMk/>
          <pc:sldMk cId="946664836" sldId="262"/>
        </pc:sldMkLst>
        <pc:spChg chg="mod">
          <ac:chgData name="Scott DeLoach" userId="e5ffe5c9-f8d4-4681-b92f-ad7c997ba6a6" providerId="ADAL" clId="{E7F2A317-B1AB-4F9E-B9BD-06D6689FC33A}" dt="2020-01-28T21:05:13.676" v="163" actId="14861"/>
          <ac:spMkLst>
            <pc:docMk/>
            <pc:sldMk cId="946664836" sldId="262"/>
            <ac:spMk id="17" creationId="{34142F18-72A9-488F-9FCD-317B0B569CAA}"/>
          </ac:spMkLst>
        </pc:spChg>
      </pc:sldChg>
      <pc:sldChg chg="del">
        <pc:chgData name="Scott DeLoach" userId="e5ffe5c9-f8d4-4681-b92f-ad7c997ba6a6" providerId="ADAL" clId="{E7F2A317-B1AB-4F9E-B9BD-06D6689FC33A}" dt="2020-01-28T20:47:19.712" v="24" actId="47"/>
        <pc:sldMkLst>
          <pc:docMk/>
          <pc:sldMk cId="2361735736" sldId="262"/>
        </pc:sldMkLst>
      </pc:sldChg>
      <pc:sldChg chg="modSp add modNotesTx">
        <pc:chgData name="Scott DeLoach" userId="e5ffe5c9-f8d4-4681-b92f-ad7c997ba6a6" providerId="ADAL" clId="{E7F2A317-B1AB-4F9E-B9BD-06D6689FC33A}" dt="2020-01-28T21:22:17.921" v="1333" actId="20577"/>
        <pc:sldMkLst>
          <pc:docMk/>
          <pc:sldMk cId="2352308294" sldId="263"/>
        </pc:sldMkLst>
        <pc:spChg chg="mod">
          <ac:chgData name="Scott DeLoach" userId="e5ffe5c9-f8d4-4681-b92f-ad7c997ba6a6" providerId="ADAL" clId="{E7F2A317-B1AB-4F9E-B9BD-06D6689FC33A}" dt="2020-01-28T21:05:23.812" v="164" actId="14861"/>
          <ac:spMkLst>
            <pc:docMk/>
            <pc:sldMk cId="2352308294" sldId="263"/>
            <ac:spMk id="16" creationId="{A88FFCD6-AF12-4844-8469-9AFC94613336}"/>
          </ac:spMkLst>
        </pc:spChg>
        <pc:cxnChg chg="mod">
          <ac:chgData name="Scott DeLoach" userId="e5ffe5c9-f8d4-4681-b92f-ad7c997ba6a6" providerId="ADAL" clId="{E7F2A317-B1AB-4F9E-B9BD-06D6689FC33A}" dt="2020-01-28T21:02:50.979" v="143" actId="14100"/>
          <ac:cxnSpMkLst>
            <pc:docMk/>
            <pc:sldMk cId="2352308294" sldId="263"/>
            <ac:cxnSpMk id="3" creationId="{1D88532A-04F3-443D-AB3B-9CC2372CD786}"/>
          </ac:cxnSpMkLst>
        </pc:cxnChg>
      </pc:sldChg>
      <pc:sldChg chg="modSp add modNotesTx">
        <pc:chgData name="Scott DeLoach" userId="e5ffe5c9-f8d4-4681-b92f-ad7c997ba6a6" providerId="ADAL" clId="{E7F2A317-B1AB-4F9E-B9BD-06D6689FC33A}" dt="2020-01-28T21:23:33.017" v="1505" actId="20577"/>
        <pc:sldMkLst>
          <pc:docMk/>
          <pc:sldMk cId="1147933865" sldId="264"/>
        </pc:sldMkLst>
        <pc:spChg chg="mod">
          <ac:chgData name="Scott DeLoach" userId="e5ffe5c9-f8d4-4681-b92f-ad7c997ba6a6" providerId="ADAL" clId="{E7F2A317-B1AB-4F9E-B9BD-06D6689FC33A}" dt="2020-01-28T21:05:34.148" v="165" actId="14861"/>
          <ac:spMkLst>
            <pc:docMk/>
            <pc:sldMk cId="1147933865" sldId="264"/>
            <ac:spMk id="18" creationId="{D89F52DE-E23B-4BEB-8B5F-31B1666D53AE}"/>
          </ac:spMkLst>
        </pc:spChg>
      </pc:sldChg>
      <pc:sldChg chg="modSp add modNotesTx">
        <pc:chgData name="Scott DeLoach" userId="e5ffe5c9-f8d4-4681-b92f-ad7c997ba6a6" providerId="ADAL" clId="{E7F2A317-B1AB-4F9E-B9BD-06D6689FC33A}" dt="2020-01-28T21:24:29.768" v="1615" actId="20577"/>
        <pc:sldMkLst>
          <pc:docMk/>
          <pc:sldMk cId="3185162856" sldId="265"/>
        </pc:sldMkLst>
        <pc:spChg chg="mod">
          <ac:chgData name="Scott DeLoach" userId="e5ffe5c9-f8d4-4681-b92f-ad7c997ba6a6" providerId="ADAL" clId="{E7F2A317-B1AB-4F9E-B9BD-06D6689FC33A}" dt="2020-01-28T21:05:43.680" v="166" actId="14861"/>
          <ac:spMkLst>
            <pc:docMk/>
            <pc:sldMk cId="3185162856" sldId="265"/>
            <ac:spMk id="16" creationId="{A88FFCD6-AF12-4844-8469-9AFC94613336}"/>
          </ac:spMkLst>
        </pc:spChg>
        <pc:cxnChg chg="mod">
          <ac:chgData name="Scott DeLoach" userId="e5ffe5c9-f8d4-4681-b92f-ad7c997ba6a6" providerId="ADAL" clId="{E7F2A317-B1AB-4F9E-B9BD-06D6689FC33A}" dt="2020-01-28T21:03:13.619" v="148" actId="14100"/>
          <ac:cxnSpMkLst>
            <pc:docMk/>
            <pc:sldMk cId="3185162856" sldId="265"/>
            <ac:cxnSpMk id="3" creationId="{1D88532A-04F3-443D-AB3B-9CC2372CD786}"/>
          </ac:cxnSpMkLst>
        </pc:cxnChg>
      </pc:sldChg>
      <pc:sldChg chg="modSp add modNotesTx">
        <pc:chgData name="Scott DeLoach" userId="e5ffe5c9-f8d4-4681-b92f-ad7c997ba6a6" providerId="ADAL" clId="{E7F2A317-B1AB-4F9E-B9BD-06D6689FC33A}" dt="2020-01-28T21:24:45.312" v="1650" actId="20577"/>
        <pc:sldMkLst>
          <pc:docMk/>
          <pc:sldMk cId="2400763190" sldId="266"/>
        </pc:sldMkLst>
        <pc:spChg chg="mod">
          <ac:chgData name="Scott DeLoach" userId="e5ffe5c9-f8d4-4681-b92f-ad7c997ba6a6" providerId="ADAL" clId="{E7F2A317-B1AB-4F9E-B9BD-06D6689FC33A}" dt="2020-01-28T21:05:53.337" v="167" actId="14861"/>
          <ac:spMkLst>
            <pc:docMk/>
            <pc:sldMk cId="2400763190" sldId="266"/>
            <ac:spMk id="17" creationId="{34142F18-72A9-488F-9FCD-317B0B569CAA}"/>
          </ac:spMkLst>
        </pc:spChg>
      </pc:sldChg>
      <pc:sldChg chg="modSp add modNotesTx">
        <pc:chgData name="Scott DeLoach" userId="e5ffe5c9-f8d4-4681-b92f-ad7c997ba6a6" providerId="ADAL" clId="{E7F2A317-B1AB-4F9E-B9BD-06D6689FC33A}" dt="2020-01-28T21:25:11.720" v="1737" actId="20577"/>
        <pc:sldMkLst>
          <pc:docMk/>
          <pc:sldMk cId="3943588628" sldId="267"/>
        </pc:sldMkLst>
        <pc:spChg chg="mod">
          <ac:chgData name="Scott DeLoach" userId="e5ffe5c9-f8d4-4681-b92f-ad7c997ba6a6" providerId="ADAL" clId="{E7F2A317-B1AB-4F9E-B9BD-06D6689FC33A}" dt="2020-01-28T21:06:27.649" v="172" actId="20577"/>
          <ac:spMkLst>
            <pc:docMk/>
            <pc:sldMk cId="3943588628" sldId="267"/>
            <ac:spMk id="16" creationId="{A88FFCD6-AF12-4844-8469-9AFC94613336}"/>
          </ac:spMkLst>
        </pc:spChg>
        <pc:cxnChg chg="mod">
          <ac:chgData name="Scott DeLoach" userId="e5ffe5c9-f8d4-4681-b92f-ad7c997ba6a6" providerId="ADAL" clId="{E7F2A317-B1AB-4F9E-B9BD-06D6689FC33A}" dt="2020-01-28T21:03:30.395" v="153" actId="14100"/>
          <ac:cxnSpMkLst>
            <pc:docMk/>
            <pc:sldMk cId="3943588628" sldId="267"/>
            <ac:cxnSpMk id="3" creationId="{1D88532A-04F3-443D-AB3B-9CC2372CD786}"/>
          </ac:cxnSpMkLst>
        </pc:cxnChg>
      </pc:sldChg>
      <pc:sldChg chg="modSp add modNotesTx">
        <pc:chgData name="Scott DeLoach" userId="e5ffe5c9-f8d4-4681-b92f-ad7c997ba6a6" providerId="ADAL" clId="{E7F2A317-B1AB-4F9E-B9BD-06D6689FC33A}" dt="2020-01-28T21:26:08.024" v="1899" actId="20577"/>
        <pc:sldMkLst>
          <pc:docMk/>
          <pc:sldMk cId="3478504311" sldId="268"/>
        </pc:sldMkLst>
        <pc:spChg chg="mod">
          <ac:chgData name="Scott DeLoach" userId="e5ffe5c9-f8d4-4681-b92f-ad7c997ba6a6" providerId="ADAL" clId="{E7F2A317-B1AB-4F9E-B9BD-06D6689FC33A}" dt="2020-01-28T21:06:25.168" v="171" actId="20577"/>
          <ac:spMkLst>
            <pc:docMk/>
            <pc:sldMk cId="3478504311" sldId="268"/>
            <ac:spMk id="16" creationId="{A88FFCD6-AF12-4844-8469-9AFC94613336}"/>
          </ac:spMkLst>
        </pc:spChg>
        <pc:spChg chg="mod">
          <ac:chgData name="Scott DeLoach" userId="e5ffe5c9-f8d4-4681-b92f-ad7c997ba6a6" providerId="ADAL" clId="{E7F2A317-B1AB-4F9E-B9BD-06D6689FC33A}" dt="2020-01-28T21:06:09.683" v="169" actId="14861"/>
          <ac:spMkLst>
            <pc:docMk/>
            <pc:sldMk cId="3478504311" sldId="268"/>
            <ac:spMk id="18" creationId="{D89F52DE-E23B-4BEB-8B5F-31B1666D53AE}"/>
          </ac:spMkLst>
        </pc:spChg>
      </pc:sldChg>
      <pc:sldChg chg="modSp add modNotesTx">
        <pc:chgData name="Scott DeLoach" userId="e5ffe5c9-f8d4-4681-b92f-ad7c997ba6a6" providerId="ADAL" clId="{E7F2A317-B1AB-4F9E-B9BD-06D6689FC33A}" dt="2020-01-28T21:26:26.204" v="1960" actId="20577"/>
        <pc:sldMkLst>
          <pc:docMk/>
          <pc:sldMk cId="1692894211" sldId="269"/>
        </pc:sldMkLst>
        <pc:spChg chg="mod">
          <ac:chgData name="Scott DeLoach" userId="e5ffe5c9-f8d4-4681-b92f-ad7c997ba6a6" providerId="ADAL" clId="{E7F2A317-B1AB-4F9E-B9BD-06D6689FC33A}" dt="2020-01-28T21:06:50.082" v="176" actId="20577"/>
          <ac:spMkLst>
            <pc:docMk/>
            <pc:sldMk cId="1692894211" sldId="269"/>
            <ac:spMk id="16" creationId="{A88FFCD6-AF12-4844-8469-9AFC94613336}"/>
          </ac:spMkLst>
        </pc:spChg>
        <pc:cxnChg chg="mod">
          <ac:chgData name="Scott DeLoach" userId="e5ffe5c9-f8d4-4681-b92f-ad7c997ba6a6" providerId="ADAL" clId="{E7F2A317-B1AB-4F9E-B9BD-06D6689FC33A}" dt="2020-01-28T21:03:45.771" v="157" actId="14100"/>
          <ac:cxnSpMkLst>
            <pc:docMk/>
            <pc:sldMk cId="1692894211" sldId="269"/>
            <ac:cxnSpMk id="3" creationId="{1D88532A-04F3-443D-AB3B-9CC2372CD786}"/>
          </ac:cxnSpMkLst>
        </pc:cxnChg>
      </pc:sldChg>
      <pc:sldChg chg="modSp add modNotesTx">
        <pc:chgData name="Scott DeLoach" userId="e5ffe5c9-f8d4-4681-b92f-ad7c997ba6a6" providerId="ADAL" clId="{E7F2A317-B1AB-4F9E-B9BD-06D6689FC33A}" dt="2020-01-28T21:27:05.720" v="2024" actId="20577"/>
        <pc:sldMkLst>
          <pc:docMk/>
          <pc:sldMk cId="3582346333" sldId="270"/>
        </pc:sldMkLst>
        <pc:spChg chg="mod">
          <ac:chgData name="Scott DeLoach" userId="e5ffe5c9-f8d4-4681-b92f-ad7c997ba6a6" providerId="ADAL" clId="{E7F2A317-B1AB-4F9E-B9BD-06D6689FC33A}" dt="2020-01-28T21:09:05.048" v="182" actId="20577"/>
          <ac:spMkLst>
            <pc:docMk/>
            <pc:sldMk cId="3582346333" sldId="270"/>
            <ac:spMk id="16" creationId="{A88FFCD6-AF12-4844-8469-9AFC94613336}"/>
          </ac:spMkLst>
        </pc:spChg>
        <pc:spChg chg="mod">
          <ac:chgData name="Scott DeLoach" userId="e5ffe5c9-f8d4-4681-b92f-ad7c997ba6a6" providerId="ADAL" clId="{E7F2A317-B1AB-4F9E-B9BD-06D6689FC33A}" dt="2020-01-28T21:07:07.933" v="177" actId="14861"/>
          <ac:spMkLst>
            <pc:docMk/>
            <pc:sldMk cId="3582346333" sldId="270"/>
            <ac:spMk id="17" creationId="{34142F18-72A9-488F-9FCD-317B0B569CAA}"/>
          </ac:spMkLst>
        </pc:spChg>
      </pc:sldChg>
      <pc:sldChg chg="addSp modSp add modNotesTx">
        <pc:chgData name="Scott DeLoach" userId="e5ffe5c9-f8d4-4681-b92f-ad7c997ba6a6" providerId="ADAL" clId="{E7F2A317-B1AB-4F9E-B9BD-06D6689FC33A}" dt="2020-01-28T21:40:01.908" v="2183" actId="20577"/>
        <pc:sldMkLst>
          <pc:docMk/>
          <pc:sldMk cId="3120592944" sldId="271"/>
        </pc:sldMkLst>
        <pc:spChg chg="add mod">
          <ac:chgData name="Scott DeLoach" userId="e5ffe5c9-f8d4-4681-b92f-ad7c997ba6a6" providerId="ADAL" clId="{E7F2A317-B1AB-4F9E-B9BD-06D6689FC33A}" dt="2020-01-28T21:10:11.130" v="193" actId="14100"/>
          <ac:spMkLst>
            <pc:docMk/>
            <pc:sldMk cId="3120592944" sldId="271"/>
            <ac:spMk id="2" creationId="{110BEB9B-6FD8-403D-BFC5-356C3FBF4703}"/>
          </ac:spMkLst>
        </pc:spChg>
        <pc:spChg chg="mod">
          <ac:chgData name="Scott DeLoach" userId="e5ffe5c9-f8d4-4681-b92f-ad7c997ba6a6" providerId="ADAL" clId="{E7F2A317-B1AB-4F9E-B9BD-06D6689FC33A}" dt="2020-01-28T21:09:23.131" v="183" actId="20577"/>
          <ac:spMkLst>
            <pc:docMk/>
            <pc:sldMk cId="3120592944" sldId="271"/>
            <ac:spMk id="16" creationId="{A88FFCD6-AF12-4844-8469-9AFC94613336}"/>
          </ac:spMkLst>
        </pc:spChg>
        <pc:spChg chg="mod">
          <ac:chgData name="Scott DeLoach" userId="e5ffe5c9-f8d4-4681-b92f-ad7c997ba6a6" providerId="ADAL" clId="{E7F2A317-B1AB-4F9E-B9BD-06D6689FC33A}" dt="2020-01-28T21:08:54.643" v="181" actId="14861"/>
          <ac:spMkLst>
            <pc:docMk/>
            <pc:sldMk cId="3120592944" sldId="271"/>
            <ac:spMk id="17" creationId="{34142F18-72A9-488F-9FCD-317B0B569CAA}"/>
          </ac:spMkLst>
        </pc:spChg>
      </pc:sldChg>
      <pc:sldChg chg="modSp add modNotesTx">
        <pc:chgData name="Scott DeLoach" userId="e5ffe5c9-f8d4-4681-b92f-ad7c997ba6a6" providerId="ADAL" clId="{E7F2A317-B1AB-4F9E-B9BD-06D6689FC33A}" dt="2020-01-28T22:06:01.945" v="3015" actId="20577"/>
        <pc:sldMkLst>
          <pc:docMk/>
          <pc:sldMk cId="1248526022" sldId="272"/>
        </pc:sldMkLst>
        <pc:spChg chg="mod">
          <ac:chgData name="Scott DeLoach" userId="e5ffe5c9-f8d4-4681-b92f-ad7c997ba6a6" providerId="ADAL" clId="{E7F2A317-B1AB-4F9E-B9BD-06D6689FC33A}" dt="2020-01-28T21:58:53.625" v="2459" actId="14861"/>
          <ac:spMkLst>
            <pc:docMk/>
            <pc:sldMk cId="1248526022" sldId="272"/>
            <ac:spMk id="13" creationId="{E15566C7-0E74-4207-870E-07F307C1CB0C}"/>
          </ac:spMkLst>
        </pc:spChg>
        <pc:spChg chg="mod">
          <ac:chgData name="Scott DeLoach" userId="e5ffe5c9-f8d4-4681-b92f-ad7c997ba6a6" providerId="ADAL" clId="{E7F2A317-B1AB-4F9E-B9BD-06D6689FC33A}" dt="2020-01-28T21:58:53.625" v="2459" actId="14861"/>
          <ac:spMkLst>
            <pc:docMk/>
            <pc:sldMk cId="1248526022" sldId="272"/>
            <ac:spMk id="37" creationId="{198E45DA-BA10-4467-A680-0B40D98086EC}"/>
          </ac:spMkLst>
        </pc:spChg>
        <pc:spChg chg="mod">
          <ac:chgData name="Scott DeLoach" userId="e5ffe5c9-f8d4-4681-b92f-ad7c997ba6a6" providerId="ADAL" clId="{E7F2A317-B1AB-4F9E-B9BD-06D6689FC33A}" dt="2020-01-28T21:58:53.625" v="2459" actId="14861"/>
          <ac:spMkLst>
            <pc:docMk/>
            <pc:sldMk cId="1248526022" sldId="272"/>
            <ac:spMk id="40" creationId="{1D82AE6D-150E-4C33-98F0-F9D74DB6276C}"/>
          </ac:spMkLst>
        </pc:spChg>
        <pc:cxnChg chg="mod">
          <ac:chgData name="Scott DeLoach" userId="e5ffe5c9-f8d4-4681-b92f-ad7c997ba6a6" providerId="ADAL" clId="{E7F2A317-B1AB-4F9E-B9BD-06D6689FC33A}" dt="2020-01-28T22:00:38.506" v="2467" actId="14861"/>
          <ac:cxnSpMkLst>
            <pc:docMk/>
            <pc:sldMk cId="1248526022" sldId="272"/>
            <ac:cxnSpMk id="17" creationId="{698C8156-0E24-4F1E-B9FB-7B26E960B50F}"/>
          </ac:cxnSpMkLst>
        </pc:cxnChg>
        <pc:cxnChg chg="mod">
          <ac:chgData name="Scott DeLoach" userId="e5ffe5c9-f8d4-4681-b92f-ad7c997ba6a6" providerId="ADAL" clId="{E7F2A317-B1AB-4F9E-B9BD-06D6689FC33A}" dt="2020-01-28T22:00:38.506" v="2467" actId="14861"/>
          <ac:cxnSpMkLst>
            <pc:docMk/>
            <pc:sldMk cId="1248526022" sldId="272"/>
            <ac:cxnSpMk id="41" creationId="{36FECEC0-0CF5-42CB-8045-8B0A7F4E47F8}"/>
          </ac:cxnSpMkLst>
        </pc:cxnChg>
      </pc:sldChg>
      <pc:sldChg chg="modSp add modNotesTx">
        <pc:chgData name="Scott DeLoach" userId="e5ffe5c9-f8d4-4681-b92f-ad7c997ba6a6" providerId="ADAL" clId="{E7F2A317-B1AB-4F9E-B9BD-06D6689FC33A}" dt="2020-01-28T22:06:34.813" v="3119" actId="20577"/>
        <pc:sldMkLst>
          <pc:docMk/>
          <pc:sldMk cId="2305185657" sldId="273"/>
        </pc:sldMkLst>
        <pc:spChg chg="mod">
          <ac:chgData name="Scott DeLoach" userId="e5ffe5c9-f8d4-4681-b92f-ad7c997ba6a6" providerId="ADAL" clId="{E7F2A317-B1AB-4F9E-B9BD-06D6689FC33A}" dt="2020-01-28T21:59:06.390" v="2460" actId="14861"/>
          <ac:spMkLst>
            <pc:docMk/>
            <pc:sldMk cId="2305185657" sldId="273"/>
            <ac:spMk id="46" creationId="{330EC729-C02A-46FA-BD06-FC33DC15A572}"/>
          </ac:spMkLst>
        </pc:spChg>
        <pc:spChg chg="mod">
          <ac:chgData name="Scott DeLoach" userId="e5ffe5c9-f8d4-4681-b92f-ad7c997ba6a6" providerId="ADAL" clId="{E7F2A317-B1AB-4F9E-B9BD-06D6689FC33A}" dt="2020-01-28T21:59:06.390" v="2460" actId="14861"/>
          <ac:spMkLst>
            <pc:docMk/>
            <pc:sldMk cId="2305185657" sldId="273"/>
            <ac:spMk id="47" creationId="{7B69C315-F61B-4E67-B76D-E7FC448712E4}"/>
          </ac:spMkLst>
        </pc:spChg>
        <pc:cxnChg chg="mod">
          <ac:chgData name="Scott DeLoach" userId="e5ffe5c9-f8d4-4681-b92f-ad7c997ba6a6" providerId="ADAL" clId="{E7F2A317-B1AB-4F9E-B9BD-06D6689FC33A}" dt="2020-01-28T22:00:50.913" v="2468" actId="14861"/>
          <ac:cxnSpMkLst>
            <pc:docMk/>
            <pc:sldMk cId="2305185657" sldId="273"/>
            <ac:cxnSpMk id="18" creationId="{46402E9F-FA36-4D7F-AD9E-454F5A55118A}"/>
          </ac:cxnSpMkLst>
        </pc:cxnChg>
        <pc:cxnChg chg="mod">
          <ac:chgData name="Scott DeLoach" userId="e5ffe5c9-f8d4-4681-b92f-ad7c997ba6a6" providerId="ADAL" clId="{E7F2A317-B1AB-4F9E-B9BD-06D6689FC33A}" dt="2020-01-28T22:00:50.913" v="2468" actId="14861"/>
          <ac:cxnSpMkLst>
            <pc:docMk/>
            <pc:sldMk cId="2305185657" sldId="273"/>
            <ac:cxnSpMk id="48" creationId="{BB8ECE9C-261E-466A-A9C7-895170320632}"/>
          </ac:cxnSpMkLst>
        </pc:cxnChg>
        <pc:cxnChg chg="mod">
          <ac:chgData name="Scott DeLoach" userId="e5ffe5c9-f8d4-4681-b92f-ad7c997ba6a6" providerId="ADAL" clId="{E7F2A317-B1AB-4F9E-B9BD-06D6689FC33A}" dt="2020-01-28T22:00:50.913" v="2468" actId="14861"/>
          <ac:cxnSpMkLst>
            <pc:docMk/>
            <pc:sldMk cId="2305185657" sldId="273"/>
            <ac:cxnSpMk id="105" creationId="{854CF708-B594-4DB2-9C00-0E9AE3CC1D40}"/>
          </ac:cxnSpMkLst>
        </pc:cxnChg>
      </pc:sldChg>
      <pc:sldChg chg="modSp add modNotesTx">
        <pc:chgData name="Scott DeLoach" userId="e5ffe5c9-f8d4-4681-b92f-ad7c997ba6a6" providerId="ADAL" clId="{E7F2A317-B1AB-4F9E-B9BD-06D6689FC33A}" dt="2020-01-28T22:07:53.233" v="3399" actId="20577"/>
        <pc:sldMkLst>
          <pc:docMk/>
          <pc:sldMk cId="1566309993" sldId="274"/>
        </pc:sldMkLst>
        <pc:spChg chg="mod">
          <ac:chgData name="Scott DeLoach" userId="e5ffe5c9-f8d4-4681-b92f-ad7c997ba6a6" providerId="ADAL" clId="{E7F2A317-B1AB-4F9E-B9BD-06D6689FC33A}" dt="2020-01-28T21:59:28.579" v="2461" actId="14861"/>
          <ac:spMkLst>
            <pc:docMk/>
            <pc:sldMk cId="1566309993" sldId="274"/>
            <ac:spMk id="56" creationId="{4F41DBB2-63A7-408F-B983-3189F600CAD6}"/>
          </ac:spMkLst>
        </pc:spChg>
        <pc:spChg chg="mod">
          <ac:chgData name="Scott DeLoach" userId="e5ffe5c9-f8d4-4681-b92f-ad7c997ba6a6" providerId="ADAL" clId="{E7F2A317-B1AB-4F9E-B9BD-06D6689FC33A}" dt="2020-01-28T21:59:49.003" v="2463" actId="14861"/>
          <ac:spMkLst>
            <pc:docMk/>
            <pc:sldMk cId="1566309993" sldId="274"/>
            <ac:spMk id="57" creationId="{7A5E8D71-DE2C-4AA2-8076-F9DF4CD7CEC2}"/>
          </ac:spMkLst>
        </pc:spChg>
        <pc:spChg chg="mod">
          <ac:chgData name="Scott DeLoach" userId="e5ffe5c9-f8d4-4681-b92f-ad7c997ba6a6" providerId="ADAL" clId="{E7F2A317-B1AB-4F9E-B9BD-06D6689FC33A}" dt="2020-01-28T21:59:53.988" v="2464" actId="14861"/>
          <ac:spMkLst>
            <pc:docMk/>
            <pc:sldMk cId="1566309993" sldId="274"/>
            <ac:spMk id="58" creationId="{63FD2AE0-B598-4491-8F3F-37710CD56C1F}"/>
          </ac:spMkLst>
        </pc:spChg>
        <pc:cxnChg chg="mod">
          <ac:chgData name="Scott DeLoach" userId="e5ffe5c9-f8d4-4681-b92f-ad7c997ba6a6" providerId="ADAL" clId="{E7F2A317-B1AB-4F9E-B9BD-06D6689FC33A}" dt="2020-01-28T22:01:09.568" v="2469" actId="14861"/>
          <ac:cxnSpMkLst>
            <pc:docMk/>
            <pc:sldMk cId="1566309993" sldId="274"/>
            <ac:cxnSpMk id="74" creationId="{EB7A9CF1-A687-4771-844E-119EE72F79CA}"/>
          </ac:cxnSpMkLst>
        </pc:cxnChg>
        <pc:cxnChg chg="mod">
          <ac:chgData name="Scott DeLoach" userId="e5ffe5c9-f8d4-4681-b92f-ad7c997ba6a6" providerId="ADAL" clId="{E7F2A317-B1AB-4F9E-B9BD-06D6689FC33A}" dt="2020-01-28T22:01:09.568" v="2469" actId="14861"/>
          <ac:cxnSpMkLst>
            <pc:docMk/>
            <pc:sldMk cId="1566309993" sldId="274"/>
            <ac:cxnSpMk id="77" creationId="{3CF9E892-0873-4AF0-B32B-8C4ECBD06BE5}"/>
          </ac:cxnSpMkLst>
        </pc:cxnChg>
        <pc:cxnChg chg="mod">
          <ac:chgData name="Scott DeLoach" userId="e5ffe5c9-f8d4-4681-b92f-ad7c997ba6a6" providerId="ADAL" clId="{E7F2A317-B1AB-4F9E-B9BD-06D6689FC33A}" dt="2020-01-28T22:01:09.568" v="2469" actId="14861"/>
          <ac:cxnSpMkLst>
            <pc:docMk/>
            <pc:sldMk cId="1566309993" sldId="274"/>
            <ac:cxnSpMk id="80" creationId="{067344E8-9E6D-4329-8A60-DA18132E019A}"/>
          </ac:cxnSpMkLst>
        </pc:cxnChg>
        <pc:cxnChg chg="mod">
          <ac:chgData name="Scott DeLoach" userId="e5ffe5c9-f8d4-4681-b92f-ad7c997ba6a6" providerId="ADAL" clId="{E7F2A317-B1AB-4F9E-B9BD-06D6689FC33A}" dt="2020-01-28T22:01:09.568" v="2469" actId="14861"/>
          <ac:cxnSpMkLst>
            <pc:docMk/>
            <pc:sldMk cId="1566309993" sldId="274"/>
            <ac:cxnSpMk id="83" creationId="{5AD84311-BF31-4CF9-BC12-44F425FECFD5}"/>
          </ac:cxnSpMkLst>
        </pc:cxnChg>
      </pc:sldChg>
      <pc:sldChg chg="modSp add modNotesTx">
        <pc:chgData name="Scott DeLoach" userId="e5ffe5c9-f8d4-4681-b92f-ad7c997ba6a6" providerId="ADAL" clId="{E7F2A317-B1AB-4F9E-B9BD-06D6689FC33A}" dt="2020-01-28T22:08:24.069" v="3489" actId="20577"/>
        <pc:sldMkLst>
          <pc:docMk/>
          <pc:sldMk cId="282360525" sldId="275"/>
        </pc:sldMkLst>
        <pc:spChg chg="mod">
          <ac:chgData name="Scott DeLoach" userId="e5ffe5c9-f8d4-4681-b92f-ad7c997ba6a6" providerId="ADAL" clId="{E7F2A317-B1AB-4F9E-B9BD-06D6689FC33A}" dt="2020-01-28T22:00:22.462" v="2466" actId="14861"/>
          <ac:spMkLst>
            <pc:docMk/>
            <pc:sldMk cId="282360525" sldId="275"/>
            <ac:spMk id="20" creationId="{45D3B39F-AC83-4837-9FE1-16B182A288D6}"/>
          </ac:spMkLst>
        </pc:spChg>
        <pc:spChg chg="mod">
          <ac:chgData name="Scott DeLoach" userId="e5ffe5c9-f8d4-4681-b92f-ad7c997ba6a6" providerId="ADAL" clId="{E7F2A317-B1AB-4F9E-B9BD-06D6689FC33A}" dt="2020-01-28T22:00:04.108" v="2465" actId="14861"/>
          <ac:spMkLst>
            <pc:docMk/>
            <pc:sldMk cId="282360525" sldId="275"/>
            <ac:spMk id="58" creationId="{63FD2AE0-B598-4491-8F3F-37710CD56C1F}"/>
          </ac:spMkLst>
        </pc:spChg>
        <pc:spChg chg="mod">
          <ac:chgData name="Scott DeLoach" userId="e5ffe5c9-f8d4-4681-b92f-ad7c997ba6a6" providerId="ADAL" clId="{E7F2A317-B1AB-4F9E-B9BD-06D6689FC33A}" dt="2020-01-28T22:00:04.108" v="2465" actId="14861"/>
          <ac:spMkLst>
            <pc:docMk/>
            <pc:sldMk cId="282360525" sldId="275"/>
            <ac:spMk id="59" creationId="{693E885F-146E-4547-B8D4-85956A3CDD91}"/>
          </ac:spMkLst>
        </pc:spChg>
        <pc:cxnChg chg="mod">
          <ac:chgData name="Scott DeLoach" userId="e5ffe5c9-f8d4-4681-b92f-ad7c997ba6a6" providerId="ADAL" clId="{E7F2A317-B1AB-4F9E-B9BD-06D6689FC33A}" dt="2020-01-28T22:01:48.031" v="2471" actId="14861"/>
          <ac:cxnSpMkLst>
            <pc:docMk/>
            <pc:sldMk cId="282360525" sldId="275"/>
            <ac:cxnSpMk id="16" creationId="{861C5DDF-B804-40EF-9838-138EB79487AD}"/>
          </ac:cxnSpMkLst>
        </pc:cxnChg>
        <pc:cxnChg chg="mod">
          <ac:chgData name="Scott DeLoach" userId="e5ffe5c9-f8d4-4681-b92f-ad7c997ba6a6" providerId="ADAL" clId="{E7F2A317-B1AB-4F9E-B9BD-06D6689FC33A}" dt="2020-01-28T22:01:28.026" v="2470" actId="14861"/>
          <ac:cxnSpMkLst>
            <pc:docMk/>
            <pc:sldMk cId="282360525" sldId="275"/>
            <ac:cxnSpMk id="89" creationId="{F69A3A31-4A91-4D1E-9444-71777643F44A}"/>
          </ac:cxnSpMkLst>
        </pc:cxnChg>
        <pc:cxnChg chg="mod">
          <ac:chgData name="Scott DeLoach" userId="e5ffe5c9-f8d4-4681-b92f-ad7c997ba6a6" providerId="ADAL" clId="{E7F2A317-B1AB-4F9E-B9BD-06D6689FC33A}" dt="2020-01-28T22:01:28.026" v="2470" actId="14861"/>
          <ac:cxnSpMkLst>
            <pc:docMk/>
            <pc:sldMk cId="282360525" sldId="275"/>
            <ac:cxnSpMk id="95" creationId="{466EF604-B031-48A7-8C1A-EF6A6082CC9F}"/>
          </ac:cxnSpMkLst>
        </pc:cxnChg>
        <pc:cxnChg chg="mod">
          <ac:chgData name="Scott DeLoach" userId="e5ffe5c9-f8d4-4681-b92f-ad7c997ba6a6" providerId="ADAL" clId="{E7F2A317-B1AB-4F9E-B9BD-06D6689FC33A}" dt="2020-01-28T22:01:28.026" v="2470" actId="14861"/>
          <ac:cxnSpMkLst>
            <pc:docMk/>
            <pc:sldMk cId="282360525" sldId="275"/>
            <ac:cxnSpMk id="98" creationId="{99A28700-6F96-4D44-A424-D3A9B5182CF1}"/>
          </ac:cxnSpMkLst>
        </pc:cxnChg>
      </pc:sldChg>
      <pc:sldChg chg="modSp add modNotesTx">
        <pc:chgData name="Scott DeLoach" userId="e5ffe5c9-f8d4-4681-b92f-ad7c997ba6a6" providerId="ADAL" clId="{E7F2A317-B1AB-4F9E-B9BD-06D6689FC33A}" dt="2020-01-28T22:08:58.701" v="3598" actId="20577"/>
        <pc:sldMkLst>
          <pc:docMk/>
          <pc:sldMk cId="3595792953" sldId="276"/>
        </pc:sldMkLst>
        <pc:cxnChg chg="mod">
          <ac:chgData name="Scott DeLoach" userId="e5ffe5c9-f8d4-4681-b92f-ad7c997ba6a6" providerId="ADAL" clId="{E7F2A317-B1AB-4F9E-B9BD-06D6689FC33A}" dt="2020-01-28T22:01:57.462" v="2472" actId="14861"/>
          <ac:cxnSpMkLst>
            <pc:docMk/>
            <pc:sldMk cId="3595792953" sldId="276"/>
            <ac:cxnSpMk id="18" creationId="{46402E9F-FA36-4D7F-AD9E-454F5A55118A}"/>
          </ac:cxnSpMkLst>
        </pc:cxnChg>
        <pc:cxnChg chg="mod">
          <ac:chgData name="Scott DeLoach" userId="e5ffe5c9-f8d4-4681-b92f-ad7c997ba6a6" providerId="ADAL" clId="{E7F2A317-B1AB-4F9E-B9BD-06D6689FC33A}" dt="2020-01-28T22:01:57.462" v="2472" actId="14861"/>
          <ac:cxnSpMkLst>
            <pc:docMk/>
            <pc:sldMk cId="3595792953" sldId="276"/>
            <ac:cxnSpMk id="101" creationId="{2EDC0E64-C67D-4FE7-A1A4-82A807F7460B}"/>
          </ac:cxnSpMkLst>
        </pc:cxnChg>
      </pc:sldChg>
      <pc:sldChg chg="modSp add modNotesTx">
        <pc:chgData name="Scott DeLoach" userId="e5ffe5c9-f8d4-4681-b92f-ad7c997ba6a6" providerId="ADAL" clId="{E7F2A317-B1AB-4F9E-B9BD-06D6689FC33A}" dt="2020-01-28T22:11:56.708" v="4045" actId="20577"/>
        <pc:sldMkLst>
          <pc:docMk/>
          <pc:sldMk cId="3586910789" sldId="277"/>
        </pc:sldMkLst>
        <pc:cxnChg chg="mod">
          <ac:chgData name="Scott DeLoach" userId="e5ffe5c9-f8d4-4681-b92f-ad7c997ba6a6" providerId="ADAL" clId="{E7F2A317-B1AB-4F9E-B9BD-06D6689FC33A}" dt="2020-01-28T22:02:05.491" v="2473" actId="14861"/>
          <ac:cxnSpMkLst>
            <pc:docMk/>
            <pc:sldMk cId="3586910789" sldId="277"/>
            <ac:cxnSpMk id="16" creationId="{861C5DDF-B804-40EF-9838-138EB79487AD}"/>
          </ac:cxnSpMkLst>
        </pc:cxnChg>
      </pc:sldChg>
      <pc:sldChg chg="add del">
        <pc:chgData name="Scott DeLoach" userId="e5ffe5c9-f8d4-4681-b92f-ad7c997ba6a6" providerId="ADAL" clId="{E7F2A317-B1AB-4F9E-B9BD-06D6689FC33A}" dt="2020-01-28T22:10:08.950" v="3731" actId="47"/>
        <pc:sldMkLst>
          <pc:docMk/>
          <pc:sldMk cId="60560947" sldId="278"/>
        </pc:sldMkLst>
      </pc:sldChg>
      <pc:sldChg chg="add del">
        <pc:chgData name="Scott DeLoach" userId="e5ffe5c9-f8d4-4681-b92f-ad7c997ba6a6" providerId="ADAL" clId="{E7F2A317-B1AB-4F9E-B9BD-06D6689FC33A}" dt="2020-01-28T22:02:15.940" v="2474" actId="47"/>
        <pc:sldMkLst>
          <pc:docMk/>
          <pc:sldMk cId="1709788790" sldId="278"/>
        </pc:sldMkLst>
      </pc:sldChg>
      <pc:sldChg chg="add del">
        <pc:chgData name="Scott DeLoach" userId="e5ffe5c9-f8d4-4681-b92f-ad7c997ba6a6" providerId="ADAL" clId="{E7F2A317-B1AB-4F9E-B9BD-06D6689FC33A}" dt="2020-01-28T22:02:15.940" v="2474" actId="47"/>
        <pc:sldMkLst>
          <pc:docMk/>
          <pc:sldMk cId="738739768" sldId="279"/>
        </pc:sldMkLst>
      </pc:sldChg>
      <pc:sldChg chg="add del">
        <pc:chgData name="Scott DeLoach" userId="e5ffe5c9-f8d4-4681-b92f-ad7c997ba6a6" providerId="ADAL" clId="{E7F2A317-B1AB-4F9E-B9BD-06D6689FC33A}" dt="2020-01-28T22:02:15.940" v="2474" actId="47"/>
        <pc:sldMkLst>
          <pc:docMk/>
          <pc:sldMk cId="4131597180" sldId="280"/>
        </pc:sldMkLst>
      </pc:sldChg>
      <pc:sldChg chg="add del">
        <pc:chgData name="Scott DeLoach" userId="e5ffe5c9-f8d4-4681-b92f-ad7c997ba6a6" providerId="ADAL" clId="{E7F2A317-B1AB-4F9E-B9BD-06D6689FC33A}" dt="2020-01-28T22:02:15.940" v="2474" actId="47"/>
        <pc:sldMkLst>
          <pc:docMk/>
          <pc:sldMk cId="3244955249"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389C0-F8B9-420B-9797-34EC28597D7C}" type="datetimeFigureOut">
              <a:rPr lang="en-US" smtClean="0"/>
              <a:t>1/28/2020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38D14-699C-41C7-9F71-9AB5B6DFBBAC}" type="slidenum">
              <a:rPr lang="en-US" smtClean="0"/>
              <a:t>‹#›</a:t>
            </a:fld>
            <a:endParaRPr lang="en-US" dirty="0"/>
          </a:p>
        </p:txBody>
      </p:sp>
    </p:spTree>
    <p:extLst>
      <p:ext uri="{BB962C8B-B14F-4D97-AF65-F5344CB8AC3E}">
        <p14:creationId xmlns:p14="http://schemas.microsoft.com/office/powerpoint/2010/main" val="3561251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replace Min with the value 1.</a:t>
            </a:r>
          </a:p>
        </p:txBody>
      </p:sp>
      <p:sp>
        <p:nvSpPr>
          <p:cNvPr id="4" name="Slide Number Placeholder 3"/>
          <p:cNvSpPr>
            <a:spLocks noGrp="1"/>
          </p:cNvSpPr>
          <p:nvPr>
            <p:ph type="sldNum" sz="quarter" idx="5"/>
          </p:nvPr>
        </p:nvSpPr>
        <p:spPr/>
        <p:txBody>
          <a:bodyPr/>
          <a:lstStyle/>
          <a:p>
            <a:fld id="{13138D14-699C-41C7-9F71-9AB5B6DFBBAC}" type="slidenum">
              <a:rPr lang="en-US" smtClean="0"/>
              <a:t>10</a:t>
            </a:fld>
            <a:endParaRPr lang="en-US" dirty="0"/>
          </a:p>
        </p:txBody>
      </p:sp>
    </p:spTree>
    <p:extLst>
      <p:ext uri="{BB962C8B-B14F-4D97-AF65-F5344CB8AC3E}">
        <p14:creationId xmlns:p14="http://schemas.microsoft.com/office/powerpoint/2010/main" val="3910752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increment Counter to 5 and compare item 5 in the List against Min and Max.</a:t>
            </a:r>
          </a:p>
        </p:txBody>
      </p:sp>
      <p:sp>
        <p:nvSpPr>
          <p:cNvPr id="4" name="Slide Number Placeholder 3"/>
          <p:cNvSpPr>
            <a:spLocks noGrp="1"/>
          </p:cNvSpPr>
          <p:nvPr>
            <p:ph type="sldNum" sz="quarter" idx="5"/>
          </p:nvPr>
        </p:nvSpPr>
        <p:spPr/>
        <p:txBody>
          <a:bodyPr/>
          <a:lstStyle/>
          <a:p>
            <a:fld id="{13138D14-699C-41C7-9F71-9AB5B6DFBBAC}" type="slidenum">
              <a:rPr lang="en-US" smtClean="0"/>
              <a:t>11</a:t>
            </a:fld>
            <a:endParaRPr lang="en-US" dirty="0"/>
          </a:p>
        </p:txBody>
      </p:sp>
    </p:spTree>
    <p:extLst>
      <p:ext uri="{BB962C8B-B14F-4D97-AF65-F5344CB8AC3E}">
        <p14:creationId xmlns:p14="http://schemas.microsoft.com/office/powerpoint/2010/main" val="566079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value in item 5 of the List is 9, which is greater than the old value of Max, which was only 6. We store the value 9 in Max and move on.</a:t>
            </a:r>
          </a:p>
        </p:txBody>
      </p:sp>
      <p:sp>
        <p:nvSpPr>
          <p:cNvPr id="4" name="Slide Number Placeholder 3"/>
          <p:cNvSpPr>
            <a:spLocks noGrp="1"/>
          </p:cNvSpPr>
          <p:nvPr>
            <p:ph type="sldNum" sz="quarter" idx="5"/>
          </p:nvPr>
        </p:nvSpPr>
        <p:spPr/>
        <p:txBody>
          <a:bodyPr/>
          <a:lstStyle/>
          <a:p>
            <a:fld id="{13138D14-699C-41C7-9F71-9AB5B6DFBBAC}" type="slidenum">
              <a:rPr lang="en-US" smtClean="0"/>
              <a:t>12</a:t>
            </a:fld>
            <a:endParaRPr lang="en-US" dirty="0"/>
          </a:p>
        </p:txBody>
      </p:sp>
    </p:spTree>
    <p:extLst>
      <p:ext uri="{BB962C8B-B14F-4D97-AF65-F5344CB8AC3E}">
        <p14:creationId xmlns:p14="http://schemas.microsoft.com/office/powerpoint/2010/main" val="983835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increment Counter to 6, which is our last item in List. </a:t>
            </a:r>
          </a:p>
        </p:txBody>
      </p:sp>
      <p:sp>
        <p:nvSpPr>
          <p:cNvPr id="4" name="Slide Number Placeholder 3"/>
          <p:cNvSpPr>
            <a:spLocks noGrp="1"/>
          </p:cNvSpPr>
          <p:nvPr>
            <p:ph type="sldNum" sz="quarter" idx="5"/>
          </p:nvPr>
        </p:nvSpPr>
        <p:spPr/>
        <p:txBody>
          <a:bodyPr/>
          <a:lstStyle/>
          <a:p>
            <a:fld id="{13138D14-699C-41C7-9F71-9AB5B6DFBBAC}" type="slidenum">
              <a:rPr lang="en-US" smtClean="0"/>
              <a:t>13</a:t>
            </a:fld>
            <a:endParaRPr lang="en-US" dirty="0"/>
          </a:p>
        </p:txBody>
      </p:sp>
    </p:spTree>
    <p:extLst>
      <p:ext uri="{BB962C8B-B14F-4D97-AF65-F5344CB8AC3E}">
        <p14:creationId xmlns:p14="http://schemas.microsoft.com/office/powerpoint/2010/main" val="2546781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value of item 6 is 0, we replace Min with 0.</a:t>
            </a:r>
          </a:p>
        </p:txBody>
      </p:sp>
      <p:sp>
        <p:nvSpPr>
          <p:cNvPr id="4" name="Slide Number Placeholder 3"/>
          <p:cNvSpPr>
            <a:spLocks noGrp="1"/>
          </p:cNvSpPr>
          <p:nvPr>
            <p:ph type="sldNum" sz="quarter" idx="5"/>
          </p:nvPr>
        </p:nvSpPr>
        <p:spPr/>
        <p:txBody>
          <a:bodyPr/>
          <a:lstStyle/>
          <a:p>
            <a:fld id="{13138D14-699C-41C7-9F71-9AB5B6DFBBAC}" type="slidenum">
              <a:rPr lang="en-US" smtClean="0"/>
              <a:t>14</a:t>
            </a:fld>
            <a:endParaRPr lang="en-US" dirty="0"/>
          </a:p>
        </p:txBody>
      </p:sp>
    </p:spTree>
    <p:extLst>
      <p:ext uri="{BB962C8B-B14F-4D97-AF65-F5344CB8AC3E}">
        <p14:creationId xmlns:p14="http://schemas.microsoft.com/office/powerpoint/2010/main" val="3549947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we have effectively stepped through each item in the list and saved the minimum and maximum values from the list.</a:t>
            </a:r>
          </a:p>
        </p:txBody>
      </p:sp>
      <p:sp>
        <p:nvSpPr>
          <p:cNvPr id="4" name="Slide Number Placeholder 3"/>
          <p:cNvSpPr>
            <a:spLocks noGrp="1"/>
          </p:cNvSpPr>
          <p:nvPr>
            <p:ph type="sldNum" sz="quarter" idx="5"/>
          </p:nvPr>
        </p:nvSpPr>
        <p:spPr/>
        <p:txBody>
          <a:bodyPr/>
          <a:lstStyle/>
          <a:p>
            <a:fld id="{13138D14-699C-41C7-9F71-9AB5B6DFBBAC}" type="slidenum">
              <a:rPr lang="en-US" smtClean="0"/>
              <a:t>15</a:t>
            </a:fld>
            <a:endParaRPr lang="en-US" dirty="0"/>
          </a:p>
        </p:txBody>
      </p:sp>
    </p:spTree>
    <p:extLst>
      <p:ext uri="{BB962C8B-B14F-4D97-AF65-F5344CB8AC3E}">
        <p14:creationId xmlns:p14="http://schemas.microsoft.com/office/powerpoint/2010/main" val="4159293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 flowchart depicting the algorithm we just used to find the min and max values.</a:t>
            </a:r>
          </a:p>
        </p:txBody>
      </p:sp>
      <p:sp>
        <p:nvSpPr>
          <p:cNvPr id="4" name="Slide Number Placeholder 3"/>
          <p:cNvSpPr>
            <a:spLocks noGrp="1"/>
          </p:cNvSpPr>
          <p:nvPr>
            <p:ph type="sldNum" sz="quarter" idx="5"/>
          </p:nvPr>
        </p:nvSpPr>
        <p:spPr/>
        <p:txBody>
          <a:bodyPr/>
          <a:lstStyle/>
          <a:p>
            <a:fld id="{13138D14-699C-41C7-9F71-9AB5B6DFBBAC}" type="slidenum">
              <a:rPr lang="en-US" smtClean="0"/>
              <a:t>16</a:t>
            </a:fld>
            <a:endParaRPr lang="en-US" dirty="0"/>
          </a:p>
        </p:txBody>
      </p:sp>
    </p:spTree>
    <p:extLst>
      <p:ext uri="{BB962C8B-B14F-4D97-AF65-F5344CB8AC3E}">
        <p14:creationId xmlns:p14="http://schemas.microsoft.com/office/powerpoint/2010/main" val="2464160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assume we start with N numbers in a list. We use a for loop to loop through each item in the list and use a temporary variable called Value to hold the current value we are examining in the list.</a:t>
            </a:r>
          </a:p>
          <a:p>
            <a:endParaRPr lang="en-US" dirty="0"/>
          </a:p>
          <a:p>
            <a:r>
              <a:rPr lang="en-US" dirty="0"/>
              <a:t>If this is the first item in the list, then we know we haven’t been through the list yet, so we need to initialize the values of Max and Min.</a:t>
            </a:r>
          </a:p>
        </p:txBody>
      </p:sp>
      <p:sp>
        <p:nvSpPr>
          <p:cNvPr id="4" name="Slide Number Placeholder 3"/>
          <p:cNvSpPr>
            <a:spLocks noGrp="1"/>
          </p:cNvSpPr>
          <p:nvPr>
            <p:ph type="sldNum" sz="quarter" idx="5"/>
          </p:nvPr>
        </p:nvSpPr>
        <p:spPr/>
        <p:txBody>
          <a:bodyPr/>
          <a:lstStyle/>
          <a:p>
            <a:fld id="{13138D14-699C-41C7-9F71-9AB5B6DFBBAC}" type="slidenum">
              <a:rPr lang="en-US" smtClean="0"/>
              <a:t>17</a:t>
            </a:fld>
            <a:endParaRPr lang="en-US" dirty="0"/>
          </a:p>
        </p:txBody>
      </p:sp>
    </p:spTree>
    <p:extLst>
      <p:ext uri="{BB962C8B-B14F-4D97-AF65-F5344CB8AC3E}">
        <p14:creationId xmlns:p14="http://schemas.microsoft.com/office/powerpoint/2010/main" val="3259812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set both Min and Max to the value from the list and then loop back to our for list counter.</a:t>
            </a:r>
          </a:p>
        </p:txBody>
      </p:sp>
      <p:sp>
        <p:nvSpPr>
          <p:cNvPr id="4" name="Slide Number Placeholder 3"/>
          <p:cNvSpPr>
            <a:spLocks noGrp="1"/>
          </p:cNvSpPr>
          <p:nvPr>
            <p:ph type="sldNum" sz="quarter" idx="5"/>
          </p:nvPr>
        </p:nvSpPr>
        <p:spPr/>
        <p:txBody>
          <a:bodyPr/>
          <a:lstStyle/>
          <a:p>
            <a:fld id="{13138D14-699C-41C7-9F71-9AB5B6DFBBAC}" type="slidenum">
              <a:rPr lang="en-US" smtClean="0"/>
              <a:t>18</a:t>
            </a:fld>
            <a:endParaRPr lang="en-US" dirty="0"/>
          </a:p>
        </p:txBody>
      </p:sp>
    </p:spTree>
    <p:extLst>
      <p:ext uri="{BB962C8B-B14F-4D97-AF65-F5344CB8AC3E}">
        <p14:creationId xmlns:p14="http://schemas.microsoft.com/office/powerpoint/2010/main" val="1823576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Counter is not equal to 1, then we know we have already initialized Min and Max.</a:t>
            </a:r>
          </a:p>
          <a:p>
            <a:endParaRPr lang="en-US" dirty="0"/>
          </a:p>
          <a:p>
            <a:r>
              <a:rPr lang="en-US" dirty="0"/>
              <a:t>Thus, now we compare the value to Max. If it is greater to Max, then we store the value in Max.</a:t>
            </a:r>
          </a:p>
        </p:txBody>
      </p:sp>
      <p:sp>
        <p:nvSpPr>
          <p:cNvPr id="4" name="Slide Number Placeholder 3"/>
          <p:cNvSpPr>
            <a:spLocks noGrp="1"/>
          </p:cNvSpPr>
          <p:nvPr>
            <p:ph type="sldNum" sz="quarter" idx="5"/>
          </p:nvPr>
        </p:nvSpPr>
        <p:spPr/>
        <p:txBody>
          <a:bodyPr/>
          <a:lstStyle/>
          <a:p>
            <a:fld id="{13138D14-699C-41C7-9F71-9AB5B6DFBBAC}" type="slidenum">
              <a:rPr lang="en-US" smtClean="0"/>
              <a:t>19</a:t>
            </a:fld>
            <a:endParaRPr lang="en-US" dirty="0"/>
          </a:p>
        </p:txBody>
      </p:sp>
    </p:spTree>
    <p:extLst>
      <p:ext uri="{BB962C8B-B14F-4D97-AF65-F5344CB8AC3E}">
        <p14:creationId xmlns:p14="http://schemas.microsoft.com/office/powerpoint/2010/main" val="4266197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section, we will develop two different algorithms for finding the maximum and minimum numbers from a list of in numbers. First, we will look at an algorithm that looks at each number individually and keeps track of the minimum and maximum found so far in the list. </a:t>
            </a:r>
          </a:p>
          <a:p>
            <a:endParaRPr lang="en-US" dirty="0"/>
          </a:p>
          <a:p>
            <a:r>
              <a:rPr lang="en-US" dirty="0"/>
              <a:t>To perform this algorithm, we will need to have our list as shown on the left. In this example, our list has 6 numbers in it. We also need a ‘counter’ to keep track of where we are in the list, and the ‘Min’ and ‘Max’ variables which will keep track of the minimum and maximum values we have found so far in the list. </a:t>
            </a:r>
          </a:p>
        </p:txBody>
      </p:sp>
      <p:sp>
        <p:nvSpPr>
          <p:cNvPr id="4" name="Slide Number Placeholder 3"/>
          <p:cNvSpPr>
            <a:spLocks noGrp="1"/>
          </p:cNvSpPr>
          <p:nvPr>
            <p:ph type="sldNum" sz="quarter" idx="5"/>
          </p:nvPr>
        </p:nvSpPr>
        <p:spPr/>
        <p:txBody>
          <a:bodyPr/>
          <a:lstStyle/>
          <a:p>
            <a:fld id="{13138D14-699C-41C7-9F71-9AB5B6DFBBAC}" type="slidenum">
              <a:rPr lang="en-US" smtClean="0"/>
              <a:t>2</a:t>
            </a:fld>
            <a:endParaRPr lang="en-US" dirty="0"/>
          </a:p>
        </p:txBody>
      </p:sp>
    </p:spTree>
    <p:extLst>
      <p:ext uri="{BB962C8B-B14F-4D97-AF65-F5344CB8AC3E}">
        <p14:creationId xmlns:p14="http://schemas.microsoft.com/office/powerpoint/2010/main" val="3764953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check whether the value is less than Min. If it is, we store the value in Min.</a:t>
            </a:r>
          </a:p>
        </p:txBody>
      </p:sp>
      <p:sp>
        <p:nvSpPr>
          <p:cNvPr id="4" name="Slide Number Placeholder 3"/>
          <p:cNvSpPr>
            <a:spLocks noGrp="1"/>
          </p:cNvSpPr>
          <p:nvPr>
            <p:ph type="sldNum" sz="quarter" idx="5"/>
          </p:nvPr>
        </p:nvSpPr>
        <p:spPr/>
        <p:txBody>
          <a:bodyPr/>
          <a:lstStyle/>
          <a:p>
            <a:fld id="{13138D14-699C-41C7-9F71-9AB5B6DFBBAC}" type="slidenum">
              <a:rPr lang="en-US" smtClean="0"/>
              <a:t>20</a:t>
            </a:fld>
            <a:endParaRPr lang="en-US" dirty="0"/>
          </a:p>
        </p:txBody>
      </p:sp>
    </p:spTree>
    <p:extLst>
      <p:ext uri="{BB962C8B-B14F-4D97-AF65-F5344CB8AC3E}">
        <p14:creationId xmlns:p14="http://schemas.microsoft.com/office/powerpoint/2010/main" val="393148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loop back to the top of the for loop and increment Counter.</a:t>
            </a:r>
          </a:p>
        </p:txBody>
      </p:sp>
      <p:sp>
        <p:nvSpPr>
          <p:cNvPr id="4" name="Slide Number Placeholder 3"/>
          <p:cNvSpPr>
            <a:spLocks noGrp="1"/>
          </p:cNvSpPr>
          <p:nvPr>
            <p:ph type="sldNum" sz="quarter" idx="5"/>
          </p:nvPr>
        </p:nvSpPr>
        <p:spPr/>
        <p:txBody>
          <a:bodyPr/>
          <a:lstStyle/>
          <a:p>
            <a:fld id="{13138D14-699C-41C7-9F71-9AB5B6DFBBAC}" type="slidenum">
              <a:rPr lang="en-US" smtClean="0"/>
              <a:t>21</a:t>
            </a:fld>
            <a:endParaRPr lang="en-US" dirty="0"/>
          </a:p>
        </p:txBody>
      </p:sp>
    </p:spTree>
    <p:extLst>
      <p:ext uri="{BB962C8B-B14F-4D97-AF65-F5344CB8AC3E}">
        <p14:creationId xmlns:p14="http://schemas.microsoft.com/office/powerpoint/2010/main" val="2554203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have looped through each item in the List – setting Min and Max as appropriate – we are done, and our algorithm exits.</a:t>
            </a:r>
          </a:p>
          <a:p>
            <a:endParaRPr lang="en-US" dirty="0"/>
          </a:p>
          <a:p>
            <a:r>
              <a:rPr lang="en-US" dirty="0"/>
              <a:t>[pause]</a:t>
            </a:r>
          </a:p>
          <a:p>
            <a:endParaRPr lang="en-US" dirty="0"/>
          </a:p>
          <a:p>
            <a:r>
              <a:rPr lang="en-US" dirty="0"/>
              <a:t>In this video, we have seen how we can step through items in a list in a linear fashion to find the minimum and maximum values in the list. We also converted that process to an algorithm we can use to create a program to do that automatically for us.</a:t>
            </a:r>
          </a:p>
        </p:txBody>
      </p:sp>
      <p:sp>
        <p:nvSpPr>
          <p:cNvPr id="4" name="Slide Number Placeholder 3"/>
          <p:cNvSpPr>
            <a:spLocks noGrp="1"/>
          </p:cNvSpPr>
          <p:nvPr>
            <p:ph type="sldNum" sz="quarter" idx="5"/>
          </p:nvPr>
        </p:nvSpPr>
        <p:spPr/>
        <p:txBody>
          <a:bodyPr/>
          <a:lstStyle/>
          <a:p>
            <a:fld id="{13138D14-699C-41C7-9F71-9AB5B6DFBBAC}" type="slidenum">
              <a:rPr lang="en-US" smtClean="0"/>
              <a:t>22</a:t>
            </a:fld>
            <a:endParaRPr lang="en-US" dirty="0"/>
          </a:p>
        </p:txBody>
      </p:sp>
    </p:spTree>
    <p:extLst>
      <p:ext uri="{BB962C8B-B14F-4D97-AF65-F5344CB8AC3E}">
        <p14:creationId xmlns:p14="http://schemas.microsoft.com/office/powerpoint/2010/main" val="2081262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initialize our algorithm by setting counter to one period affectively, this points at the first item in our list. </a:t>
            </a:r>
          </a:p>
        </p:txBody>
      </p:sp>
      <p:sp>
        <p:nvSpPr>
          <p:cNvPr id="4" name="Slide Number Placeholder 3"/>
          <p:cNvSpPr>
            <a:spLocks noGrp="1"/>
          </p:cNvSpPr>
          <p:nvPr>
            <p:ph type="sldNum" sz="quarter" idx="5"/>
          </p:nvPr>
        </p:nvSpPr>
        <p:spPr/>
        <p:txBody>
          <a:bodyPr/>
          <a:lstStyle/>
          <a:p>
            <a:fld id="{13138D14-699C-41C7-9F71-9AB5B6DFBBAC}" type="slidenum">
              <a:rPr lang="en-US" smtClean="0"/>
              <a:t>3</a:t>
            </a:fld>
            <a:endParaRPr lang="en-US" dirty="0"/>
          </a:p>
        </p:txBody>
      </p:sp>
    </p:spTree>
    <p:extLst>
      <p:ext uri="{BB962C8B-B14F-4D97-AF65-F5344CB8AC3E}">
        <p14:creationId xmlns:p14="http://schemas.microsoft.com/office/powerpoint/2010/main" val="273567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of the algorithm is to look at the value of item 1 in the ‘List’ and store it in both the ‘Min’ and ‘Max’ variables. </a:t>
            </a:r>
          </a:p>
        </p:txBody>
      </p:sp>
      <p:sp>
        <p:nvSpPr>
          <p:cNvPr id="4" name="Slide Number Placeholder 3"/>
          <p:cNvSpPr>
            <a:spLocks noGrp="1"/>
          </p:cNvSpPr>
          <p:nvPr>
            <p:ph type="sldNum" sz="quarter" idx="5"/>
          </p:nvPr>
        </p:nvSpPr>
        <p:spPr/>
        <p:txBody>
          <a:bodyPr/>
          <a:lstStyle/>
          <a:p>
            <a:fld id="{13138D14-699C-41C7-9F71-9AB5B6DFBBAC}" type="slidenum">
              <a:rPr lang="en-US" smtClean="0"/>
              <a:t>4</a:t>
            </a:fld>
            <a:endParaRPr lang="en-US" dirty="0"/>
          </a:p>
        </p:txBody>
      </p:sp>
    </p:spTree>
    <p:extLst>
      <p:ext uri="{BB962C8B-B14F-4D97-AF65-F5344CB8AC3E}">
        <p14:creationId xmlns:p14="http://schemas.microsoft.com/office/powerpoint/2010/main" val="2803674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increment our ‘Counter’ variable to 2. We then compare the value of item 2 in the ‘List’ to ‘Min’ and ‘Max’. </a:t>
            </a:r>
          </a:p>
          <a:p>
            <a:endParaRPr lang="en-US" dirty="0"/>
          </a:p>
          <a:p>
            <a:r>
              <a:rPr lang="en-US" dirty="0"/>
              <a:t>If that value is less than ‘Min’, we replace the current value of ‘Min’ with the value of item 2 in the ‘List’.</a:t>
            </a:r>
          </a:p>
          <a:p>
            <a:endParaRPr lang="en-US" dirty="0"/>
          </a:p>
          <a:p>
            <a:r>
              <a:rPr lang="en-US" dirty="0"/>
              <a:t>If the value of item 2 in the list is greater than ‘Max’, we replace the value of ‘Max’ with the value in item 2 of ‘List’.</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5</a:t>
            </a:fld>
            <a:endParaRPr lang="en-US" dirty="0"/>
          </a:p>
        </p:txBody>
      </p:sp>
    </p:spTree>
    <p:extLst>
      <p:ext uri="{BB962C8B-B14F-4D97-AF65-F5344CB8AC3E}">
        <p14:creationId xmlns:p14="http://schemas.microsoft.com/office/powerpoint/2010/main" val="613251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2 is less than 3, so we store the value of item 2 in the list – which in this case is the value 2 – into Min.</a:t>
            </a:r>
          </a:p>
        </p:txBody>
      </p:sp>
      <p:sp>
        <p:nvSpPr>
          <p:cNvPr id="4" name="Slide Number Placeholder 3"/>
          <p:cNvSpPr>
            <a:spLocks noGrp="1"/>
          </p:cNvSpPr>
          <p:nvPr>
            <p:ph type="sldNum" sz="quarter" idx="5"/>
          </p:nvPr>
        </p:nvSpPr>
        <p:spPr/>
        <p:txBody>
          <a:bodyPr/>
          <a:lstStyle/>
          <a:p>
            <a:fld id="{13138D14-699C-41C7-9F71-9AB5B6DFBBAC}" type="slidenum">
              <a:rPr lang="en-US" smtClean="0"/>
              <a:t>6</a:t>
            </a:fld>
            <a:endParaRPr lang="en-US" dirty="0"/>
          </a:p>
        </p:txBody>
      </p:sp>
    </p:spTree>
    <p:extLst>
      <p:ext uri="{BB962C8B-B14F-4D97-AF65-F5344CB8AC3E}">
        <p14:creationId xmlns:p14="http://schemas.microsoft.com/office/powerpoint/2010/main" val="2108788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that step is completed, we increment our Counter value again. Now Counter is 3 and we compare the value in item 3 of the List against both Min and Max.</a:t>
            </a:r>
          </a:p>
        </p:txBody>
      </p:sp>
      <p:sp>
        <p:nvSpPr>
          <p:cNvPr id="4" name="Slide Number Placeholder 3"/>
          <p:cNvSpPr>
            <a:spLocks noGrp="1"/>
          </p:cNvSpPr>
          <p:nvPr>
            <p:ph type="sldNum" sz="quarter" idx="5"/>
          </p:nvPr>
        </p:nvSpPr>
        <p:spPr/>
        <p:txBody>
          <a:bodyPr/>
          <a:lstStyle/>
          <a:p>
            <a:fld id="{13138D14-699C-41C7-9F71-9AB5B6DFBBAC}" type="slidenum">
              <a:rPr lang="en-US" smtClean="0"/>
              <a:t>7</a:t>
            </a:fld>
            <a:endParaRPr lang="en-US" dirty="0"/>
          </a:p>
        </p:txBody>
      </p:sp>
    </p:spTree>
    <p:extLst>
      <p:ext uri="{BB962C8B-B14F-4D97-AF65-F5344CB8AC3E}">
        <p14:creationId xmlns:p14="http://schemas.microsoft.com/office/powerpoint/2010/main" val="99965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value of item 3 in List, 6, is greater than the value of Max, which is 3. We store the value 6 into Max and continue to the next item in the list.</a:t>
            </a:r>
          </a:p>
        </p:txBody>
      </p:sp>
      <p:sp>
        <p:nvSpPr>
          <p:cNvPr id="4" name="Slide Number Placeholder 3"/>
          <p:cNvSpPr>
            <a:spLocks noGrp="1"/>
          </p:cNvSpPr>
          <p:nvPr>
            <p:ph type="sldNum" sz="quarter" idx="5"/>
          </p:nvPr>
        </p:nvSpPr>
        <p:spPr/>
        <p:txBody>
          <a:bodyPr/>
          <a:lstStyle/>
          <a:p>
            <a:fld id="{13138D14-699C-41C7-9F71-9AB5B6DFBBAC}" type="slidenum">
              <a:rPr lang="en-US" smtClean="0"/>
              <a:t>8</a:t>
            </a:fld>
            <a:endParaRPr lang="en-US" dirty="0"/>
          </a:p>
        </p:txBody>
      </p:sp>
    </p:spTree>
    <p:extLst>
      <p:ext uri="{BB962C8B-B14F-4D97-AF65-F5344CB8AC3E}">
        <p14:creationId xmlns:p14="http://schemas.microsoft.com/office/powerpoint/2010/main" val="295777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since item 4 in List has the value of 1, we can see that it will be less than the current value of Min.</a:t>
            </a:r>
          </a:p>
        </p:txBody>
      </p:sp>
      <p:sp>
        <p:nvSpPr>
          <p:cNvPr id="4" name="Slide Number Placeholder 3"/>
          <p:cNvSpPr>
            <a:spLocks noGrp="1"/>
          </p:cNvSpPr>
          <p:nvPr>
            <p:ph type="sldNum" sz="quarter" idx="5"/>
          </p:nvPr>
        </p:nvSpPr>
        <p:spPr/>
        <p:txBody>
          <a:bodyPr/>
          <a:lstStyle/>
          <a:p>
            <a:fld id="{13138D14-699C-41C7-9F71-9AB5B6DFBBAC}" type="slidenum">
              <a:rPr lang="en-US" smtClean="0"/>
              <a:t>9</a:t>
            </a:fld>
            <a:endParaRPr lang="en-US" dirty="0"/>
          </a:p>
        </p:txBody>
      </p:sp>
    </p:spTree>
    <p:extLst>
      <p:ext uri="{BB962C8B-B14F-4D97-AF65-F5344CB8AC3E}">
        <p14:creationId xmlns:p14="http://schemas.microsoft.com/office/powerpoint/2010/main" val="3869375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15DE2593-7DD3-4CBA-B2EC-AD7F03D69370}" type="datetimeFigureOut">
              <a:rPr lang="en-US" smtClean="0"/>
              <a:t>1/28/2020</a:t>
            </a:fld>
            <a:endParaRPr lang="en-US" dirty="0"/>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71261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15DE2593-7DD3-4CBA-B2EC-AD7F03D69370}" type="datetimeFigureOut">
              <a:rPr lang="en-US" smtClean="0"/>
              <a:t>1/28/2020</a:t>
            </a:fld>
            <a:endParaRPr lang="en-US" dirty="0"/>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92581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15DE2593-7DD3-4CBA-B2EC-AD7F03D69370}" type="datetimeFigureOut">
              <a:rPr lang="en-US" smtClean="0"/>
              <a:t>1/28/2020</a:t>
            </a:fld>
            <a:endParaRPr lang="en-US" dirty="0"/>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1482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15DE2593-7DD3-4CBA-B2EC-AD7F03D69370}" type="datetimeFigureOut">
              <a:rPr lang="en-US" smtClean="0"/>
              <a:t>1/28/2020</a:t>
            </a:fld>
            <a:endParaRPr lang="en-US" dirty="0"/>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96712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15DE2593-7DD3-4CBA-B2EC-AD7F03D69370}" type="datetimeFigureOut">
              <a:rPr lang="en-US" smtClean="0"/>
              <a:t>1/28/2020</a:t>
            </a:fld>
            <a:endParaRPr lang="en-US" dirty="0"/>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48785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15DE2593-7DD3-4CBA-B2EC-AD7F03D69370}" type="datetimeFigureOut">
              <a:rPr lang="en-US" smtClean="0"/>
              <a:t>1/28/2020</a:t>
            </a:fld>
            <a:endParaRPr lang="en-US" dirty="0"/>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627136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15DE2593-7DD3-4CBA-B2EC-AD7F03D69370}" type="datetimeFigureOut">
              <a:rPr lang="en-US" smtClean="0"/>
              <a:t>1/28/2020</a:t>
            </a:fld>
            <a:endParaRPr lang="en-US" dirty="0"/>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144379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15DE2593-7DD3-4CBA-B2EC-AD7F03D69370}" type="datetimeFigureOut">
              <a:rPr lang="en-US" smtClean="0"/>
              <a:t>1/28/2020</a:t>
            </a:fld>
            <a:endParaRPr lang="en-US" dirty="0"/>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76884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15DE2593-7DD3-4CBA-B2EC-AD7F03D69370}" type="datetimeFigureOut">
              <a:rPr lang="en-US" smtClean="0"/>
              <a:t>1/28/2020</a:t>
            </a:fld>
            <a:endParaRPr lang="en-US" dirty="0"/>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974808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15DE2593-7DD3-4CBA-B2EC-AD7F03D69370}" type="datetimeFigureOut">
              <a:rPr lang="en-US" smtClean="0"/>
              <a:t>1/28/2020</a:t>
            </a:fld>
            <a:endParaRPr lang="en-US" dirty="0"/>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191850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15DE2593-7DD3-4CBA-B2EC-AD7F03D69370}" type="datetimeFigureOut">
              <a:rPr lang="en-US" smtClean="0"/>
              <a:t>1/28/2020</a:t>
            </a:fld>
            <a:endParaRPr lang="en-US" dirty="0"/>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27376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E2593-7DD3-4CBA-B2EC-AD7F03D69370}" type="datetimeFigureOut">
              <a:rPr lang="en-US" smtClean="0"/>
              <a:t>1/28/2020</a:t>
            </a:fld>
            <a:endParaRPr lang="en-US" dirty="0"/>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9F749-E151-4EF0-8517-20E52F9D0DF7}" type="slidenum">
              <a:rPr lang="en-US" smtClean="0"/>
              <a:t>‹#›</a:t>
            </a:fld>
            <a:endParaRPr lang="en-US" dirty="0"/>
          </a:p>
        </p:txBody>
      </p:sp>
    </p:spTree>
    <p:extLst>
      <p:ext uri="{BB962C8B-B14F-4D97-AF65-F5344CB8AC3E}">
        <p14:creationId xmlns:p14="http://schemas.microsoft.com/office/powerpoint/2010/main" val="2166644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Max-Min Linear Algorithm</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941476" cy="369332"/>
          </a:xfrm>
          <a:prstGeom prst="rect">
            <a:avLst/>
          </a:prstGeom>
          <a:noFill/>
        </p:spPr>
        <p:txBody>
          <a:bodyPr wrap="none" rtlCol="0">
            <a:spAutoFit/>
          </a:bodyPr>
          <a:lstStyle/>
          <a:p>
            <a:r>
              <a:rPr lang="en-US" dirty="0"/>
              <a:t>Counter</a:t>
            </a:r>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556563" cy="369332"/>
          </a:xfrm>
          <a:prstGeom prst="rect">
            <a:avLst/>
          </a:prstGeom>
          <a:noFill/>
        </p:spPr>
        <p:txBody>
          <a:bodyPr wrap="none" rtlCol="0">
            <a:spAutoFit/>
          </a:bodyPr>
          <a:lstStyle/>
          <a:p>
            <a:r>
              <a:rPr lang="en-US" dirty="0"/>
              <a:t>Min</a:t>
            </a:r>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589713" cy="369332"/>
          </a:xfrm>
          <a:prstGeom prst="rect">
            <a:avLst/>
          </a:prstGeom>
          <a:noFill/>
        </p:spPr>
        <p:txBody>
          <a:bodyPr wrap="none" rtlCol="0">
            <a:spAutoFit/>
          </a:bodyPr>
          <a:lstStyle/>
          <a:p>
            <a:r>
              <a:rPr lang="en-US" dirty="0"/>
              <a:t>Max</a:t>
            </a:r>
          </a:p>
        </p:txBody>
      </p:sp>
      <p:cxnSp>
        <p:nvCxnSpPr>
          <p:cNvPr id="3" name="Connector: Elbow 2">
            <a:extLst>
              <a:ext uri="{FF2B5EF4-FFF2-40B4-BE49-F238E27FC236}">
                <a16:creationId xmlns:a16="http://schemas.microsoft.com/office/drawing/2014/main" id="{1D88532A-04F3-443D-AB3B-9CC2372CD786}"/>
              </a:ext>
            </a:extLst>
          </p:cNvPr>
          <p:cNvCxnSpPr>
            <a:cxnSpLocks/>
            <a:stCxn id="16" idx="1"/>
            <a:endCxn id="7" idx="3"/>
          </p:cNvCxnSpPr>
          <p:nvPr/>
        </p:nvCxnSpPr>
        <p:spPr>
          <a:xfrm rot="10800000" flipV="1">
            <a:off x="2005295" y="1740928"/>
            <a:ext cx="1811332" cy="1849131"/>
          </a:xfrm>
          <a:prstGeom prst="curvedConnector3">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00763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941476" cy="369332"/>
          </a:xfrm>
          <a:prstGeom prst="rect">
            <a:avLst/>
          </a:prstGeom>
          <a:noFill/>
        </p:spPr>
        <p:txBody>
          <a:bodyPr wrap="none" rtlCol="0">
            <a:spAutoFit/>
          </a:bodyPr>
          <a:lstStyle/>
          <a:p>
            <a:r>
              <a:rPr lang="en-US" dirty="0"/>
              <a:t>Counter</a:t>
            </a:r>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556563" cy="369332"/>
          </a:xfrm>
          <a:prstGeom prst="rect">
            <a:avLst/>
          </a:prstGeom>
          <a:noFill/>
        </p:spPr>
        <p:txBody>
          <a:bodyPr wrap="none" rtlCol="0">
            <a:spAutoFit/>
          </a:bodyPr>
          <a:lstStyle/>
          <a:p>
            <a:r>
              <a:rPr lang="en-US" dirty="0"/>
              <a:t>Min</a:t>
            </a:r>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589713" cy="369332"/>
          </a:xfrm>
          <a:prstGeom prst="rect">
            <a:avLst/>
          </a:prstGeom>
          <a:noFill/>
        </p:spPr>
        <p:txBody>
          <a:bodyPr wrap="none" rtlCol="0">
            <a:spAutoFit/>
          </a:bodyPr>
          <a:lstStyle/>
          <a:p>
            <a:r>
              <a:rPr lang="en-US" dirty="0"/>
              <a:t>Max</a:t>
            </a:r>
          </a:p>
        </p:txBody>
      </p:sp>
      <p:cxnSp>
        <p:nvCxnSpPr>
          <p:cNvPr id="3" name="Connector: Elbow 2">
            <a:extLst>
              <a:ext uri="{FF2B5EF4-FFF2-40B4-BE49-F238E27FC236}">
                <a16:creationId xmlns:a16="http://schemas.microsoft.com/office/drawing/2014/main" id="{1D88532A-04F3-443D-AB3B-9CC2372CD786}"/>
              </a:ext>
            </a:extLst>
          </p:cNvPr>
          <p:cNvCxnSpPr>
            <a:cxnSpLocks/>
            <a:stCxn id="16" idx="1"/>
            <a:endCxn id="8" idx="3"/>
          </p:cNvCxnSpPr>
          <p:nvPr/>
        </p:nvCxnSpPr>
        <p:spPr>
          <a:xfrm rot="10800000" flipV="1">
            <a:off x="2005295" y="1740928"/>
            <a:ext cx="1811332" cy="2462195"/>
          </a:xfrm>
          <a:prstGeom prst="curvedConnector3">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43588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941476" cy="369332"/>
          </a:xfrm>
          <a:prstGeom prst="rect">
            <a:avLst/>
          </a:prstGeom>
          <a:noFill/>
        </p:spPr>
        <p:txBody>
          <a:bodyPr wrap="none" rtlCol="0">
            <a:spAutoFit/>
          </a:bodyPr>
          <a:lstStyle/>
          <a:p>
            <a:r>
              <a:rPr lang="en-US" dirty="0"/>
              <a:t>Counter</a:t>
            </a:r>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556563" cy="369332"/>
          </a:xfrm>
          <a:prstGeom prst="rect">
            <a:avLst/>
          </a:prstGeom>
          <a:noFill/>
        </p:spPr>
        <p:txBody>
          <a:bodyPr wrap="none" rtlCol="0">
            <a:spAutoFit/>
          </a:bodyPr>
          <a:lstStyle/>
          <a:p>
            <a:r>
              <a:rPr lang="en-US" dirty="0"/>
              <a:t>Min</a:t>
            </a:r>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589713" cy="369332"/>
          </a:xfrm>
          <a:prstGeom prst="rect">
            <a:avLst/>
          </a:prstGeom>
          <a:noFill/>
        </p:spPr>
        <p:txBody>
          <a:bodyPr wrap="none" rtlCol="0">
            <a:spAutoFit/>
          </a:bodyPr>
          <a:lstStyle/>
          <a:p>
            <a:r>
              <a:rPr lang="en-US" dirty="0"/>
              <a:t>Max</a:t>
            </a:r>
          </a:p>
        </p:txBody>
      </p:sp>
      <p:cxnSp>
        <p:nvCxnSpPr>
          <p:cNvPr id="3" name="Connector: Elbow 2">
            <a:extLst>
              <a:ext uri="{FF2B5EF4-FFF2-40B4-BE49-F238E27FC236}">
                <a16:creationId xmlns:a16="http://schemas.microsoft.com/office/drawing/2014/main" id="{1D88532A-04F3-443D-AB3B-9CC2372CD786}"/>
              </a:ext>
            </a:extLst>
          </p:cNvPr>
          <p:cNvCxnSpPr>
            <a:cxnSpLocks/>
            <a:stCxn id="16" idx="1"/>
            <a:endCxn id="8" idx="3"/>
          </p:cNvCxnSpPr>
          <p:nvPr/>
        </p:nvCxnSpPr>
        <p:spPr>
          <a:xfrm rot="10800000" flipV="1">
            <a:off x="2005295" y="1740928"/>
            <a:ext cx="1811332" cy="2462195"/>
          </a:xfrm>
          <a:prstGeom prst="curvedConnector3">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78504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941476" cy="369332"/>
          </a:xfrm>
          <a:prstGeom prst="rect">
            <a:avLst/>
          </a:prstGeom>
          <a:noFill/>
        </p:spPr>
        <p:txBody>
          <a:bodyPr wrap="none" rtlCol="0">
            <a:spAutoFit/>
          </a:bodyPr>
          <a:lstStyle/>
          <a:p>
            <a:r>
              <a:rPr lang="en-US" dirty="0"/>
              <a:t>Counter</a:t>
            </a:r>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556563" cy="369332"/>
          </a:xfrm>
          <a:prstGeom prst="rect">
            <a:avLst/>
          </a:prstGeom>
          <a:noFill/>
        </p:spPr>
        <p:txBody>
          <a:bodyPr wrap="none" rtlCol="0">
            <a:spAutoFit/>
          </a:bodyPr>
          <a:lstStyle/>
          <a:p>
            <a:r>
              <a:rPr lang="en-US" dirty="0"/>
              <a:t>Min</a:t>
            </a:r>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589713" cy="369332"/>
          </a:xfrm>
          <a:prstGeom prst="rect">
            <a:avLst/>
          </a:prstGeom>
          <a:noFill/>
        </p:spPr>
        <p:txBody>
          <a:bodyPr wrap="none" rtlCol="0">
            <a:spAutoFit/>
          </a:bodyPr>
          <a:lstStyle/>
          <a:p>
            <a:r>
              <a:rPr lang="en-US" dirty="0"/>
              <a:t>Max</a:t>
            </a:r>
          </a:p>
        </p:txBody>
      </p:sp>
      <p:cxnSp>
        <p:nvCxnSpPr>
          <p:cNvPr id="3" name="Connector: Elbow 2">
            <a:extLst>
              <a:ext uri="{FF2B5EF4-FFF2-40B4-BE49-F238E27FC236}">
                <a16:creationId xmlns:a16="http://schemas.microsoft.com/office/drawing/2014/main" id="{1D88532A-04F3-443D-AB3B-9CC2372CD786}"/>
              </a:ext>
            </a:extLst>
          </p:cNvPr>
          <p:cNvCxnSpPr>
            <a:cxnSpLocks/>
            <a:stCxn id="16" idx="1"/>
            <a:endCxn id="9" idx="3"/>
          </p:cNvCxnSpPr>
          <p:nvPr/>
        </p:nvCxnSpPr>
        <p:spPr>
          <a:xfrm rot="10800000" flipV="1">
            <a:off x="2005295" y="1740928"/>
            <a:ext cx="1811332" cy="3075259"/>
          </a:xfrm>
          <a:prstGeom prst="curvedConnector3">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92894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0</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941476" cy="369332"/>
          </a:xfrm>
          <a:prstGeom prst="rect">
            <a:avLst/>
          </a:prstGeom>
          <a:noFill/>
        </p:spPr>
        <p:txBody>
          <a:bodyPr wrap="none" rtlCol="0">
            <a:spAutoFit/>
          </a:bodyPr>
          <a:lstStyle/>
          <a:p>
            <a:r>
              <a:rPr lang="en-US" dirty="0"/>
              <a:t>Counter</a:t>
            </a:r>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556563" cy="369332"/>
          </a:xfrm>
          <a:prstGeom prst="rect">
            <a:avLst/>
          </a:prstGeom>
          <a:noFill/>
        </p:spPr>
        <p:txBody>
          <a:bodyPr wrap="none" rtlCol="0">
            <a:spAutoFit/>
          </a:bodyPr>
          <a:lstStyle/>
          <a:p>
            <a:r>
              <a:rPr lang="en-US" dirty="0"/>
              <a:t>Min</a:t>
            </a:r>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589713" cy="369332"/>
          </a:xfrm>
          <a:prstGeom prst="rect">
            <a:avLst/>
          </a:prstGeom>
          <a:noFill/>
        </p:spPr>
        <p:txBody>
          <a:bodyPr wrap="none" rtlCol="0">
            <a:spAutoFit/>
          </a:bodyPr>
          <a:lstStyle/>
          <a:p>
            <a:r>
              <a:rPr lang="en-US" dirty="0"/>
              <a:t>Max</a:t>
            </a:r>
          </a:p>
        </p:txBody>
      </p:sp>
      <p:cxnSp>
        <p:nvCxnSpPr>
          <p:cNvPr id="3" name="Connector: Elbow 2">
            <a:extLst>
              <a:ext uri="{FF2B5EF4-FFF2-40B4-BE49-F238E27FC236}">
                <a16:creationId xmlns:a16="http://schemas.microsoft.com/office/drawing/2014/main" id="{1D88532A-04F3-443D-AB3B-9CC2372CD786}"/>
              </a:ext>
            </a:extLst>
          </p:cNvPr>
          <p:cNvCxnSpPr>
            <a:cxnSpLocks/>
            <a:stCxn id="16" idx="1"/>
            <a:endCxn id="9" idx="3"/>
          </p:cNvCxnSpPr>
          <p:nvPr/>
        </p:nvCxnSpPr>
        <p:spPr>
          <a:xfrm rot="10800000" flipV="1">
            <a:off x="2005295" y="1740928"/>
            <a:ext cx="1811332" cy="3075259"/>
          </a:xfrm>
          <a:prstGeom prst="curvedConnector3">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82346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0</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941476" cy="369332"/>
          </a:xfrm>
          <a:prstGeom prst="rect">
            <a:avLst/>
          </a:prstGeom>
          <a:noFill/>
        </p:spPr>
        <p:txBody>
          <a:bodyPr wrap="none" rtlCol="0">
            <a:spAutoFit/>
          </a:bodyPr>
          <a:lstStyle/>
          <a:p>
            <a:r>
              <a:rPr lang="en-US" dirty="0"/>
              <a:t>Counter</a:t>
            </a:r>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556563" cy="369332"/>
          </a:xfrm>
          <a:prstGeom prst="rect">
            <a:avLst/>
          </a:prstGeom>
          <a:noFill/>
        </p:spPr>
        <p:txBody>
          <a:bodyPr wrap="none" rtlCol="0">
            <a:spAutoFit/>
          </a:bodyPr>
          <a:lstStyle/>
          <a:p>
            <a:r>
              <a:rPr lang="en-US" dirty="0"/>
              <a:t>Min</a:t>
            </a:r>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589713" cy="369332"/>
          </a:xfrm>
          <a:prstGeom prst="rect">
            <a:avLst/>
          </a:prstGeom>
          <a:noFill/>
        </p:spPr>
        <p:txBody>
          <a:bodyPr wrap="none" rtlCol="0">
            <a:spAutoFit/>
          </a:bodyPr>
          <a:lstStyle/>
          <a:p>
            <a:r>
              <a:rPr lang="en-US" dirty="0"/>
              <a:t>Max</a:t>
            </a:r>
          </a:p>
        </p:txBody>
      </p:sp>
      <p:cxnSp>
        <p:nvCxnSpPr>
          <p:cNvPr id="3" name="Connector: Elbow 2">
            <a:extLst>
              <a:ext uri="{FF2B5EF4-FFF2-40B4-BE49-F238E27FC236}">
                <a16:creationId xmlns:a16="http://schemas.microsoft.com/office/drawing/2014/main" id="{1D88532A-04F3-443D-AB3B-9CC2372CD786}"/>
              </a:ext>
            </a:extLst>
          </p:cNvPr>
          <p:cNvCxnSpPr>
            <a:cxnSpLocks/>
            <a:stCxn id="16" idx="1"/>
            <a:endCxn id="9" idx="3"/>
          </p:cNvCxnSpPr>
          <p:nvPr/>
        </p:nvCxnSpPr>
        <p:spPr>
          <a:xfrm rot="10800000" flipV="1">
            <a:off x="2005295" y="1740928"/>
            <a:ext cx="1811332" cy="3075259"/>
          </a:xfrm>
          <a:prstGeom prst="curvedConnector3">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 name="Oval 1">
            <a:extLst>
              <a:ext uri="{FF2B5EF4-FFF2-40B4-BE49-F238E27FC236}">
                <a16:creationId xmlns:a16="http://schemas.microsoft.com/office/drawing/2014/main" id="{110BEB9B-6FD8-403D-BFC5-356C3FBF4703}"/>
              </a:ext>
            </a:extLst>
          </p:cNvPr>
          <p:cNvSpPr/>
          <p:nvPr/>
        </p:nvSpPr>
        <p:spPr>
          <a:xfrm>
            <a:off x="3386833" y="2344053"/>
            <a:ext cx="1900783" cy="2778665"/>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120592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eparation 12">
            <a:extLst>
              <a:ext uri="{FF2B5EF4-FFF2-40B4-BE49-F238E27FC236}">
                <a16:creationId xmlns:a16="http://schemas.microsoft.com/office/drawing/2014/main" id="{E15566C7-0E74-4207-870E-07F307C1CB0C}"/>
              </a:ext>
            </a:extLst>
          </p:cNvPr>
          <p:cNvSpPr/>
          <p:nvPr/>
        </p:nvSpPr>
        <p:spPr>
          <a:xfrm>
            <a:off x="268505" y="580802"/>
            <a:ext cx="1870780" cy="356884"/>
          </a:xfrm>
          <a:prstGeom prst="flowChartPreparation">
            <a:avLst/>
          </a:prstGeom>
          <a:solidFill>
            <a:srgbClr val="FFE6CC"/>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00000"/>
              </a:solidFill>
            </a:endParaRPr>
          </a:p>
        </p:txBody>
      </p:sp>
      <p:cxnSp>
        <p:nvCxnSpPr>
          <p:cNvPr id="15" name="Straight Arrow Connector 14">
            <a:extLst>
              <a:ext uri="{FF2B5EF4-FFF2-40B4-BE49-F238E27FC236}">
                <a16:creationId xmlns:a16="http://schemas.microsoft.com/office/drawing/2014/main" id="{494D7C2B-D40A-4655-BF27-BC25FD503A9A}"/>
              </a:ext>
            </a:extLst>
          </p:cNvPr>
          <p:cNvCxnSpPr>
            <a:cxnSpLocks/>
            <a:endCxn id="13" idx="0"/>
          </p:cNvCxnSpPr>
          <p:nvPr/>
        </p:nvCxnSpPr>
        <p:spPr>
          <a:xfrm>
            <a:off x="1203895" y="228706"/>
            <a:ext cx="0" cy="352096"/>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61C5DDF-B804-40EF-9838-138EB79487AD}"/>
              </a:ext>
            </a:extLst>
          </p:cNvPr>
          <p:cNvCxnSpPr>
            <a:cxnSpLocks/>
          </p:cNvCxnSpPr>
          <p:nvPr/>
        </p:nvCxnSpPr>
        <p:spPr>
          <a:xfrm>
            <a:off x="815032" y="937686"/>
            <a:ext cx="0" cy="5510376"/>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8">
            <a:extLst>
              <a:ext uri="{FF2B5EF4-FFF2-40B4-BE49-F238E27FC236}">
                <a16:creationId xmlns:a16="http://schemas.microsoft.com/office/drawing/2014/main" id="{698C8156-0E24-4F1E-B9FB-7B26E960B50F}"/>
              </a:ext>
            </a:extLst>
          </p:cNvPr>
          <p:cNvCxnSpPr>
            <a:cxnSpLocks/>
            <a:stCxn id="13" idx="3"/>
            <a:endCxn id="37" idx="0"/>
          </p:cNvCxnSpPr>
          <p:nvPr/>
        </p:nvCxnSpPr>
        <p:spPr>
          <a:xfrm>
            <a:off x="2139285" y="759244"/>
            <a:ext cx="2441942" cy="443187"/>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8">
            <a:extLst>
              <a:ext uri="{FF2B5EF4-FFF2-40B4-BE49-F238E27FC236}">
                <a16:creationId xmlns:a16="http://schemas.microsoft.com/office/drawing/2014/main" id="{46402E9F-FA36-4D7F-AD9E-454F5A55118A}"/>
              </a:ext>
            </a:extLst>
          </p:cNvPr>
          <p:cNvCxnSpPr>
            <a:cxnSpLocks/>
            <a:stCxn id="54" idx="4"/>
            <a:endCxn id="13" idx="2"/>
          </p:cNvCxnSpPr>
          <p:nvPr/>
        </p:nvCxnSpPr>
        <p:spPr>
          <a:xfrm rot="5400000" flipH="1">
            <a:off x="980659" y="1160922"/>
            <a:ext cx="4948038" cy="4501566"/>
          </a:xfrm>
          <a:prstGeom prst="bentConnector3">
            <a:avLst>
              <a:gd name="adj1" fmla="val -7117"/>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75E5258-1FF7-4145-A1D5-0B1A0804B4DA}"/>
              </a:ext>
            </a:extLst>
          </p:cNvPr>
          <p:cNvSpPr txBox="1"/>
          <p:nvPr/>
        </p:nvSpPr>
        <p:spPr>
          <a:xfrm>
            <a:off x="2336769" y="470012"/>
            <a:ext cx="983079" cy="338554"/>
          </a:xfrm>
          <a:prstGeom prst="rect">
            <a:avLst/>
          </a:prstGeom>
          <a:noFill/>
        </p:spPr>
        <p:txBody>
          <a:bodyPr wrap="square" rtlCol="0">
            <a:spAutoFit/>
          </a:bodyPr>
          <a:lstStyle/>
          <a:p>
            <a:r>
              <a:rPr lang="en-US" sz="1600" dirty="0">
                <a:solidFill>
                  <a:srgbClr val="000000"/>
                </a:solidFill>
              </a:rPr>
              <a:t>Next</a:t>
            </a:r>
          </a:p>
        </p:txBody>
      </p:sp>
      <p:sp>
        <p:nvSpPr>
          <p:cNvPr id="20" name="TextBox 19">
            <a:extLst>
              <a:ext uri="{FF2B5EF4-FFF2-40B4-BE49-F238E27FC236}">
                <a16:creationId xmlns:a16="http://schemas.microsoft.com/office/drawing/2014/main" id="{45D3B39F-AC83-4837-9FE1-16B182A288D6}"/>
              </a:ext>
            </a:extLst>
          </p:cNvPr>
          <p:cNvSpPr txBox="1"/>
          <p:nvPr/>
        </p:nvSpPr>
        <p:spPr>
          <a:xfrm>
            <a:off x="73106" y="1081500"/>
            <a:ext cx="742183" cy="338554"/>
          </a:xfrm>
          <a:prstGeom prst="rect">
            <a:avLst/>
          </a:prstGeom>
          <a:noFill/>
        </p:spPr>
        <p:txBody>
          <a:bodyPr wrap="square" rtlCol="0">
            <a:spAutoFit/>
          </a:bodyPr>
          <a:lstStyle/>
          <a:p>
            <a:r>
              <a:rPr lang="en-US" sz="1600" dirty="0">
                <a:solidFill>
                  <a:srgbClr val="000000"/>
                </a:solidFill>
              </a:rPr>
              <a:t>Done</a:t>
            </a:r>
          </a:p>
        </p:txBody>
      </p:sp>
      <p:sp>
        <p:nvSpPr>
          <p:cNvPr id="22" name="TextBox 21">
            <a:extLst>
              <a:ext uri="{FF2B5EF4-FFF2-40B4-BE49-F238E27FC236}">
                <a16:creationId xmlns:a16="http://schemas.microsoft.com/office/drawing/2014/main" id="{708DA9C5-1838-43FA-A7FB-17C29DAC7B55}"/>
              </a:ext>
            </a:extLst>
          </p:cNvPr>
          <p:cNvSpPr txBox="1"/>
          <p:nvPr/>
        </p:nvSpPr>
        <p:spPr>
          <a:xfrm>
            <a:off x="504844" y="606177"/>
            <a:ext cx="1398102" cy="307777"/>
          </a:xfrm>
          <a:prstGeom prst="rect">
            <a:avLst/>
          </a:prstGeom>
          <a:noFill/>
        </p:spPr>
        <p:txBody>
          <a:bodyPr wrap="square" rtlCol="0">
            <a:spAutoFit/>
          </a:bodyPr>
          <a:lstStyle/>
          <a:p>
            <a:r>
              <a:rPr lang="en-US" sz="1400" dirty="0">
                <a:solidFill>
                  <a:srgbClr val="000000"/>
                </a:solidFill>
              </a:rPr>
              <a:t>Counter = 1 to 6</a:t>
            </a:r>
          </a:p>
        </p:txBody>
      </p:sp>
      <p:sp>
        <p:nvSpPr>
          <p:cNvPr id="37" name="Rectangle 36">
            <a:extLst>
              <a:ext uri="{FF2B5EF4-FFF2-40B4-BE49-F238E27FC236}">
                <a16:creationId xmlns:a16="http://schemas.microsoft.com/office/drawing/2014/main" id="{198E45DA-BA10-4467-A680-0B40D98086EC}"/>
              </a:ext>
            </a:extLst>
          </p:cNvPr>
          <p:cNvSpPr/>
          <p:nvPr/>
        </p:nvSpPr>
        <p:spPr>
          <a:xfrm>
            <a:off x="3582454" y="1202431"/>
            <a:ext cx="1997546"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Value = List[Counter]</a:t>
            </a:r>
          </a:p>
        </p:txBody>
      </p:sp>
      <p:sp>
        <p:nvSpPr>
          <p:cNvPr id="40" name="Diamond 39">
            <a:extLst>
              <a:ext uri="{FF2B5EF4-FFF2-40B4-BE49-F238E27FC236}">
                <a16:creationId xmlns:a16="http://schemas.microsoft.com/office/drawing/2014/main" id="{1D82AE6D-150E-4C33-98F0-F9D74DB6276C}"/>
              </a:ext>
            </a:extLst>
          </p:cNvPr>
          <p:cNvSpPr/>
          <p:nvPr/>
        </p:nvSpPr>
        <p:spPr>
          <a:xfrm>
            <a:off x="3520108" y="1979533"/>
            <a:ext cx="2122238" cy="567355"/>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Counter = 1</a:t>
            </a:r>
          </a:p>
        </p:txBody>
      </p:sp>
      <p:cxnSp>
        <p:nvCxnSpPr>
          <p:cNvPr id="41" name="Straight Arrow Connector 18">
            <a:extLst>
              <a:ext uri="{FF2B5EF4-FFF2-40B4-BE49-F238E27FC236}">
                <a16:creationId xmlns:a16="http://schemas.microsoft.com/office/drawing/2014/main" id="{36FECEC0-0CF5-42CB-8045-8B0A7F4E47F8}"/>
              </a:ext>
            </a:extLst>
          </p:cNvPr>
          <p:cNvCxnSpPr>
            <a:cxnSpLocks/>
            <a:stCxn id="37" idx="2"/>
            <a:endCxn id="40" idx="0"/>
          </p:cNvCxnSpPr>
          <p:nvPr/>
        </p:nvCxnSpPr>
        <p:spPr>
          <a:xfrm>
            <a:off x="4581227" y="1545315"/>
            <a:ext cx="0" cy="43421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330EC729-C02A-46FA-BD06-FC33DC15A572}"/>
              </a:ext>
            </a:extLst>
          </p:cNvPr>
          <p:cNvSpPr/>
          <p:nvPr/>
        </p:nvSpPr>
        <p:spPr>
          <a:xfrm>
            <a:off x="5765537" y="3086116"/>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Value</a:t>
            </a:r>
          </a:p>
        </p:txBody>
      </p:sp>
      <p:sp>
        <p:nvSpPr>
          <p:cNvPr id="47" name="Rectangle 46">
            <a:extLst>
              <a:ext uri="{FF2B5EF4-FFF2-40B4-BE49-F238E27FC236}">
                <a16:creationId xmlns:a16="http://schemas.microsoft.com/office/drawing/2014/main" id="{7B69C315-F61B-4E67-B76D-E7FC448712E4}"/>
              </a:ext>
            </a:extLst>
          </p:cNvPr>
          <p:cNvSpPr/>
          <p:nvPr/>
        </p:nvSpPr>
        <p:spPr>
          <a:xfrm>
            <a:off x="5765537" y="3656313"/>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Value</a:t>
            </a:r>
          </a:p>
        </p:txBody>
      </p:sp>
      <p:cxnSp>
        <p:nvCxnSpPr>
          <p:cNvPr id="48" name="Straight Arrow Connector 18">
            <a:extLst>
              <a:ext uri="{FF2B5EF4-FFF2-40B4-BE49-F238E27FC236}">
                <a16:creationId xmlns:a16="http://schemas.microsoft.com/office/drawing/2014/main" id="{BB8ECE9C-261E-466A-A9C7-895170320632}"/>
              </a:ext>
            </a:extLst>
          </p:cNvPr>
          <p:cNvCxnSpPr>
            <a:cxnSpLocks/>
            <a:stCxn id="40" idx="3"/>
            <a:endCxn id="46" idx="0"/>
          </p:cNvCxnSpPr>
          <p:nvPr/>
        </p:nvCxnSpPr>
        <p:spPr>
          <a:xfrm>
            <a:off x="5642346" y="2263211"/>
            <a:ext cx="701618" cy="822905"/>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18">
            <a:extLst>
              <a:ext uri="{FF2B5EF4-FFF2-40B4-BE49-F238E27FC236}">
                <a16:creationId xmlns:a16="http://schemas.microsoft.com/office/drawing/2014/main" id="{C133C6AF-707F-4510-B34A-63BF6D7372F7}"/>
              </a:ext>
            </a:extLst>
          </p:cNvPr>
          <p:cNvCxnSpPr>
            <a:cxnSpLocks/>
            <a:stCxn id="46" idx="2"/>
            <a:endCxn id="47" idx="0"/>
          </p:cNvCxnSpPr>
          <p:nvPr/>
        </p:nvCxnSpPr>
        <p:spPr>
          <a:xfrm>
            <a:off x="6343964" y="3429000"/>
            <a:ext cx="0" cy="22731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B16AF4A5-C99F-4EFD-BB99-C1A979BD469E}"/>
              </a:ext>
            </a:extLst>
          </p:cNvPr>
          <p:cNvSpPr/>
          <p:nvPr/>
        </p:nvSpPr>
        <p:spPr>
          <a:xfrm>
            <a:off x="5642346" y="5783383"/>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6" name="Diamond 55">
            <a:extLst>
              <a:ext uri="{FF2B5EF4-FFF2-40B4-BE49-F238E27FC236}">
                <a16:creationId xmlns:a16="http://schemas.microsoft.com/office/drawing/2014/main" id="{4F41DBB2-63A7-408F-B983-3189F600CAD6}"/>
              </a:ext>
            </a:extLst>
          </p:cNvPr>
          <p:cNvSpPr/>
          <p:nvPr/>
        </p:nvSpPr>
        <p:spPr>
          <a:xfrm>
            <a:off x="1719123" y="2777743"/>
            <a:ext cx="2122238" cy="567355"/>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Value &gt; Max</a:t>
            </a:r>
          </a:p>
        </p:txBody>
      </p:sp>
      <p:sp>
        <p:nvSpPr>
          <p:cNvPr id="57" name="Rectangle 56">
            <a:extLst>
              <a:ext uri="{FF2B5EF4-FFF2-40B4-BE49-F238E27FC236}">
                <a16:creationId xmlns:a16="http://schemas.microsoft.com/office/drawing/2014/main" id="{7A5E8D71-DE2C-4AA2-8076-F9DF4CD7CEC2}"/>
              </a:ext>
            </a:extLst>
          </p:cNvPr>
          <p:cNvSpPr/>
          <p:nvPr/>
        </p:nvSpPr>
        <p:spPr>
          <a:xfrm>
            <a:off x="3724698" y="3358832"/>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Value</a:t>
            </a:r>
          </a:p>
        </p:txBody>
      </p:sp>
      <p:sp>
        <p:nvSpPr>
          <p:cNvPr id="58" name="Diamond 57">
            <a:extLst>
              <a:ext uri="{FF2B5EF4-FFF2-40B4-BE49-F238E27FC236}">
                <a16:creationId xmlns:a16="http://schemas.microsoft.com/office/drawing/2014/main" id="{63FD2AE0-B598-4491-8F3F-37710CD56C1F}"/>
              </a:ext>
            </a:extLst>
          </p:cNvPr>
          <p:cNvSpPr/>
          <p:nvPr/>
        </p:nvSpPr>
        <p:spPr>
          <a:xfrm>
            <a:off x="1719123" y="4283937"/>
            <a:ext cx="2122238" cy="567355"/>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Value &lt; Min</a:t>
            </a:r>
          </a:p>
        </p:txBody>
      </p:sp>
      <p:sp>
        <p:nvSpPr>
          <p:cNvPr id="59" name="Rectangle 58">
            <a:extLst>
              <a:ext uri="{FF2B5EF4-FFF2-40B4-BE49-F238E27FC236}">
                <a16:creationId xmlns:a16="http://schemas.microsoft.com/office/drawing/2014/main" id="{693E885F-146E-4547-B8D4-85956A3CDD91}"/>
              </a:ext>
            </a:extLst>
          </p:cNvPr>
          <p:cNvSpPr/>
          <p:nvPr/>
        </p:nvSpPr>
        <p:spPr>
          <a:xfrm>
            <a:off x="3726439" y="4898586"/>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Value</a:t>
            </a:r>
          </a:p>
        </p:txBody>
      </p:sp>
      <p:sp>
        <p:nvSpPr>
          <p:cNvPr id="72" name="Oval 71">
            <a:extLst>
              <a:ext uri="{FF2B5EF4-FFF2-40B4-BE49-F238E27FC236}">
                <a16:creationId xmlns:a16="http://schemas.microsoft.com/office/drawing/2014/main" id="{4D39DEF4-D80E-488C-BA84-952BD69D3BC1}"/>
              </a:ext>
            </a:extLst>
          </p:cNvPr>
          <p:cNvSpPr/>
          <p:nvPr/>
        </p:nvSpPr>
        <p:spPr>
          <a:xfrm>
            <a:off x="2717128" y="3905186"/>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74" name="Straight Arrow Connector 18">
            <a:extLst>
              <a:ext uri="{FF2B5EF4-FFF2-40B4-BE49-F238E27FC236}">
                <a16:creationId xmlns:a16="http://schemas.microsoft.com/office/drawing/2014/main" id="{EB7A9CF1-A687-4771-844E-119EE72F79CA}"/>
              </a:ext>
            </a:extLst>
          </p:cNvPr>
          <p:cNvCxnSpPr>
            <a:cxnSpLocks/>
            <a:stCxn id="40" idx="1"/>
            <a:endCxn id="56" idx="0"/>
          </p:cNvCxnSpPr>
          <p:nvPr/>
        </p:nvCxnSpPr>
        <p:spPr>
          <a:xfrm rot="10800000" flipV="1">
            <a:off x="2780242" y="2263211"/>
            <a:ext cx="739866" cy="514532"/>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18">
            <a:extLst>
              <a:ext uri="{FF2B5EF4-FFF2-40B4-BE49-F238E27FC236}">
                <a16:creationId xmlns:a16="http://schemas.microsoft.com/office/drawing/2014/main" id="{3CF9E892-0873-4AF0-B32B-8C4ECBD06BE5}"/>
              </a:ext>
            </a:extLst>
          </p:cNvPr>
          <p:cNvCxnSpPr>
            <a:cxnSpLocks/>
            <a:stCxn id="56" idx="3"/>
            <a:endCxn id="57" idx="0"/>
          </p:cNvCxnSpPr>
          <p:nvPr/>
        </p:nvCxnSpPr>
        <p:spPr>
          <a:xfrm>
            <a:off x="3841361" y="3061421"/>
            <a:ext cx="461764" cy="297411"/>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8">
            <a:extLst>
              <a:ext uri="{FF2B5EF4-FFF2-40B4-BE49-F238E27FC236}">
                <a16:creationId xmlns:a16="http://schemas.microsoft.com/office/drawing/2014/main" id="{067344E8-9E6D-4329-8A60-DA18132E019A}"/>
              </a:ext>
            </a:extLst>
          </p:cNvPr>
          <p:cNvCxnSpPr>
            <a:cxnSpLocks/>
            <a:stCxn id="57" idx="2"/>
            <a:endCxn id="72" idx="6"/>
          </p:cNvCxnSpPr>
          <p:nvPr/>
        </p:nvCxnSpPr>
        <p:spPr>
          <a:xfrm rot="5400000">
            <a:off x="3445921" y="3099152"/>
            <a:ext cx="254641" cy="1459768"/>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18">
            <a:extLst>
              <a:ext uri="{FF2B5EF4-FFF2-40B4-BE49-F238E27FC236}">
                <a16:creationId xmlns:a16="http://schemas.microsoft.com/office/drawing/2014/main" id="{5AD84311-BF31-4CF9-BC12-44F425FECFD5}"/>
              </a:ext>
            </a:extLst>
          </p:cNvPr>
          <p:cNvCxnSpPr>
            <a:cxnSpLocks/>
            <a:stCxn id="56" idx="2"/>
            <a:endCxn id="72" idx="0"/>
          </p:cNvCxnSpPr>
          <p:nvPr/>
        </p:nvCxnSpPr>
        <p:spPr>
          <a:xfrm>
            <a:off x="2780242" y="3345098"/>
            <a:ext cx="1" cy="56008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18">
            <a:extLst>
              <a:ext uri="{FF2B5EF4-FFF2-40B4-BE49-F238E27FC236}">
                <a16:creationId xmlns:a16="http://schemas.microsoft.com/office/drawing/2014/main" id="{86B44169-AD55-47A2-9202-8727342C39C5}"/>
              </a:ext>
            </a:extLst>
          </p:cNvPr>
          <p:cNvCxnSpPr>
            <a:cxnSpLocks/>
            <a:stCxn id="72" idx="4"/>
            <a:endCxn id="58" idx="0"/>
          </p:cNvCxnSpPr>
          <p:nvPr/>
        </p:nvCxnSpPr>
        <p:spPr>
          <a:xfrm flipH="1">
            <a:off x="2780242" y="4007527"/>
            <a:ext cx="1" cy="27641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18">
            <a:extLst>
              <a:ext uri="{FF2B5EF4-FFF2-40B4-BE49-F238E27FC236}">
                <a16:creationId xmlns:a16="http://schemas.microsoft.com/office/drawing/2014/main" id="{F69A3A31-4A91-4D1E-9444-71777643F44A}"/>
              </a:ext>
            </a:extLst>
          </p:cNvPr>
          <p:cNvCxnSpPr>
            <a:cxnSpLocks/>
            <a:stCxn id="58" idx="3"/>
            <a:endCxn id="59" idx="0"/>
          </p:cNvCxnSpPr>
          <p:nvPr/>
        </p:nvCxnSpPr>
        <p:spPr>
          <a:xfrm>
            <a:off x="3841361" y="4567615"/>
            <a:ext cx="463505" cy="330971"/>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7917B01C-E881-4E7E-A5E2-7F5F50A922FF}"/>
              </a:ext>
            </a:extLst>
          </p:cNvPr>
          <p:cNvSpPr/>
          <p:nvPr/>
        </p:nvSpPr>
        <p:spPr>
          <a:xfrm>
            <a:off x="2717128" y="5441255"/>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95" name="Straight Arrow Connector 18">
            <a:extLst>
              <a:ext uri="{FF2B5EF4-FFF2-40B4-BE49-F238E27FC236}">
                <a16:creationId xmlns:a16="http://schemas.microsoft.com/office/drawing/2014/main" id="{466EF604-B031-48A7-8C1A-EF6A6082CC9F}"/>
              </a:ext>
            </a:extLst>
          </p:cNvPr>
          <p:cNvCxnSpPr>
            <a:cxnSpLocks/>
            <a:stCxn id="58" idx="2"/>
            <a:endCxn id="94" idx="0"/>
          </p:cNvCxnSpPr>
          <p:nvPr/>
        </p:nvCxnSpPr>
        <p:spPr>
          <a:xfrm>
            <a:off x="2780242" y="4851292"/>
            <a:ext cx="1" cy="58996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18">
            <a:extLst>
              <a:ext uri="{FF2B5EF4-FFF2-40B4-BE49-F238E27FC236}">
                <a16:creationId xmlns:a16="http://schemas.microsoft.com/office/drawing/2014/main" id="{99A28700-6F96-4D44-A424-D3A9B5182CF1}"/>
              </a:ext>
            </a:extLst>
          </p:cNvPr>
          <p:cNvCxnSpPr>
            <a:cxnSpLocks/>
            <a:stCxn id="59" idx="2"/>
            <a:endCxn id="94" idx="6"/>
          </p:cNvCxnSpPr>
          <p:nvPr/>
        </p:nvCxnSpPr>
        <p:spPr>
          <a:xfrm rot="5400000">
            <a:off x="3448634" y="4636194"/>
            <a:ext cx="250956" cy="1461509"/>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8">
            <a:extLst>
              <a:ext uri="{FF2B5EF4-FFF2-40B4-BE49-F238E27FC236}">
                <a16:creationId xmlns:a16="http://schemas.microsoft.com/office/drawing/2014/main" id="{2EDC0E64-C67D-4FE7-A1A4-82A807F7460B}"/>
              </a:ext>
            </a:extLst>
          </p:cNvPr>
          <p:cNvCxnSpPr>
            <a:cxnSpLocks/>
            <a:stCxn id="94" idx="4"/>
            <a:endCxn id="54" idx="2"/>
          </p:cNvCxnSpPr>
          <p:nvPr/>
        </p:nvCxnSpPr>
        <p:spPr>
          <a:xfrm rot="16200000" flipH="1">
            <a:off x="4065815" y="4258023"/>
            <a:ext cx="290958" cy="2862103"/>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8">
            <a:extLst>
              <a:ext uri="{FF2B5EF4-FFF2-40B4-BE49-F238E27FC236}">
                <a16:creationId xmlns:a16="http://schemas.microsoft.com/office/drawing/2014/main" id="{854CF708-B594-4DB2-9C00-0E9AE3CC1D40}"/>
              </a:ext>
            </a:extLst>
          </p:cNvPr>
          <p:cNvCxnSpPr>
            <a:cxnSpLocks/>
            <a:stCxn id="47" idx="2"/>
            <a:endCxn id="54" idx="6"/>
          </p:cNvCxnSpPr>
          <p:nvPr/>
        </p:nvCxnSpPr>
        <p:spPr>
          <a:xfrm rot="5400000">
            <a:off x="5138592" y="4629181"/>
            <a:ext cx="1835357" cy="575389"/>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376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2000"/>
                                        <p:tgtEl>
                                          <p:spTgt spid="15"/>
                                        </p:tgtEl>
                                        <p:attrNameLst>
                                          <p:attrName>stroke.color</p:attrName>
                                        </p:attrNameLst>
                                      </p:cBhvr>
                                      <p:to>
                                        <p:clrVal>
                                          <a:schemeClr val="accent2"/>
                                        </p:clrVal>
                                      </p:to>
                                    </p:set>
                                    <p:set>
                                      <p:cBhvr>
                                        <p:cTn id="7" dur="2000"/>
                                        <p:tgtEl>
                                          <p:spTgt spid="15"/>
                                        </p:tgtEl>
                                        <p:attrNameLst>
                                          <p:attrName>stroke.on</p:attrName>
                                        </p:attrNameLst>
                                      </p:cBhvr>
                                      <p:to>
                                        <p:strVal val="true"/>
                                      </p:to>
                                    </p:set>
                                  </p:childTnLst>
                                </p:cTn>
                              </p:par>
                            </p:childTnLst>
                          </p:cTn>
                        </p:par>
                        <p:par>
                          <p:cTn id="8" fill="hold">
                            <p:stCondLst>
                              <p:cond delay="2000"/>
                            </p:stCondLst>
                            <p:childTnLst>
                              <p:par>
                                <p:cTn id="9" presetID="3" presetClass="emph" presetSubtype="1" repeatCount="indefinite" nodeType="afterEffect">
                                  <p:stCondLst>
                                    <p:cond delay="0"/>
                                  </p:stCondLst>
                                  <p:endCondLst>
                                    <p:cond evt="onNext" delay="0">
                                      <p:tgtEl>
                                        <p:sldTgt/>
                                      </p:tgtEl>
                                    </p:cond>
                                  </p:endCondLst>
                                  <p:childTnLst>
                                    <p:set>
                                      <p:cBhvr override="childStyle">
                                        <p:cTn id="10" dur="indefinite"/>
                                        <p:tgtEl>
                                          <p:spTgt spid="22">
                                            <p:txEl>
                                              <p:pRg st="0" end="0"/>
                                            </p:txEl>
                                          </p:spTgt>
                                        </p:tgtEl>
                                        <p:attrNameLst>
                                          <p:attrName>style.color</p:attrName>
                                        </p:attrNameLst>
                                      </p:cBhvr>
                                      <p:to>
                                        <p:clrVal>
                                          <a:schemeClr val="accent2"/>
                                        </p:clrVal>
                                      </p:to>
                                    </p:set>
                                  </p:childTnLst>
                                </p:cTn>
                              </p:par>
                            </p:childTnLst>
                          </p:cTn>
                        </p:par>
                      </p:childTnLst>
                    </p:cTn>
                  </p:par>
                  <p:par>
                    <p:cTn id="11" fill="hold">
                      <p:stCondLst>
                        <p:cond delay="indefinite"/>
                      </p:stCondLst>
                      <p:childTnLst>
                        <p:par>
                          <p:cTn id="12" fill="hold">
                            <p:stCondLst>
                              <p:cond delay="0"/>
                            </p:stCondLst>
                            <p:childTnLst>
                              <p:par>
                                <p:cTn id="13" presetID="7" presetClass="emph" presetSubtype="1" repeatCount="indefinite" nodeType="clickEffect">
                                  <p:stCondLst>
                                    <p:cond delay="0"/>
                                  </p:stCondLst>
                                  <p:endCondLst>
                                    <p:cond evt="onNext" delay="0">
                                      <p:tgtEl>
                                        <p:sldTgt/>
                                      </p:tgtEl>
                                    </p:cond>
                                  </p:endCondLst>
                                  <p:childTnLst>
                                    <p:set>
                                      <p:cBhvr>
                                        <p:cTn id="14" dur="indefinite"/>
                                        <p:tgtEl>
                                          <p:spTgt spid="17"/>
                                        </p:tgtEl>
                                        <p:attrNameLst>
                                          <p:attrName>stroke.color</p:attrName>
                                        </p:attrNameLst>
                                      </p:cBhvr>
                                      <p:to>
                                        <p:clrVal>
                                          <a:schemeClr val="accent2"/>
                                        </p:clrVal>
                                      </p:to>
                                    </p:set>
                                    <p:set>
                                      <p:cBhvr>
                                        <p:cTn id="15" dur="indefinite"/>
                                        <p:tgtEl>
                                          <p:spTgt spid="17"/>
                                        </p:tgtEl>
                                        <p:attrNameLst>
                                          <p:attrName>stroke.on</p:attrName>
                                        </p:attrNameLst>
                                      </p:cBhvr>
                                      <p:to>
                                        <p:strVal val="true"/>
                                      </p:to>
                                    </p:set>
                                  </p:childTnLst>
                                </p:cTn>
                              </p:par>
                              <p:par>
                                <p:cTn id="16" presetID="3" presetClass="emph" presetSubtype="1" repeatCount="indefinite" nodeType="withEffect">
                                  <p:stCondLst>
                                    <p:cond delay="100"/>
                                  </p:stCondLst>
                                  <p:endCondLst>
                                    <p:cond evt="onNext" delay="0">
                                      <p:tgtEl>
                                        <p:sldTgt/>
                                      </p:tgtEl>
                                    </p:cond>
                                  </p:endCondLst>
                                  <p:childTnLst>
                                    <p:set>
                                      <p:cBhvr override="childStyle">
                                        <p:cTn id="17" dur="indefinite"/>
                                        <p:tgtEl>
                                          <p:spTgt spid="19">
                                            <p:txEl>
                                              <p:pRg st="0" end="0"/>
                                            </p:txEl>
                                          </p:spTgt>
                                        </p:tgtEl>
                                        <p:attrNameLst>
                                          <p:attrName>style.color</p:attrName>
                                        </p:attrNameLst>
                                      </p:cBhvr>
                                      <p:to>
                                        <p:clrVal>
                                          <a:schemeClr val="accent2"/>
                                        </p:clrVal>
                                      </p:to>
                                    </p:set>
                                  </p:childTnLst>
                                </p:cTn>
                              </p:par>
                            </p:childTnLst>
                          </p:cTn>
                        </p:par>
                      </p:childTnLst>
                    </p:cTn>
                  </p:par>
                  <p:par>
                    <p:cTn id="18" fill="hold">
                      <p:stCondLst>
                        <p:cond delay="indefinite"/>
                      </p:stCondLst>
                      <p:childTnLst>
                        <p:par>
                          <p:cTn id="19" fill="hold">
                            <p:stCondLst>
                              <p:cond delay="0"/>
                            </p:stCondLst>
                            <p:childTnLst>
                              <p:par>
                                <p:cTn id="20" presetID="7" presetClass="emph" presetSubtype="1" nodeType="clickEffect">
                                  <p:stCondLst>
                                    <p:cond delay="0"/>
                                  </p:stCondLst>
                                  <p:endCondLst>
                                    <p:cond evt="onNext" delay="0">
                                      <p:tgtEl>
                                        <p:sldTgt/>
                                      </p:tgtEl>
                                    </p:cond>
                                  </p:endCondLst>
                                  <p:childTnLst>
                                    <p:set>
                                      <p:cBhvr>
                                        <p:cTn id="21" dur="indefinite"/>
                                        <p:tgtEl>
                                          <p:spTgt spid="18"/>
                                        </p:tgtEl>
                                        <p:attrNameLst>
                                          <p:attrName>stroke.color</p:attrName>
                                        </p:attrNameLst>
                                      </p:cBhvr>
                                      <p:to>
                                        <p:clrVal>
                                          <a:srgbClr val="ED7D31"/>
                                        </p:clrVal>
                                      </p:to>
                                    </p:set>
                                    <p:set>
                                      <p:cBhvr>
                                        <p:cTn id="22" dur="indefinite"/>
                                        <p:tgtEl>
                                          <p:spTgt spid="18"/>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1" grpId="0" nodeType="clickEffect">
                                  <p:stCondLst>
                                    <p:cond delay="0"/>
                                  </p:stCondLst>
                                  <p:endCondLst>
                                    <p:cond evt="onNext" delay="0">
                                      <p:tgtEl>
                                        <p:sldTgt/>
                                      </p:tgtEl>
                                    </p:cond>
                                  </p:endCondLst>
                                  <p:childTnLst>
                                    <p:set>
                                      <p:cBhvr override="childStyle">
                                        <p:cTn id="26" dur="indefinite"/>
                                        <p:tgtEl>
                                          <p:spTgt spid="22">
                                            <p:txEl>
                                              <p:pRg st="0" end="0"/>
                                            </p:txEl>
                                          </p:spTgt>
                                        </p:tgtEl>
                                        <p:attrNameLst>
                                          <p:attrName>style.color</p:attrName>
                                        </p:attrNameLst>
                                      </p:cBhvr>
                                      <p:to>
                                        <p:clrVal>
                                          <a:schemeClr val="accent2"/>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endCondLst>
                                    <p:cond evt="onNext" delay="0">
                                      <p:tgtEl>
                                        <p:sldTgt/>
                                      </p:tgtEl>
                                    </p:cond>
                                  </p:endCondLst>
                                  <p:childTnLst>
                                    <p:set>
                                      <p:cBhvr>
                                        <p:cTn id="30" dur="indefinite"/>
                                        <p:tgtEl>
                                          <p:spTgt spid="16"/>
                                        </p:tgtEl>
                                        <p:attrNameLst>
                                          <p:attrName>stroke.color</p:attrName>
                                        </p:attrNameLst>
                                      </p:cBhvr>
                                      <p:to>
                                        <p:clrVal>
                                          <a:schemeClr val="accent2"/>
                                        </p:clrVal>
                                      </p:to>
                                    </p:set>
                                    <p:set>
                                      <p:cBhvr>
                                        <p:cTn id="31" dur="indefinite"/>
                                        <p:tgtEl>
                                          <p:spTgt spid="16"/>
                                        </p:tgtEl>
                                        <p:attrNameLst>
                                          <p:attrName>stroke.on</p:attrName>
                                        </p:attrNameLst>
                                      </p:cBhvr>
                                      <p:to>
                                        <p:strVal val="true"/>
                                      </p:to>
                                    </p:set>
                                  </p:childTnLst>
                                </p:cTn>
                              </p:par>
                              <p:par>
                                <p:cTn id="32" presetID="3" presetClass="emph" presetSubtype="1" grpId="0" nodeType="withEffect">
                                  <p:stCondLst>
                                    <p:cond delay="0"/>
                                  </p:stCondLst>
                                  <p:endCondLst>
                                    <p:cond evt="onNext" delay="0">
                                      <p:tgtEl>
                                        <p:sldTgt/>
                                      </p:tgtEl>
                                    </p:cond>
                                  </p:endCondLst>
                                  <p:childTnLst>
                                    <p:set>
                                      <p:cBhvr override="childStyle">
                                        <p:cTn id="33" dur="indefinite"/>
                                        <p:tgtEl>
                                          <p:spTgt spid="20"/>
                                        </p:tgtEl>
                                        <p:attrNameLst>
                                          <p:attrName>style.color</p:attrName>
                                        </p:attrNameLst>
                                      </p:cBhvr>
                                      <p:to>
                                        <p:clrVal>
                                          <a:schemeClr val="accent2"/>
                                        </p:clrVal>
                                      </p:to>
                                    </p:set>
                                  </p:childTnLst>
                                </p:cTn>
                              </p:par>
                            </p:childTnLst>
                          </p:cTn>
                        </p:par>
                      </p:childTnLst>
                    </p:cTn>
                  </p:par>
                  <p:par>
                    <p:cTn id="34" fill="hold">
                      <p:stCondLst>
                        <p:cond delay="indefinite"/>
                      </p:stCondLst>
                      <p:childTnLst>
                        <p:par>
                          <p:cTn id="35" fill="hold">
                            <p:stCondLst>
                              <p:cond delay="0"/>
                            </p:stCondLst>
                            <p:childTnLst>
                              <p:par>
                                <p:cTn id="36" presetID="7" presetClass="emph" presetSubtype="1" repeatCount="indefinite" nodeType="clickEffect">
                                  <p:stCondLst>
                                    <p:cond delay="0"/>
                                  </p:stCondLst>
                                  <p:endCondLst>
                                    <p:cond evt="onNext" delay="0">
                                      <p:tgtEl>
                                        <p:sldTgt/>
                                      </p:tgtEl>
                                    </p:cond>
                                  </p:endCondLst>
                                  <p:childTnLst>
                                    <p:set>
                                      <p:cBhvr>
                                        <p:cTn id="37" dur="indefinite"/>
                                        <p:tgtEl>
                                          <p:spTgt spid="41"/>
                                        </p:tgtEl>
                                        <p:attrNameLst>
                                          <p:attrName>stroke.color</p:attrName>
                                        </p:attrNameLst>
                                      </p:cBhvr>
                                      <p:to>
                                        <p:clrVal>
                                          <a:schemeClr val="accent2"/>
                                        </p:clrVal>
                                      </p:to>
                                    </p:set>
                                    <p:set>
                                      <p:cBhvr>
                                        <p:cTn id="38" dur="indefinite"/>
                                        <p:tgtEl>
                                          <p:spTgt spid="41"/>
                                        </p:tgtEl>
                                        <p:attrNameLst>
                                          <p:attrName>stroke.on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7" presetClass="emph" presetSubtype="1" repeatCount="indefinite" nodeType="clickEffect">
                                  <p:stCondLst>
                                    <p:cond delay="0"/>
                                  </p:stCondLst>
                                  <p:endCondLst>
                                    <p:cond evt="onNext" delay="0">
                                      <p:tgtEl>
                                        <p:sldTgt/>
                                      </p:tgtEl>
                                    </p:cond>
                                  </p:endCondLst>
                                  <p:childTnLst>
                                    <p:set>
                                      <p:cBhvr>
                                        <p:cTn id="42" dur="indefinite"/>
                                        <p:tgtEl>
                                          <p:spTgt spid="48"/>
                                        </p:tgtEl>
                                        <p:attrNameLst>
                                          <p:attrName>stroke.color</p:attrName>
                                        </p:attrNameLst>
                                      </p:cBhvr>
                                      <p:to>
                                        <p:clrVal>
                                          <a:schemeClr val="accent2"/>
                                        </p:clrVal>
                                      </p:to>
                                    </p:set>
                                    <p:set>
                                      <p:cBhvr>
                                        <p:cTn id="43" dur="indefinite"/>
                                        <p:tgtEl>
                                          <p:spTgt spid="48"/>
                                        </p:tgtEl>
                                        <p:attrNameLst>
                                          <p:attrName>stroke.on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7" presetClass="emph" presetSubtype="1" repeatCount="indefinite" nodeType="clickEffect">
                                  <p:stCondLst>
                                    <p:cond delay="0"/>
                                  </p:stCondLst>
                                  <p:endCondLst>
                                    <p:cond evt="onNext" delay="0">
                                      <p:tgtEl>
                                        <p:sldTgt/>
                                      </p:tgtEl>
                                    </p:cond>
                                  </p:endCondLst>
                                  <p:childTnLst>
                                    <p:set>
                                      <p:cBhvr>
                                        <p:cTn id="47" dur="indefinite"/>
                                        <p:tgtEl>
                                          <p:spTgt spid="51"/>
                                        </p:tgtEl>
                                        <p:attrNameLst>
                                          <p:attrName>stroke.color</p:attrName>
                                        </p:attrNameLst>
                                      </p:cBhvr>
                                      <p:to>
                                        <p:clrVal>
                                          <a:schemeClr val="accent2"/>
                                        </p:clrVal>
                                      </p:to>
                                    </p:set>
                                    <p:set>
                                      <p:cBhvr>
                                        <p:cTn id="48" dur="indefinite"/>
                                        <p:tgtEl>
                                          <p:spTgt spid="51"/>
                                        </p:tgtEl>
                                        <p:attrNameLst>
                                          <p:attrName>stroke.on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7" presetClass="emph" presetSubtype="1" repeatCount="indefinite" nodeType="clickEffect">
                                  <p:stCondLst>
                                    <p:cond delay="0"/>
                                  </p:stCondLst>
                                  <p:endCondLst>
                                    <p:cond evt="onNext" delay="0">
                                      <p:tgtEl>
                                        <p:sldTgt/>
                                      </p:tgtEl>
                                    </p:cond>
                                  </p:endCondLst>
                                  <p:childTnLst>
                                    <p:set>
                                      <p:cBhvr>
                                        <p:cTn id="52" dur="indefinite"/>
                                        <p:tgtEl>
                                          <p:spTgt spid="74"/>
                                        </p:tgtEl>
                                        <p:attrNameLst>
                                          <p:attrName>stroke.color</p:attrName>
                                        </p:attrNameLst>
                                      </p:cBhvr>
                                      <p:to>
                                        <p:clrVal>
                                          <a:schemeClr val="accent2"/>
                                        </p:clrVal>
                                      </p:to>
                                    </p:set>
                                    <p:set>
                                      <p:cBhvr>
                                        <p:cTn id="53" dur="indefinite"/>
                                        <p:tgtEl>
                                          <p:spTgt spid="74"/>
                                        </p:tgtEl>
                                        <p:attrNameLst>
                                          <p:attrName>stroke.on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7" presetClass="emph" presetSubtype="1" repeatCount="indefinite" nodeType="clickEffect">
                                  <p:stCondLst>
                                    <p:cond delay="0"/>
                                  </p:stCondLst>
                                  <p:endCondLst>
                                    <p:cond evt="onNext" delay="0">
                                      <p:tgtEl>
                                        <p:sldTgt/>
                                      </p:tgtEl>
                                    </p:cond>
                                  </p:endCondLst>
                                  <p:childTnLst>
                                    <p:set>
                                      <p:cBhvr>
                                        <p:cTn id="57" dur="indefinite"/>
                                        <p:tgtEl>
                                          <p:spTgt spid="77"/>
                                        </p:tgtEl>
                                        <p:attrNameLst>
                                          <p:attrName>stroke.color</p:attrName>
                                        </p:attrNameLst>
                                      </p:cBhvr>
                                      <p:to>
                                        <p:clrVal>
                                          <a:schemeClr val="accent2"/>
                                        </p:clrVal>
                                      </p:to>
                                    </p:set>
                                    <p:set>
                                      <p:cBhvr>
                                        <p:cTn id="58" dur="indefinite"/>
                                        <p:tgtEl>
                                          <p:spTgt spid="77"/>
                                        </p:tgtEl>
                                        <p:attrNameLst>
                                          <p:attrName>stroke.on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7" presetClass="emph" presetSubtype="1" repeatCount="indefinite" nodeType="clickEffect">
                                  <p:stCondLst>
                                    <p:cond delay="0"/>
                                  </p:stCondLst>
                                  <p:endCondLst>
                                    <p:cond evt="onNext" delay="0">
                                      <p:tgtEl>
                                        <p:sldTgt/>
                                      </p:tgtEl>
                                    </p:cond>
                                  </p:endCondLst>
                                  <p:childTnLst>
                                    <p:set>
                                      <p:cBhvr>
                                        <p:cTn id="62" dur="indefinite"/>
                                        <p:tgtEl>
                                          <p:spTgt spid="80"/>
                                        </p:tgtEl>
                                        <p:attrNameLst>
                                          <p:attrName>stroke.color</p:attrName>
                                        </p:attrNameLst>
                                      </p:cBhvr>
                                      <p:to>
                                        <p:clrVal>
                                          <a:schemeClr val="accent2"/>
                                        </p:clrVal>
                                      </p:to>
                                    </p:set>
                                    <p:set>
                                      <p:cBhvr>
                                        <p:cTn id="63" dur="indefinite"/>
                                        <p:tgtEl>
                                          <p:spTgt spid="80"/>
                                        </p:tgtEl>
                                        <p:attrNameLst>
                                          <p:attrName>stroke.on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7" presetClass="emph" presetSubtype="1" repeatCount="indefinite" nodeType="clickEffect">
                                  <p:stCondLst>
                                    <p:cond delay="0"/>
                                  </p:stCondLst>
                                  <p:endCondLst>
                                    <p:cond evt="onNext" delay="0">
                                      <p:tgtEl>
                                        <p:sldTgt/>
                                      </p:tgtEl>
                                    </p:cond>
                                  </p:endCondLst>
                                  <p:childTnLst>
                                    <p:set>
                                      <p:cBhvr>
                                        <p:cTn id="67" dur="indefinite"/>
                                        <p:tgtEl>
                                          <p:spTgt spid="83"/>
                                        </p:tgtEl>
                                        <p:attrNameLst>
                                          <p:attrName>stroke.color</p:attrName>
                                        </p:attrNameLst>
                                      </p:cBhvr>
                                      <p:to>
                                        <p:clrVal>
                                          <a:schemeClr val="accent2"/>
                                        </p:clrVal>
                                      </p:to>
                                    </p:set>
                                    <p:set>
                                      <p:cBhvr>
                                        <p:cTn id="68" dur="indefinite"/>
                                        <p:tgtEl>
                                          <p:spTgt spid="83"/>
                                        </p:tgtEl>
                                        <p:attrNameLst>
                                          <p:attrName>stroke.on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7" presetClass="emph" presetSubtype="1" repeatCount="indefinite" nodeType="clickEffect">
                                  <p:stCondLst>
                                    <p:cond delay="0"/>
                                  </p:stCondLst>
                                  <p:endCondLst>
                                    <p:cond evt="onNext" delay="0">
                                      <p:tgtEl>
                                        <p:sldTgt/>
                                      </p:tgtEl>
                                    </p:cond>
                                  </p:endCondLst>
                                  <p:childTnLst>
                                    <p:set>
                                      <p:cBhvr>
                                        <p:cTn id="72" dur="indefinite"/>
                                        <p:tgtEl>
                                          <p:spTgt spid="86"/>
                                        </p:tgtEl>
                                        <p:attrNameLst>
                                          <p:attrName>stroke.color</p:attrName>
                                        </p:attrNameLst>
                                      </p:cBhvr>
                                      <p:to>
                                        <p:clrVal>
                                          <a:schemeClr val="accent2"/>
                                        </p:clrVal>
                                      </p:to>
                                    </p:set>
                                    <p:set>
                                      <p:cBhvr>
                                        <p:cTn id="73" dur="indefinite"/>
                                        <p:tgtEl>
                                          <p:spTgt spid="86"/>
                                        </p:tgtEl>
                                        <p:attrNameLst>
                                          <p:attrName>stroke.on</p:attrName>
                                        </p:attrNameLst>
                                      </p:cBhvr>
                                      <p:to>
                                        <p:strVal val="true"/>
                                      </p:to>
                                    </p:set>
                                  </p:childTnLst>
                                </p:cTn>
                              </p:par>
                            </p:childTnLst>
                          </p:cTn>
                        </p:par>
                      </p:childTnLst>
                    </p:cTn>
                  </p:par>
                  <p:par>
                    <p:cTn id="74" fill="hold">
                      <p:stCondLst>
                        <p:cond delay="indefinite"/>
                      </p:stCondLst>
                      <p:childTnLst>
                        <p:par>
                          <p:cTn id="75" fill="hold">
                            <p:stCondLst>
                              <p:cond delay="0"/>
                            </p:stCondLst>
                            <p:childTnLst>
                              <p:par>
                                <p:cTn id="76" presetID="7" presetClass="emph" presetSubtype="1" repeatCount="indefinite" nodeType="clickEffect">
                                  <p:stCondLst>
                                    <p:cond delay="0"/>
                                  </p:stCondLst>
                                  <p:endCondLst>
                                    <p:cond evt="onNext" delay="0">
                                      <p:tgtEl>
                                        <p:sldTgt/>
                                      </p:tgtEl>
                                    </p:cond>
                                  </p:endCondLst>
                                  <p:childTnLst>
                                    <p:set>
                                      <p:cBhvr>
                                        <p:cTn id="77" dur="indefinite"/>
                                        <p:tgtEl>
                                          <p:spTgt spid="89"/>
                                        </p:tgtEl>
                                        <p:attrNameLst>
                                          <p:attrName>stroke.color</p:attrName>
                                        </p:attrNameLst>
                                      </p:cBhvr>
                                      <p:to>
                                        <p:clrVal>
                                          <a:schemeClr val="accent2"/>
                                        </p:clrVal>
                                      </p:to>
                                    </p:set>
                                    <p:set>
                                      <p:cBhvr>
                                        <p:cTn id="78" dur="indefinite"/>
                                        <p:tgtEl>
                                          <p:spTgt spid="89"/>
                                        </p:tgtEl>
                                        <p:attrNameLst>
                                          <p:attrName>stroke.on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7" presetClass="emph" presetSubtype="1" repeatCount="indefinite" nodeType="clickEffect">
                                  <p:stCondLst>
                                    <p:cond delay="0"/>
                                  </p:stCondLst>
                                  <p:endCondLst>
                                    <p:cond evt="onNext" delay="0">
                                      <p:tgtEl>
                                        <p:sldTgt/>
                                      </p:tgtEl>
                                    </p:cond>
                                  </p:endCondLst>
                                  <p:childTnLst>
                                    <p:set>
                                      <p:cBhvr>
                                        <p:cTn id="82" dur="indefinite"/>
                                        <p:tgtEl>
                                          <p:spTgt spid="95"/>
                                        </p:tgtEl>
                                        <p:attrNameLst>
                                          <p:attrName>stroke.color</p:attrName>
                                        </p:attrNameLst>
                                      </p:cBhvr>
                                      <p:to>
                                        <p:clrVal>
                                          <a:schemeClr val="accent2"/>
                                        </p:clrVal>
                                      </p:to>
                                    </p:set>
                                    <p:set>
                                      <p:cBhvr>
                                        <p:cTn id="83" dur="indefinite"/>
                                        <p:tgtEl>
                                          <p:spTgt spid="95"/>
                                        </p:tgtEl>
                                        <p:attrNameLst>
                                          <p:attrName>stroke.on</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7" presetClass="emph" presetSubtype="1" repeatCount="indefinite" nodeType="clickEffect">
                                  <p:stCondLst>
                                    <p:cond delay="0"/>
                                  </p:stCondLst>
                                  <p:endCondLst>
                                    <p:cond evt="onNext" delay="0">
                                      <p:tgtEl>
                                        <p:sldTgt/>
                                      </p:tgtEl>
                                    </p:cond>
                                  </p:endCondLst>
                                  <p:childTnLst>
                                    <p:set>
                                      <p:cBhvr>
                                        <p:cTn id="87" dur="indefinite"/>
                                        <p:tgtEl>
                                          <p:spTgt spid="98"/>
                                        </p:tgtEl>
                                        <p:attrNameLst>
                                          <p:attrName>stroke.color</p:attrName>
                                        </p:attrNameLst>
                                      </p:cBhvr>
                                      <p:to>
                                        <p:clrVal>
                                          <a:schemeClr val="accent2"/>
                                        </p:clrVal>
                                      </p:to>
                                    </p:set>
                                    <p:set>
                                      <p:cBhvr>
                                        <p:cTn id="88" dur="indefinite"/>
                                        <p:tgtEl>
                                          <p:spTgt spid="98"/>
                                        </p:tgtEl>
                                        <p:attrNameLst>
                                          <p:attrName>stroke.on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7" presetClass="emph" presetSubtype="1" repeatCount="indefinite" nodeType="clickEffect">
                                  <p:stCondLst>
                                    <p:cond delay="0"/>
                                  </p:stCondLst>
                                  <p:endCondLst>
                                    <p:cond evt="onNext" delay="0">
                                      <p:tgtEl>
                                        <p:sldTgt/>
                                      </p:tgtEl>
                                    </p:cond>
                                  </p:endCondLst>
                                  <p:childTnLst>
                                    <p:set>
                                      <p:cBhvr>
                                        <p:cTn id="92" dur="indefinite"/>
                                        <p:tgtEl>
                                          <p:spTgt spid="101"/>
                                        </p:tgtEl>
                                        <p:attrNameLst>
                                          <p:attrName>stroke.color</p:attrName>
                                        </p:attrNameLst>
                                      </p:cBhvr>
                                      <p:to>
                                        <p:clrVal>
                                          <a:schemeClr val="accent2"/>
                                        </p:clrVal>
                                      </p:to>
                                    </p:set>
                                    <p:set>
                                      <p:cBhvr>
                                        <p:cTn id="93" dur="indefinite"/>
                                        <p:tgtEl>
                                          <p:spTgt spid="101"/>
                                        </p:tgtEl>
                                        <p:attrNameLst>
                                          <p:attrName>stroke.on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7" presetClass="emph" presetSubtype="1" repeatCount="indefinite" nodeType="clickEffect">
                                  <p:stCondLst>
                                    <p:cond delay="0"/>
                                  </p:stCondLst>
                                  <p:endCondLst>
                                    <p:cond evt="onNext" delay="0">
                                      <p:tgtEl>
                                        <p:sldTgt/>
                                      </p:tgtEl>
                                    </p:cond>
                                  </p:endCondLst>
                                  <p:childTnLst>
                                    <p:set>
                                      <p:cBhvr>
                                        <p:cTn id="97" dur="indefinite"/>
                                        <p:tgtEl>
                                          <p:spTgt spid="105"/>
                                        </p:tgtEl>
                                        <p:attrNameLst>
                                          <p:attrName>stroke.color</p:attrName>
                                        </p:attrNameLst>
                                      </p:cBhvr>
                                      <p:to>
                                        <p:clrVal>
                                          <a:schemeClr val="accent2"/>
                                        </p:clrVal>
                                      </p:to>
                                    </p:set>
                                    <p:set>
                                      <p:cBhvr>
                                        <p:cTn id="98" dur="indefinite"/>
                                        <p:tgtEl>
                                          <p:spTgt spid="10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eparation 12">
            <a:extLst>
              <a:ext uri="{FF2B5EF4-FFF2-40B4-BE49-F238E27FC236}">
                <a16:creationId xmlns:a16="http://schemas.microsoft.com/office/drawing/2014/main" id="{E15566C7-0E74-4207-870E-07F307C1CB0C}"/>
              </a:ext>
            </a:extLst>
          </p:cNvPr>
          <p:cNvSpPr/>
          <p:nvPr/>
        </p:nvSpPr>
        <p:spPr>
          <a:xfrm>
            <a:off x="268505" y="580802"/>
            <a:ext cx="1870780" cy="356884"/>
          </a:xfrm>
          <a:prstGeom prst="flowChartPreparation">
            <a:avLst/>
          </a:prstGeom>
          <a:solidFill>
            <a:srgbClr val="FFE6CC"/>
          </a:solidFill>
          <a:ln w="19050">
            <a:solidFill>
              <a:schemeClr val="accent4">
                <a:lumMod val="75000"/>
              </a:schemeClr>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00000"/>
              </a:solidFill>
            </a:endParaRPr>
          </a:p>
        </p:txBody>
      </p:sp>
      <p:cxnSp>
        <p:nvCxnSpPr>
          <p:cNvPr id="15" name="Straight Arrow Connector 14">
            <a:extLst>
              <a:ext uri="{FF2B5EF4-FFF2-40B4-BE49-F238E27FC236}">
                <a16:creationId xmlns:a16="http://schemas.microsoft.com/office/drawing/2014/main" id="{494D7C2B-D40A-4655-BF27-BC25FD503A9A}"/>
              </a:ext>
            </a:extLst>
          </p:cNvPr>
          <p:cNvCxnSpPr>
            <a:cxnSpLocks/>
            <a:endCxn id="13" idx="0"/>
          </p:cNvCxnSpPr>
          <p:nvPr/>
        </p:nvCxnSpPr>
        <p:spPr>
          <a:xfrm>
            <a:off x="1203895" y="228706"/>
            <a:ext cx="0" cy="352096"/>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61C5DDF-B804-40EF-9838-138EB79487AD}"/>
              </a:ext>
            </a:extLst>
          </p:cNvPr>
          <p:cNvCxnSpPr>
            <a:cxnSpLocks/>
          </p:cNvCxnSpPr>
          <p:nvPr/>
        </p:nvCxnSpPr>
        <p:spPr>
          <a:xfrm>
            <a:off x="815032" y="937686"/>
            <a:ext cx="0" cy="5510376"/>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8">
            <a:extLst>
              <a:ext uri="{FF2B5EF4-FFF2-40B4-BE49-F238E27FC236}">
                <a16:creationId xmlns:a16="http://schemas.microsoft.com/office/drawing/2014/main" id="{698C8156-0E24-4F1E-B9FB-7B26E960B50F}"/>
              </a:ext>
            </a:extLst>
          </p:cNvPr>
          <p:cNvCxnSpPr>
            <a:cxnSpLocks/>
            <a:stCxn id="13" idx="3"/>
            <a:endCxn id="37" idx="0"/>
          </p:cNvCxnSpPr>
          <p:nvPr/>
        </p:nvCxnSpPr>
        <p:spPr>
          <a:xfrm>
            <a:off x="2139285" y="759244"/>
            <a:ext cx="2441942" cy="443187"/>
          </a:xfrm>
          <a:prstGeom prst="bentConnector2">
            <a:avLst/>
          </a:prstGeom>
          <a:ln w="38100">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8" name="Straight Arrow Connector 18">
            <a:extLst>
              <a:ext uri="{FF2B5EF4-FFF2-40B4-BE49-F238E27FC236}">
                <a16:creationId xmlns:a16="http://schemas.microsoft.com/office/drawing/2014/main" id="{46402E9F-FA36-4D7F-AD9E-454F5A55118A}"/>
              </a:ext>
            </a:extLst>
          </p:cNvPr>
          <p:cNvCxnSpPr>
            <a:cxnSpLocks/>
            <a:stCxn id="54" idx="4"/>
            <a:endCxn id="13" idx="2"/>
          </p:cNvCxnSpPr>
          <p:nvPr/>
        </p:nvCxnSpPr>
        <p:spPr>
          <a:xfrm rot="5400000" flipH="1">
            <a:off x="980659" y="1160922"/>
            <a:ext cx="4948038" cy="4501566"/>
          </a:xfrm>
          <a:prstGeom prst="bentConnector3">
            <a:avLst>
              <a:gd name="adj1" fmla="val -7117"/>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75E5258-1FF7-4145-A1D5-0B1A0804B4DA}"/>
              </a:ext>
            </a:extLst>
          </p:cNvPr>
          <p:cNvSpPr txBox="1"/>
          <p:nvPr/>
        </p:nvSpPr>
        <p:spPr>
          <a:xfrm>
            <a:off x="2336769" y="470012"/>
            <a:ext cx="983079" cy="338554"/>
          </a:xfrm>
          <a:prstGeom prst="rect">
            <a:avLst/>
          </a:prstGeom>
          <a:noFill/>
        </p:spPr>
        <p:txBody>
          <a:bodyPr wrap="square" rtlCol="0">
            <a:spAutoFit/>
          </a:bodyPr>
          <a:lstStyle/>
          <a:p>
            <a:r>
              <a:rPr lang="en-US" sz="1600" dirty="0">
                <a:solidFill>
                  <a:srgbClr val="000000"/>
                </a:solidFill>
              </a:rPr>
              <a:t>Next</a:t>
            </a:r>
          </a:p>
        </p:txBody>
      </p:sp>
      <p:sp>
        <p:nvSpPr>
          <p:cNvPr id="20" name="TextBox 19">
            <a:extLst>
              <a:ext uri="{FF2B5EF4-FFF2-40B4-BE49-F238E27FC236}">
                <a16:creationId xmlns:a16="http://schemas.microsoft.com/office/drawing/2014/main" id="{45D3B39F-AC83-4837-9FE1-16B182A288D6}"/>
              </a:ext>
            </a:extLst>
          </p:cNvPr>
          <p:cNvSpPr txBox="1"/>
          <p:nvPr/>
        </p:nvSpPr>
        <p:spPr>
          <a:xfrm>
            <a:off x="73106" y="1081500"/>
            <a:ext cx="742183" cy="338554"/>
          </a:xfrm>
          <a:prstGeom prst="rect">
            <a:avLst/>
          </a:prstGeom>
          <a:noFill/>
        </p:spPr>
        <p:txBody>
          <a:bodyPr wrap="square" rtlCol="0">
            <a:spAutoFit/>
          </a:bodyPr>
          <a:lstStyle/>
          <a:p>
            <a:r>
              <a:rPr lang="en-US" sz="1600" dirty="0">
                <a:solidFill>
                  <a:srgbClr val="000000"/>
                </a:solidFill>
              </a:rPr>
              <a:t>Done</a:t>
            </a:r>
          </a:p>
        </p:txBody>
      </p:sp>
      <p:sp>
        <p:nvSpPr>
          <p:cNvPr id="22" name="TextBox 21">
            <a:extLst>
              <a:ext uri="{FF2B5EF4-FFF2-40B4-BE49-F238E27FC236}">
                <a16:creationId xmlns:a16="http://schemas.microsoft.com/office/drawing/2014/main" id="{708DA9C5-1838-43FA-A7FB-17C29DAC7B55}"/>
              </a:ext>
            </a:extLst>
          </p:cNvPr>
          <p:cNvSpPr txBox="1"/>
          <p:nvPr/>
        </p:nvSpPr>
        <p:spPr>
          <a:xfrm>
            <a:off x="504844" y="606177"/>
            <a:ext cx="1398102" cy="307777"/>
          </a:xfrm>
          <a:prstGeom prst="rect">
            <a:avLst/>
          </a:prstGeom>
          <a:noFill/>
        </p:spPr>
        <p:txBody>
          <a:bodyPr wrap="square" rtlCol="0">
            <a:spAutoFit/>
          </a:bodyPr>
          <a:lstStyle/>
          <a:p>
            <a:r>
              <a:rPr lang="en-US" sz="1400" dirty="0">
                <a:solidFill>
                  <a:srgbClr val="000000"/>
                </a:solidFill>
              </a:rPr>
              <a:t>Counter = 1 to 6</a:t>
            </a:r>
          </a:p>
        </p:txBody>
      </p:sp>
      <p:sp>
        <p:nvSpPr>
          <p:cNvPr id="37" name="Rectangle 36">
            <a:extLst>
              <a:ext uri="{FF2B5EF4-FFF2-40B4-BE49-F238E27FC236}">
                <a16:creationId xmlns:a16="http://schemas.microsoft.com/office/drawing/2014/main" id="{198E45DA-BA10-4467-A680-0B40D98086EC}"/>
              </a:ext>
            </a:extLst>
          </p:cNvPr>
          <p:cNvSpPr/>
          <p:nvPr/>
        </p:nvSpPr>
        <p:spPr>
          <a:xfrm>
            <a:off x="3582454" y="1202431"/>
            <a:ext cx="1997546" cy="342884"/>
          </a:xfrm>
          <a:prstGeom prst="rect">
            <a:avLst/>
          </a:prstGeom>
          <a:solidFill>
            <a:srgbClr val="FFFFD0"/>
          </a:solidFill>
          <a:ln w="12700">
            <a:solidFill>
              <a:schemeClr val="bg2">
                <a:lumMod val="10000"/>
              </a:schemeClr>
            </a:solidFill>
          </a:ln>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Value = List[Counter]</a:t>
            </a:r>
          </a:p>
        </p:txBody>
      </p:sp>
      <p:sp>
        <p:nvSpPr>
          <p:cNvPr id="40" name="Diamond 39">
            <a:extLst>
              <a:ext uri="{FF2B5EF4-FFF2-40B4-BE49-F238E27FC236}">
                <a16:creationId xmlns:a16="http://schemas.microsoft.com/office/drawing/2014/main" id="{1D82AE6D-150E-4C33-98F0-F9D74DB6276C}"/>
              </a:ext>
            </a:extLst>
          </p:cNvPr>
          <p:cNvSpPr/>
          <p:nvPr/>
        </p:nvSpPr>
        <p:spPr>
          <a:xfrm>
            <a:off x="3520108" y="1979533"/>
            <a:ext cx="2122238" cy="567355"/>
          </a:xfrm>
          <a:prstGeom prst="diamond">
            <a:avLst/>
          </a:prstGeom>
          <a:solidFill>
            <a:srgbClr val="FFD0D0"/>
          </a:solidFill>
          <a:ln>
            <a:solidFill>
              <a:schemeClr val="bg2">
                <a:lumMod val="10000"/>
              </a:schemeClr>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Counter = 1</a:t>
            </a:r>
          </a:p>
        </p:txBody>
      </p:sp>
      <p:cxnSp>
        <p:nvCxnSpPr>
          <p:cNvPr id="41" name="Straight Arrow Connector 18">
            <a:extLst>
              <a:ext uri="{FF2B5EF4-FFF2-40B4-BE49-F238E27FC236}">
                <a16:creationId xmlns:a16="http://schemas.microsoft.com/office/drawing/2014/main" id="{36FECEC0-0CF5-42CB-8045-8B0A7F4E47F8}"/>
              </a:ext>
            </a:extLst>
          </p:cNvPr>
          <p:cNvCxnSpPr>
            <a:cxnSpLocks/>
            <a:stCxn id="37" idx="2"/>
            <a:endCxn id="40" idx="0"/>
          </p:cNvCxnSpPr>
          <p:nvPr/>
        </p:nvCxnSpPr>
        <p:spPr>
          <a:xfrm>
            <a:off x="4581227" y="1545315"/>
            <a:ext cx="0" cy="434218"/>
          </a:xfrm>
          <a:prstGeom prst="straightConnector1">
            <a:avLst/>
          </a:prstGeom>
          <a:ln w="38100">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330EC729-C02A-46FA-BD06-FC33DC15A572}"/>
              </a:ext>
            </a:extLst>
          </p:cNvPr>
          <p:cNvSpPr/>
          <p:nvPr/>
        </p:nvSpPr>
        <p:spPr>
          <a:xfrm>
            <a:off x="5765537" y="3086116"/>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Value</a:t>
            </a:r>
          </a:p>
        </p:txBody>
      </p:sp>
      <p:sp>
        <p:nvSpPr>
          <p:cNvPr id="47" name="Rectangle 46">
            <a:extLst>
              <a:ext uri="{FF2B5EF4-FFF2-40B4-BE49-F238E27FC236}">
                <a16:creationId xmlns:a16="http://schemas.microsoft.com/office/drawing/2014/main" id="{7B69C315-F61B-4E67-B76D-E7FC448712E4}"/>
              </a:ext>
            </a:extLst>
          </p:cNvPr>
          <p:cNvSpPr/>
          <p:nvPr/>
        </p:nvSpPr>
        <p:spPr>
          <a:xfrm>
            <a:off x="5765537" y="3656313"/>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Value</a:t>
            </a:r>
          </a:p>
        </p:txBody>
      </p:sp>
      <p:cxnSp>
        <p:nvCxnSpPr>
          <p:cNvPr id="48" name="Straight Arrow Connector 18">
            <a:extLst>
              <a:ext uri="{FF2B5EF4-FFF2-40B4-BE49-F238E27FC236}">
                <a16:creationId xmlns:a16="http://schemas.microsoft.com/office/drawing/2014/main" id="{BB8ECE9C-261E-466A-A9C7-895170320632}"/>
              </a:ext>
            </a:extLst>
          </p:cNvPr>
          <p:cNvCxnSpPr>
            <a:cxnSpLocks/>
            <a:stCxn id="40" idx="3"/>
            <a:endCxn id="46" idx="0"/>
          </p:cNvCxnSpPr>
          <p:nvPr/>
        </p:nvCxnSpPr>
        <p:spPr>
          <a:xfrm>
            <a:off x="5642346" y="2263211"/>
            <a:ext cx="701618" cy="822905"/>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18">
            <a:extLst>
              <a:ext uri="{FF2B5EF4-FFF2-40B4-BE49-F238E27FC236}">
                <a16:creationId xmlns:a16="http://schemas.microsoft.com/office/drawing/2014/main" id="{C133C6AF-707F-4510-B34A-63BF6D7372F7}"/>
              </a:ext>
            </a:extLst>
          </p:cNvPr>
          <p:cNvCxnSpPr>
            <a:cxnSpLocks/>
            <a:stCxn id="46" idx="2"/>
            <a:endCxn id="47" idx="0"/>
          </p:cNvCxnSpPr>
          <p:nvPr/>
        </p:nvCxnSpPr>
        <p:spPr>
          <a:xfrm>
            <a:off x="6343964" y="3429000"/>
            <a:ext cx="0" cy="22731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B16AF4A5-C99F-4EFD-BB99-C1A979BD469E}"/>
              </a:ext>
            </a:extLst>
          </p:cNvPr>
          <p:cNvSpPr/>
          <p:nvPr/>
        </p:nvSpPr>
        <p:spPr>
          <a:xfrm>
            <a:off x="5642346" y="5783383"/>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6" name="Diamond 55">
            <a:extLst>
              <a:ext uri="{FF2B5EF4-FFF2-40B4-BE49-F238E27FC236}">
                <a16:creationId xmlns:a16="http://schemas.microsoft.com/office/drawing/2014/main" id="{4F41DBB2-63A7-408F-B983-3189F600CAD6}"/>
              </a:ext>
            </a:extLst>
          </p:cNvPr>
          <p:cNvSpPr/>
          <p:nvPr/>
        </p:nvSpPr>
        <p:spPr>
          <a:xfrm>
            <a:off x="1719123" y="2777743"/>
            <a:ext cx="2122238" cy="567355"/>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Value &gt; Max</a:t>
            </a:r>
          </a:p>
        </p:txBody>
      </p:sp>
      <p:sp>
        <p:nvSpPr>
          <p:cNvPr id="57" name="Rectangle 56">
            <a:extLst>
              <a:ext uri="{FF2B5EF4-FFF2-40B4-BE49-F238E27FC236}">
                <a16:creationId xmlns:a16="http://schemas.microsoft.com/office/drawing/2014/main" id="{7A5E8D71-DE2C-4AA2-8076-F9DF4CD7CEC2}"/>
              </a:ext>
            </a:extLst>
          </p:cNvPr>
          <p:cNvSpPr/>
          <p:nvPr/>
        </p:nvSpPr>
        <p:spPr>
          <a:xfrm>
            <a:off x="3724698" y="3358832"/>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Value</a:t>
            </a:r>
          </a:p>
        </p:txBody>
      </p:sp>
      <p:sp>
        <p:nvSpPr>
          <p:cNvPr id="58" name="Diamond 57">
            <a:extLst>
              <a:ext uri="{FF2B5EF4-FFF2-40B4-BE49-F238E27FC236}">
                <a16:creationId xmlns:a16="http://schemas.microsoft.com/office/drawing/2014/main" id="{63FD2AE0-B598-4491-8F3F-37710CD56C1F}"/>
              </a:ext>
            </a:extLst>
          </p:cNvPr>
          <p:cNvSpPr/>
          <p:nvPr/>
        </p:nvSpPr>
        <p:spPr>
          <a:xfrm>
            <a:off x="1719123" y="4283937"/>
            <a:ext cx="2122238" cy="567355"/>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Value &lt; Min</a:t>
            </a:r>
          </a:p>
        </p:txBody>
      </p:sp>
      <p:sp>
        <p:nvSpPr>
          <p:cNvPr id="59" name="Rectangle 58">
            <a:extLst>
              <a:ext uri="{FF2B5EF4-FFF2-40B4-BE49-F238E27FC236}">
                <a16:creationId xmlns:a16="http://schemas.microsoft.com/office/drawing/2014/main" id="{693E885F-146E-4547-B8D4-85956A3CDD91}"/>
              </a:ext>
            </a:extLst>
          </p:cNvPr>
          <p:cNvSpPr/>
          <p:nvPr/>
        </p:nvSpPr>
        <p:spPr>
          <a:xfrm>
            <a:off x="3726439" y="4898586"/>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Value</a:t>
            </a:r>
          </a:p>
        </p:txBody>
      </p:sp>
      <p:sp>
        <p:nvSpPr>
          <p:cNvPr id="72" name="Oval 71">
            <a:extLst>
              <a:ext uri="{FF2B5EF4-FFF2-40B4-BE49-F238E27FC236}">
                <a16:creationId xmlns:a16="http://schemas.microsoft.com/office/drawing/2014/main" id="{4D39DEF4-D80E-488C-BA84-952BD69D3BC1}"/>
              </a:ext>
            </a:extLst>
          </p:cNvPr>
          <p:cNvSpPr/>
          <p:nvPr/>
        </p:nvSpPr>
        <p:spPr>
          <a:xfrm>
            <a:off x="2717128" y="3905186"/>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74" name="Straight Arrow Connector 18">
            <a:extLst>
              <a:ext uri="{FF2B5EF4-FFF2-40B4-BE49-F238E27FC236}">
                <a16:creationId xmlns:a16="http://schemas.microsoft.com/office/drawing/2014/main" id="{EB7A9CF1-A687-4771-844E-119EE72F79CA}"/>
              </a:ext>
            </a:extLst>
          </p:cNvPr>
          <p:cNvCxnSpPr>
            <a:cxnSpLocks/>
            <a:stCxn id="40" idx="1"/>
            <a:endCxn id="56" idx="0"/>
          </p:cNvCxnSpPr>
          <p:nvPr/>
        </p:nvCxnSpPr>
        <p:spPr>
          <a:xfrm rot="10800000" flipV="1">
            <a:off x="2780242" y="2263211"/>
            <a:ext cx="739866" cy="514532"/>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18">
            <a:extLst>
              <a:ext uri="{FF2B5EF4-FFF2-40B4-BE49-F238E27FC236}">
                <a16:creationId xmlns:a16="http://schemas.microsoft.com/office/drawing/2014/main" id="{3CF9E892-0873-4AF0-B32B-8C4ECBD06BE5}"/>
              </a:ext>
            </a:extLst>
          </p:cNvPr>
          <p:cNvCxnSpPr>
            <a:cxnSpLocks/>
            <a:stCxn id="56" idx="3"/>
            <a:endCxn id="57" idx="0"/>
          </p:cNvCxnSpPr>
          <p:nvPr/>
        </p:nvCxnSpPr>
        <p:spPr>
          <a:xfrm>
            <a:off x="3841361" y="3061421"/>
            <a:ext cx="461764" cy="297411"/>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8">
            <a:extLst>
              <a:ext uri="{FF2B5EF4-FFF2-40B4-BE49-F238E27FC236}">
                <a16:creationId xmlns:a16="http://schemas.microsoft.com/office/drawing/2014/main" id="{067344E8-9E6D-4329-8A60-DA18132E019A}"/>
              </a:ext>
            </a:extLst>
          </p:cNvPr>
          <p:cNvCxnSpPr>
            <a:cxnSpLocks/>
            <a:stCxn id="57" idx="2"/>
            <a:endCxn id="72" idx="6"/>
          </p:cNvCxnSpPr>
          <p:nvPr/>
        </p:nvCxnSpPr>
        <p:spPr>
          <a:xfrm rot="5400000">
            <a:off x="3445921" y="3099152"/>
            <a:ext cx="254641" cy="1459768"/>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18">
            <a:extLst>
              <a:ext uri="{FF2B5EF4-FFF2-40B4-BE49-F238E27FC236}">
                <a16:creationId xmlns:a16="http://schemas.microsoft.com/office/drawing/2014/main" id="{5AD84311-BF31-4CF9-BC12-44F425FECFD5}"/>
              </a:ext>
            </a:extLst>
          </p:cNvPr>
          <p:cNvCxnSpPr>
            <a:cxnSpLocks/>
            <a:stCxn id="56" idx="2"/>
            <a:endCxn id="72" idx="0"/>
          </p:cNvCxnSpPr>
          <p:nvPr/>
        </p:nvCxnSpPr>
        <p:spPr>
          <a:xfrm>
            <a:off x="2780242" y="3345098"/>
            <a:ext cx="1" cy="56008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18">
            <a:extLst>
              <a:ext uri="{FF2B5EF4-FFF2-40B4-BE49-F238E27FC236}">
                <a16:creationId xmlns:a16="http://schemas.microsoft.com/office/drawing/2014/main" id="{86B44169-AD55-47A2-9202-8727342C39C5}"/>
              </a:ext>
            </a:extLst>
          </p:cNvPr>
          <p:cNvCxnSpPr>
            <a:cxnSpLocks/>
            <a:stCxn id="72" idx="4"/>
            <a:endCxn id="58" idx="0"/>
          </p:cNvCxnSpPr>
          <p:nvPr/>
        </p:nvCxnSpPr>
        <p:spPr>
          <a:xfrm flipH="1">
            <a:off x="2780242" y="4007527"/>
            <a:ext cx="1" cy="27641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18">
            <a:extLst>
              <a:ext uri="{FF2B5EF4-FFF2-40B4-BE49-F238E27FC236}">
                <a16:creationId xmlns:a16="http://schemas.microsoft.com/office/drawing/2014/main" id="{F69A3A31-4A91-4D1E-9444-71777643F44A}"/>
              </a:ext>
            </a:extLst>
          </p:cNvPr>
          <p:cNvCxnSpPr>
            <a:cxnSpLocks/>
            <a:stCxn id="58" idx="3"/>
            <a:endCxn id="59" idx="0"/>
          </p:cNvCxnSpPr>
          <p:nvPr/>
        </p:nvCxnSpPr>
        <p:spPr>
          <a:xfrm>
            <a:off x="3841361" y="4567615"/>
            <a:ext cx="463505" cy="330971"/>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7917B01C-E881-4E7E-A5E2-7F5F50A922FF}"/>
              </a:ext>
            </a:extLst>
          </p:cNvPr>
          <p:cNvSpPr/>
          <p:nvPr/>
        </p:nvSpPr>
        <p:spPr>
          <a:xfrm>
            <a:off x="2717128" y="5441255"/>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95" name="Straight Arrow Connector 18">
            <a:extLst>
              <a:ext uri="{FF2B5EF4-FFF2-40B4-BE49-F238E27FC236}">
                <a16:creationId xmlns:a16="http://schemas.microsoft.com/office/drawing/2014/main" id="{466EF604-B031-48A7-8C1A-EF6A6082CC9F}"/>
              </a:ext>
            </a:extLst>
          </p:cNvPr>
          <p:cNvCxnSpPr>
            <a:cxnSpLocks/>
            <a:stCxn id="58" idx="2"/>
            <a:endCxn id="94" idx="0"/>
          </p:cNvCxnSpPr>
          <p:nvPr/>
        </p:nvCxnSpPr>
        <p:spPr>
          <a:xfrm>
            <a:off x="2780242" y="4851292"/>
            <a:ext cx="1" cy="58996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18">
            <a:extLst>
              <a:ext uri="{FF2B5EF4-FFF2-40B4-BE49-F238E27FC236}">
                <a16:creationId xmlns:a16="http://schemas.microsoft.com/office/drawing/2014/main" id="{99A28700-6F96-4D44-A424-D3A9B5182CF1}"/>
              </a:ext>
            </a:extLst>
          </p:cNvPr>
          <p:cNvCxnSpPr>
            <a:cxnSpLocks/>
            <a:stCxn id="59" idx="2"/>
            <a:endCxn id="94" idx="6"/>
          </p:cNvCxnSpPr>
          <p:nvPr/>
        </p:nvCxnSpPr>
        <p:spPr>
          <a:xfrm rot="5400000">
            <a:off x="3448634" y="4636194"/>
            <a:ext cx="250956" cy="1461509"/>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8">
            <a:extLst>
              <a:ext uri="{FF2B5EF4-FFF2-40B4-BE49-F238E27FC236}">
                <a16:creationId xmlns:a16="http://schemas.microsoft.com/office/drawing/2014/main" id="{2EDC0E64-C67D-4FE7-A1A4-82A807F7460B}"/>
              </a:ext>
            </a:extLst>
          </p:cNvPr>
          <p:cNvCxnSpPr>
            <a:cxnSpLocks/>
            <a:stCxn id="94" idx="4"/>
            <a:endCxn id="54" idx="2"/>
          </p:cNvCxnSpPr>
          <p:nvPr/>
        </p:nvCxnSpPr>
        <p:spPr>
          <a:xfrm rot="16200000" flipH="1">
            <a:off x="4065815" y="4258023"/>
            <a:ext cx="290958" cy="2862103"/>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8">
            <a:extLst>
              <a:ext uri="{FF2B5EF4-FFF2-40B4-BE49-F238E27FC236}">
                <a16:creationId xmlns:a16="http://schemas.microsoft.com/office/drawing/2014/main" id="{854CF708-B594-4DB2-9C00-0E9AE3CC1D40}"/>
              </a:ext>
            </a:extLst>
          </p:cNvPr>
          <p:cNvCxnSpPr>
            <a:cxnSpLocks/>
            <a:stCxn id="47" idx="2"/>
            <a:endCxn id="54" idx="6"/>
          </p:cNvCxnSpPr>
          <p:nvPr/>
        </p:nvCxnSpPr>
        <p:spPr>
          <a:xfrm rot="5400000">
            <a:off x="5138592" y="4629181"/>
            <a:ext cx="1835357" cy="575389"/>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52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2000"/>
                                        <p:tgtEl>
                                          <p:spTgt spid="15"/>
                                        </p:tgtEl>
                                        <p:attrNameLst>
                                          <p:attrName>stroke.color</p:attrName>
                                        </p:attrNameLst>
                                      </p:cBhvr>
                                      <p:to>
                                        <p:clrVal>
                                          <a:schemeClr val="accent2"/>
                                        </p:clrVal>
                                      </p:to>
                                    </p:set>
                                    <p:set>
                                      <p:cBhvr>
                                        <p:cTn id="7" dur="2000"/>
                                        <p:tgtEl>
                                          <p:spTgt spid="15"/>
                                        </p:tgtEl>
                                        <p:attrNameLst>
                                          <p:attrName>stroke.on</p:attrName>
                                        </p:attrNameLst>
                                      </p:cBhvr>
                                      <p:to>
                                        <p:strVal val="true"/>
                                      </p:to>
                                    </p:set>
                                  </p:childTnLst>
                                </p:cTn>
                              </p:par>
                            </p:childTnLst>
                          </p:cTn>
                        </p:par>
                        <p:par>
                          <p:cTn id="8" fill="hold">
                            <p:stCondLst>
                              <p:cond delay="2000"/>
                            </p:stCondLst>
                            <p:childTnLst>
                              <p:par>
                                <p:cTn id="9" presetID="3" presetClass="emph" presetSubtype="1" repeatCount="indefinite" nodeType="afterEffect">
                                  <p:stCondLst>
                                    <p:cond delay="0"/>
                                  </p:stCondLst>
                                  <p:endCondLst>
                                    <p:cond evt="onNext" delay="0">
                                      <p:tgtEl>
                                        <p:sldTgt/>
                                      </p:tgtEl>
                                    </p:cond>
                                  </p:endCondLst>
                                  <p:childTnLst>
                                    <p:set>
                                      <p:cBhvr override="childStyle">
                                        <p:cTn id="10" dur="indefinite"/>
                                        <p:tgtEl>
                                          <p:spTgt spid="22">
                                            <p:txEl>
                                              <p:pRg st="0" end="0"/>
                                            </p:txEl>
                                          </p:spTgt>
                                        </p:tgtEl>
                                        <p:attrNameLst>
                                          <p:attrName>style.color</p:attrName>
                                        </p:attrNameLst>
                                      </p:cBhvr>
                                      <p:to>
                                        <p:clrVal>
                                          <a:schemeClr val="accent2"/>
                                        </p:clrVal>
                                      </p:to>
                                    </p:set>
                                  </p:childTnLst>
                                </p:cTn>
                              </p:par>
                            </p:childTnLst>
                          </p:cTn>
                        </p:par>
                      </p:childTnLst>
                    </p:cTn>
                  </p:par>
                  <p:par>
                    <p:cTn id="11" fill="hold">
                      <p:stCondLst>
                        <p:cond delay="indefinite"/>
                      </p:stCondLst>
                      <p:childTnLst>
                        <p:par>
                          <p:cTn id="12" fill="hold">
                            <p:stCondLst>
                              <p:cond delay="0"/>
                            </p:stCondLst>
                            <p:childTnLst>
                              <p:par>
                                <p:cTn id="13" presetID="7" presetClass="emph" presetSubtype="1" repeatCount="indefinite" nodeType="clickEffect">
                                  <p:stCondLst>
                                    <p:cond delay="0"/>
                                  </p:stCondLst>
                                  <p:endCondLst>
                                    <p:cond evt="onNext" delay="0">
                                      <p:tgtEl>
                                        <p:sldTgt/>
                                      </p:tgtEl>
                                    </p:cond>
                                  </p:endCondLst>
                                  <p:childTnLst>
                                    <p:set>
                                      <p:cBhvr>
                                        <p:cTn id="14" dur="indefinite"/>
                                        <p:tgtEl>
                                          <p:spTgt spid="17"/>
                                        </p:tgtEl>
                                        <p:attrNameLst>
                                          <p:attrName>stroke.color</p:attrName>
                                        </p:attrNameLst>
                                      </p:cBhvr>
                                      <p:to>
                                        <p:clrVal>
                                          <a:schemeClr val="accent2"/>
                                        </p:clrVal>
                                      </p:to>
                                    </p:set>
                                    <p:set>
                                      <p:cBhvr>
                                        <p:cTn id="15" dur="indefinite"/>
                                        <p:tgtEl>
                                          <p:spTgt spid="17"/>
                                        </p:tgtEl>
                                        <p:attrNameLst>
                                          <p:attrName>stroke.on</p:attrName>
                                        </p:attrNameLst>
                                      </p:cBhvr>
                                      <p:to>
                                        <p:strVal val="true"/>
                                      </p:to>
                                    </p:set>
                                  </p:childTnLst>
                                </p:cTn>
                              </p:par>
                              <p:par>
                                <p:cTn id="16" presetID="3" presetClass="emph" presetSubtype="1" repeatCount="indefinite" nodeType="withEffect">
                                  <p:stCondLst>
                                    <p:cond delay="100"/>
                                  </p:stCondLst>
                                  <p:endCondLst>
                                    <p:cond evt="onNext" delay="0">
                                      <p:tgtEl>
                                        <p:sldTgt/>
                                      </p:tgtEl>
                                    </p:cond>
                                  </p:endCondLst>
                                  <p:childTnLst>
                                    <p:set>
                                      <p:cBhvr override="childStyle">
                                        <p:cTn id="17" dur="indefinite"/>
                                        <p:tgtEl>
                                          <p:spTgt spid="19">
                                            <p:txEl>
                                              <p:pRg st="0" end="0"/>
                                            </p:txEl>
                                          </p:spTgt>
                                        </p:tgtEl>
                                        <p:attrNameLst>
                                          <p:attrName>style.color</p:attrName>
                                        </p:attrNameLst>
                                      </p:cBhvr>
                                      <p:to>
                                        <p:clrVal>
                                          <a:schemeClr val="accent2"/>
                                        </p:clrVal>
                                      </p:to>
                                    </p:set>
                                  </p:childTnLst>
                                </p:cTn>
                              </p:par>
                            </p:childTnLst>
                          </p:cTn>
                        </p:par>
                      </p:childTnLst>
                    </p:cTn>
                  </p:par>
                  <p:par>
                    <p:cTn id="18" fill="hold">
                      <p:stCondLst>
                        <p:cond delay="indefinite"/>
                      </p:stCondLst>
                      <p:childTnLst>
                        <p:par>
                          <p:cTn id="19" fill="hold">
                            <p:stCondLst>
                              <p:cond delay="0"/>
                            </p:stCondLst>
                            <p:childTnLst>
                              <p:par>
                                <p:cTn id="20" presetID="7" presetClass="emph" presetSubtype="1" nodeType="clickEffect">
                                  <p:stCondLst>
                                    <p:cond delay="0"/>
                                  </p:stCondLst>
                                  <p:endCondLst>
                                    <p:cond evt="onNext" delay="0">
                                      <p:tgtEl>
                                        <p:sldTgt/>
                                      </p:tgtEl>
                                    </p:cond>
                                  </p:endCondLst>
                                  <p:childTnLst>
                                    <p:set>
                                      <p:cBhvr>
                                        <p:cTn id="21" dur="indefinite"/>
                                        <p:tgtEl>
                                          <p:spTgt spid="18"/>
                                        </p:tgtEl>
                                        <p:attrNameLst>
                                          <p:attrName>stroke.color</p:attrName>
                                        </p:attrNameLst>
                                      </p:cBhvr>
                                      <p:to>
                                        <p:clrVal>
                                          <a:srgbClr val="ED7D31"/>
                                        </p:clrVal>
                                      </p:to>
                                    </p:set>
                                    <p:set>
                                      <p:cBhvr>
                                        <p:cTn id="22" dur="indefinite"/>
                                        <p:tgtEl>
                                          <p:spTgt spid="18"/>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1" grpId="0" nodeType="clickEffect">
                                  <p:stCondLst>
                                    <p:cond delay="0"/>
                                  </p:stCondLst>
                                  <p:endCondLst>
                                    <p:cond evt="onNext" delay="0">
                                      <p:tgtEl>
                                        <p:sldTgt/>
                                      </p:tgtEl>
                                    </p:cond>
                                  </p:endCondLst>
                                  <p:childTnLst>
                                    <p:set>
                                      <p:cBhvr override="childStyle">
                                        <p:cTn id="26" dur="indefinite"/>
                                        <p:tgtEl>
                                          <p:spTgt spid="22">
                                            <p:txEl>
                                              <p:pRg st="0" end="0"/>
                                            </p:txEl>
                                          </p:spTgt>
                                        </p:tgtEl>
                                        <p:attrNameLst>
                                          <p:attrName>style.color</p:attrName>
                                        </p:attrNameLst>
                                      </p:cBhvr>
                                      <p:to>
                                        <p:clrVal>
                                          <a:schemeClr val="accent2"/>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endCondLst>
                                    <p:cond evt="onNext" delay="0">
                                      <p:tgtEl>
                                        <p:sldTgt/>
                                      </p:tgtEl>
                                    </p:cond>
                                  </p:endCondLst>
                                  <p:childTnLst>
                                    <p:set>
                                      <p:cBhvr>
                                        <p:cTn id="30" dur="indefinite"/>
                                        <p:tgtEl>
                                          <p:spTgt spid="16"/>
                                        </p:tgtEl>
                                        <p:attrNameLst>
                                          <p:attrName>stroke.color</p:attrName>
                                        </p:attrNameLst>
                                      </p:cBhvr>
                                      <p:to>
                                        <p:clrVal>
                                          <a:schemeClr val="accent2"/>
                                        </p:clrVal>
                                      </p:to>
                                    </p:set>
                                    <p:set>
                                      <p:cBhvr>
                                        <p:cTn id="31" dur="indefinite"/>
                                        <p:tgtEl>
                                          <p:spTgt spid="16"/>
                                        </p:tgtEl>
                                        <p:attrNameLst>
                                          <p:attrName>stroke.on</p:attrName>
                                        </p:attrNameLst>
                                      </p:cBhvr>
                                      <p:to>
                                        <p:strVal val="true"/>
                                      </p:to>
                                    </p:set>
                                  </p:childTnLst>
                                </p:cTn>
                              </p:par>
                              <p:par>
                                <p:cTn id="32" presetID="3" presetClass="emph" presetSubtype="1" grpId="0" nodeType="withEffect">
                                  <p:stCondLst>
                                    <p:cond delay="0"/>
                                  </p:stCondLst>
                                  <p:endCondLst>
                                    <p:cond evt="onNext" delay="0">
                                      <p:tgtEl>
                                        <p:sldTgt/>
                                      </p:tgtEl>
                                    </p:cond>
                                  </p:endCondLst>
                                  <p:childTnLst>
                                    <p:set>
                                      <p:cBhvr override="childStyle">
                                        <p:cTn id="33" dur="indefinite"/>
                                        <p:tgtEl>
                                          <p:spTgt spid="20"/>
                                        </p:tgtEl>
                                        <p:attrNameLst>
                                          <p:attrName>style.color</p:attrName>
                                        </p:attrNameLst>
                                      </p:cBhvr>
                                      <p:to>
                                        <p:clrVal>
                                          <a:schemeClr val="accent2"/>
                                        </p:clrVal>
                                      </p:to>
                                    </p:set>
                                  </p:childTnLst>
                                </p:cTn>
                              </p:par>
                            </p:childTnLst>
                          </p:cTn>
                        </p:par>
                      </p:childTnLst>
                    </p:cTn>
                  </p:par>
                  <p:par>
                    <p:cTn id="34" fill="hold">
                      <p:stCondLst>
                        <p:cond delay="indefinite"/>
                      </p:stCondLst>
                      <p:childTnLst>
                        <p:par>
                          <p:cTn id="35" fill="hold">
                            <p:stCondLst>
                              <p:cond delay="0"/>
                            </p:stCondLst>
                            <p:childTnLst>
                              <p:par>
                                <p:cTn id="36" presetID="7" presetClass="emph" presetSubtype="1" repeatCount="indefinite" nodeType="clickEffect">
                                  <p:stCondLst>
                                    <p:cond delay="0"/>
                                  </p:stCondLst>
                                  <p:endCondLst>
                                    <p:cond evt="onNext" delay="0">
                                      <p:tgtEl>
                                        <p:sldTgt/>
                                      </p:tgtEl>
                                    </p:cond>
                                  </p:endCondLst>
                                  <p:childTnLst>
                                    <p:set>
                                      <p:cBhvr>
                                        <p:cTn id="37" dur="indefinite"/>
                                        <p:tgtEl>
                                          <p:spTgt spid="41"/>
                                        </p:tgtEl>
                                        <p:attrNameLst>
                                          <p:attrName>stroke.color</p:attrName>
                                        </p:attrNameLst>
                                      </p:cBhvr>
                                      <p:to>
                                        <p:clrVal>
                                          <a:schemeClr val="accent2"/>
                                        </p:clrVal>
                                      </p:to>
                                    </p:set>
                                    <p:set>
                                      <p:cBhvr>
                                        <p:cTn id="38" dur="indefinite"/>
                                        <p:tgtEl>
                                          <p:spTgt spid="41"/>
                                        </p:tgtEl>
                                        <p:attrNameLst>
                                          <p:attrName>stroke.on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7" presetClass="emph" presetSubtype="1" repeatCount="indefinite" nodeType="clickEffect">
                                  <p:stCondLst>
                                    <p:cond delay="0"/>
                                  </p:stCondLst>
                                  <p:endCondLst>
                                    <p:cond evt="onNext" delay="0">
                                      <p:tgtEl>
                                        <p:sldTgt/>
                                      </p:tgtEl>
                                    </p:cond>
                                  </p:endCondLst>
                                  <p:childTnLst>
                                    <p:set>
                                      <p:cBhvr>
                                        <p:cTn id="42" dur="indefinite"/>
                                        <p:tgtEl>
                                          <p:spTgt spid="48"/>
                                        </p:tgtEl>
                                        <p:attrNameLst>
                                          <p:attrName>stroke.color</p:attrName>
                                        </p:attrNameLst>
                                      </p:cBhvr>
                                      <p:to>
                                        <p:clrVal>
                                          <a:schemeClr val="accent2"/>
                                        </p:clrVal>
                                      </p:to>
                                    </p:set>
                                    <p:set>
                                      <p:cBhvr>
                                        <p:cTn id="43" dur="indefinite"/>
                                        <p:tgtEl>
                                          <p:spTgt spid="48"/>
                                        </p:tgtEl>
                                        <p:attrNameLst>
                                          <p:attrName>stroke.on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7" presetClass="emph" presetSubtype="1" repeatCount="indefinite" nodeType="clickEffect">
                                  <p:stCondLst>
                                    <p:cond delay="0"/>
                                  </p:stCondLst>
                                  <p:endCondLst>
                                    <p:cond evt="onNext" delay="0">
                                      <p:tgtEl>
                                        <p:sldTgt/>
                                      </p:tgtEl>
                                    </p:cond>
                                  </p:endCondLst>
                                  <p:childTnLst>
                                    <p:set>
                                      <p:cBhvr>
                                        <p:cTn id="47" dur="indefinite"/>
                                        <p:tgtEl>
                                          <p:spTgt spid="51"/>
                                        </p:tgtEl>
                                        <p:attrNameLst>
                                          <p:attrName>stroke.color</p:attrName>
                                        </p:attrNameLst>
                                      </p:cBhvr>
                                      <p:to>
                                        <p:clrVal>
                                          <a:schemeClr val="accent2"/>
                                        </p:clrVal>
                                      </p:to>
                                    </p:set>
                                    <p:set>
                                      <p:cBhvr>
                                        <p:cTn id="48" dur="indefinite"/>
                                        <p:tgtEl>
                                          <p:spTgt spid="51"/>
                                        </p:tgtEl>
                                        <p:attrNameLst>
                                          <p:attrName>stroke.on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7" presetClass="emph" presetSubtype="1" repeatCount="indefinite" nodeType="clickEffect">
                                  <p:stCondLst>
                                    <p:cond delay="0"/>
                                  </p:stCondLst>
                                  <p:endCondLst>
                                    <p:cond evt="onNext" delay="0">
                                      <p:tgtEl>
                                        <p:sldTgt/>
                                      </p:tgtEl>
                                    </p:cond>
                                  </p:endCondLst>
                                  <p:childTnLst>
                                    <p:set>
                                      <p:cBhvr>
                                        <p:cTn id="52" dur="indefinite"/>
                                        <p:tgtEl>
                                          <p:spTgt spid="74"/>
                                        </p:tgtEl>
                                        <p:attrNameLst>
                                          <p:attrName>stroke.color</p:attrName>
                                        </p:attrNameLst>
                                      </p:cBhvr>
                                      <p:to>
                                        <p:clrVal>
                                          <a:schemeClr val="accent2"/>
                                        </p:clrVal>
                                      </p:to>
                                    </p:set>
                                    <p:set>
                                      <p:cBhvr>
                                        <p:cTn id="53" dur="indefinite"/>
                                        <p:tgtEl>
                                          <p:spTgt spid="74"/>
                                        </p:tgtEl>
                                        <p:attrNameLst>
                                          <p:attrName>stroke.on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7" presetClass="emph" presetSubtype="1" repeatCount="indefinite" nodeType="clickEffect">
                                  <p:stCondLst>
                                    <p:cond delay="0"/>
                                  </p:stCondLst>
                                  <p:endCondLst>
                                    <p:cond evt="onNext" delay="0">
                                      <p:tgtEl>
                                        <p:sldTgt/>
                                      </p:tgtEl>
                                    </p:cond>
                                  </p:endCondLst>
                                  <p:childTnLst>
                                    <p:set>
                                      <p:cBhvr>
                                        <p:cTn id="57" dur="indefinite"/>
                                        <p:tgtEl>
                                          <p:spTgt spid="77"/>
                                        </p:tgtEl>
                                        <p:attrNameLst>
                                          <p:attrName>stroke.color</p:attrName>
                                        </p:attrNameLst>
                                      </p:cBhvr>
                                      <p:to>
                                        <p:clrVal>
                                          <a:schemeClr val="accent2"/>
                                        </p:clrVal>
                                      </p:to>
                                    </p:set>
                                    <p:set>
                                      <p:cBhvr>
                                        <p:cTn id="58" dur="indefinite"/>
                                        <p:tgtEl>
                                          <p:spTgt spid="77"/>
                                        </p:tgtEl>
                                        <p:attrNameLst>
                                          <p:attrName>stroke.on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7" presetClass="emph" presetSubtype="1" repeatCount="indefinite" nodeType="clickEffect">
                                  <p:stCondLst>
                                    <p:cond delay="0"/>
                                  </p:stCondLst>
                                  <p:endCondLst>
                                    <p:cond evt="onNext" delay="0">
                                      <p:tgtEl>
                                        <p:sldTgt/>
                                      </p:tgtEl>
                                    </p:cond>
                                  </p:endCondLst>
                                  <p:childTnLst>
                                    <p:set>
                                      <p:cBhvr>
                                        <p:cTn id="62" dur="indefinite"/>
                                        <p:tgtEl>
                                          <p:spTgt spid="80"/>
                                        </p:tgtEl>
                                        <p:attrNameLst>
                                          <p:attrName>stroke.color</p:attrName>
                                        </p:attrNameLst>
                                      </p:cBhvr>
                                      <p:to>
                                        <p:clrVal>
                                          <a:schemeClr val="accent2"/>
                                        </p:clrVal>
                                      </p:to>
                                    </p:set>
                                    <p:set>
                                      <p:cBhvr>
                                        <p:cTn id="63" dur="indefinite"/>
                                        <p:tgtEl>
                                          <p:spTgt spid="80"/>
                                        </p:tgtEl>
                                        <p:attrNameLst>
                                          <p:attrName>stroke.on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7" presetClass="emph" presetSubtype="1" repeatCount="indefinite" nodeType="clickEffect">
                                  <p:stCondLst>
                                    <p:cond delay="0"/>
                                  </p:stCondLst>
                                  <p:endCondLst>
                                    <p:cond evt="onNext" delay="0">
                                      <p:tgtEl>
                                        <p:sldTgt/>
                                      </p:tgtEl>
                                    </p:cond>
                                  </p:endCondLst>
                                  <p:childTnLst>
                                    <p:set>
                                      <p:cBhvr>
                                        <p:cTn id="67" dur="indefinite"/>
                                        <p:tgtEl>
                                          <p:spTgt spid="83"/>
                                        </p:tgtEl>
                                        <p:attrNameLst>
                                          <p:attrName>stroke.color</p:attrName>
                                        </p:attrNameLst>
                                      </p:cBhvr>
                                      <p:to>
                                        <p:clrVal>
                                          <a:schemeClr val="accent2"/>
                                        </p:clrVal>
                                      </p:to>
                                    </p:set>
                                    <p:set>
                                      <p:cBhvr>
                                        <p:cTn id="68" dur="indefinite"/>
                                        <p:tgtEl>
                                          <p:spTgt spid="83"/>
                                        </p:tgtEl>
                                        <p:attrNameLst>
                                          <p:attrName>stroke.on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7" presetClass="emph" presetSubtype="1" repeatCount="indefinite" nodeType="clickEffect">
                                  <p:stCondLst>
                                    <p:cond delay="0"/>
                                  </p:stCondLst>
                                  <p:endCondLst>
                                    <p:cond evt="onNext" delay="0">
                                      <p:tgtEl>
                                        <p:sldTgt/>
                                      </p:tgtEl>
                                    </p:cond>
                                  </p:endCondLst>
                                  <p:childTnLst>
                                    <p:set>
                                      <p:cBhvr>
                                        <p:cTn id="72" dur="indefinite"/>
                                        <p:tgtEl>
                                          <p:spTgt spid="86"/>
                                        </p:tgtEl>
                                        <p:attrNameLst>
                                          <p:attrName>stroke.color</p:attrName>
                                        </p:attrNameLst>
                                      </p:cBhvr>
                                      <p:to>
                                        <p:clrVal>
                                          <a:schemeClr val="accent2"/>
                                        </p:clrVal>
                                      </p:to>
                                    </p:set>
                                    <p:set>
                                      <p:cBhvr>
                                        <p:cTn id="73" dur="indefinite"/>
                                        <p:tgtEl>
                                          <p:spTgt spid="86"/>
                                        </p:tgtEl>
                                        <p:attrNameLst>
                                          <p:attrName>stroke.on</p:attrName>
                                        </p:attrNameLst>
                                      </p:cBhvr>
                                      <p:to>
                                        <p:strVal val="true"/>
                                      </p:to>
                                    </p:set>
                                  </p:childTnLst>
                                </p:cTn>
                              </p:par>
                            </p:childTnLst>
                          </p:cTn>
                        </p:par>
                      </p:childTnLst>
                    </p:cTn>
                  </p:par>
                  <p:par>
                    <p:cTn id="74" fill="hold">
                      <p:stCondLst>
                        <p:cond delay="indefinite"/>
                      </p:stCondLst>
                      <p:childTnLst>
                        <p:par>
                          <p:cTn id="75" fill="hold">
                            <p:stCondLst>
                              <p:cond delay="0"/>
                            </p:stCondLst>
                            <p:childTnLst>
                              <p:par>
                                <p:cTn id="76" presetID="7" presetClass="emph" presetSubtype="1" repeatCount="indefinite" nodeType="clickEffect">
                                  <p:stCondLst>
                                    <p:cond delay="0"/>
                                  </p:stCondLst>
                                  <p:endCondLst>
                                    <p:cond evt="onNext" delay="0">
                                      <p:tgtEl>
                                        <p:sldTgt/>
                                      </p:tgtEl>
                                    </p:cond>
                                  </p:endCondLst>
                                  <p:childTnLst>
                                    <p:set>
                                      <p:cBhvr>
                                        <p:cTn id="77" dur="indefinite"/>
                                        <p:tgtEl>
                                          <p:spTgt spid="89"/>
                                        </p:tgtEl>
                                        <p:attrNameLst>
                                          <p:attrName>stroke.color</p:attrName>
                                        </p:attrNameLst>
                                      </p:cBhvr>
                                      <p:to>
                                        <p:clrVal>
                                          <a:schemeClr val="accent2"/>
                                        </p:clrVal>
                                      </p:to>
                                    </p:set>
                                    <p:set>
                                      <p:cBhvr>
                                        <p:cTn id="78" dur="indefinite"/>
                                        <p:tgtEl>
                                          <p:spTgt spid="89"/>
                                        </p:tgtEl>
                                        <p:attrNameLst>
                                          <p:attrName>stroke.on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7" presetClass="emph" presetSubtype="1" repeatCount="indefinite" nodeType="clickEffect">
                                  <p:stCondLst>
                                    <p:cond delay="0"/>
                                  </p:stCondLst>
                                  <p:endCondLst>
                                    <p:cond evt="onNext" delay="0">
                                      <p:tgtEl>
                                        <p:sldTgt/>
                                      </p:tgtEl>
                                    </p:cond>
                                  </p:endCondLst>
                                  <p:childTnLst>
                                    <p:set>
                                      <p:cBhvr>
                                        <p:cTn id="82" dur="indefinite"/>
                                        <p:tgtEl>
                                          <p:spTgt spid="95"/>
                                        </p:tgtEl>
                                        <p:attrNameLst>
                                          <p:attrName>stroke.color</p:attrName>
                                        </p:attrNameLst>
                                      </p:cBhvr>
                                      <p:to>
                                        <p:clrVal>
                                          <a:schemeClr val="accent2"/>
                                        </p:clrVal>
                                      </p:to>
                                    </p:set>
                                    <p:set>
                                      <p:cBhvr>
                                        <p:cTn id="83" dur="indefinite"/>
                                        <p:tgtEl>
                                          <p:spTgt spid="95"/>
                                        </p:tgtEl>
                                        <p:attrNameLst>
                                          <p:attrName>stroke.on</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7" presetClass="emph" presetSubtype="1" repeatCount="indefinite" nodeType="clickEffect">
                                  <p:stCondLst>
                                    <p:cond delay="0"/>
                                  </p:stCondLst>
                                  <p:endCondLst>
                                    <p:cond evt="onNext" delay="0">
                                      <p:tgtEl>
                                        <p:sldTgt/>
                                      </p:tgtEl>
                                    </p:cond>
                                  </p:endCondLst>
                                  <p:childTnLst>
                                    <p:set>
                                      <p:cBhvr>
                                        <p:cTn id="87" dur="indefinite"/>
                                        <p:tgtEl>
                                          <p:spTgt spid="98"/>
                                        </p:tgtEl>
                                        <p:attrNameLst>
                                          <p:attrName>stroke.color</p:attrName>
                                        </p:attrNameLst>
                                      </p:cBhvr>
                                      <p:to>
                                        <p:clrVal>
                                          <a:schemeClr val="accent2"/>
                                        </p:clrVal>
                                      </p:to>
                                    </p:set>
                                    <p:set>
                                      <p:cBhvr>
                                        <p:cTn id="88" dur="indefinite"/>
                                        <p:tgtEl>
                                          <p:spTgt spid="98"/>
                                        </p:tgtEl>
                                        <p:attrNameLst>
                                          <p:attrName>stroke.on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7" presetClass="emph" presetSubtype="1" repeatCount="indefinite" nodeType="clickEffect">
                                  <p:stCondLst>
                                    <p:cond delay="0"/>
                                  </p:stCondLst>
                                  <p:endCondLst>
                                    <p:cond evt="onNext" delay="0">
                                      <p:tgtEl>
                                        <p:sldTgt/>
                                      </p:tgtEl>
                                    </p:cond>
                                  </p:endCondLst>
                                  <p:childTnLst>
                                    <p:set>
                                      <p:cBhvr>
                                        <p:cTn id="92" dur="indefinite"/>
                                        <p:tgtEl>
                                          <p:spTgt spid="101"/>
                                        </p:tgtEl>
                                        <p:attrNameLst>
                                          <p:attrName>stroke.color</p:attrName>
                                        </p:attrNameLst>
                                      </p:cBhvr>
                                      <p:to>
                                        <p:clrVal>
                                          <a:schemeClr val="accent2"/>
                                        </p:clrVal>
                                      </p:to>
                                    </p:set>
                                    <p:set>
                                      <p:cBhvr>
                                        <p:cTn id="93" dur="indefinite"/>
                                        <p:tgtEl>
                                          <p:spTgt spid="101"/>
                                        </p:tgtEl>
                                        <p:attrNameLst>
                                          <p:attrName>stroke.on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7" presetClass="emph" presetSubtype="1" repeatCount="indefinite" nodeType="clickEffect">
                                  <p:stCondLst>
                                    <p:cond delay="0"/>
                                  </p:stCondLst>
                                  <p:endCondLst>
                                    <p:cond evt="onNext" delay="0">
                                      <p:tgtEl>
                                        <p:sldTgt/>
                                      </p:tgtEl>
                                    </p:cond>
                                  </p:endCondLst>
                                  <p:childTnLst>
                                    <p:set>
                                      <p:cBhvr>
                                        <p:cTn id="97" dur="indefinite"/>
                                        <p:tgtEl>
                                          <p:spTgt spid="105"/>
                                        </p:tgtEl>
                                        <p:attrNameLst>
                                          <p:attrName>stroke.color</p:attrName>
                                        </p:attrNameLst>
                                      </p:cBhvr>
                                      <p:to>
                                        <p:clrVal>
                                          <a:schemeClr val="accent2"/>
                                        </p:clrVal>
                                      </p:to>
                                    </p:set>
                                    <p:set>
                                      <p:cBhvr>
                                        <p:cTn id="98" dur="indefinite"/>
                                        <p:tgtEl>
                                          <p:spTgt spid="10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eparation 12">
            <a:extLst>
              <a:ext uri="{FF2B5EF4-FFF2-40B4-BE49-F238E27FC236}">
                <a16:creationId xmlns:a16="http://schemas.microsoft.com/office/drawing/2014/main" id="{E15566C7-0E74-4207-870E-07F307C1CB0C}"/>
              </a:ext>
            </a:extLst>
          </p:cNvPr>
          <p:cNvSpPr/>
          <p:nvPr/>
        </p:nvSpPr>
        <p:spPr>
          <a:xfrm>
            <a:off x="268505" y="580802"/>
            <a:ext cx="1870780" cy="356884"/>
          </a:xfrm>
          <a:prstGeom prst="flowChartPreparation">
            <a:avLst/>
          </a:prstGeom>
          <a:solidFill>
            <a:srgbClr val="FFE6CC"/>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00000"/>
              </a:solidFill>
            </a:endParaRPr>
          </a:p>
        </p:txBody>
      </p:sp>
      <p:cxnSp>
        <p:nvCxnSpPr>
          <p:cNvPr id="15" name="Straight Arrow Connector 14">
            <a:extLst>
              <a:ext uri="{FF2B5EF4-FFF2-40B4-BE49-F238E27FC236}">
                <a16:creationId xmlns:a16="http://schemas.microsoft.com/office/drawing/2014/main" id="{494D7C2B-D40A-4655-BF27-BC25FD503A9A}"/>
              </a:ext>
            </a:extLst>
          </p:cNvPr>
          <p:cNvCxnSpPr>
            <a:cxnSpLocks/>
            <a:endCxn id="13" idx="0"/>
          </p:cNvCxnSpPr>
          <p:nvPr/>
        </p:nvCxnSpPr>
        <p:spPr>
          <a:xfrm>
            <a:off x="1203895" y="228706"/>
            <a:ext cx="0" cy="352096"/>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61C5DDF-B804-40EF-9838-138EB79487AD}"/>
              </a:ext>
            </a:extLst>
          </p:cNvPr>
          <p:cNvCxnSpPr>
            <a:cxnSpLocks/>
          </p:cNvCxnSpPr>
          <p:nvPr/>
        </p:nvCxnSpPr>
        <p:spPr>
          <a:xfrm>
            <a:off x="815032" y="937686"/>
            <a:ext cx="0" cy="5510376"/>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8">
            <a:extLst>
              <a:ext uri="{FF2B5EF4-FFF2-40B4-BE49-F238E27FC236}">
                <a16:creationId xmlns:a16="http://schemas.microsoft.com/office/drawing/2014/main" id="{698C8156-0E24-4F1E-B9FB-7B26E960B50F}"/>
              </a:ext>
            </a:extLst>
          </p:cNvPr>
          <p:cNvCxnSpPr>
            <a:cxnSpLocks/>
            <a:stCxn id="13" idx="3"/>
            <a:endCxn id="37" idx="0"/>
          </p:cNvCxnSpPr>
          <p:nvPr/>
        </p:nvCxnSpPr>
        <p:spPr>
          <a:xfrm>
            <a:off x="2139285" y="759244"/>
            <a:ext cx="2441942" cy="443187"/>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8">
            <a:extLst>
              <a:ext uri="{FF2B5EF4-FFF2-40B4-BE49-F238E27FC236}">
                <a16:creationId xmlns:a16="http://schemas.microsoft.com/office/drawing/2014/main" id="{46402E9F-FA36-4D7F-AD9E-454F5A55118A}"/>
              </a:ext>
            </a:extLst>
          </p:cNvPr>
          <p:cNvCxnSpPr>
            <a:cxnSpLocks/>
            <a:stCxn id="54" idx="4"/>
            <a:endCxn id="13" idx="2"/>
          </p:cNvCxnSpPr>
          <p:nvPr/>
        </p:nvCxnSpPr>
        <p:spPr>
          <a:xfrm rot="5400000" flipH="1">
            <a:off x="980659" y="1160922"/>
            <a:ext cx="4948038" cy="4501566"/>
          </a:xfrm>
          <a:prstGeom prst="bentConnector3">
            <a:avLst>
              <a:gd name="adj1" fmla="val -7117"/>
            </a:avLst>
          </a:prstGeom>
          <a:ln w="38100">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75E5258-1FF7-4145-A1D5-0B1A0804B4DA}"/>
              </a:ext>
            </a:extLst>
          </p:cNvPr>
          <p:cNvSpPr txBox="1"/>
          <p:nvPr/>
        </p:nvSpPr>
        <p:spPr>
          <a:xfrm>
            <a:off x="2336769" y="470012"/>
            <a:ext cx="983079" cy="338554"/>
          </a:xfrm>
          <a:prstGeom prst="rect">
            <a:avLst/>
          </a:prstGeom>
          <a:noFill/>
        </p:spPr>
        <p:txBody>
          <a:bodyPr wrap="square" rtlCol="0">
            <a:spAutoFit/>
          </a:bodyPr>
          <a:lstStyle/>
          <a:p>
            <a:r>
              <a:rPr lang="en-US" sz="1600" dirty="0">
                <a:solidFill>
                  <a:srgbClr val="000000"/>
                </a:solidFill>
              </a:rPr>
              <a:t>Next</a:t>
            </a:r>
          </a:p>
        </p:txBody>
      </p:sp>
      <p:sp>
        <p:nvSpPr>
          <p:cNvPr id="20" name="TextBox 19">
            <a:extLst>
              <a:ext uri="{FF2B5EF4-FFF2-40B4-BE49-F238E27FC236}">
                <a16:creationId xmlns:a16="http://schemas.microsoft.com/office/drawing/2014/main" id="{45D3B39F-AC83-4837-9FE1-16B182A288D6}"/>
              </a:ext>
            </a:extLst>
          </p:cNvPr>
          <p:cNvSpPr txBox="1"/>
          <p:nvPr/>
        </p:nvSpPr>
        <p:spPr>
          <a:xfrm>
            <a:off x="73106" y="1081500"/>
            <a:ext cx="742183" cy="338554"/>
          </a:xfrm>
          <a:prstGeom prst="rect">
            <a:avLst/>
          </a:prstGeom>
          <a:noFill/>
        </p:spPr>
        <p:txBody>
          <a:bodyPr wrap="square" rtlCol="0">
            <a:spAutoFit/>
          </a:bodyPr>
          <a:lstStyle/>
          <a:p>
            <a:r>
              <a:rPr lang="en-US" sz="1600" dirty="0">
                <a:solidFill>
                  <a:srgbClr val="000000"/>
                </a:solidFill>
              </a:rPr>
              <a:t>Done</a:t>
            </a:r>
          </a:p>
        </p:txBody>
      </p:sp>
      <p:sp>
        <p:nvSpPr>
          <p:cNvPr id="22" name="TextBox 21">
            <a:extLst>
              <a:ext uri="{FF2B5EF4-FFF2-40B4-BE49-F238E27FC236}">
                <a16:creationId xmlns:a16="http://schemas.microsoft.com/office/drawing/2014/main" id="{708DA9C5-1838-43FA-A7FB-17C29DAC7B55}"/>
              </a:ext>
            </a:extLst>
          </p:cNvPr>
          <p:cNvSpPr txBox="1"/>
          <p:nvPr/>
        </p:nvSpPr>
        <p:spPr>
          <a:xfrm>
            <a:off x="504844" y="606177"/>
            <a:ext cx="1398102" cy="307777"/>
          </a:xfrm>
          <a:prstGeom prst="rect">
            <a:avLst/>
          </a:prstGeom>
          <a:noFill/>
        </p:spPr>
        <p:txBody>
          <a:bodyPr wrap="square" rtlCol="0">
            <a:spAutoFit/>
          </a:bodyPr>
          <a:lstStyle/>
          <a:p>
            <a:r>
              <a:rPr lang="en-US" sz="1400" dirty="0">
                <a:solidFill>
                  <a:srgbClr val="000000"/>
                </a:solidFill>
              </a:rPr>
              <a:t>Counter = 1 to 6</a:t>
            </a:r>
          </a:p>
        </p:txBody>
      </p:sp>
      <p:sp>
        <p:nvSpPr>
          <p:cNvPr id="37" name="Rectangle 36">
            <a:extLst>
              <a:ext uri="{FF2B5EF4-FFF2-40B4-BE49-F238E27FC236}">
                <a16:creationId xmlns:a16="http://schemas.microsoft.com/office/drawing/2014/main" id="{198E45DA-BA10-4467-A680-0B40D98086EC}"/>
              </a:ext>
            </a:extLst>
          </p:cNvPr>
          <p:cNvSpPr/>
          <p:nvPr/>
        </p:nvSpPr>
        <p:spPr>
          <a:xfrm>
            <a:off x="3582454" y="1202431"/>
            <a:ext cx="1997546"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Value = List[Counter]</a:t>
            </a:r>
          </a:p>
        </p:txBody>
      </p:sp>
      <p:sp>
        <p:nvSpPr>
          <p:cNvPr id="40" name="Diamond 39">
            <a:extLst>
              <a:ext uri="{FF2B5EF4-FFF2-40B4-BE49-F238E27FC236}">
                <a16:creationId xmlns:a16="http://schemas.microsoft.com/office/drawing/2014/main" id="{1D82AE6D-150E-4C33-98F0-F9D74DB6276C}"/>
              </a:ext>
            </a:extLst>
          </p:cNvPr>
          <p:cNvSpPr/>
          <p:nvPr/>
        </p:nvSpPr>
        <p:spPr>
          <a:xfrm>
            <a:off x="3520108" y="1979533"/>
            <a:ext cx="2122238" cy="567355"/>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Counter = 1</a:t>
            </a:r>
          </a:p>
        </p:txBody>
      </p:sp>
      <p:cxnSp>
        <p:nvCxnSpPr>
          <p:cNvPr id="41" name="Straight Arrow Connector 18">
            <a:extLst>
              <a:ext uri="{FF2B5EF4-FFF2-40B4-BE49-F238E27FC236}">
                <a16:creationId xmlns:a16="http://schemas.microsoft.com/office/drawing/2014/main" id="{36FECEC0-0CF5-42CB-8045-8B0A7F4E47F8}"/>
              </a:ext>
            </a:extLst>
          </p:cNvPr>
          <p:cNvCxnSpPr>
            <a:cxnSpLocks/>
            <a:stCxn id="37" idx="2"/>
            <a:endCxn id="40" idx="0"/>
          </p:cNvCxnSpPr>
          <p:nvPr/>
        </p:nvCxnSpPr>
        <p:spPr>
          <a:xfrm>
            <a:off x="4581227" y="1545315"/>
            <a:ext cx="0" cy="43421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330EC729-C02A-46FA-BD06-FC33DC15A572}"/>
              </a:ext>
            </a:extLst>
          </p:cNvPr>
          <p:cNvSpPr/>
          <p:nvPr/>
        </p:nvSpPr>
        <p:spPr>
          <a:xfrm>
            <a:off x="5765537" y="3086116"/>
            <a:ext cx="1156853" cy="342884"/>
          </a:xfrm>
          <a:prstGeom prst="rect">
            <a:avLst/>
          </a:prstGeom>
          <a:solidFill>
            <a:srgbClr val="FFFFD0"/>
          </a:solidFill>
          <a:ln w="12700">
            <a:solidFill>
              <a:schemeClr val="bg2">
                <a:lumMod val="10000"/>
              </a:schemeClr>
            </a:solidFill>
          </a:ln>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Value</a:t>
            </a:r>
          </a:p>
        </p:txBody>
      </p:sp>
      <p:sp>
        <p:nvSpPr>
          <p:cNvPr id="47" name="Rectangle 46">
            <a:extLst>
              <a:ext uri="{FF2B5EF4-FFF2-40B4-BE49-F238E27FC236}">
                <a16:creationId xmlns:a16="http://schemas.microsoft.com/office/drawing/2014/main" id="{7B69C315-F61B-4E67-B76D-E7FC448712E4}"/>
              </a:ext>
            </a:extLst>
          </p:cNvPr>
          <p:cNvSpPr/>
          <p:nvPr/>
        </p:nvSpPr>
        <p:spPr>
          <a:xfrm>
            <a:off x="5765537" y="3656313"/>
            <a:ext cx="1156853" cy="342884"/>
          </a:xfrm>
          <a:prstGeom prst="rect">
            <a:avLst/>
          </a:prstGeom>
          <a:solidFill>
            <a:srgbClr val="FFFFD0"/>
          </a:solidFill>
          <a:ln w="12700">
            <a:solidFill>
              <a:schemeClr val="bg2">
                <a:lumMod val="10000"/>
              </a:schemeClr>
            </a:solidFill>
          </a:ln>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Value</a:t>
            </a:r>
          </a:p>
        </p:txBody>
      </p:sp>
      <p:cxnSp>
        <p:nvCxnSpPr>
          <p:cNvPr id="48" name="Straight Arrow Connector 18">
            <a:extLst>
              <a:ext uri="{FF2B5EF4-FFF2-40B4-BE49-F238E27FC236}">
                <a16:creationId xmlns:a16="http://schemas.microsoft.com/office/drawing/2014/main" id="{BB8ECE9C-261E-466A-A9C7-895170320632}"/>
              </a:ext>
            </a:extLst>
          </p:cNvPr>
          <p:cNvCxnSpPr>
            <a:cxnSpLocks/>
            <a:stCxn id="40" idx="3"/>
            <a:endCxn id="46" idx="0"/>
          </p:cNvCxnSpPr>
          <p:nvPr/>
        </p:nvCxnSpPr>
        <p:spPr>
          <a:xfrm>
            <a:off x="5642346" y="2263211"/>
            <a:ext cx="701618" cy="822905"/>
          </a:xfrm>
          <a:prstGeom prst="bentConnector2">
            <a:avLst/>
          </a:prstGeom>
          <a:ln w="38100">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1" name="Straight Arrow Connector 18">
            <a:extLst>
              <a:ext uri="{FF2B5EF4-FFF2-40B4-BE49-F238E27FC236}">
                <a16:creationId xmlns:a16="http://schemas.microsoft.com/office/drawing/2014/main" id="{C133C6AF-707F-4510-B34A-63BF6D7372F7}"/>
              </a:ext>
            </a:extLst>
          </p:cNvPr>
          <p:cNvCxnSpPr>
            <a:cxnSpLocks/>
            <a:stCxn id="46" idx="2"/>
            <a:endCxn id="47" idx="0"/>
          </p:cNvCxnSpPr>
          <p:nvPr/>
        </p:nvCxnSpPr>
        <p:spPr>
          <a:xfrm>
            <a:off x="6343964" y="3429000"/>
            <a:ext cx="0" cy="22731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B16AF4A5-C99F-4EFD-BB99-C1A979BD469E}"/>
              </a:ext>
            </a:extLst>
          </p:cNvPr>
          <p:cNvSpPr/>
          <p:nvPr/>
        </p:nvSpPr>
        <p:spPr>
          <a:xfrm>
            <a:off x="5642346" y="5783383"/>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6" name="Diamond 55">
            <a:extLst>
              <a:ext uri="{FF2B5EF4-FFF2-40B4-BE49-F238E27FC236}">
                <a16:creationId xmlns:a16="http://schemas.microsoft.com/office/drawing/2014/main" id="{4F41DBB2-63A7-408F-B983-3189F600CAD6}"/>
              </a:ext>
            </a:extLst>
          </p:cNvPr>
          <p:cNvSpPr/>
          <p:nvPr/>
        </p:nvSpPr>
        <p:spPr>
          <a:xfrm>
            <a:off x="1719123" y="2777743"/>
            <a:ext cx="2122238" cy="567355"/>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Value &gt; Max</a:t>
            </a:r>
          </a:p>
        </p:txBody>
      </p:sp>
      <p:sp>
        <p:nvSpPr>
          <p:cNvPr id="57" name="Rectangle 56">
            <a:extLst>
              <a:ext uri="{FF2B5EF4-FFF2-40B4-BE49-F238E27FC236}">
                <a16:creationId xmlns:a16="http://schemas.microsoft.com/office/drawing/2014/main" id="{7A5E8D71-DE2C-4AA2-8076-F9DF4CD7CEC2}"/>
              </a:ext>
            </a:extLst>
          </p:cNvPr>
          <p:cNvSpPr/>
          <p:nvPr/>
        </p:nvSpPr>
        <p:spPr>
          <a:xfrm>
            <a:off x="3724698" y="3358832"/>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Value</a:t>
            </a:r>
          </a:p>
        </p:txBody>
      </p:sp>
      <p:sp>
        <p:nvSpPr>
          <p:cNvPr id="58" name="Diamond 57">
            <a:extLst>
              <a:ext uri="{FF2B5EF4-FFF2-40B4-BE49-F238E27FC236}">
                <a16:creationId xmlns:a16="http://schemas.microsoft.com/office/drawing/2014/main" id="{63FD2AE0-B598-4491-8F3F-37710CD56C1F}"/>
              </a:ext>
            </a:extLst>
          </p:cNvPr>
          <p:cNvSpPr/>
          <p:nvPr/>
        </p:nvSpPr>
        <p:spPr>
          <a:xfrm>
            <a:off x="1719123" y="4283937"/>
            <a:ext cx="2122238" cy="567355"/>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Value &lt; Min</a:t>
            </a:r>
          </a:p>
        </p:txBody>
      </p:sp>
      <p:sp>
        <p:nvSpPr>
          <p:cNvPr id="59" name="Rectangle 58">
            <a:extLst>
              <a:ext uri="{FF2B5EF4-FFF2-40B4-BE49-F238E27FC236}">
                <a16:creationId xmlns:a16="http://schemas.microsoft.com/office/drawing/2014/main" id="{693E885F-146E-4547-B8D4-85956A3CDD91}"/>
              </a:ext>
            </a:extLst>
          </p:cNvPr>
          <p:cNvSpPr/>
          <p:nvPr/>
        </p:nvSpPr>
        <p:spPr>
          <a:xfrm>
            <a:off x="3726439" y="4898586"/>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Value</a:t>
            </a:r>
          </a:p>
        </p:txBody>
      </p:sp>
      <p:sp>
        <p:nvSpPr>
          <p:cNvPr id="72" name="Oval 71">
            <a:extLst>
              <a:ext uri="{FF2B5EF4-FFF2-40B4-BE49-F238E27FC236}">
                <a16:creationId xmlns:a16="http://schemas.microsoft.com/office/drawing/2014/main" id="{4D39DEF4-D80E-488C-BA84-952BD69D3BC1}"/>
              </a:ext>
            </a:extLst>
          </p:cNvPr>
          <p:cNvSpPr/>
          <p:nvPr/>
        </p:nvSpPr>
        <p:spPr>
          <a:xfrm>
            <a:off x="2717128" y="3905186"/>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74" name="Straight Arrow Connector 18">
            <a:extLst>
              <a:ext uri="{FF2B5EF4-FFF2-40B4-BE49-F238E27FC236}">
                <a16:creationId xmlns:a16="http://schemas.microsoft.com/office/drawing/2014/main" id="{EB7A9CF1-A687-4771-844E-119EE72F79CA}"/>
              </a:ext>
            </a:extLst>
          </p:cNvPr>
          <p:cNvCxnSpPr>
            <a:cxnSpLocks/>
            <a:stCxn id="40" idx="1"/>
            <a:endCxn id="56" idx="0"/>
          </p:cNvCxnSpPr>
          <p:nvPr/>
        </p:nvCxnSpPr>
        <p:spPr>
          <a:xfrm rot="10800000" flipV="1">
            <a:off x="2780242" y="2263211"/>
            <a:ext cx="739866" cy="514532"/>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18">
            <a:extLst>
              <a:ext uri="{FF2B5EF4-FFF2-40B4-BE49-F238E27FC236}">
                <a16:creationId xmlns:a16="http://schemas.microsoft.com/office/drawing/2014/main" id="{3CF9E892-0873-4AF0-B32B-8C4ECBD06BE5}"/>
              </a:ext>
            </a:extLst>
          </p:cNvPr>
          <p:cNvCxnSpPr>
            <a:cxnSpLocks/>
            <a:stCxn id="56" idx="3"/>
            <a:endCxn id="57" idx="0"/>
          </p:cNvCxnSpPr>
          <p:nvPr/>
        </p:nvCxnSpPr>
        <p:spPr>
          <a:xfrm>
            <a:off x="3841361" y="3061421"/>
            <a:ext cx="461764" cy="297411"/>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8">
            <a:extLst>
              <a:ext uri="{FF2B5EF4-FFF2-40B4-BE49-F238E27FC236}">
                <a16:creationId xmlns:a16="http://schemas.microsoft.com/office/drawing/2014/main" id="{067344E8-9E6D-4329-8A60-DA18132E019A}"/>
              </a:ext>
            </a:extLst>
          </p:cNvPr>
          <p:cNvCxnSpPr>
            <a:cxnSpLocks/>
            <a:stCxn id="57" idx="2"/>
            <a:endCxn id="72" idx="6"/>
          </p:cNvCxnSpPr>
          <p:nvPr/>
        </p:nvCxnSpPr>
        <p:spPr>
          <a:xfrm rot="5400000">
            <a:off x="3445921" y="3099152"/>
            <a:ext cx="254641" cy="1459768"/>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18">
            <a:extLst>
              <a:ext uri="{FF2B5EF4-FFF2-40B4-BE49-F238E27FC236}">
                <a16:creationId xmlns:a16="http://schemas.microsoft.com/office/drawing/2014/main" id="{5AD84311-BF31-4CF9-BC12-44F425FECFD5}"/>
              </a:ext>
            </a:extLst>
          </p:cNvPr>
          <p:cNvCxnSpPr>
            <a:cxnSpLocks/>
            <a:stCxn id="56" idx="2"/>
            <a:endCxn id="72" idx="0"/>
          </p:cNvCxnSpPr>
          <p:nvPr/>
        </p:nvCxnSpPr>
        <p:spPr>
          <a:xfrm>
            <a:off x="2780242" y="3345098"/>
            <a:ext cx="1" cy="56008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18">
            <a:extLst>
              <a:ext uri="{FF2B5EF4-FFF2-40B4-BE49-F238E27FC236}">
                <a16:creationId xmlns:a16="http://schemas.microsoft.com/office/drawing/2014/main" id="{86B44169-AD55-47A2-9202-8727342C39C5}"/>
              </a:ext>
            </a:extLst>
          </p:cNvPr>
          <p:cNvCxnSpPr>
            <a:cxnSpLocks/>
            <a:stCxn id="72" idx="4"/>
            <a:endCxn id="58" idx="0"/>
          </p:cNvCxnSpPr>
          <p:nvPr/>
        </p:nvCxnSpPr>
        <p:spPr>
          <a:xfrm flipH="1">
            <a:off x="2780242" y="4007527"/>
            <a:ext cx="1" cy="27641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18">
            <a:extLst>
              <a:ext uri="{FF2B5EF4-FFF2-40B4-BE49-F238E27FC236}">
                <a16:creationId xmlns:a16="http://schemas.microsoft.com/office/drawing/2014/main" id="{F69A3A31-4A91-4D1E-9444-71777643F44A}"/>
              </a:ext>
            </a:extLst>
          </p:cNvPr>
          <p:cNvCxnSpPr>
            <a:cxnSpLocks/>
            <a:stCxn id="58" idx="3"/>
            <a:endCxn id="59" idx="0"/>
          </p:cNvCxnSpPr>
          <p:nvPr/>
        </p:nvCxnSpPr>
        <p:spPr>
          <a:xfrm>
            <a:off x="3841361" y="4567615"/>
            <a:ext cx="463505" cy="330971"/>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7917B01C-E881-4E7E-A5E2-7F5F50A922FF}"/>
              </a:ext>
            </a:extLst>
          </p:cNvPr>
          <p:cNvSpPr/>
          <p:nvPr/>
        </p:nvSpPr>
        <p:spPr>
          <a:xfrm>
            <a:off x="2717128" y="5441255"/>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95" name="Straight Arrow Connector 18">
            <a:extLst>
              <a:ext uri="{FF2B5EF4-FFF2-40B4-BE49-F238E27FC236}">
                <a16:creationId xmlns:a16="http://schemas.microsoft.com/office/drawing/2014/main" id="{466EF604-B031-48A7-8C1A-EF6A6082CC9F}"/>
              </a:ext>
            </a:extLst>
          </p:cNvPr>
          <p:cNvCxnSpPr>
            <a:cxnSpLocks/>
            <a:stCxn id="58" idx="2"/>
            <a:endCxn id="94" idx="0"/>
          </p:cNvCxnSpPr>
          <p:nvPr/>
        </p:nvCxnSpPr>
        <p:spPr>
          <a:xfrm>
            <a:off x="2780242" y="4851292"/>
            <a:ext cx="1" cy="58996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18">
            <a:extLst>
              <a:ext uri="{FF2B5EF4-FFF2-40B4-BE49-F238E27FC236}">
                <a16:creationId xmlns:a16="http://schemas.microsoft.com/office/drawing/2014/main" id="{99A28700-6F96-4D44-A424-D3A9B5182CF1}"/>
              </a:ext>
            </a:extLst>
          </p:cNvPr>
          <p:cNvCxnSpPr>
            <a:cxnSpLocks/>
            <a:stCxn id="59" idx="2"/>
            <a:endCxn id="94" idx="6"/>
          </p:cNvCxnSpPr>
          <p:nvPr/>
        </p:nvCxnSpPr>
        <p:spPr>
          <a:xfrm rot="5400000">
            <a:off x="3448634" y="4636194"/>
            <a:ext cx="250956" cy="1461509"/>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8">
            <a:extLst>
              <a:ext uri="{FF2B5EF4-FFF2-40B4-BE49-F238E27FC236}">
                <a16:creationId xmlns:a16="http://schemas.microsoft.com/office/drawing/2014/main" id="{2EDC0E64-C67D-4FE7-A1A4-82A807F7460B}"/>
              </a:ext>
            </a:extLst>
          </p:cNvPr>
          <p:cNvCxnSpPr>
            <a:cxnSpLocks/>
            <a:stCxn id="94" idx="4"/>
            <a:endCxn id="54" idx="2"/>
          </p:cNvCxnSpPr>
          <p:nvPr/>
        </p:nvCxnSpPr>
        <p:spPr>
          <a:xfrm rot="16200000" flipH="1">
            <a:off x="4065815" y="4258023"/>
            <a:ext cx="290958" cy="2862103"/>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8">
            <a:extLst>
              <a:ext uri="{FF2B5EF4-FFF2-40B4-BE49-F238E27FC236}">
                <a16:creationId xmlns:a16="http://schemas.microsoft.com/office/drawing/2014/main" id="{854CF708-B594-4DB2-9C00-0E9AE3CC1D40}"/>
              </a:ext>
            </a:extLst>
          </p:cNvPr>
          <p:cNvCxnSpPr>
            <a:cxnSpLocks/>
            <a:stCxn id="47" idx="2"/>
            <a:endCxn id="54" idx="6"/>
          </p:cNvCxnSpPr>
          <p:nvPr/>
        </p:nvCxnSpPr>
        <p:spPr>
          <a:xfrm rot="5400000">
            <a:off x="5138592" y="4629181"/>
            <a:ext cx="1835357" cy="575389"/>
          </a:xfrm>
          <a:prstGeom prst="bentConnector2">
            <a:avLst/>
          </a:prstGeom>
          <a:ln w="38100">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518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2000"/>
                                        <p:tgtEl>
                                          <p:spTgt spid="15"/>
                                        </p:tgtEl>
                                        <p:attrNameLst>
                                          <p:attrName>stroke.color</p:attrName>
                                        </p:attrNameLst>
                                      </p:cBhvr>
                                      <p:to>
                                        <p:clrVal>
                                          <a:schemeClr val="accent2"/>
                                        </p:clrVal>
                                      </p:to>
                                    </p:set>
                                    <p:set>
                                      <p:cBhvr>
                                        <p:cTn id="7" dur="2000"/>
                                        <p:tgtEl>
                                          <p:spTgt spid="15"/>
                                        </p:tgtEl>
                                        <p:attrNameLst>
                                          <p:attrName>stroke.on</p:attrName>
                                        </p:attrNameLst>
                                      </p:cBhvr>
                                      <p:to>
                                        <p:strVal val="true"/>
                                      </p:to>
                                    </p:set>
                                  </p:childTnLst>
                                </p:cTn>
                              </p:par>
                            </p:childTnLst>
                          </p:cTn>
                        </p:par>
                        <p:par>
                          <p:cTn id="8" fill="hold">
                            <p:stCondLst>
                              <p:cond delay="2000"/>
                            </p:stCondLst>
                            <p:childTnLst>
                              <p:par>
                                <p:cTn id="9" presetID="3" presetClass="emph" presetSubtype="1" repeatCount="indefinite" nodeType="afterEffect">
                                  <p:stCondLst>
                                    <p:cond delay="0"/>
                                  </p:stCondLst>
                                  <p:endCondLst>
                                    <p:cond evt="onNext" delay="0">
                                      <p:tgtEl>
                                        <p:sldTgt/>
                                      </p:tgtEl>
                                    </p:cond>
                                  </p:endCondLst>
                                  <p:childTnLst>
                                    <p:set>
                                      <p:cBhvr override="childStyle">
                                        <p:cTn id="10" dur="indefinite"/>
                                        <p:tgtEl>
                                          <p:spTgt spid="22">
                                            <p:txEl>
                                              <p:pRg st="0" end="0"/>
                                            </p:txEl>
                                          </p:spTgt>
                                        </p:tgtEl>
                                        <p:attrNameLst>
                                          <p:attrName>style.color</p:attrName>
                                        </p:attrNameLst>
                                      </p:cBhvr>
                                      <p:to>
                                        <p:clrVal>
                                          <a:schemeClr val="accent2"/>
                                        </p:clrVal>
                                      </p:to>
                                    </p:set>
                                  </p:childTnLst>
                                </p:cTn>
                              </p:par>
                            </p:childTnLst>
                          </p:cTn>
                        </p:par>
                      </p:childTnLst>
                    </p:cTn>
                  </p:par>
                  <p:par>
                    <p:cTn id="11" fill="hold">
                      <p:stCondLst>
                        <p:cond delay="indefinite"/>
                      </p:stCondLst>
                      <p:childTnLst>
                        <p:par>
                          <p:cTn id="12" fill="hold">
                            <p:stCondLst>
                              <p:cond delay="0"/>
                            </p:stCondLst>
                            <p:childTnLst>
                              <p:par>
                                <p:cTn id="13" presetID="7" presetClass="emph" presetSubtype="1" repeatCount="indefinite" nodeType="clickEffect">
                                  <p:stCondLst>
                                    <p:cond delay="0"/>
                                  </p:stCondLst>
                                  <p:endCondLst>
                                    <p:cond evt="onNext" delay="0">
                                      <p:tgtEl>
                                        <p:sldTgt/>
                                      </p:tgtEl>
                                    </p:cond>
                                  </p:endCondLst>
                                  <p:childTnLst>
                                    <p:set>
                                      <p:cBhvr>
                                        <p:cTn id="14" dur="indefinite"/>
                                        <p:tgtEl>
                                          <p:spTgt spid="17"/>
                                        </p:tgtEl>
                                        <p:attrNameLst>
                                          <p:attrName>stroke.color</p:attrName>
                                        </p:attrNameLst>
                                      </p:cBhvr>
                                      <p:to>
                                        <p:clrVal>
                                          <a:schemeClr val="accent2"/>
                                        </p:clrVal>
                                      </p:to>
                                    </p:set>
                                    <p:set>
                                      <p:cBhvr>
                                        <p:cTn id="15" dur="indefinite"/>
                                        <p:tgtEl>
                                          <p:spTgt spid="17"/>
                                        </p:tgtEl>
                                        <p:attrNameLst>
                                          <p:attrName>stroke.on</p:attrName>
                                        </p:attrNameLst>
                                      </p:cBhvr>
                                      <p:to>
                                        <p:strVal val="true"/>
                                      </p:to>
                                    </p:set>
                                  </p:childTnLst>
                                </p:cTn>
                              </p:par>
                              <p:par>
                                <p:cTn id="16" presetID="3" presetClass="emph" presetSubtype="1" repeatCount="indefinite" nodeType="withEffect">
                                  <p:stCondLst>
                                    <p:cond delay="100"/>
                                  </p:stCondLst>
                                  <p:endCondLst>
                                    <p:cond evt="onNext" delay="0">
                                      <p:tgtEl>
                                        <p:sldTgt/>
                                      </p:tgtEl>
                                    </p:cond>
                                  </p:endCondLst>
                                  <p:childTnLst>
                                    <p:set>
                                      <p:cBhvr override="childStyle">
                                        <p:cTn id="17" dur="indefinite"/>
                                        <p:tgtEl>
                                          <p:spTgt spid="19">
                                            <p:txEl>
                                              <p:pRg st="0" end="0"/>
                                            </p:txEl>
                                          </p:spTgt>
                                        </p:tgtEl>
                                        <p:attrNameLst>
                                          <p:attrName>style.color</p:attrName>
                                        </p:attrNameLst>
                                      </p:cBhvr>
                                      <p:to>
                                        <p:clrVal>
                                          <a:schemeClr val="accent2"/>
                                        </p:clrVal>
                                      </p:to>
                                    </p:set>
                                  </p:childTnLst>
                                </p:cTn>
                              </p:par>
                            </p:childTnLst>
                          </p:cTn>
                        </p:par>
                      </p:childTnLst>
                    </p:cTn>
                  </p:par>
                  <p:par>
                    <p:cTn id="18" fill="hold">
                      <p:stCondLst>
                        <p:cond delay="indefinite"/>
                      </p:stCondLst>
                      <p:childTnLst>
                        <p:par>
                          <p:cTn id="19" fill="hold">
                            <p:stCondLst>
                              <p:cond delay="0"/>
                            </p:stCondLst>
                            <p:childTnLst>
                              <p:par>
                                <p:cTn id="20" presetID="7" presetClass="emph" presetSubtype="1" nodeType="clickEffect">
                                  <p:stCondLst>
                                    <p:cond delay="0"/>
                                  </p:stCondLst>
                                  <p:endCondLst>
                                    <p:cond evt="onNext" delay="0">
                                      <p:tgtEl>
                                        <p:sldTgt/>
                                      </p:tgtEl>
                                    </p:cond>
                                  </p:endCondLst>
                                  <p:childTnLst>
                                    <p:set>
                                      <p:cBhvr>
                                        <p:cTn id="21" dur="indefinite"/>
                                        <p:tgtEl>
                                          <p:spTgt spid="18"/>
                                        </p:tgtEl>
                                        <p:attrNameLst>
                                          <p:attrName>stroke.color</p:attrName>
                                        </p:attrNameLst>
                                      </p:cBhvr>
                                      <p:to>
                                        <p:clrVal>
                                          <a:srgbClr val="ED7D31"/>
                                        </p:clrVal>
                                      </p:to>
                                    </p:set>
                                    <p:set>
                                      <p:cBhvr>
                                        <p:cTn id="22" dur="indefinite"/>
                                        <p:tgtEl>
                                          <p:spTgt spid="18"/>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1" grpId="0" nodeType="clickEffect">
                                  <p:stCondLst>
                                    <p:cond delay="0"/>
                                  </p:stCondLst>
                                  <p:endCondLst>
                                    <p:cond evt="onNext" delay="0">
                                      <p:tgtEl>
                                        <p:sldTgt/>
                                      </p:tgtEl>
                                    </p:cond>
                                  </p:endCondLst>
                                  <p:childTnLst>
                                    <p:set>
                                      <p:cBhvr override="childStyle">
                                        <p:cTn id="26" dur="indefinite"/>
                                        <p:tgtEl>
                                          <p:spTgt spid="22">
                                            <p:txEl>
                                              <p:pRg st="0" end="0"/>
                                            </p:txEl>
                                          </p:spTgt>
                                        </p:tgtEl>
                                        <p:attrNameLst>
                                          <p:attrName>style.color</p:attrName>
                                        </p:attrNameLst>
                                      </p:cBhvr>
                                      <p:to>
                                        <p:clrVal>
                                          <a:schemeClr val="accent2"/>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endCondLst>
                                    <p:cond evt="onNext" delay="0">
                                      <p:tgtEl>
                                        <p:sldTgt/>
                                      </p:tgtEl>
                                    </p:cond>
                                  </p:endCondLst>
                                  <p:childTnLst>
                                    <p:set>
                                      <p:cBhvr>
                                        <p:cTn id="30" dur="indefinite"/>
                                        <p:tgtEl>
                                          <p:spTgt spid="16"/>
                                        </p:tgtEl>
                                        <p:attrNameLst>
                                          <p:attrName>stroke.color</p:attrName>
                                        </p:attrNameLst>
                                      </p:cBhvr>
                                      <p:to>
                                        <p:clrVal>
                                          <a:schemeClr val="accent2"/>
                                        </p:clrVal>
                                      </p:to>
                                    </p:set>
                                    <p:set>
                                      <p:cBhvr>
                                        <p:cTn id="31" dur="indefinite"/>
                                        <p:tgtEl>
                                          <p:spTgt spid="16"/>
                                        </p:tgtEl>
                                        <p:attrNameLst>
                                          <p:attrName>stroke.on</p:attrName>
                                        </p:attrNameLst>
                                      </p:cBhvr>
                                      <p:to>
                                        <p:strVal val="true"/>
                                      </p:to>
                                    </p:set>
                                  </p:childTnLst>
                                </p:cTn>
                              </p:par>
                              <p:par>
                                <p:cTn id="32" presetID="3" presetClass="emph" presetSubtype="1" grpId="0" nodeType="withEffect">
                                  <p:stCondLst>
                                    <p:cond delay="0"/>
                                  </p:stCondLst>
                                  <p:endCondLst>
                                    <p:cond evt="onNext" delay="0">
                                      <p:tgtEl>
                                        <p:sldTgt/>
                                      </p:tgtEl>
                                    </p:cond>
                                  </p:endCondLst>
                                  <p:childTnLst>
                                    <p:set>
                                      <p:cBhvr override="childStyle">
                                        <p:cTn id="33" dur="indefinite"/>
                                        <p:tgtEl>
                                          <p:spTgt spid="20"/>
                                        </p:tgtEl>
                                        <p:attrNameLst>
                                          <p:attrName>style.color</p:attrName>
                                        </p:attrNameLst>
                                      </p:cBhvr>
                                      <p:to>
                                        <p:clrVal>
                                          <a:schemeClr val="accent2"/>
                                        </p:clrVal>
                                      </p:to>
                                    </p:set>
                                  </p:childTnLst>
                                </p:cTn>
                              </p:par>
                            </p:childTnLst>
                          </p:cTn>
                        </p:par>
                      </p:childTnLst>
                    </p:cTn>
                  </p:par>
                  <p:par>
                    <p:cTn id="34" fill="hold">
                      <p:stCondLst>
                        <p:cond delay="indefinite"/>
                      </p:stCondLst>
                      <p:childTnLst>
                        <p:par>
                          <p:cTn id="35" fill="hold">
                            <p:stCondLst>
                              <p:cond delay="0"/>
                            </p:stCondLst>
                            <p:childTnLst>
                              <p:par>
                                <p:cTn id="36" presetID="7" presetClass="emph" presetSubtype="1" repeatCount="indefinite" nodeType="clickEffect">
                                  <p:stCondLst>
                                    <p:cond delay="0"/>
                                  </p:stCondLst>
                                  <p:endCondLst>
                                    <p:cond evt="onNext" delay="0">
                                      <p:tgtEl>
                                        <p:sldTgt/>
                                      </p:tgtEl>
                                    </p:cond>
                                  </p:endCondLst>
                                  <p:childTnLst>
                                    <p:set>
                                      <p:cBhvr>
                                        <p:cTn id="37" dur="indefinite"/>
                                        <p:tgtEl>
                                          <p:spTgt spid="41"/>
                                        </p:tgtEl>
                                        <p:attrNameLst>
                                          <p:attrName>stroke.color</p:attrName>
                                        </p:attrNameLst>
                                      </p:cBhvr>
                                      <p:to>
                                        <p:clrVal>
                                          <a:schemeClr val="accent2"/>
                                        </p:clrVal>
                                      </p:to>
                                    </p:set>
                                    <p:set>
                                      <p:cBhvr>
                                        <p:cTn id="38" dur="indefinite"/>
                                        <p:tgtEl>
                                          <p:spTgt spid="41"/>
                                        </p:tgtEl>
                                        <p:attrNameLst>
                                          <p:attrName>stroke.on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7" presetClass="emph" presetSubtype="1" repeatCount="indefinite" nodeType="clickEffect">
                                  <p:stCondLst>
                                    <p:cond delay="0"/>
                                  </p:stCondLst>
                                  <p:endCondLst>
                                    <p:cond evt="onNext" delay="0">
                                      <p:tgtEl>
                                        <p:sldTgt/>
                                      </p:tgtEl>
                                    </p:cond>
                                  </p:endCondLst>
                                  <p:childTnLst>
                                    <p:set>
                                      <p:cBhvr>
                                        <p:cTn id="42" dur="indefinite"/>
                                        <p:tgtEl>
                                          <p:spTgt spid="48"/>
                                        </p:tgtEl>
                                        <p:attrNameLst>
                                          <p:attrName>stroke.color</p:attrName>
                                        </p:attrNameLst>
                                      </p:cBhvr>
                                      <p:to>
                                        <p:clrVal>
                                          <a:schemeClr val="accent2"/>
                                        </p:clrVal>
                                      </p:to>
                                    </p:set>
                                    <p:set>
                                      <p:cBhvr>
                                        <p:cTn id="43" dur="indefinite"/>
                                        <p:tgtEl>
                                          <p:spTgt spid="48"/>
                                        </p:tgtEl>
                                        <p:attrNameLst>
                                          <p:attrName>stroke.on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7" presetClass="emph" presetSubtype="1" repeatCount="indefinite" nodeType="clickEffect">
                                  <p:stCondLst>
                                    <p:cond delay="0"/>
                                  </p:stCondLst>
                                  <p:endCondLst>
                                    <p:cond evt="onNext" delay="0">
                                      <p:tgtEl>
                                        <p:sldTgt/>
                                      </p:tgtEl>
                                    </p:cond>
                                  </p:endCondLst>
                                  <p:childTnLst>
                                    <p:set>
                                      <p:cBhvr>
                                        <p:cTn id="47" dur="indefinite"/>
                                        <p:tgtEl>
                                          <p:spTgt spid="51"/>
                                        </p:tgtEl>
                                        <p:attrNameLst>
                                          <p:attrName>stroke.color</p:attrName>
                                        </p:attrNameLst>
                                      </p:cBhvr>
                                      <p:to>
                                        <p:clrVal>
                                          <a:schemeClr val="accent2"/>
                                        </p:clrVal>
                                      </p:to>
                                    </p:set>
                                    <p:set>
                                      <p:cBhvr>
                                        <p:cTn id="48" dur="indefinite"/>
                                        <p:tgtEl>
                                          <p:spTgt spid="51"/>
                                        </p:tgtEl>
                                        <p:attrNameLst>
                                          <p:attrName>stroke.on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7" presetClass="emph" presetSubtype="1" repeatCount="indefinite" nodeType="clickEffect">
                                  <p:stCondLst>
                                    <p:cond delay="0"/>
                                  </p:stCondLst>
                                  <p:endCondLst>
                                    <p:cond evt="onNext" delay="0">
                                      <p:tgtEl>
                                        <p:sldTgt/>
                                      </p:tgtEl>
                                    </p:cond>
                                  </p:endCondLst>
                                  <p:childTnLst>
                                    <p:set>
                                      <p:cBhvr>
                                        <p:cTn id="52" dur="indefinite"/>
                                        <p:tgtEl>
                                          <p:spTgt spid="74"/>
                                        </p:tgtEl>
                                        <p:attrNameLst>
                                          <p:attrName>stroke.color</p:attrName>
                                        </p:attrNameLst>
                                      </p:cBhvr>
                                      <p:to>
                                        <p:clrVal>
                                          <a:schemeClr val="accent2"/>
                                        </p:clrVal>
                                      </p:to>
                                    </p:set>
                                    <p:set>
                                      <p:cBhvr>
                                        <p:cTn id="53" dur="indefinite"/>
                                        <p:tgtEl>
                                          <p:spTgt spid="74"/>
                                        </p:tgtEl>
                                        <p:attrNameLst>
                                          <p:attrName>stroke.on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7" presetClass="emph" presetSubtype="1" repeatCount="indefinite" nodeType="clickEffect">
                                  <p:stCondLst>
                                    <p:cond delay="0"/>
                                  </p:stCondLst>
                                  <p:endCondLst>
                                    <p:cond evt="onNext" delay="0">
                                      <p:tgtEl>
                                        <p:sldTgt/>
                                      </p:tgtEl>
                                    </p:cond>
                                  </p:endCondLst>
                                  <p:childTnLst>
                                    <p:set>
                                      <p:cBhvr>
                                        <p:cTn id="57" dur="indefinite"/>
                                        <p:tgtEl>
                                          <p:spTgt spid="77"/>
                                        </p:tgtEl>
                                        <p:attrNameLst>
                                          <p:attrName>stroke.color</p:attrName>
                                        </p:attrNameLst>
                                      </p:cBhvr>
                                      <p:to>
                                        <p:clrVal>
                                          <a:schemeClr val="accent2"/>
                                        </p:clrVal>
                                      </p:to>
                                    </p:set>
                                    <p:set>
                                      <p:cBhvr>
                                        <p:cTn id="58" dur="indefinite"/>
                                        <p:tgtEl>
                                          <p:spTgt spid="77"/>
                                        </p:tgtEl>
                                        <p:attrNameLst>
                                          <p:attrName>stroke.on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7" presetClass="emph" presetSubtype="1" repeatCount="indefinite" nodeType="clickEffect">
                                  <p:stCondLst>
                                    <p:cond delay="0"/>
                                  </p:stCondLst>
                                  <p:endCondLst>
                                    <p:cond evt="onNext" delay="0">
                                      <p:tgtEl>
                                        <p:sldTgt/>
                                      </p:tgtEl>
                                    </p:cond>
                                  </p:endCondLst>
                                  <p:childTnLst>
                                    <p:set>
                                      <p:cBhvr>
                                        <p:cTn id="62" dur="indefinite"/>
                                        <p:tgtEl>
                                          <p:spTgt spid="80"/>
                                        </p:tgtEl>
                                        <p:attrNameLst>
                                          <p:attrName>stroke.color</p:attrName>
                                        </p:attrNameLst>
                                      </p:cBhvr>
                                      <p:to>
                                        <p:clrVal>
                                          <a:schemeClr val="accent2"/>
                                        </p:clrVal>
                                      </p:to>
                                    </p:set>
                                    <p:set>
                                      <p:cBhvr>
                                        <p:cTn id="63" dur="indefinite"/>
                                        <p:tgtEl>
                                          <p:spTgt spid="80"/>
                                        </p:tgtEl>
                                        <p:attrNameLst>
                                          <p:attrName>stroke.on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7" presetClass="emph" presetSubtype="1" repeatCount="indefinite" nodeType="clickEffect">
                                  <p:stCondLst>
                                    <p:cond delay="0"/>
                                  </p:stCondLst>
                                  <p:endCondLst>
                                    <p:cond evt="onNext" delay="0">
                                      <p:tgtEl>
                                        <p:sldTgt/>
                                      </p:tgtEl>
                                    </p:cond>
                                  </p:endCondLst>
                                  <p:childTnLst>
                                    <p:set>
                                      <p:cBhvr>
                                        <p:cTn id="67" dur="indefinite"/>
                                        <p:tgtEl>
                                          <p:spTgt spid="83"/>
                                        </p:tgtEl>
                                        <p:attrNameLst>
                                          <p:attrName>stroke.color</p:attrName>
                                        </p:attrNameLst>
                                      </p:cBhvr>
                                      <p:to>
                                        <p:clrVal>
                                          <a:schemeClr val="accent2"/>
                                        </p:clrVal>
                                      </p:to>
                                    </p:set>
                                    <p:set>
                                      <p:cBhvr>
                                        <p:cTn id="68" dur="indefinite"/>
                                        <p:tgtEl>
                                          <p:spTgt spid="83"/>
                                        </p:tgtEl>
                                        <p:attrNameLst>
                                          <p:attrName>stroke.on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7" presetClass="emph" presetSubtype="1" repeatCount="indefinite" nodeType="clickEffect">
                                  <p:stCondLst>
                                    <p:cond delay="0"/>
                                  </p:stCondLst>
                                  <p:endCondLst>
                                    <p:cond evt="onNext" delay="0">
                                      <p:tgtEl>
                                        <p:sldTgt/>
                                      </p:tgtEl>
                                    </p:cond>
                                  </p:endCondLst>
                                  <p:childTnLst>
                                    <p:set>
                                      <p:cBhvr>
                                        <p:cTn id="72" dur="indefinite"/>
                                        <p:tgtEl>
                                          <p:spTgt spid="86"/>
                                        </p:tgtEl>
                                        <p:attrNameLst>
                                          <p:attrName>stroke.color</p:attrName>
                                        </p:attrNameLst>
                                      </p:cBhvr>
                                      <p:to>
                                        <p:clrVal>
                                          <a:schemeClr val="accent2"/>
                                        </p:clrVal>
                                      </p:to>
                                    </p:set>
                                    <p:set>
                                      <p:cBhvr>
                                        <p:cTn id="73" dur="indefinite"/>
                                        <p:tgtEl>
                                          <p:spTgt spid="86"/>
                                        </p:tgtEl>
                                        <p:attrNameLst>
                                          <p:attrName>stroke.on</p:attrName>
                                        </p:attrNameLst>
                                      </p:cBhvr>
                                      <p:to>
                                        <p:strVal val="true"/>
                                      </p:to>
                                    </p:set>
                                  </p:childTnLst>
                                </p:cTn>
                              </p:par>
                            </p:childTnLst>
                          </p:cTn>
                        </p:par>
                      </p:childTnLst>
                    </p:cTn>
                  </p:par>
                  <p:par>
                    <p:cTn id="74" fill="hold">
                      <p:stCondLst>
                        <p:cond delay="indefinite"/>
                      </p:stCondLst>
                      <p:childTnLst>
                        <p:par>
                          <p:cTn id="75" fill="hold">
                            <p:stCondLst>
                              <p:cond delay="0"/>
                            </p:stCondLst>
                            <p:childTnLst>
                              <p:par>
                                <p:cTn id="76" presetID="7" presetClass="emph" presetSubtype="1" repeatCount="indefinite" nodeType="clickEffect">
                                  <p:stCondLst>
                                    <p:cond delay="0"/>
                                  </p:stCondLst>
                                  <p:endCondLst>
                                    <p:cond evt="onNext" delay="0">
                                      <p:tgtEl>
                                        <p:sldTgt/>
                                      </p:tgtEl>
                                    </p:cond>
                                  </p:endCondLst>
                                  <p:childTnLst>
                                    <p:set>
                                      <p:cBhvr>
                                        <p:cTn id="77" dur="indefinite"/>
                                        <p:tgtEl>
                                          <p:spTgt spid="89"/>
                                        </p:tgtEl>
                                        <p:attrNameLst>
                                          <p:attrName>stroke.color</p:attrName>
                                        </p:attrNameLst>
                                      </p:cBhvr>
                                      <p:to>
                                        <p:clrVal>
                                          <a:schemeClr val="accent2"/>
                                        </p:clrVal>
                                      </p:to>
                                    </p:set>
                                    <p:set>
                                      <p:cBhvr>
                                        <p:cTn id="78" dur="indefinite"/>
                                        <p:tgtEl>
                                          <p:spTgt spid="89"/>
                                        </p:tgtEl>
                                        <p:attrNameLst>
                                          <p:attrName>stroke.on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7" presetClass="emph" presetSubtype="1" repeatCount="indefinite" nodeType="clickEffect">
                                  <p:stCondLst>
                                    <p:cond delay="0"/>
                                  </p:stCondLst>
                                  <p:endCondLst>
                                    <p:cond evt="onNext" delay="0">
                                      <p:tgtEl>
                                        <p:sldTgt/>
                                      </p:tgtEl>
                                    </p:cond>
                                  </p:endCondLst>
                                  <p:childTnLst>
                                    <p:set>
                                      <p:cBhvr>
                                        <p:cTn id="82" dur="indefinite"/>
                                        <p:tgtEl>
                                          <p:spTgt spid="95"/>
                                        </p:tgtEl>
                                        <p:attrNameLst>
                                          <p:attrName>stroke.color</p:attrName>
                                        </p:attrNameLst>
                                      </p:cBhvr>
                                      <p:to>
                                        <p:clrVal>
                                          <a:schemeClr val="accent2"/>
                                        </p:clrVal>
                                      </p:to>
                                    </p:set>
                                    <p:set>
                                      <p:cBhvr>
                                        <p:cTn id="83" dur="indefinite"/>
                                        <p:tgtEl>
                                          <p:spTgt spid="95"/>
                                        </p:tgtEl>
                                        <p:attrNameLst>
                                          <p:attrName>stroke.on</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7" presetClass="emph" presetSubtype="1" repeatCount="indefinite" nodeType="clickEffect">
                                  <p:stCondLst>
                                    <p:cond delay="0"/>
                                  </p:stCondLst>
                                  <p:endCondLst>
                                    <p:cond evt="onNext" delay="0">
                                      <p:tgtEl>
                                        <p:sldTgt/>
                                      </p:tgtEl>
                                    </p:cond>
                                  </p:endCondLst>
                                  <p:childTnLst>
                                    <p:set>
                                      <p:cBhvr>
                                        <p:cTn id="87" dur="indefinite"/>
                                        <p:tgtEl>
                                          <p:spTgt spid="98"/>
                                        </p:tgtEl>
                                        <p:attrNameLst>
                                          <p:attrName>stroke.color</p:attrName>
                                        </p:attrNameLst>
                                      </p:cBhvr>
                                      <p:to>
                                        <p:clrVal>
                                          <a:schemeClr val="accent2"/>
                                        </p:clrVal>
                                      </p:to>
                                    </p:set>
                                    <p:set>
                                      <p:cBhvr>
                                        <p:cTn id="88" dur="indefinite"/>
                                        <p:tgtEl>
                                          <p:spTgt spid="98"/>
                                        </p:tgtEl>
                                        <p:attrNameLst>
                                          <p:attrName>stroke.on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7" presetClass="emph" presetSubtype="1" repeatCount="indefinite" nodeType="clickEffect">
                                  <p:stCondLst>
                                    <p:cond delay="0"/>
                                  </p:stCondLst>
                                  <p:endCondLst>
                                    <p:cond evt="onNext" delay="0">
                                      <p:tgtEl>
                                        <p:sldTgt/>
                                      </p:tgtEl>
                                    </p:cond>
                                  </p:endCondLst>
                                  <p:childTnLst>
                                    <p:set>
                                      <p:cBhvr>
                                        <p:cTn id="92" dur="indefinite"/>
                                        <p:tgtEl>
                                          <p:spTgt spid="101"/>
                                        </p:tgtEl>
                                        <p:attrNameLst>
                                          <p:attrName>stroke.color</p:attrName>
                                        </p:attrNameLst>
                                      </p:cBhvr>
                                      <p:to>
                                        <p:clrVal>
                                          <a:schemeClr val="accent2"/>
                                        </p:clrVal>
                                      </p:to>
                                    </p:set>
                                    <p:set>
                                      <p:cBhvr>
                                        <p:cTn id="93" dur="indefinite"/>
                                        <p:tgtEl>
                                          <p:spTgt spid="101"/>
                                        </p:tgtEl>
                                        <p:attrNameLst>
                                          <p:attrName>stroke.on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7" presetClass="emph" presetSubtype="1" repeatCount="indefinite" nodeType="clickEffect">
                                  <p:stCondLst>
                                    <p:cond delay="0"/>
                                  </p:stCondLst>
                                  <p:endCondLst>
                                    <p:cond evt="onNext" delay="0">
                                      <p:tgtEl>
                                        <p:sldTgt/>
                                      </p:tgtEl>
                                    </p:cond>
                                  </p:endCondLst>
                                  <p:childTnLst>
                                    <p:set>
                                      <p:cBhvr>
                                        <p:cTn id="97" dur="indefinite"/>
                                        <p:tgtEl>
                                          <p:spTgt spid="105"/>
                                        </p:tgtEl>
                                        <p:attrNameLst>
                                          <p:attrName>stroke.color</p:attrName>
                                        </p:attrNameLst>
                                      </p:cBhvr>
                                      <p:to>
                                        <p:clrVal>
                                          <a:schemeClr val="accent2"/>
                                        </p:clrVal>
                                      </p:to>
                                    </p:set>
                                    <p:set>
                                      <p:cBhvr>
                                        <p:cTn id="98" dur="indefinite"/>
                                        <p:tgtEl>
                                          <p:spTgt spid="10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eparation 12">
            <a:extLst>
              <a:ext uri="{FF2B5EF4-FFF2-40B4-BE49-F238E27FC236}">
                <a16:creationId xmlns:a16="http://schemas.microsoft.com/office/drawing/2014/main" id="{E15566C7-0E74-4207-870E-07F307C1CB0C}"/>
              </a:ext>
            </a:extLst>
          </p:cNvPr>
          <p:cNvSpPr/>
          <p:nvPr/>
        </p:nvSpPr>
        <p:spPr>
          <a:xfrm>
            <a:off x="268505" y="580802"/>
            <a:ext cx="1870780" cy="356884"/>
          </a:xfrm>
          <a:prstGeom prst="flowChartPreparation">
            <a:avLst/>
          </a:prstGeom>
          <a:solidFill>
            <a:srgbClr val="FFE6CC"/>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00000"/>
              </a:solidFill>
            </a:endParaRPr>
          </a:p>
        </p:txBody>
      </p:sp>
      <p:cxnSp>
        <p:nvCxnSpPr>
          <p:cNvPr id="15" name="Straight Arrow Connector 14">
            <a:extLst>
              <a:ext uri="{FF2B5EF4-FFF2-40B4-BE49-F238E27FC236}">
                <a16:creationId xmlns:a16="http://schemas.microsoft.com/office/drawing/2014/main" id="{494D7C2B-D40A-4655-BF27-BC25FD503A9A}"/>
              </a:ext>
            </a:extLst>
          </p:cNvPr>
          <p:cNvCxnSpPr>
            <a:cxnSpLocks/>
            <a:endCxn id="13" idx="0"/>
          </p:cNvCxnSpPr>
          <p:nvPr/>
        </p:nvCxnSpPr>
        <p:spPr>
          <a:xfrm>
            <a:off x="1203895" y="228706"/>
            <a:ext cx="0" cy="352096"/>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61C5DDF-B804-40EF-9838-138EB79487AD}"/>
              </a:ext>
            </a:extLst>
          </p:cNvPr>
          <p:cNvCxnSpPr>
            <a:cxnSpLocks/>
          </p:cNvCxnSpPr>
          <p:nvPr/>
        </p:nvCxnSpPr>
        <p:spPr>
          <a:xfrm>
            <a:off x="815032" y="937686"/>
            <a:ext cx="0" cy="5510376"/>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8">
            <a:extLst>
              <a:ext uri="{FF2B5EF4-FFF2-40B4-BE49-F238E27FC236}">
                <a16:creationId xmlns:a16="http://schemas.microsoft.com/office/drawing/2014/main" id="{698C8156-0E24-4F1E-B9FB-7B26E960B50F}"/>
              </a:ext>
            </a:extLst>
          </p:cNvPr>
          <p:cNvCxnSpPr>
            <a:cxnSpLocks/>
            <a:stCxn id="13" idx="3"/>
            <a:endCxn id="37" idx="0"/>
          </p:cNvCxnSpPr>
          <p:nvPr/>
        </p:nvCxnSpPr>
        <p:spPr>
          <a:xfrm>
            <a:off x="2139285" y="759244"/>
            <a:ext cx="2441942" cy="443187"/>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8">
            <a:extLst>
              <a:ext uri="{FF2B5EF4-FFF2-40B4-BE49-F238E27FC236}">
                <a16:creationId xmlns:a16="http://schemas.microsoft.com/office/drawing/2014/main" id="{46402E9F-FA36-4D7F-AD9E-454F5A55118A}"/>
              </a:ext>
            </a:extLst>
          </p:cNvPr>
          <p:cNvCxnSpPr>
            <a:cxnSpLocks/>
            <a:stCxn id="54" idx="4"/>
            <a:endCxn id="13" idx="2"/>
          </p:cNvCxnSpPr>
          <p:nvPr/>
        </p:nvCxnSpPr>
        <p:spPr>
          <a:xfrm rot="5400000" flipH="1">
            <a:off x="980659" y="1160922"/>
            <a:ext cx="4948038" cy="4501566"/>
          </a:xfrm>
          <a:prstGeom prst="bentConnector3">
            <a:avLst>
              <a:gd name="adj1" fmla="val -7117"/>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75E5258-1FF7-4145-A1D5-0B1A0804B4DA}"/>
              </a:ext>
            </a:extLst>
          </p:cNvPr>
          <p:cNvSpPr txBox="1"/>
          <p:nvPr/>
        </p:nvSpPr>
        <p:spPr>
          <a:xfrm>
            <a:off x="2336769" y="470012"/>
            <a:ext cx="983079" cy="338554"/>
          </a:xfrm>
          <a:prstGeom prst="rect">
            <a:avLst/>
          </a:prstGeom>
          <a:noFill/>
        </p:spPr>
        <p:txBody>
          <a:bodyPr wrap="square" rtlCol="0">
            <a:spAutoFit/>
          </a:bodyPr>
          <a:lstStyle/>
          <a:p>
            <a:r>
              <a:rPr lang="en-US" sz="1600" dirty="0">
                <a:solidFill>
                  <a:srgbClr val="000000"/>
                </a:solidFill>
              </a:rPr>
              <a:t>Next</a:t>
            </a:r>
          </a:p>
        </p:txBody>
      </p:sp>
      <p:sp>
        <p:nvSpPr>
          <p:cNvPr id="20" name="TextBox 19">
            <a:extLst>
              <a:ext uri="{FF2B5EF4-FFF2-40B4-BE49-F238E27FC236}">
                <a16:creationId xmlns:a16="http://schemas.microsoft.com/office/drawing/2014/main" id="{45D3B39F-AC83-4837-9FE1-16B182A288D6}"/>
              </a:ext>
            </a:extLst>
          </p:cNvPr>
          <p:cNvSpPr txBox="1"/>
          <p:nvPr/>
        </p:nvSpPr>
        <p:spPr>
          <a:xfrm>
            <a:off x="73106" y="1081500"/>
            <a:ext cx="742183" cy="338554"/>
          </a:xfrm>
          <a:prstGeom prst="rect">
            <a:avLst/>
          </a:prstGeom>
          <a:noFill/>
        </p:spPr>
        <p:txBody>
          <a:bodyPr wrap="square" rtlCol="0">
            <a:spAutoFit/>
          </a:bodyPr>
          <a:lstStyle/>
          <a:p>
            <a:r>
              <a:rPr lang="en-US" sz="1600" dirty="0">
                <a:solidFill>
                  <a:srgbClr val="000000"/>
                </a:solidFill>
              </a:rPr>
              <a:t>Done</a:t>
            </a:r>
          </a:p>
        </p:txBody>
      </p:sp>
      <p:sp>
        <p:nvSpPr>
          <p:cNvPr id="22" name="TextBox 21">
            <a:extLst>
              <a:ext uri="{FF2B5EF4-FFF2-40B4-BE49-F238E27FC236}">
                <a16:creationId xmlns:a16="http://schemas.microsoft.com/office/drawing/2014/main" id="{708DA9C5-1838-43FA-A7FB-17C29DAC7B55}"/>
              </a:ext>
            </a:extLst>
          </p:cNvPr>
          <p:cNvSpPr txBox="1"/>
          <p:nvPr/>
        </p:nvSpPr>
        <p:spPr>
          <a:xfrm>
            <a:off x="504844" y="606177"/>
            <a:ext cx="1398102" cy="307777"/>
          </a:xfrm>
          <a:prstGeom prst="rect">
            <a:avLst/>
          </a:prstGeom>
          <a:noFill/>
        </p:spPr>
        <p:txBody>
          <a:bodyPr wrap="square" rtlCol="0">
            <a:spAutoFit/>
          </a:bodyPr>
          <a:lstStyle/>
          <a:p>
            <a:r>
              <a:rPr lang="en-US" sz="1400" dirty="0">
                <a:solidFill>
                  <a:srgbClr val="000000"/>
                </a:solidFill>
              </a:rPr>
              <a:t>Counter = 1 to 6</a:t>
            </a:r>
          </a:p>
        </p:txBody>
      </p:sp>
      <p:sp>
        <p:nvSpPr>
          <p:cNvPr id="37" name="Rectangle 36">
            <a:extLst>
              <a:ext uri="{FF2B5EF4-FFF2-40B4-BE49-F238E27FC236}">
                <a16:creationId xmlns:a16="http://schemas.microsoft.com/office/drawing/2014/main" id="{198E45DA-BA10-4467-A680-0B40D98086EC}"/>
              </a:ext>
            </a:extLst>
          </p:cNvPr>
          <p:cNvSpPr/>
          <p:nvPr/>
        </p:nvSpPr>
        <p:spPr>
          <a:xfrm>
            <a:off x="3582454" y="1202431"/>
            <a:ext cx="1997546"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Value = List[Counter]</a:t>
            </a:r>
          </a:p>
        </p:txBody>
      </p:sp>
      <p:sp>
        <p:nvSpPr>
          <p:cNvPr id="40" name="Diamond 39">
            <a:extLst>
              <a:ext uri="{FF2B5EF4-FFF2-40B4-BE49-F238E27FC236}">
                <a16:creationId xmlns:a16="http://schemas.microsoft.com/office/drawing/2014/main" id="{1D82AE6D-150E-4C33-98F0-F9D74DB6276C}"/>
              </a:ext>
            </a:extLst>
          </p:cNvPr>
          <p:cNvSpPr/>
          <p:nvPr/>
        </p:nvSpPr>
        <p:spPr>
          <a:xfrm>
            <a:off x="3520108" y="1979533"/>
            <a:ext cx="2122238" cy="567355"/>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Counter = 1</a:t>
            </a:r>
          </a:p>
        </p:txBody>
      </p:sp>
      <p:cxnSp>
        <p:nvCxnSpPr>
          <p:cNvPr id="41" name="Straight Arrow Connector 18">
            <a:extLst>
              <a:ext uri="{FF2B5EF4-FFF2-40B4-BE49-F238E27FC236}">
                <a16:creationId xmlns:a16="http://schemas.microsoft.com/office/drawing/2014/main" id="{36FECEC0-0CF5-42CB-8045-8B0A7F4E47F8}"/>
              </a:ext>
            </a:extLst>
          </p:cNvPr>
          <p:cNvCxnSpPr>
            <a:cxnSpLocks/>
            <a:stCxn id="37" idx="2"/>
            <a:endCxn id="40" idx="0"/>
          </p:cNvCxnSpPr>
          <p:nvPr/>
        </p:nvCxnSpPr>
        <p:spPr>
          <a:xfrm>
            <a:off x="4581227" y="1545315"/>
            <a:ext cx="0" cy="43421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330EC729-C02A-46FA-BD06-FC33DC15A572}"/>
              </a:ext>
            </a:extLst>
          </p:cNvPr>
          <p:cNvSpPr/>
          <p:nvPr/>
        </p:nvSpPr>
        <p:spPr>
          <a:xfrm>
            <a:off x="5765537" y="3086116"/>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Value</a:t>
            </a:r>
          </a:p>
        </p:txBody>
      </p:sp>
      <p:sp>
        <p:nvSpPr>
          <p:cNvPr id="47" name="Rectangle 46">
            <a:extLst>
              <a:ext uri="{FF2B5EF4-FFF2-40B4-BE49-F238E27FC236}">
                <a16:creationId xmlns:a16="http://schemas.microsoft.com/office/drawing/2014/main" id="{7B69C315-F61B-4E67-B76D-E7FC448712E4}"/>
              </a:ext>
            </a:extLst>
          </p:cNvPr>
          <p:cNvSpPr/>
          <p:nvPr/>
        </p:nvSpPr>
        <p:spPr>
          <a:xfrm>
            <a:off x="5765537" y="3656313"/>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Value</a:t>
            </a:r>
          </a:p>
        </p:txBody>
      </p:sp>
      <p:cxnSp>
        <p:nvCxnSpPr>
          <p:cNvPr id="48" name="Straight Arrow Connector 18">
            <a:extLst>
              <a:ext uri="{FF2B5EF4-FFF2-40B4-BE49-F238E27FC236}">
                <a16:creationId xmlns:a16="http://schemas.microsoft.com/office/drawing/2014/main" id="{BB8ECE9C-261E-466A-A9C7-895170320632}"/>
              </a:ext>
            </a:extLst>
          </p:cNvPr>
          <p:cNvCxnSpPr>
            <a:cxnSpLocks/>
            <a:stCxn id="40" idx="3"/>
            <a:endCxn id="46" idx="0"/>
          </p:cNvCxnSpPr>
          <p:nvPr/>
        </p:nvCxnSpPr>
        <p:spPr>
          <a:xfrm>
            <a:off x="5642346" y="2263211"/>
            <a:ext cx="701618" cy="822905"/>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18">
            <a:extLst>
              <a:ext uri="{FF2B5EF4-FFF2-40B4-BE49-F238E27FC236}">
                <a16:creationId xmlns:a16="http://schemas.microsoft.com/office/drawing/2014/main" id="{C133C6AF-707F-4510-B34A-63BF6D7372F7}"/>
              </a:ext>
            </a:extLst>
          </p:cNvPr>
          <p:cNvCxnSpPr>
            <a:cxnSpLocks/>
            <a:stCxn id="46" idx="2"/>
            <a:endCxn id="47" idx="0"/>
          </p:cNvCxnSpPr>
          <p:nvPr/>
        </p:nvCxnSpPr>
        <p:spPr>
          <a:xfrm>
            <a:off x="6343964" y="3429000"/>
            <a:ext cx="0" cy="22731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B16AF4A5-C99F-4EFD-BB99-C1A979BD469E}"/>
              </a:ext>
            </a:extLst>
          </p:cNvPr>
          <p:cNvSpPr/>
          <p:nvPr/>
        </p:nvSpPr>
        <p:spPr>
          <a:xfrm>
            <a:off x="5642346" y="5783383"/>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6" name="Diamond 55">
            <a:extLst>
              <a:ext uri="{FF2B5EF4-FFF2-40B4-BE49-F238E27FC236}">
                <a16:creationId xmlns:a16="http://schemas.microsoft.com/office/drawing/2014/main" id="{4F41DBB2-63A7-408F-B983-3189F600CAD6}"/>
              </a:ext>
            </a:extLst>
          </p:cNvPr>
          <p:cNvSpPr/>
          <p:nvPr/>
        </p:nvSpPr>
        <p:spPr>
          <a:xfrm>
            <a:off x="1719123" y="2777743"/>
            <a:ext cx="2122238" cy="567355"/>
          </a:xfrm>
          <a:prstGeom prst="diamond">
            <a:avLst/>
          </a:prstGeom>
          <a:solidFill>
            <a:srgbClr val="FFD0D0"/>
          </a:solidFill>
          <a:ln>
            <a:solidFill>
              <a:schemeClr val="bg2">
                <a:lumMod val="10000"/>
              </a:schemeClr>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Value &gt; Max</a:t>
            </a:r>
          </a:p>
        </p:txBody>
      </p:sp>
      <p:sp>
        <p:nvSpPr>
          <p:cNvPr id="57" name="Rectangle 56">
            <a:extLst>
              <a:ext uri="{FF2B5EF4-FFF2-40B4-BE49-F238E27FC236}">
                <a16:creationId xmlns:a16="http://schemas.microsoft.com/office/drawing/2014/main" id="{7A5E8D71-DE2C-4AA2-8076-F9DF4CD7CEC2}"/>
              </a:ext>
            </a:extLst>
          </p:cNvPr>
          <p:cNvSpPr/>
          <p:nvPr/>
        </p:nvSpPr>
        <p:spPr>
          <a:xfrm>
            <a:off x="3724698" y="3358832"/>
            <a:ext cx="1156853" cy="342884"/>
          </a:xfrm>
          <a:prstGeom prst="rect">
            <a:avLst/>
          </a:prstGeom>
          <a:solidFill>
            <a:srgbClr val="FFFFD0"/>
          </a:solidFill>
          <a:ln w="12700">
            <a:solidFill>
              <a:schemeClr val="bg2">
                <a:lumMod val="10000"/>
              </a:schemeClr>
            </a:solidFill>
          </a:ln>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Value</a:t>
            </a:r>
          </a:p>
        </p:txBody>
      </p:sp>
      <p:sp>
        <p:nvSpPr>
          <p:cNvPr id="58" name="Diamond 57">
            <a:extLst>
              <a:ext uri="{FF2B5EF4-FFF2-40B4-BE49-F238E27FC236}">
                <a16:creationId xmlns:a16="http://schemas.microsoft.com/office/drawing/2014/main" id="{63FD2AE0-B598-4491-8F3F-37710CD56C1F}"/>
              </a:ext>
            </a:extLst>
          </p:cNvPr>
          <p:cNvSpPr/>
          <p:nvPr/>
        </p:nvSpPr>
        <p:spPr>
          <a:xfrm>
            <a:off x="1719123" y="4283937"/>
            <a:ext cx="2122238" cy="567355"/>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Value &lt; Min</a:t>
            </a:r>
          </a:p>
        </p:txBody>
      </p:sp>
      <p:sp>
        <p:nvSpPr>
          <p:cNvPr id="59" name="Rectangle 58">
            <a:extLst>
              <a:ext uri="{FF2B5EF4-FFF2-40B4-BE49-F238E27FC236}">
                <a16:creationId xmlns:a16="http://schemas.microsoft.com/office/drawing/2014/main" id="{693E885F-146E-4547-B8D4-85956A3CDD91}"/>
              </a:ext>
            </a:extLst>
          </p:cNvPr>
          <p:cNvSpPr/>
          <p:nvPr/>
        </p:nvSpPr>
        <p:spPr>
          <a:xfrm>
            <a:off x="3726439" y="4898586"/>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Value</a:t>
            </a:r>
          </a:p>
        </p:txBody>
      </p:sp>
      <p:sp>
        <p:nvSpPr>
          <p:cNvPr id="72" name="Oval 71">
            <a:extLst>
              <a:ext uri="{FF2B5EF4-FFF2-40B4-BE49-F238E27FC236}">
                <a16:creationId xmlns:a16="http://schemas.microsoft.com/office/drawing/2014/main" id="{4D39DEF4-D80E-488C-BA84-952BD69D3BC1}"/>
              </a:ext>
            </a:extLst>
          </p:cNvPr>
          <p:cNvSpPr/>
          <p:nvPr/>
        </p:nvSpPr>
        <p:spPr>
          <a:xfrm>
            <a:off x="2717128" y="3905186"/>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74" name="Straight Arrow Connector 18">
            <a:extLst>
              <a:ext uri="{FF2B5EF4-FFF2-40B4-BE49-F238E27FC236}">
                <a16:creationId xmlns:a16="http://schemas.microsoft.com/office/drawing/2014/main" id="{EB7A9CF1-A687-4771-844E-119EE72F79CA}"/>
              </a:ext>
            </a:extLst>
          </p:cNvPr>
          <p:cNvCxnSpPr>
            <a:cxnSpLocks/>
            <a:stCxn id="40" idx="1"/>
            <a:endCxn id="56" idx="0"/>
          </p:cNvCxnSpPr>
          <p:nvPr/>
        </p:nvCxnSpPr>
        <p:spPr>
          <a:xfrm rot="10800000" flipV="1">
            <a:off x="2780242" y="2263211"/>
            <a:ext cx="739866" cy="514532"/>
          </a:xfrm>
          <a:prstGeom prst="bentConnector2">
            <a:avLst/>
          </a:prstGeom>
          <a:ln w="38100">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7" name="Straight Arrow Connector 18">
            <a:extLst>
              <a:ext uri="{FF2B5EF4-FFF2-40B4-BE49-F238E27FC236}">
                <a16:creationId xmlns:a16="http://schemas.microsoft.com/office/drawing/2014/main" id="{3CF9E892-0873-4AF0-B32B-8C4ECBD06BE5}"/>
              </a:ext>
            </a:extLst>
          </p:cNvPr>
          <p:cNvCxnSpPr>
            <a:cxnSpLocks/>
            <a:stCxn id="56" idx="3"/>
            <a:endCxn id="57" idx="0"/>
          </p:cNvCxnSpPr>
          <p:nvPr/>
        </p:nvCxnSpPr>
        <p:spPr>
          <a:xfrm>
            <a:off x="3841361" y="3061421"/>
            <a:ext cx="461764" cy="297411"/>
          </a:xfrm>
          <a:prstGeom prst="bentConnector2">
            <a:avLst/>
          </a:prstGeom>
          <a:ln w="38100">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0" name="Straight Arrow Connector 18">
            <a:extLst>
              <a:ext uri="{FF2B5EF4-FFF2-40B4-BE49-F238E27FC236}">
                <a16:creationId xmlns:a16="http://schemas.microsoft.com/office/drawing/2014/main" id="{067344E8-9E6D-4329-8A60-DA18132E019A}"/>
              </a:ext>
            </a:extLst>
          </p:cNvPr>
          <p:cNvCxnSpPr>
            <a:cxnSpLocks/>
            <a:stCxn id="57" idx="2"/>
            <a:endCxn id="72" idx="6"/>
          </p:cNvCxnSpPr>
          <p:nvPr/>
        </p:nvCxnSpPr>
        <p:spPr>
          <a:xfrm rot="5400000">
            <a:off x="3445921" y="3099152"/>
            <a:ext cx="254641" cy="1459768"/>
          </a:xfrm>
          <a:prstGeom prst="bentConnector2">
            <a:avLst/>
          </a:prstGeom>
          <a:ln w="38100">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3" name="Straight Arrow Connector 18">
            <a:extLst>
              <a:ext uri="{FF2B5EF4-FFF2-40B4-BE49-F238E27FC236}">
                <a16:creationId xmlns:a16="http://schemas.microsoft.com/office/drawing/2014/main" id="{5AD84311-BF31-4CF9-BC12-44F425FECFD5}"/>
              </a:ext>
            </a:extLst>
          </p:cNvPr>
          <p:cNvCxnSpPr>
            <a:cxnSpLocks/>
            <a:stCxn id="56" idx="2"/>
            <a:endCxn id="72" idx="0"/>
          </p:cNvCxnSpPr>
          <p:nvPr/>
        </p:nvCxnSpPr>
        <p:spPr>
          <a:xfrm>
            <a:off x="2780242" y="3345098"/>
            <a:ext cx="1" cy="560088"/>
          </a:xfrm>
          <a:prstGeom prst="straightConnector1">
            <a:avLst/>
          </a:prstGeom>
          <a:ln w="38100">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6" name="Straight Arrow Connector 18">
            <a:extLst>
              <a:ext uri="{FF2B5EF4-FFF2-40B4-BE49-F238E27FC236}">
                <a16:creationId xmlns:a16="http://schemas.microsoft.com/office/drawing/2014/main" id="{86B44169-AD55-47A2-9202-8727342C39C5}"/>
              </a:ext>
            </a:extLst>
          </p:cNvPr>
          <p:cNvCxnSpPr>
            <a:cxnSpLocks/>
            <a:stCxn id="72" idx="4"/>
            <a:endCxn id="58" idx="0"/>
          </p:cNvCxnSpPr>
          <p:nvPr/>
        </p:nvCxnSpPr>
        <p:spPr>
          <a:xfrm flipH="1">
            <a:off x="2780242" y="4007527"/>
            <a:ext cx="1" cy="27641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18">
            <a:extLst>
              <a:ext uri="{FF2B5EF4-FFF2-40B4-BE49-F238E27FC236}">
                <a16:creationId xmlns:a16="http://schemas.microsoft.com/office/drawing/2014/main" id="{F69A3A31-4A91-4D1E-9444-71777643F44A}"/>
              </a:ext>
            </a:extLst>
          </p:cNvPr>
          <p:cNvCxnSpPr>
            <a:cxnSpLocks/>
            <a:stCxn id="58" idx="3"/>
            <a:endCxn id="59" idx="0"/>
          </p:cNvCxnSpPr>
          <p:nvPr/>
        </p:nvCxnSpPr>
        <p:spPr>
          <a:xfrm>
            <a:off x="3841361" y="4567615"/>
            <a:ext cx="463505" cy="330971"/>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7917B01C-E881-4E7E-A5E2-7F5F50A922FF}"/>
              </a:ext>
            </a:extLst>
          </p:cNvPr>
          <p:cNvSpPr/>
          <p:nvPr/>
        </p:nvSpPr>
        <p:spPr>
          <a:xfrm>
            <a:off x="2717128" y="5441255"/>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95" name="Straight Arrow Connector 18">
            <a:extLst>
              <a:ext uri="{FF2B5EF4-FFF2-40B4-BE49-F238E27FC236}">
                <a16:creationId xmlns:a16="http://schemas.microsoft.com/office/drawing/2014/main" id="{466EF604-B031-48A7-8C1A-EF6A6082CC9F}"/>
              </a:ext>
            </a:extLst>
          </p:cNvPr>
          <p:cNvCxnSpPr>
            <a:cxnSpLocks/>
            <a:stCxn id="58" idx="2"/>
            <a:endCxn id="94" idx="0"/>
          </p:cNvCxnSpPr>
          <p:nvPr/>
        </p:nvCxnSpPr>
        <p:spPr>
          <a:xfrm>
            <a:off x="2780242" y="4851292"/>
            <a:ext cx="1" cy="58996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18">
            <a:extLst>
              <a:ext uri="{FF2B5EF4-FFF2-40B4-BE49-F238E27FC236}">
                <a16:creationId xmlns:a16="http://schemas.microsoft.com/office/drawing/2014/main" id="{99A28700-6F96-4D44-A424-D3A9B5182CF1}"/>
              </a:ext>
            </a:extLst>
          </p:cNvPr>
          <p:cNvCxnSpPr>
            <a:cxnSpLocks/>
            <a:stCxn id="59" idx="2"/>
            <a:endCxn id="94" idx="6"/>
          </p:cNvCxnSpPr>
          <p:nvPr/>
        </p:nvCxnSpPr>
        <p:spPr>
          <a:xfrm rot="5400000">
            <a:off x="3448634" y="4636194"/>
            <a:ext cx="250956" cy="1461509"/>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8">
            <a:extLst>
              <a:ext uri="{FF2B5EF4-FFF2-40B4-BE49-F238E27FC236}">
                <a16:creationId xmlns:a16="http://schemas.microsoft.com/office/drawing/2014/main" id="{2EDC0E64-C67D-4FE7-A1A4-82A807F7460B}"/>
              </a:ext>
            </a:extLst>
          </p:cNvPr>
          <p:cNvCxnSpPr>
            <a:cxnSpLocks/>
            <a:stCxn id="94" idx="4"/>
            <a:endCxn id="54" idx="2"/>
          </p:cNvCxnSpPr>
          <p:nvPr/>
        </p:nvCxnSpPr>
        <p:spPr>
          <a:xfrm rot="16200000" flipH="1">
            <a:off x="4065815" y="4258023"/>
            <a:ext cx="290958" cy="2862103"/>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8">
            <a:extLst>
              <a:ext uri="{FF2B5EF4-FFF2-40B4-BE49-F238E27FC236}">
                <a16:creationId xmlns:a16="http://schemas.microsoft.com/office/drawing/2014/main" id="{854CF708-B594-4DB2-9C00-0E9AE3CC1D40}"/>
              </a:ext>
            </a:extLst>
          </p:cNvPr>
          <p:cNvCxnSpPr>
            <a:cxnSpLocks/>
            <a:stCxn id="47" idx="2"/>
            <a:endCxn id="54" idx="6"/>
          </p:cNvCxnSpPr>
          <p:nvPr/>
        </p:nvCxnSpPr>
        <p:spPr>
          <a:xfrm rot="5400000">
            <a:off x="5138592" y="4629181"/>
            <a:ext cx="1835357" cy="575389"/>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30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2000"/>
                                        <p:tgtEl>
                                          <p:spTgt spid="15"/>
                                        </p:tgtEl>
                                        <p:attrNameLst>
                                          <p:attrName>stroke.color</p:attrName>
                                        </p:attrNameLst>
                                      </p:cBhvr>
                                      <p:to>
                                        <p:clrVal>
                                          <a:schemeClr val="accent2"/>
                                        </p:clrVal>
                                      </p:to>
                                    </p:set>
                                    <p:set>
                                      <p:cBhvr>
                                        <p:cTn id="7" dur="2000"/>
                                        <p:tgtEl>
                                          <p:spTgt spid="15"/>
                                        </p:tgtEl>
                                        <p:attrNameLst>
                                          <p:attrName>stroke.on</p:attrName>
                                        </p:attrNameLst>
                                      </p:cBhvr>
                                      <p:to>
                                        <p:strVal val="true"/>
                                      </p:to>
                                    </p:set>
                                  </p:childTnLst>
                                </p:cTn>
                              </p:par>
                            </p:childTnLst>
                          </p:cTn>
                        </p:par>
                        <p:par>
                          <p:cTn id="8" fill="hold">
                            <p:stCondLst>
                              <p:cond delay="2000"/>
                            </p:stCondLst>
                            <p:childTnLst>
                              <p:par>
                                <p:cTn id="9" presetID="3" presetClass="emph" presetSubtype="1" repeatCount="indefinite" nodeType="afterEffect">
                                  <p:stCondLst>
                                    <p:cond delay="0"/>
                                  </p:stCondLst>
                                  <p:endCondLst>
                                    <p:cond evt="onNext" delay="0">
                                      <p:tgtEl>
                                        <p:sldTgt/>
                                      </p:tgtEl>
                                    </p:cond>
                                  </p:endCondLst>
                                  <p:childTnLst>
                                    <p:set>
                                      <p:cBhvr override="childStyle">
                                        <p:cTn id="10" dur="indefinite"/>
                                        <p:tgtEl>
                                          <p:spTgt spid="22">
                                            <p:txEl>
                                              <p:pRg st="0" end="0"/>
                                            </p:txEl>
                                          </p:spTgt>
                                        </p:tgtEl>
                                        <p:attrNameLst>
                                          <p:attrName>style.color</p:attrName>
                                        </p:attrNameLst>
                                      </p:cBhvr>
                                      <p:to>
                                        <p:clrVal>
                                          <a:schemeClr val="accent2"/>
                                        </p:clrVal>
                                      </p:to>
                                    </p:set>
                                  </p:childTnLst>
                                </p:cTn>
                              </p:par>
                            </p:childTnLst>
                          </p:cTn>
                        </p:par>
                      </p:childTnLst>
                    </p:cTn>
                  </p:par>
                  <p:par>
                    <p:cTn id="11" fill="hold">
                      <p:stCondLst>
                        <p:cond delay="indefinite"/>
                      </p:stCondLst>
                      <p:childTnLst>
                        <p:par>
                          <p:cTn id="12" fill="hold">
                            <p:stCondLst>
                              <p:cond delay="0"/>
                            </p:stCondLst>
                            <p:childTnLst>
                              <p:par>
                                <p:cTn id="13" presetID="7" presetClass="emph" presetSubtype="1" repeatCount="indefinite" nodeType="clickEffect">
                                  <p:stCondLst>
                                    <p:cond delay="0"/>
                                  </p:stCondLst>
                                  <p:endCondLst>
                                    <p:cond evt="onNext" delay="0">
                                      <p:tgtEl>
                                        <p:sldTgt/>
                                      </p:tgtEl>
                                    </p:cond>
                                  </p:endCondLst>
                                  <p:childTnLst>
                                    <p:set>
                                      <p:cBhvr>
                                        <p:cTn id="14" dur="indefinite"/>
                                        <p:tgtEl>
                                          <p:spTgt spid="17"/>
                                        </p:tgtEl>
                                        <p:attrNameLst>
                                          <p:attrName>stroke.color</p:attrName>
                                        </p:attrNameLst>
                                      </p:cBhvr>
                                      <p:to>
                                        <p:clrVal>
                                          <a:schemeClr val="accent2"/>
                                        </p:clrVal>
                                      </p:to>
                                    </p:set>
                                    <p:set>
                                      <p:cBhvr>
                                        <p:cTn id="15" dur="indefinite"/>
                                        <p:tgtEl>
                                          <p:spTgt spid="17"/>
                                        </p:tgtEl>
                                        <p:attrNameLst>
                                          <p:attrName>stroke.on</p:attrName>
                                        </p:attrNameLst>
                                      </p:cBhvr>
                                      <p:to>
                                        <p:strVal val="true"/>
                                      </p:to>
                                    </p:set>
                                  </p:childTnLst>
                                </p:cTn>
                              </p:par>
                              <p:par>
                                <p:cTn id="16" presetID="3" presetClass="emph" presetSubtype="1" repeatCount="indefinite" nodeType="withEffect">
                                  <p:stCondLst>
                                    <p:cond delay="100"/>
                                  </p:stCondLst>
                                  <p:endCondLst>
                                    <p:cond evt="onNext" delay="0">
                                      <p:tgtEl>
                                        <p:sldTgt/>
                                      </p:tgtEl>
                                    </p:cond>
                                  </p:endCondLst>
                                  <p:childTnLst>
                                    <p:set>
                                      <p:cBhvr override="childStyle">
                                        <p:cTn id="17" dur="indefinite"/>
                                        <p:tgtEl>
                                          <p:spTgt spid="19">
                                            <p:txEl>
                                              <p:pRg st="0" end="0"/>
                                            </p:txEl>
                                          </p:spTgt>
                                        </p:tgtEl>
                                        <p:attrNameLst>
                                          <p:attrName>style.color</p:attrName>
                                        </p:attrNameLst>
                                      </p:cBhvr>
                                      <p:to>
                                        <p:clrVal>
                                          <a:schemeClr val="accent2"/>
                                        </p:clrVal>
                                      </p:to>
                                    </p:set>
                                  </p:childTnLst>
                                </p:cTn>
                              </p:par>
                            </p:childTnLst>
                          </p:cTn>
                        </p:par>
                      </p:childTnLst>
                    </p:cTn>
                  </p:par>
                  <p:par>
                    <p:cTn id="18" fill="hold">
                      <p:stCondLst>
                        <p:cond delay="indefinite"/>
                      </p:stCondLst>
                      <p:childTnLst>
                        <p:par>
                          <p:cTn id="19" fill="hold">
                            <p:stCondLst>
                              <p:cond delay="0"/>
                            </p:stCondLst>
                            <p:childTnLst>
                              <p:par>
                                <p:cTn id="20" presetID="7" presetClass="emph" presetSubtype="1" nodeType="clickEffect">
                                  <p:stCondLst>
                                    <p:cond delay="0"/>
                                  </p:stCondLst>
                                  <p:endCondLst>
                                    <p:cond evt="onNext" delay="0">
                                      <p:tgtEl>
                                        <p:sldTgt/>
                                      </p:tgtEl>
                                    </p:cond>
                                  </p:endCondLst>
                                  <p:childTnLst>
                                    <p:set>
                                      <p:cBhvr>
                                        <p:cTn id="21" dur="indefinite"/>
                                        <p:tgtEl>
                                          <p:spTgt spid="18"/>
                                        </p:tgtEl>
                                        <p:attrNameLst>
                                          <p:attrName>stroke.color</p:attrName>
                                        </p:attrNameLst>
                                      </p:cBhvr>
                                      <p:to>
                                        <p:clrVal>
                                          <a:srgbClr val="ED7D31"/>
                                        </p:clrVal>
                                      </p:to>
                                    </p:set>
                                    <p:set>
                                      <p:cBhvr>
                                        <p:cTn id="22" dur="indefinite"/>
                                        <p:tgtEl>
                                          <p:spTgt spid="18"/>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1" grpId="0" nodeType="clickEffect">
                                  <p:stCondLst>
                                    <p:cond delay="0"/>
                                  </p:stCondLst>
                                  <p:endCondLst>
                                    <p:cond evt="onNext" delay="0">
                                      <p:tgtEl>
                                        <p:sldTgt/>
                                      </p:tgtEl>
                                    </p:cond>
                                  </p:endCondLst>
                                  <p:childTnLst>
                                    <p:set>
                                      <p:cBhvr override="childStyle">
                                        <p:cTn id="26" dur="indefinite"/>
                                        <p:tgtEl>
                                          <p:spTgt spid="22">
                                            <p:txEl>
                                              <p:pRg st="0" end="0"/>
                                            </p:txEl>
                                          </p:spTgt>
                                        </p:tgtEl>
                                        <p:attrNameLst>
                                          <p:attrName>style.color</p:attrName>
                                        </p:attrNameLst>
                                      </p:cBhvr>
                                      <p:to>
                                        <p:clrVal>
                                          <a:schemeClr val="accent2"/>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endCondLst>
                                    <p:cond evt="onNext" delay="0">
                                      <p:tgtEl>
                                        <p:sldTgt/>
                                      </p:tgtEl>
                                    </p:cond>
                                  </p:endCondLst>
                                  <p:childTnLst>
                                    <p:set>
                                      <p:cBhvr>
                                        <p:cTn id="30" dur="indefinite"/>
                                        <p:tgtEl>
                                          <p:spTgt spid="16"/>
                                        </p:tgtEl>
                                        <p:attrNameLst>
                                          <p:attrName>stroke.color</p:attrName>
                                        </p:attrNameLst>
                                      </p:cBhvr>
                                      <p:to>
                                        <p:clrVal>
                                          <a:schemeClr val="accent2"/>
                                        </p:clrVal>
                                      </p:to>
                                    </p:set>
                                    <p:set>
                                      <p:cBhvr>
                                        <p:cTn id="31" dur="indefinite"/>
                                        <p:tgtEl>
                                          <p:spTgt spid="16"/>
                                        </p:tgtEl>
                                        <p:attrNameLst>
                                          <p:attrName>stroke.on</p:attrName>
                                        </p:attrNameLst>
                                      </p:cBhvr>
                                      <p:to>
                                        <p:strVal val="true"/>
                                      </p:to>
                                    </p:set>
                                  </p:childTnLst>
                                </p:cTn>
                              </p:par>
                              <p:par>
                                <p:cTn id="32" presetID="3" presetClass="emph" presetSubtype="1" grpId="0" nodeType="withEffect">
                                  <p:stCondLst>
                                    <p:cond delay="0"/>
                                  </p:stCondLst>
                                  <p:endCondLst>
                                    <p:cond evt="onNext" delay="0">
                                      <p:tgtEl>
                                        <p:sldTgt/>
                                      </p:tgtEl>
                                    </p:cond>
                                  </p:endCondLst>
                                  <p:childTnLst>
                                    <p:set>
                                      <p:cBhvr override="childStyle">
                                        <p:cTn id="33" dur="indefinite"/>
                                        <p:tgtEl>
                                          <p:spTgt spid="20"/>
                                        </p:tgtEl>
                                        <p:attrNameLst>
                                          <p:attrName>style.color</p:attrName>
                                        </p:attrNameLst>
                                      </p:cBhvr>
                                      <p:to>
                                        <p:clrVal>
                                          <a:schemeClr val="accent2"/>
                                        </p:clrVal>
                                      </p:to>
                                    </p:set>
                                  </p:childTnLst>
                                </p:cTn>
                              </p:par>
                            </p:childTnLst>
                          </p:cTn>
                        </p:par>
                      </p:childTnLst>
                    </p:cTn>
                  </p:par>
                  <p:par>
                    <p:cTn id="34" fill="hold">
                      <p:stCondLst>
                        <p:cond delay="indefinite"/>
                      </p:stCondLst>
                      <p:childTnLst>
                        <p:par>
                          <p:cTn id="35" fill="hold">
                            <p:stCondLst>
                              <p:cond delay="0"/>
                            </p:stCondLst>
                            <p:childTnLst>
                              <p:par>
                                <p:cTn id="36" presetID="7" presetClass="emph" presetSubtype="1" repeatCount="indefinite" nodeType="clickEffect">
                                  <p:stCondLst>
                                    <p:cond delay="0"/>
                                  </p:stCondLst>
                                  <p:endCondLst>
                                    <p:cond evt="onNext" delay="0">
                                      <p:tgtEl>
                                        <p:sldTgt/>
                                      </p:tgtEl>
                                    </p:cond>
                                  </p:endCondLst>
                                  <p:childTnLst>
                                    <p:set>
                                      <p:cBhvr>
                                        <p:cTn id="37" dur="indefinite"/>
                                        <p:tgtEl>
                                          <p:spTgt spid="41"/>
                                        </p:tgtEl>
                                        <p:attrNameLst>
                                          <p:attrName>stroke.color</p:attrName>
                                        </p:attrNameLst>
                                      </p:cBhvr>
                                      <p:to>
                                        <p:clrVal>
                                          <a:schemeClr val="accent2"/>
                                        </p:clrVal>
                                      </p:to>
                                    </p:set>
                                    <p:set>
                                      <p:cBhvr>
                                        <p:cTn id="38" dur="indefinite"/>
                                        <p:tgtEl>
                                          <p:spTgt spid="41"/>
                                        </p:tgtEl>
                                        <p:attrNameLst>
                                          <p:attrName>stroke.on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7" presetClass="emph" presetSubtype="1" repeatCount="indefinite" nodeType="clickEffect">
                                  <p:stCondLst>
                                    <p:cond delay="0"/>
                                  </p:stCondLst>
                                  <p:endCondLst>
                                    <p:cond evt="onNext" delay="0">
                                      <p:tgtEl>
                                        <p:sldTgt/>
                                      </p:tgtEl>
                                    </p:cond>
                                  </p:endCondLst>
                                  <p:childTnLst>
                                    <p:set>
                                      <p:cBhvr>
                                        <p:cTn id="42" dur="indefinite"/>
                                        <p:tgtEl>
                                          <p:spTgt spid="48"/>
                                        </p:tgtEl>
                                        <p:attrNameLst>
                                          <p:attrName>stroke.color</p:attrName>
                                        </p:attrNameLst>
                                      </p:cBhvr>
                                      <p:to>
                                        <p:clrVal>
                                          <a:schemeClr val="accent2"/>
                                        </p:clrVal>
                                      </p:to>
                                    </p:set>
                                    <p:set>
                                      <p:cBhvr>
                                        <p:cTn id="43" dur="indefinite"/>
                                        <p:tgtEl>
                                          <p:spTgt spid="48"/>
                                        </p:tgtEl>
                                        <p:attrNameLst>
                                          <p:attrName>stroke.on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7" presetClass="emph" presetSubtype="1" repeatCount="indefinite" nodeType="clickEffect">
                                  <p:stCondLst>
                                    <p:cond delay="0"/>
                                  </p:stCondLst>
                                  <p:endCondLst>
                                    <p:cond evt="onNext" delay="0">
                                      <p:tgtEl>
                                        <p:sldTgt/>
                                      </p:tgtEl>
                                    </p:cond>
                                  </p:endCondLst>
                                  <p:childTnLst>
                                    <p:set>
                                      <p:cBhvr>
                                        <p:cTn id="47" dur="indefinite"/>
                                        <p:tgtEl>
                                          <p:spTgt spid="51"/>
                                        </p:tgtEl>
                                        <p:attrNameLst>
                                          <p:attrName>stroke.color</p:attrName>
                                        </p:attrNameLst>
                                      </p:cBhvr>
                                      <p:to>
                                        <p:clrVal>
                                          <a:schemeClr val="accent2"/>
                                        </p:clrVal>
                                      </p:to>
                                    </p:set>
                                    <p:set>
                                      <p:cBhvr>
                                        <p:cTn id="48" dur="indefinite"/>
                                        <p:tgtEl>
                                          <p:spTgt spid="51"/>
                                        </p:tgtEl>
                                        <p:attrNameLst>
                                          <p:attrName>stroke.on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7" presetClass="emph" presetSubtype="1" repeatCount="indefinite" nodeType="clickEffect">
                                  <p:stCondLst>
                                    <p:cond delay="0"/>
                                  </p:stCondLst>
                                  <p:endCondLst>
                                    <p:cond evt="onNext" delay="0">
                                      <p:tgtEl>
                                        <p:sldTgt/>
                                      </p:tgtEl>
                                    </p:cond>
                                  </p:endCondLst>
                                  <p:childTnLst>
                                    <p:set>
                                      <p:cBhvr>
                                        <p:cTn id="52" dur="indefinite"/>
                                        <p:tgtEl>
                                          <p:spTgt spid="74"/>
                                        </p:tgtEl>
                                        <p:attrNameLst>
                                          <p:attrName>stroke.color</p:attrName>
                                        </p:attrNameLst>
                                      </p:cBhvr>
                                      <p:to>
                                        <p:clrVal>
                                          <a:schemeClr val="accent2"/>
                                        </p:clrVal>
                                      </p:to>
                                    </p:set>
                                    <p:set>
                                      <p:cBhvr>
                                        <p:cTn id="53" dur="indefinite"/>
                                        <p:tgtEl>
                                          <p:spTgt spid="74"/>
                                        </p:tgtEl>
                                        <p:attrNameLst>
                                          <p:attrName>stroke.on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7" presetClass="emph" presetSubtype="1" repeatCount="indefinite" nodeType="clickEffect">
                                  <p:stCondLst>
                                    <p:cond delay="0"/>
                                  </p:stCondLst>
                                  <p:endCondLst>
                                    <p:cond evt="onNext" delay="0">
                                      <p:tgtEl>
                                        <p:sldTgt/>
                                      </p:tgtEl>
                                    </p:cond>
                                  </p:endCondLst>
                                  <p:childTnLst>
                                    <p:set>
                                      <p:cBhvr>
                                        <p:cTn id="57" dur="indefinite"/>
                                        <p:tgtEl>
                                          <p:spTgt spid="77"/>
                                        </p:tgtEl>
                                        <p:attrNameLst>
                                          <p:attrName>stroke.color</p:attrName>
                                        </p:attrNameLst>
                                      </p:cBhvr>
                                      <p:to>
                                        <p:clrVal>
                                          <a:schemeClr val="accent2"/>
                                        </p:clrVal>
                                      </p:to>
                                    </p:set>
                                    <p:set>
                                      <p:cBhvr>
                                        <p:cTn id="58" dur="indefinite"/>
                                        <p:tgtEl>
                                          <p:spTgt spid="77"/>
                                        </p:tgtEl>
                                        <p:attrNameLst>
                                          <p:attrName>stroke.on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7" presetClass="emph" presetSubtype="1" repeatCount="indefinite" nodeType="clickEffect">
                                  <p:stCondLst>
                                    <p:cond delay="0"/>
                                  </p:stCondLst>
                                  <p:endCondLst>
                                    <p:cond evt="onNext" delay="0">
                                      <p:tgtEl>
                                        <p:sldTgt/>
                                      </p:tgtEl>
                                    </p:cond>
                                  </p:endCondLst>
                                  <p:childTnLst>
                                    <p:set>
                                      <p:cBhvr>
                                        <p:cTn id="62" dur="indefinite"/>
                                        <p:tgtEl>
                                          <p:spTgt spid="80"/>
                                        </p:tgtEl>
                                        <p:attrNameLst>
                                          <p:attrName>stroke.color</p:attrName>
                                        </p:attrNameLst>
                                      </p:cBhvr>
                                      <p:to>
                                        <p:clrVal>
                                          <a:schemeClr val="accent2"/>
                                        </p:clrVal>
                                      </p:to>
                                    </p:set>
                                    <p:set>
                                      <p:cBhvr>
                                        <p:cTn id="63" dur="indefinite"/>
                                        <p:tgtEl>
                                          <p:spTgt spid="80"/>
                                        </p:tgtEl>
                                        <p:attrNameLst>
                                          <p:attrName>stroke.on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7" presetClass="emph" presetSubtype="1" repeatCount="indefinite" nodeType="clickEffect">
                                  <p:stCondLst>
                                    <p:cond delay="0"/>
                                  </p:stCondLst>
                                  <p:endCondLst>
                                    <p:cond evt="onNext" delay="0">
                                      <p:tgtEl>
                                        <p:sldTgt/>
                                      </p:tgtEl>
                                    </p:cond>
                                  </p:endCondLst>
                                  <p:childTnLst>
                                    <p:set>
                                      <p:cBhvr>
                                        <p:cTn id="67" dur="indefinite"/>
                                        <p:tgtEl>
                                          <p:spTgt spid="83"/>
                                        </p:tgtEl>
                                        <p:attrNameLst>
                                          <p:attrName>stroke.color</p:attrName>
                                        </p:attrNameLst>
                                      </p:cBhvr>
                                      <p:to>
                                        <p:clrVal>
                                          <a:schemeClr val="accent2"/>
                                        </p:clrVal>
                                      </p:to>
                                    </p:set>
                                    <p:set>
                                      <p:cBhvr>
                                        <p:cTn id="68" dur="indefinite"/>
                                        <p:tgtEl>
                                          <p:spTgt spid="83"/>
                                        </p:tgtEl>
                                        <p:attrNameLst>
                                          <p:attrName>stroke.on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7" presetClass="emph" presetSubtype="1" repeatCount="indefinite" nodeType="clickEffect">
                                  <p:stCondLst>
                                    <p:cond delay="0"/>
                                  </p:stCondLst>
                                  <p:endCondLst>
                                    <p:cond evt="onNext" delay="0">
                                      <p:tgtEl>
                                        <p:sldTgt/>
                                      </p:tgtEl>
                                    </p:cond>
                                  </p:endCondLst>
                                  <p:childTnLst>
                                    <p:set>
                                      <p:cBhvr>
                                        <p:cTn id="72" dur="indefinite"/>
                                        <p:tgtEl>
                                          <p:spTgt spid="86"/>
                                        </p:tgtEl>
                                        <p:attrNameLst>
                                          <p:attrName>stroke.color</p:attrName>
                                        </p:attrNameLst>
                                      </p:cBhvr>
                                      <p:to>
                                        <p:clrVal>
                                          <a:schemeClr val="accent2"/>
                                        </p:clrVal>
                                      </p:to>
                                    </p:set>
                                    <p:set>
                                      <p:cBhvr>
                                        <p:cTn id="73" dur="indefinite"/>
                                        <p:tgtEl>
                                          <p:spTgt spid="86"/>
                                        </p:tgtEl>
                                        <p:attrNameLst>
                                          <p:attrName>stroke.on</p:attrName>
                                        </p:attrNameLst>
                                      </p:cBhvr>
                                      <p:to>
                                        <p:strVal val="true"/>
                                      </p:to>
                                    </p:set>
                                  </p:childTnLst>
                                </p:cTn>
                              </p:par>
                            </p:childTnLst>
                          </p:cTn>
                        </p:par>
                      </p:childTnLst>
                    </p:cTn>
                  </p:par>
                  <p:par>
                    <p:cTn id="74" fill="hold">
                      <p:stCondLst>
                        <p:cond delay="indefinite"/>
                      </p:stCondLst>
                      <p:childTnLst>
                        <p:par>
                          <p:cTn id="75" fill="hold">
                            <p:stCondLst>
                              <p:cond delay="0"/>
                            </p:stCondLst>
                            <p:childTnLst>
                              <p:par>
                                <p:cTn id="76" presetID="7" presetClass="emph" presetSubtype="1" repeatCount="indefinite" nodeType="clickEffect">
                                  <p:stCondLst>
                                    <p:cond delay="0"/>
                                  </p:stCondLst>
                                  <p:endCondLst>
                                    <p:cond evt="onNext" delay="0">
                                      <p:tgtEl>
                                        <p:sldTgt/>
                                      </p:tgtEl>
                                    </p:cond>
                                  </p:endCondLst>
                                  <p:childTnLst>
                                    <p:set>
                                      <p:cBhvr>
                                        <p:cTn id="77" dur="indefinite"/>
                                        <p:tgtEl>
                                          <p:spTgt spid="89"/>
                                        </p:tgtEl>
                                        <p:attrNameLst>
                                          <p:attrName>stroke.color</p:attrName>
                                        </p:attrNameLst>
                                      </p:cBhvr>
                                      <p:to>
                                        <p:clrVal>
                                          <a:schemeClr val="accent2"/>
                                        </p:clrVal>
                                      </p:to>
                                    </p:set>
                                    <p:set>
                                      <p:cBhvr>
                                        <p:cTn id="78" dur="indefinite"/>
                                        <p:tgtEl>
                                          <p:spTgt spid="89"/>
                                        </p:tgtEl>
                                        <p:attrNameLst>
                                          <p:attrName>stroke.on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7" presetClass="emph" presetSubtype="1" repeatCount="indefinite" nodeType="clickEffect">
                                  <p:stCondLst>
                                    <p:cond delay="0"/>
                                  </p:stCondLst>
                                  <p:endCondLst>
                                    <p:cond evt="onNext" delay="0">
                                      <p:tgtEl>
                                        <p:sldTgt/>
                                      </p:tgtEl>
                                    </p:cond>
                                  </p:endCondLst>
                                  <p:childTnLst>
                                    <p:set>
                                      <p:cBhvr>
                                        <p:cTn id="82" dur="indefinite"/>
                                        <p:tgtEl>
                                          <p:spTgt spid="95"/>
                                        </p:tgtEl>
                                        <p:attrNameLst>
                                          <p:attrName>stroke.color</p:attrName>
                                        </p:attrNameLst>
                                      </p:cBhvr>
                                      <p:to>
                                        <p:clrVal>
                                          <a:schemeClr val="accent2"/>
                                        </p:clrVal>
                                      </p:to>
                                    </p:set>
                                    <p:set>
                                      <p:cBhvr>
                                        <p:cTn id="83" dur="indefinite"/>
                                        <p:tgtEl>
                                          <p:spTgt spid="95"/>
                                        </p:tgtEl>
                                        <p:attrNameLst>
                                          <p:attrName>stroke.on</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7" presetClass="emph" presetSubtype="1" repeatCount="indefinite" nodeType="clickEffect">
                                  <p:stCondLst>
                                    <p:cond delay="0"/>
                                  </p:stCondLst>
                                  <p:endCondLst>
                                    <p:cond evt="onNext" delay="0">
                                      <p:tgtEl>
                                        <p:sldTgt/>
                                      </p:tgtEl>
                                    </p:cond>
                                  </p:endCondLst>
                                  <p:childTnLst>
                                    <p:set>
                                      <p:cBhvr>
                                        <p:cTn id="87" dur="indefinite"/>
                                        <p:tgtEl>
                                          <p:spTgt spid="98"/>
                                        </p:tgtEl>
                                        <p:attrNameLst>
                                          <p:attrName>stroke.color</p:attrName>
                                        </p:attrNameLst>
                                      </p:cBhvr>
                                      <p:to>
                                        <p:clrVal>
                                          <a:schemeClr val="accent2"/>
                                        </p:clrVal>
                                      </p:to>
                                    </p:set>
                                    <p:set>
                                      <p:cBhvr>
                                        <p:cTn id="88" dur="indefinite"/>
                                        <p:tgtEl>
                                          <p:spTgt spid="98"/>
                                        </p:tgtEl>
                                        <p:attrNameLst>
                                          <p:attrName>stroke.on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7" presetClass="emph" presetSubtype="1" repeatCount="indefinite" nodeType="clickEffect">
                                  <p:stCondLst>
                                    <p:cond delay="0"/>
                                  </p:stCondLst>
                                  <p:endCondLst>
                                    <p:cond evt="onNext" delay="0">
                                      <p:tgtEl>
                                        <p:sldTgt/>
                                      </p:tgtEl>
                                    </p:cond>
                                  </p:endCondLst>
                                  <p:childTnLst>
                                    <p:set>
                                      <p:cBhvr>
                                        <p:cTn id="92" dur="indefinite"/>
                                        <p:tgtEl>
                                          <p:spTgt spid="101"/>
                                        </p:tgtEl>
                                        <p:attrNameLst>
                                          <p:attrName>stroke.color</p:attrName>
                                        </p:attrNameLst>
                                      </p:cBhvr>
                                      <p:to>
                                        <p:clrVal>
                                          <a:schemeClr val="accent2"/>
                                        </p:clrVal>
                                      </p:to>
                                    </p:set>
                                    <p:set>
                                      <p:cBhvr>
                                        <p:cTn id="93" dur="indefinite"/>
                                        <p:tgtEl>
                                          <p:spTgt spid="101"/>
                                        </p:tgtEl>
                                        <p:attrNameLst>
                                          <p:attrName>stroke.on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7" presetClass="emph" presetSubtype="1" repeatCount="indefinite" nodeType="clickEffect">
                                  <p:stCondLst>
                                    <p:cond delay="0"/>
                                  </p:stCondLst>
                                  <p:endCondLst>
                                    <p:cond evt="onNext" delay="0">
                                      <p:tgtEl>
                                        <p:sldTgt/>
                                      </p:tgtEl>
                                    </p:cond>
                                  </p:endCondLst>
                                  <p:childTnLst>
                                    <p:set>
                                      <p:cBhvr>
                                        <p:cTn id="97" dur="indefinite"/>
                                        <p:tgtEl>
                                          <p:spTgt spid="105"/>
                                        </p:tgtEl>
                                        <p:attrNameLst>
                                          <p:attrName>stroke.color</p:attrName>
                                        </p:attrNameLst>
                                      </p:cBhvr>
                                      <p:to>
                                        <p:clrVal>
                                          <a:schemeClr val="accent2"/>
                                        </p:clrVal>
                                      </p:to>
                                    </p:set>
                                    <p:set>
                                      <p:cBhvr>
                                        <p:cTn id="98" dur="indefinite"/>
                                        <p:tgtEl>
                                          <p:spTgt spid="10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941476" cy="369332"/>
          </a:xfrm>
          <a:prstGeom prst="rect">
            <a:avLst/>
          </a:prstGeom>
          <a:noFill/>
        </p:spPr>
        <p:txBody>
          <a:bodyPr wrap="none" rtlCol="0">
            <a:spAutoFit/>
          </a:bodyPr>
          <a:lstStyle/>
          <a:p>
            <a:r>
              <a:rPr lang="en-US" dirty="0"/>
              <a:t>Counter</a:t>
            </a:r>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556563" cy="369332"/>
          </a:xfrm>
          <a:prstGeom prst="rect">
            <a:avLst/>
          </a:prstGeom>
          <a:noFill/>
        </p:spPr>
        <p:txBody>
          <a:bodyPr wrap="none" rtlCol="0">
            <a:spAutoFit/>
          </a:bodyPr>
          <a:lstStyle/>
          <a:p>
            <a:r>
              <a:rPr lang="en-US" dirty="0"/>
              <a:t>Min</a:t>
            </a:r>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589713" cy="369332"/>
          </a:xfrm>
          <a:prstGeom prst="rect">
            <a:avLst/>
          </a:prstGeom>
          <a:noFill/>
        </p:spPr>
        <p:txBody>
          <a:bodyPr wrap="none" rtlCol="0">
            <a:spAutoFit/>
          </a:bodyPr>
          <a:lstStyle/>
          <a:p>
            <a:r>
              <a:rPr lang="en-US" dirty="0"/>
              <a:t>Max</a:t>
            </a:r>
          </a:p>
        </p:txBody>
      </p:sp>
    </p:spTree>
    <p:extLst>
      <p:ext uri="{BB962C8B-B14F-4D97-AF65-F5344CB8AC3E}">
        <p14:creationId xmlns:p14="http://schemas.microsoft.com/office/powerpoint/2010/main" val="2492382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eparation 12">
            <a:extLst>
              <a:ext uri="{FF2B5EF4-FFF2-40B4-BE49-F238E27FC236}">
                <a16:creationId xmlns:a16="http://schemas.microsoft.com/office/drawing/2014/main" id="{E15566C7-0E74-4207-870E-07F307C1CB0C}"/>
              </a:ext>
            </a:extLst>
          </p:cNvPr>
          <p:cNvSpPr/>
          <p:nvPr/>
        </p:nvSpPr>
        <p:spPr>
          <a:xfrm>
            <a:off x="268505" y="580802"/>
            <a:ext cx="1870780" cy="356884"/>
          </a:xfrm>
          <a:prstGeom prst="flowChartPreparation">
            <a:avLst/>
          </a:prstGeom>
          <a:solidFill>
            <a:srgbClr val="FFE6CC"/>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00000"/>
              </a:solidFill>
            </a:endParaRPr>
          </a:p>
        </p:txBody>
      </p:sp>
      <p:cxnSp>
        <p:nvCxnSpPr>
          <p:cNvPr id="15" name="Straight Arrow Connector 14">
            <a:extLst>
              <a:ext uri="{FF2B5EF4-FFF2-40B4-BE49-F238E27FC236}">
                <a16:creationId xmlns:a16="http://schemas.microsoft.com/office/drawing/2014/main" id="{494D7C2B-D40A-4655-BF27-BC25FD503A9A}"/>
              </a:ext>
            </a:extLst>
          </p:cNvPr>
          <p:cNvCxnSpPr>
            <a:cxnSpLocks/>
            <a:endCxn id="13" idx="0"/>
          </p:cNvCxnSpPr>
          <p:nvPr/>
        </p:nvCxnSpPr>
        <p:spPr>
          <a:xfrm>
            <a:off x="1203895" y="228706"/>
            <a:ext cx="0" cy="352096"/>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61C5DDF-B804-40EF-9838-138EB79487AD}"/>
              </a:ext>
            </a:extLst>
          </p:cNvPr>
          <p:cNvCxnSpPr>
            <a:cxnSpLocks/>
          </p:cNvCxnSpPr>
          <p:nvPr/>
        </p:nvCxnSpPr>
        <p:spPr>
          <a:xfrm>
            <a:off x="815032" y="937686"/>
            <a:ext cx="0" cy="5510376"/>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7" name="Straight Arrow Connector 18">
            <a:extLst>
              <a:ext uri="{FF2B5EF4-FFF2-40B4-BE49-F238E27FC236}">
                <a16:creationId xmlns:a16="http://schemas.microsoft.com/office/drawing/2014/main" id="{698C8156-0E24-4F1E-B9FB-7B26E960B50F}"/>
              </a:ext>
            </a:extLst>
          </p:cNvPr>
          <p:cNvCxnSpPr>
            <a:cxnSpLocks/>
            <a:stCxn id="13" idx="3"/>
            <a:endCxn id="37" idx="0"/>
          </p:cNvCxnSpPr>
          <p:nvPr/>
        </p:nvCxnSpPr>
        <p:spPr>
          <a:xfrm>
            <a:off x="2139285" y="759244"/>
            <a:ext cx="2441942" cy="443187"/>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8">
            <a:extLst>
              <a:ext uri="{FF2B5EF4-FFF2-40B4-BE49-F238E27FC236}">
                <a16:creationId xmlns:a16="http://schemas.microsoft.com/office/drawing/2014/main" id="{46402E9F-FA36-4D7F-AD9E-454F5A55118A}"/>
              </a:ext>
            </a:extLst>
          </p:cNvPr>
          <p:cNvCxnSpPr>
            <a:cxnSpLocks/>
            <a:stCxn id="54" idx="4"/>
            <a:endCxn id="13" idx="2"/>
          </p:cNvCxnSpPr>
          <p:nvPr/>
        </p:nvCxnSpPr>
        <p:spPr>
          <a:xfrm rot="5400000" flipH="1">
            <a:off x="980659" y="1160922"/>
            <a:ext cx="4948038" cy="4501566"/>
          </a:xfrm>
          <a:prstGeom prst="bentConnector3">
            <a:avLst>
              <a:gd name="adj1" fmla="val -7117"/>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75E5258-1FF7-4145-A1D5-0B1A0804B4DA}"/>
              </a:ext>
            </a:extLst>
          </p:cNvPr>
          <p:cNvSpPr txBox="1"/>
          <p:nvPr/>
        </p:nvSpPr>
        <p:spPr>
          <a:xfrm>
            <a:off x="2336769" y="470012"/>
            <a:ext cx="983079" cy="338554"/>
          </a:xfrm>
          <a:prstGeom prst="rect">
            <a:avLst/>
          </a:prstGeom>
          <a:noFill/>
        </p:spPr>
        <p:txBody>
          <a:bodyPr wrap="square" rtlCol="0">
            <a:spAutoFit/>
          </a:bodyPr>
          <a:lstStyle/>
          <a:p>
            <a:r>
              <a:rPr lang="en-US" sz="1600" dirty="0">
                <a:solidFill>
                  <a:srgbClr val="000000"/>
                </a:solidFill>
              </a:rPr>
              <a:t>Next</a:t>
            </a:r>
          </a:p>
        </p:txBody>
      </p:sp>
      <p:sp>
        <p:nvSpPr>
          <p:cNvPr id="20" name="TextBox 19">
            <a:extLst>
              <a:ext uri="{FF2B5EF4-FFF2-40B4-BE49-F238E27FC236}">
                <a16:creationId xmlns:a16="http://schemas.microsoft.com/office/drawing/2014/main" id="{45D3B39F-AC83-4837-9FE1-16B182A288D6}"/>
              </a:ext>
            </a:extLst>
          </p:cNvPr>
          <p:cNvSpPr txBox="1"/>
          <p:nvPr/>
        </p:nvSpPr>
        <p:spPr>
          <a:xfrm>
            <a:off x="73106" y="1081500"/>
            <a:ext cx="742183" cy="338554"/>
          </a:xfrm>
          <a:prstGeom prst="rect">
            <a:avLst/>
          </a:prstGeom>
          <a:noFill/>
          <a:effectLst>
            <a:glow rad="228600">
              <a:schemeClr val="accent4">
                <a:satMod val="175000"/>
                <a:alpha val="40000"/>
              </a:schemeClr>
            </a:glow>
          </a:effectLst>
        </p:spPr>
        <p:txBody>
          <a:bodyPr wrap="square" rtlCol="0">
            <a:spAutoFit/>
          </a:bodyPr>
          <a:lstStyle/>
          <a:p>
            <a:r>
              <a:rPr lang="en-US" sz="1600" dirty="0">
                <a:solidFill>
                  <a:srgbClr val="000000"/>
                </a:solidFill>
              </a:rPr>
              <a:t>Done</a:t>
            </a:r>
          </a:p>
        </p:txBody>
      </p:sp>
      <p:sp>
        <p:nvSpPr>
          <p:cNvPr id="22" name="TextBox 21">
            <a:extLst>
              <a:ext uri="{FF2B5EF4-FFF2-40B4-BE49-F238E27FC236}">
                <a16:creationId xmlns:a16="http://schemas.microsoft.com/office/drawing/2014/main" id="{708DA9C5-1838-43FA-A7FB-17C29DAC7B55}"/>
              </a:ext>
            </a:extLst>
          </p:cNvPr>
          <p:cNvSpPr txBox="1"/>
          <p:nvPr/>
        </p:nvSpPr>
        <p:spPr>
          <a:xfrm>
            <a:off x="504844" y="606177"/>
            <a:ext cx="1398102" cy="307777"/>
          </a:xfrm>
          <a:prstGeom prst="rect">
            <a:avLst/>
          </a:prstGeom>
          <a:noFill/>
        </p:spPr>
        <p:txBody>
          <a:bodyPr wrap="square" rtlCol="0">
            <a:spAutoFit/>
          </a:bodyPr>
          <a:lstStyle/>
          <a:p>
            <a:r>
              <a:rPr lang="en-US" sz="1400" dirty="0">
                <a:solidFill>
                  <a:srgbClr val="000000"/>
                </a:solidFill>
              </a:rPr>
              <a:t>Counter = 1 to 6</a:t>
            </a:r>
          </a:p>
        </p:txBody>
      </p:sp>
      <p:sp>
        <p:nvSpPr>
          <p:cNvPr id="37" name="Rectangle 36">
            <a:extLst>
              <a:ext uri="{FF2B5EF4-FFF2-40B4-BE49-F238E27FC236}">
                <a16:creationId xmlns:a16="http://schemas.microsoft.com/office/drawing/2014/main" id="{198E45DA-BA10-4467-A680-0B40D98086EC}"/>
              </a:ext>
            </a:extLst>
          </p:cNvPr>
          <p:cNvSpPr/>
          <p:nvPr/>
        </p:nvSpPr>
        <p:spPr>
          <a:xfrm>
            <a:off x="3582454" y="1202431"/>
            <a:ext cx="1997546"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Value = List[Counter]</a:t>
            </a:r>
          </a:p>
        </p:txBody>
      </p:sp>
      <p:sp>
        <p:nvSpPr>
          <p:cNvPr id="40" name="Diamond 39">
            <a:extLst>
              <a:ext uri="{FF2B5EF4-FFF2-40B4-BE49-F238E27FC236}">
                <a16:creationId xmlns:a16="http://schemas.microsoft.com/office/drawing/2014/main" id="{1D82AE6D-150E-4C33-98F0-F9D74DB6276C}"/>
              </a:ext>
            </a:extLst>
          </p:cNvPr>
          <p:cNvSpPr/>
          <p:nvPr/>
        </p:nvSpPr>
        <p:spPr>
          <a:xfrm>
            <a:off x="3520108" y="1979533"/>
            <a:ext cx="2122238" cy="567355"/>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Counter = 1</a:t>
            </a:r>
          </a:p>
        </p:txBody>
      </p:sp>
      <p:cxnSp>
        <p:nvCxnSpPr>
          <p:cNvPr id="41" name="Straight Arrow Connector 18">
            <a:extLst>
              <a:ext uri="{FF2B5EF4-FFF2-40B4-BE49-F238E27FC236}">
                <a16:creationId xmlns:a16="http://schemas.microsoft.com/office/drawing/2014/main" id="{36FECEC0-0CF5-42CB-8045-8B0A7F4E47F8}"/>
              </a:ext>
            </a:extLst>
          </p:cNvPr>
          <p:cNvCxnSpPr>
            <a:cxnSpLocks/>
            <a:stCxn id="37" idx="2"/>
            <a:endCxn id="40" idx="0"/>
          </p:cNvCxnSpPr>
          <p:nvPr/>
        </p:nvCxnSpPr>
        <p:spPr>
          <a:xfrm>
            <a:off x="4581227" y="1545315"/>
            <a:ext cx="0" cy="43421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330EC729-C02A-46FA-BD06-FC33DC15A572}"/>
              </a:ext>
            </a:extLst>
          </p:cNvPr>
          <p:cNvSpPr/>
          <p:nvPr/>
        </p:nvSpPr>
        <p:spPr>
          <a:xfrm>
            <a:off x="5765537" y="3086116"/>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Value</a:t>
            </a:r>
          </a:p>
        </p:txBody>
      </p:sp>
      <p:sp>
        <p:nvSpPr>
          <p:cNvPr id="47" name="Rectangle 46">
            <a:extLst>
              <a:ext uri="{FF2B5EF4-FFF2-40B4-BE49-F238E27FC236}">
                <a16:creationId xmlns:a16="http://schemas.microsoft.com/office/drawing/2014/main" id="{7B69C315-F61B-4E67-B76D-E7FC448712E4}"/>
              </a:ext>
            </a:extLst>
          </p:cNvPr>
          <p:cNvSpPr/>
          <p:nvPr/>
        </p:nvSpPr>
        <p:spPr>
          <a:xfrm>
            <a:off x="5765537" y="3656313"/>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Value</a:t>
            </a:r>
          </a:p>
        </p:txBody>
      </p:sp>
      <p:cxnSp>
        <p:nvCxnSpPr>
          <p:cNvPr id="48" name="Straight Arrow Connector 18">
            <a:extLst>
              <a:ext uri="{FF2B5EF4-FFF2-40B4-BE49-F238E27FC236}">
                <a16:creationId xmlns:a16="http://schemas.microsoft.com/office/drawing/2014/main" id="{BB8ECE9C-261E-466A-A9C7-895170320632}"/>
              </a:ext>
            </a:extLst>
          </p:cNvPr>
          <p:cNvCxnSpPr>
            <a:cxnSpLocks/>
            <a:stCxn id="40" idx="3"/>
            <a:endCxn id="46" idx="0"/>
          </p:cNvCxnSpPr>
          <p:nvPr/>
        </p:nvCxnSpPr>
        <p:spPr>
          <a:xfrm>
            <a:off x="5642346" y="2263211"/>
            <a:ext cx="701618" cy="822905"/>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18">
            <a:extLst>
              <a:ext uri="{FF2B5EF4-FFF2-40B4-BE49-F238E27FC236}">
                <a16:creationId xmlns:a16="http://schemas.microsoft.com/office/drawing/2014/main" id="{C133C6AF-707F-4510-B34A-63BF6D7372F7}"/>
              </a:ext>
            </a:extLst>
          </p:cNvPr>
          <p:cNvCxnSpPr>
            <a:cxnSpLocks/>
            <a:stCxn id="46" idx="2"/>
            <a:endCxn id="47" idx="0"/>
          </p:cNvCxnSpPr>
          <p:nvPr/>
        </p:nvCxnSpPr>
        <p:spPr>
          <a:xfrm>
            <a:off x="6343964" y="3429000"/>
            <a:ext cx="0" cy="22731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B16AF4A5-C99F-4EFD-BB99-C1A979BD469E}"/>
              </a:ext>
            </a:extLst>
          </p:cNvPr>
          <p:cNvSpPr/>
          <p:nvPr/>
        </p:nvSpPr>
        <p:spPr>
          <a:xfrm>
            <a:off x="5642346" y="5783383"/>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6" name="Diamond 55">
            <a:extLst>
              <a:ext uri="{FF2B5EF4-FFF2-40B4-BE49-F238E27FC236}">
                <a16:creationId xmlns:a16="http://schemas.microsoft.com/office/drawing/2014/main" id="{4F41DBB2-63A7-408F-B983-3189F600CAD6}"/>
              </a:ext>
            </a:extLst>
          </p:cNvPr>
          <p:cNvSpPr/>
          <p:nvPr/>
        </p:nvSpPr>
        <p:spPr>
          <a:xfrm>
            <a:off x="1719123" y="2777743"/>
            <a:ext cx="2122238" cy="567355"/>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Value &gt; Max</a:t>
            </a:r>
          </a:p>
        </p:txBody>
      </p:sp>
      <p:sp>
        <p:nvSpPr>
          <p:cNvPr id="57" name="Rectangle 56">
            <a:extLst>
              <a:ext uri="{FF2B5EF4-FFF2-40B4-BE49-F238E27FC236}">
                <a16:creationId xmlns:a16="http://schemas.microsoft.com/office/drawing/2014/main" id="{7A5E8D71-DE2C-4AA2-8076-F9DF4CD7CEC2}"/>
              </a:ext>
            </a:extLst>
          </p:cNvPr>
          <p:cNvSpPr/>
          <p:nvPr/>
        </p:nvSpPr>
        <p:spPr>
          <a:xfrm>
            <a:off x="3724698" y="3358832"/>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Value</a:t>
            </a:r>
          </a:p>
        </p:txBody>
      </p:sp>
      <p:sp>
        <p:nvSpPr>
          <p:cNvPr id="58" name="Diamond 57">
            <a:extLst>
              <a:ext uri="{FF2B5EF4-FFF2-40B4-BE49-F238E27FC236}">
                <a16:creationId xmlns:a16="http://schemas.microsoft.com/office/drawing/2014/main" id="{63FD2AE0-B598-4491-8F3F-37710CD56C1F}"/>
              </a:ext>
            </a:extLst>
          </p:cNvPr>
          <p:cNvSpPr/>
          <p:nvPr/>
        </p:nvSpPr>
        <p:spPr>
          <a:xfrm>
            <a:off x="1719123" y="4283937"/>
            <a:ext cx="2122238" cy="567355"/>
          </a:xfrm>
          <a:prstGeom prst="diamond">
            <a:avLst/>
          </a:prstGeom>
          <a:solidFill>
            <a:srgbClr val="FFD0D0"/>
          </a:solidFill>
          <a:ln>
            <a:solidFill>
              <a:schemeClr val="bg2">
                <a:lumMod val="10000"/>
              </a:schemeClr>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Value &lt; Min</a:t>
            </a:r>
          </a:p>
        </p:txBody>
      </p:sp>
      <p:sp>
        <p:nvSpPr>
          <p:cNvPr id="59" name="Rectangle 58">
            <a:extLst>
              <a:ext uri="{FF2B5EF4-FFF2-40B4-BE49-F238E27FC236}">
                <a16:creationId xmlns:a16="http://schemas.microsoft.com/office/drawing/2014/main" id="{693E885F-146E-4547-B8D4-85956A3CDD91}"/>
              </a:ext>
            </a:extLst>
          </p:cNvPr>
          <p:cNvSpPr/>
          <p:nvPr/>
        </p:nvSpPr>
        <p:spPr>
          <a:xfrm>
            <a:off x="3726439" y="4898586"/>
            <a:ext cx="1156853" cy="342884"/>
          </a:xfrm>
          <a:prstGeom prst="rect">
            <a:avLst/>
          </a:prstGeom>
          <a:solidFill>
            <a:srgbClr val="FFFFD0"/>
          </a:solidFill>
          <a:ln w="12700">
            <a:solidFill>
              <a:schemeClr val="bg2">
                <a:lumMod val="10000"/>
              </a:schemeClr>
            </a:solidFill>
          </a:ln>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Value</a:t>
            </a:r>
          </a:p>
        </p:txBody>
      </p:sp>
      <p:sp>
        <p:nvSpPr>
          <p:cNvPr id="72" name="Oval 71">
            <a:extLst>
              <a:ext uri="{FF2B5EF4-FFF2-40B4-BE49-F238E27FC236}">
                <a16:creationId xmlns:a16="http://schemas.microsoft.com/office/drawing/2014/main" id="{4D39DEF4-D80E-488C-BA84-952BD69D3BC1}"/>
              </a:ext>
            </a:extLst>
          </p:cNvPr>
          <p:cNvSpPr/>
          <p:nvPr/>
        </p:nvSpPr>
        <p:spPr>
          <a:xfrm>
            <a:off x="2717128" y="3905186"/>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74" name="Straight Arrow Connector 18">
            <a:extLst>
              <a:ext uri="{FF2B5EF4-FFF2-40B4-BE49-F238E27FC236}">
                <a16:creationId xmlns:a16="http://schemas.microsoft.com/office/drawing/2014/main" id="{EB7A9CF1-A687-4771-844E-119EE72F79CA}"/>
              </a:ext>
            </a:extLst>
          </p:cNvPr>
          <p:cNvCxnSpPr>
            <a:cxnSpLocks/>
            <a:stCxn id="40" idx="1"/>
            <a:endCxn id="56" idx="0"/>
          </p:cNvCxnSpPr>
          <p:nvPr/>
        </p:nvCxnSpPr>
        <p:spPr>
          <a:xfrm rot="10800000" flipV="1">
            <a:off x="2780242" y="2263211"/>
            <a:ext cx="739866" cy="514532"/>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18">
            <a:extLst>
              <a:ext uri="{FF2B5EF4-FFF2-40B4-BE49-F238E27FC236}">
                <a16:creationId xmlns:a16="http://schemas.microsoft.com/office/drawing/2014/main" id="{3CF9E892-0873-4AF0-B32B-8C4ECBD06BE5}"/>
              </a:ext>
            </a:extLst>
          </p:cNvPr>
          <p:cNvCxnSpPr>
            <a:cxnSpLocks/>
            <a:stCxn id="56" idx="3"/>
            <a:endCxn id="57" idx="0"/>
          </p:cNvCxnSpPr>
          <p:nvPr/>
        </p:nvCxnSpPr>
        <p:spPr>
          <a:xfrm>
            <a:off x="3841361" y="3061421"/>
            <a:ext cx="461764" cy="297411"/>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8">
            <a:extLst>
              <a:ext uri="{FF2B5EF4-FFF2-40B4-BE49-F238E27FC236}">
                <a16:creationId xmlns:a16="http://schemas.microsoft.com/office/drawing/2014/main" id="{067344E8-9E6D-4329-8A60-DA18132E019A}"/>
              </a:ext>
            </a:extLst>
          </p:cNvPr>
          <p:cNvCxnSpPr>
            <a:cxnSpLocks/>
            <a:stCxn id="57" idx="2"/>
            <a:endCxn id="72" idx="6"/>
          </p:cNvCxnSpPr>
          <p:nvPr/>
        </p:nvCxnSpPr>
        <p:spPr>
          <a:xfrm rot="5400000">
            <a:off x="3445921" y="3099152"/>
            <a:ext cx="254641" cy="1459768"/>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18">
            <a:extLst>
              <a:ext uri="{FF2B5EF4-FFF2-40B4-BE49-F238E27FC236}">
                <a16:creationId xmlns:a16="http://schemas.microsoft.com/office/drawing/2014/main" id="{5AD84311-BF31-4CF9-BC12-44F425FECFD5}"/>
              </a:ext>
            </a:extLst>
          </p:cNvPr>
          <p:cNvCxnSpPr>
            <a:cxnSpLocks/>
            <a:stCxn id="56" idx="2"/>
            <a:endCxn id="72" idx="0"/>
          </p:cNvCxnSpPr>
          <p:nvPr/>
        </p:nvCxnSpPr>
        <p:spPr>
          <a:xfrm>
            <a:off x="2780242" y="3345098"/>
            <a:ext cx="1" cy="56008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18">
            <a:extLst>
              <a:ext uri="{FF2B5EF4-FFF2-40B4-BE49-F238E27FC236}">
                <a16:creationId xmlns:a16="http://schemas.microsoft.com/office/drawing/2014/main" id="{86B44169-AD55-47A2-9202-8727342C39C5}"/>
              </a:ext>
            </a:extLst>
          </p:cNvPr>
          <p:cNvCxnSpPr>
            <a:cxnSpLocks/>
            <a:stCxn id="72" idx="4"/>
            <a:endCxn id="58" idx="0"/>
          </p:cNvCxnSpPr>
          <p:nvPr/>
        </p:nvCxnSpPr>
        <p:spPr>
          <a:xfrm flipH="1">
            <a:off x="2780242" y="4007527"/>
            <a:ext cx="1" cy="27641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18">
            <a:extLst>
              <a:ext uri="{FF2B5EF4-FFF2-40B4-BE49-F238E27FC236}">
                <a16:creationId xmlns:a16="http://schemas.microsoft.com/office/drawing/2014/main" id="{F69A3A31-4A91-4D1E-9444-71777643F44A}"/>
              </a:ext>
            </a:extLst>
          </p:cNvPr>
          <p:cNvCxnSpPr>
            <a:cxnSpLocks/>
            <a:stCxn id="58" idx="3"/>
            <a:endCxn id="59" idx="0"/>
          </p:cNvCxnSpPr>
          <p:nvPr/>
        </p:nvCxnSpPr>
        <p:spPr>
          <a:xfrm>
            <a:off x="3841361" y="4567615"/>
            <a:ext cx="463505" cy="330971"/>
          </a:xfrm>
          <a:prstGeom prst="bentConnector2">
            <a:avLst/>
          </a:prstGeom>
          <a:ln w="38100">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7917B01C-E881-4E7E-A5E2-7F5F50A922FF}"/>
              </a:ext>
            </a:extLst>
          </p:cNvPr>
          <p:cNvSpPr/>
          <p:nvPr/>
        </p:nvSpPr>
        <p:spPr>
          <a:xfrm>
            <a:off x="2717128" y="5441255"/>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95" name="Straight Arrow Connector 18">
            <a:extLst>
              <a:ext uri="{FF2B5EF4-FFF2-40B4-BE49-F238E27FC236}">
                <a16:creationId xmlns:a16="http://schemas.microsoft.com/office/drawing/2014/main" id="{466EF604-B031-48A7-8C1A-EF6A6082CC9F}"/>
              </a:ext>
            </a:extLst>
          </p:cNvPr>
          <p:cNvCxnSpPr>
            <a:cxnSpLocks/>
            <a:stCxn id="58" idx="2"/>
            <a:endCxn id="94" idx="0"/>
          </p:cNvCxnSpPr>
          <p:nvPr/>
        </p:nvCxnSpPr>
        <p:spPr>
          <a:xfrm>
            <a:off x="2780242" y="4851292"/>
            <a:ext cx="1" cy="589963"/>
          </a:xfrm>
          <a:prstGeom prst="straightConnector1">
            <a:avLst/>
          </a:prstGeom>
          <a:ln w="38100">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8" name="Straight Arrow Connector 18">
            <a:extLst>
              <a:ext uri="{FF2B5EF4-FFF2-40B4-BE49-F238E27FC236}">
                <a16:creationId xmlns:a16="http://schemas.microsoft.com/office/drawing/2014/main" id="{99A28700-6F96-4D44-A424-D3A9B5182CF1}"/>
              </a:ext>
            </a:extLst>
          </p:cNvPr>
          <p:cNvCxnSpPr>
            <a:cxnSpLocks/>
            <a:stCxn id="59" idx="2"/>
            <a:endCxn id="94" idx="6"/>
          </p:cNvCxnSpPr>
          <p:nvPr/>
        </p:nvCxnSpPr>
        <p:spPr>
          <a:xfrm rot="5400000">
            <a:off x="3448634" y="4636194"/>
            <a:ext cx="250956" cy="1461509"/>
          </a:xfrm>
          <a:prstGeom prst="bentConnector2">
            <a:avLst/>
          </a:prstGeom>
          <a:ln w="38100">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1" name="Straight Arrow Connector 18">
            <a:extLst>
              <a:ext uri="{FF2B5EF4-FFF2-40B4-BE49-F238E27FC236}">
                <a16:creationId xmlns:a16="http://schemas.microsoft.com/office/drawing/2014/main" id="{2EDC0E64-C67D-4FE7-A1A4-82A807F7460B}"/>
              </a:ext>
            </a:extLst>
          </p:cNvPr>
          <p:cNvCxnSpPr>
            <a:cxnSpLocks/>
            <a:stCxn id="94" idx="4"/>
            <a:endCxn id="54" idx="2"/>
          </p:cNvCxnSpPr>
          <p:nvPr/>
        </p:nvCxnSpPr>
        <p:spPr>
          <a:xfrm rot="16200000" flipH="1">
            <a:off x="4065815" y="4258023"/>
            <a:ext cx="290958" cy="2862103"/>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8">
            <a:extLst>
              <a:ext uri="{FF2B5EF4-FFF2-40B4-BE49-F238E27FC236}">
                <a16:creationId xmlns:a16="http://schemas.microsoft.com/office/drawing/2014/main" id="{854CF708-B594-4DB2-9C00-0E9AE3CC1D40}"/>
              </a:ext>
            </a:extLst>
          </p:cNvPr>
          <p:cNvCxnSpPr>
            <a:cxnSpLocks/>
            <a:stCxn id="47" idx="2"/>
            <a:endCxn id="54" idx="6"/>
          </p:cNvCxnSpPr>
          <p:nvPr/>
        </p:nvCxnSpPr>
        <p:spPr>
          <a:xfrm rot="5400000">
            <a:off x="5138592" y="4629181"/>
            <a:ext cx="1835357" cy="575389"/>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6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2000"/>
                                        <p:tgtEl>
                                          <p:spTgt spid="15"/>
                                        </p:tgtEl>
                                        <p:attrNameLst>
                                          <p:attrName>stroke.color</p:attrName>
                                        </p:attrNameLst>
                                      </p:cBhvr>
                                      <p:to>
                                        <p:clrVal>
                                          <a:schemeClr val="accent2"/>
                                        </p:clrVal>
                                      </p:to>
                                    </p:set>
                                    <p:set>
                                      <p:cBhvr>
                                        <p:cTn id="7" dur="2000"/>
                                        <p:tgtEl>
                                          <p:spTgt spid="15"/>
                                        </p:tgtEl>
                                        <p:attrNameLst>
                                          <p:attrName>stroke.on</p:attrName>
                                        </p:attrNameLst>
                                      </p:cBhvr>
                                      <p:to>
                                        <p:strVal val="true"/>
                                      </p:to>
                                    </p:set>
                                  </p:childTnLst>
                                </p:cTn>
                              </p:par>
                            </p:childTnLst>
                          </p:cTn>
                        </p:par>
                        <p:par>
                          <p:cTn id="8" fill="hold">
                            <p:stCondLst>
                              <p:cond delay="2000"/>
                            </p:stCondLst>
                            <p:childTnLst>
                              <p:par>
                                <p:cTn id="9" presetID="3" presetClass="emph" presetSubtype="1" repeatCount="indefinite" nodeType="afterEffect">
                                  <p:stCondLst>
                                    <p:cond delay="0"/>
                                  </p:stCondLst>
                                  <p:endCondLst>
                                    <p:cond evt="onNext" delay="0">
                                      <p:tgtEl>
                                        <p:sldTgt/>
                                      </p:tgtEl>
                                    </p:cond>
                                  </p:endCondLst>
                                  <p:childTnLst>
                                    <p:set>
                                      <p:cBhvr override="childStyle">
                                        <p:cTn id="10" dur="indefinite"/>
                                        <p:tgtEl>
                                          <p:spTgt spid="22">
                                            <p:txEl>
                                              <p:pRg st="0" end="0"/>
                                            </p:txEl>
                                          </p:spTgt>
                                        </p:tgtEl>
                                        <p:attrNameLst>
                                          <p:attrName>style.color</p:attrName>
                                        </p:attrNameLst>
                                      </p:cBhvr>
                                      <p:to>
                                        <p:clrVal>
                                          <a:schemeClr val="accent2"/>
                                        </p:clrVal>
                                      </p:to>
                                    </p:set>
                                  </p:childTnLst>
                                </p:cTn>
                              </p:par>
                            </p:childTnLst>
                          </p:cTn>
                        </p:par>
                      </p:childTnLst>
                    </p:cTn>
                  </p:par>
                  <p:par>
                    <p:cTn id="11" fill="hold">
                      <p:stCondLst>
                        <p:cond delay="indefinite"/>
                      </p:stCondLst>
                      <p:childTnLst>
                        <p:par>
                          <p:cTn id="12" fill="hold">
                            <p:stCondLst>
                              <p:cond delay="0"/>
                            </p:stCondLst>
                            <p:childTnLst>
                              <p:par>
                                <p:cTn id="13" presetID="7" presetClass="emph" presetSubtype="1" repeatCount="indefinite" nodeType="clickEffect">
                                  <p:stCondLst>
                                    <p:cond delay="0"/>
                                  </p:stCondLst>
                                  <p:endCondLst>
                                    <p:cond evt="onNext" delay="0">
                                      <p:tgtEl>
                                        <p:sldTgt/>
                                      </p:tgtEl>
                                    </p:cond>
                                  </p:endCondLst>
                                  <p:childTnLst>
                                    <p:set>
                                      <p:cBhvr>
                                        <p:cTn id="14" dur="indefinite"/>
                                        <p:tgtEl>
                                          <p:spTgt spid="17"/>
                                        </p:tgtEl>
                                        <p:attrNameLst>
                                          <p:attrName>stroke.color</p:attrName>
                                        </p:attrNameLst>
                                      </p:cBhvr>
                                      <p:to>
                                        <p:clrVal>
                                          <a:schemeClr val="accent2"/>
                                        </p:clrVal>
                                      </p:to>
                                    </p:set>
                                    <p:set>
                                      <p:cBhvr>
                                        <p:cTn id="15" dur="indefinite"/>
                                        <p:tgtEl>
                                          <p:spTgt spid="17"/>
                                        </p:tgtEl>
                                        <p:attrNameLst>
                                          <p:attrName>stroke.on</p:attrName>
                                        </p:attrNameLst>
                                      </p:cBhvr>
                                      <p:to>
                                        <p:strVal val="true"/>
                                      </p:to>
                                    </p:set>
                                  </p:childTnLst>
                                </p:cTn>
                              </p:par>
                              <p:par>
                                <p:cTn id="16" presetID="3" presetClass="emph" presetSubtype="1" repeatCount="indefinite" nodeType="withEffect">
                                  <p:stCondLst>
                                    <p:cond delay="100"/>
                                  </p:stCondLst>
                                  <p:endCondLst>
                                    <p:cond evt="onNext" delay="0">
                                      <p:tgtEl>
                                        <p:sldTgt/>
                                      </p:tgtEl>
                                    </p:cond>
                                  </p:endCondLst>
                                  <p:childTnLst>
                                    <p:set>
                                      <p:cBhvr override="childStyle">
                                        <p:cTn id="17" dur="indefinite"/>
                                        <p:tgtEl>
                                          <p:spTgt spid="19">
                                            <p:txEl>
                                              <p:pRg st="0" end="0"/>
                                            </p:txEl>
                                          </p:spTgt>
                                        </p:tgtEl>
                                        <p:attrNameLst>
                                          <p:attrName>style.color</p:attrName>
                                        </p:attrNameLst>
                                      </p:cBhvr>
                                      <p:to>
                                        <p:clrVal>
                                          <a:schemeClr val="accent2"/>
                                        </p:clrVal>
                                      </p:to>
                                    </p:set>
                                  </p:childTnLst>
                                </p:cTn>
                              </p:par>
                            </p:childTnLst>
                          </p:cTn>
                        </p:par>
                      </p:childTnLst>
                    </p:cTn>
                  </p:par>
                  <p:par>
                    <p:cTn id="18" fill="hold">
                      <p:stCondLst>
                        <p:cond delay="indefinite"/>
                      </p:stCondLst>
                      <p:childTnLst>
                        <p:par>
                          <p:cTn id="19" fill="hold">
                            <p:stCondLst>
                              <p:cond delay="0"/>
                            </p:stCondLst>
                            <p:childTnLst>
                              <p:par>
                                <p:cTn id="20" presetID="7" presetClass="emph" presetSubtype="1" nodeType="clickEffect">
                                  <p:stCondLst>
                                    <p:cond delay="0"/>
                                  </p:stCondLst>
                                  <p:endCondLst>
                                    <p:cond evt="onNext" delay="0">
                                      <p:tgtEl>
                                        <p:sldTgt/>
                                      </p:tgtEl>
                                    </p:cond>
                                  </p:endCondLst>
                                  <p:childTnLst>
                                    <p:set>
                                      <p:cBhvr>
                                        <p:cTn id="21" dur="indefinite"/>
                                        <p:tgtEl>
                                          <p:spTgt spid="18"/>
                                        </p:tgtEl>
                                        <p:attrNameLst>
                                          <p:attrName>stroke.color</p:attrName>
                                        </p:attrNameLst>
                                      </p:cBhvr>
                                      <p:to>
                                        <p:clrVal>
                                          <a:srgbClr val="ED7D31"/>
                                        </p:clrVal>
                                      </p:to>
                                    </p:set>
                                    <p:set>
                                      <p:cBhvr>
                                        <p:cTn id="22" dur="indefinite"/>
                                        <p:tgtEl>
                                          <p:spTgt spid="18"/>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1" grpId="0" nodeType="clickEffect">
                                  <p:stCondLst>
                                    <p:cond delay="0"/>
                                  </p:stCondLst>
                                  <p:endCondLst>
                                    <p:cond evt="onNext" delay="0">
                                      <p:tgtEl>
                                        <p:sldTgt/>
                                      </p:tgtEl>
                                    </p:cond>
                                  </p:endCondLst>
                                  <p:childTnLst>
                                    <p:set>
                                      <p:cBhvr override="childStyle">
                                        <p:cTn id="26" dur="indefinite"/>
                                        <p:tgtEl>
                                          <p:spTgt spid="22">
                                            <p:txEl>
                                              <p:pRg st="0" end="0"/>
                                            </p:txEl>
                                          </p:spTgt>
                                        </p:tgtEl>
                                        <p:attrNameLst>
                                          <p:attrName>style.color</p:attrName>
                                        </p:attrNameLst>
                                      </p:cBhvr>
                                      <p:to>
                                        <p:clrVal>
                                          <a:schemeClr val="accent2"/>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endCondLst>
                                    <p:cond evt="onNext" delay="0">
                                      <p:tgtEl>
                                        <p:sldTgt/>
                                      </p:tgtEl>
                                    </p:cond>
                                  </p:endCondLst>
                                  <p:childTnLst>
                                    <p:set>
                                      <p:cBhvr>
                                        <p:cTn id="30" dur="indefinite"/>
                                        <p:tgtEl>
                                          <p:spTgt spid="16"/>
                                        </p:tgtEl>
                                        <p:attrNameLst>
                                          <p:attrName>stroke.color</p:attrName>
                                        </p:attrNameLst>
                                      </p:cBhvr>
                                      <p:to>
                                        <p:clrVal>
                                          <a:schemeClr val="accent2"/>
                                        </p:clrVal>
                                      </p:to>
                                    </p:set>
                                    <p:set>
                                      <p:cBhvr>
                                        <p:cTn id="31" dur="indefinite"/>
                                        <p:tgtEl>
                                          <p:spTgt spid="16"/>
                                        </p:tgtEl>
                                        <p:attrNameLst>
                                          <p:attrName>stroke.on</p:attrName>
                                        </p:attrNameLst>
                                      </p:cBhvr>
                                      <p:to>
                                        <p:strVal val="true"/>
                                      </p:to>
                                    </p:set>
                                  </p:childTnLst>
                                </p:cTn>
                              </p:par>
                              <p:par>
                                <p:cTn id="32" presetID="3" presetClass="emph" presetSubtype="1" grpId="0" nodeType="withEffect">
                                  <p:stCondLst>
                                    <p:cond delay="0"/>
                                  </p:stCondLst>
                                  <p:endCondLst>
                                    <p:cond evt="onNext" delay="0">
                                      <p:tgtEl>
                                        <p:sldTgt/>
                                      </p:tgtEl>
                                    </p:cond>
                                  </p:endCondLst>
                                  <p:childTnLst>
                                    <p:set>
                                      <p:cBhvr override="childStyle">
                                        <p:cTn id="33" dur="indefinite"/>
                                        <p:tgtEl>
                                          <p:spTgt spid="20"/>
                                        </p:tgtEl>
                                        <p:attrNameLst>
                                          <p:attrName>style.color</p:attrName>
                                        </p:attrNameLst>
                                      </p:cBhvr>
                                      <p:to>
                                        <p:clrVal>
                                          <a:schemeClr val="accent2"/>
                                        </p:clrVal>
                                      </p:to>
                                    </p:set>
                                  </p:childTnLst>
                                </p:cTn>
                              </p:par>
                            </p:childTnLst>
                          </p:cTn>
                        </p:par>
                      </p:childTnLst>
                    </p:cTn>
                  </p:par>
                  <p:par>
                    <p:cTn id="34" fill="hold">
                      <p:stCondLst>
                        <p:cond delay="indefinite"/>
                      </p:stCondLst>
                      <p:childTnLst>
                        <p:par>
                          <p:cTn id="35" fill="hold">
                            <p:stCondLst>
                              <p:cond delay="0"/>
                            </p:stCondLst>
                            <p:childTnLst>
                              <p:par>
                                <p:cTn id="36" presetID="7" presetClass="emph" presetSubtype="1" repeatCount="indefinite" nodeType="clickEffect">
                                  <p:stCondLst>
                                    <p:cond delay="0"/>
                                  </p:stCondLst>
                                  <p:endCondLst>
                                    <p:cond evt="onNext" delay="0">
                                      <p:tgtEl>
                                        <p:sldTgt/>
                                      </p:tgtEl>
                                    </p:cond>
                                  </p:endCondLst>
                                  <p:childTnLst>
                                    <p:set>
                                      <p:cBhvr>
                                        <p:cTn id="37" dur="indefinite"/>
                                        <p:tgtEl>
                                          <p:spTgt spid="41"/>
                                        </p:tgtEl>
                                        <p:attrNameLst>
                                          <p:attrName>stroke.color</p:attrName>
                                        </p:attrNameLst>
                                      </p:cBhvr>
                                      <p:to>
                                        <p:clrVal>
                                          <a:schemeClr val="accent2"/>
                                        </p:clrVal>
                                      </p:to>
                                    </p:set>
                                    <p:set>
                                      <p:cBhvr>
                                        <p:cTn id="38" dur="indefinite"/>
                                        <p:tgtEl>
                                          <p:spTgt spid="41"/>
                                        </p:tgtEl>
                                        <p:attrNameLst>
                                          <p:attrName>stroke.on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7" presetClass="emph" presetSubtype="1" repeatCount="indefinite" nodeType="clickEffect">
                                  <p:stCondLst>
                                    <p:cond delay="0"/>
                                  </p:stCondLst>
                                  <p:endCondLst>
                                    <p:cond evt="onNext" delay="0">
                                      <p:tgtEl>
                                        <p:sldTgt/>
                                      </p:tgtEl>
                                    </p:cond>
                                  </p:endCondLst>
                                  <p:childTnLst>
                                    <p:set>
                                      <p:cBhvr>
                                        <p:cTn id="42" dur="indefinite"/>
                                        <p:tgtEl>
                                          <p:spTgt spid="48"/>
                                        </p:tgtEl>
                                        <p:attrNameLst>
                                          <p:attrName>stroke.color</p:attrName>
                                        </p:attrNameLst>
                                      </p:cBhvr>
                                      <p:to>
                                        <p:clrVal>
                                          <a:schemeClr val="accent2"/>
                                        </p:clrVal>
                                      </p:to>
                                    </p:set>
                                    <p:set>
                                      <p:cBhvr>
                                        <p:cTn id="43" dur="indefinite"/>
                                        <p:tgtEl>
                                          <p:spTgt spid="48"/>
                                        </p:tgtEl>
                                        <p:attrNameLst>
                                          <p:attrName>stroke.on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7" presetClass="emph" presetSubtype="1" repeatCount="indefinite" nodeType="clickEffect">
                                  <p:stCondLst>
                                    <p:cond delay="0"/>
                                  </p:stCondLst>
                                  <p:endCondLst>
                                    <p:cond evt="onNext" delay="0">
                                      <p:tgtEl>
                                        <p:sldTgt/>
                                      </p:tgtEl>
                                    </p:cond>
                                  </p:endCondLst>
                                  <p:childTnLst>
                                    <p:set>
                                      <p:cBhvr>
                                        <p:cTn id="47" dur="indefinite"/>
                                        <p:tgtEl>
                                          <p:spTgt spid="51"/>
                                        </p:tgtEl>
                                        <p:attrNameLst>
                                          <p:attrName>stroke.color</p:attrName>
                                        </p:attrNameLst>
                                      </p:cBhvr>
                                      <p:to>
                                        <p:clrVal>
                                          <a:schemeClr val="accent2"/>
                                        </p:clrVal>
                                      </p:to>
                                    </p:set>
                                    <p:set>
                                      <p:cBhvr>
                                        <p:cTn id="48" dur="indefinite"/>
                                        <p:tgtEl>
                                          <p:spTgt spid="51"/>
                                        </p:tgtEl>
                                        <p:attrNameLst>
                                          <p:attrName>stroke.on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7" presetClass="emph" presetSubtype="1" repeatCount="indefinite" nodeType="clickEffect">
                                  <p:stCondLst>
                                    <p:cond delay="0"/>
                                  </p:stCondLst>
                                  <p:endCondLst>
                                    <p:cond evt="onNext" delay="0">
                                      <p:tgtEl>
                                        <p:sldTgt/>
                                      </p:tgtEl>
                                    </p:cond>
                                  </p:endCondLst>
                                  <p:childTnLst>
                                    <p:set>
                                      <p:cBhvr>
                                        <p:cTn id="52" dur="indefinite"/>
                                        <p:tgtEl>
                                          <p:spTgt spid="74"/>
                                        </p:tgtEl>
                                        <p:attrNameLst>
                                          <p:attrName>stroke.color</p:attrName>
                                        </p:attrNameLst>
                                      </p:cBhvr>
                                      <p:to>
                                        <p:clrVal>
                                          <a:schemeClr val="accent2"/>
                                        </p:clrVal>
                                      </p:to>
                                    </p:set>
                                    <p:set>
                                      <p:cBhvr>
                                        <p:cTn id="53" dur="indefinite"/>
                                        <p:tgtEl>
                                          <p:spTgt spid="74"/>
                                        </p:tgtEl>
                                        <p:attrNameLst>
                                          <p:attrName>stroke.on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7" presetClass="emph" presetSubtype="1" repeatCount="indefinite" nodeType="clickEffect">
                                  <p:stCondLst>
                                    <p:cond delay="0"/>
                                  </p:stCondLst>
                                  <p:endCondLst>
                                    <p:cond evt="onNext" delay="0">
                                      <p:tgtEl>
                                        <p:sldTgt/>
                                      </p:tgtEl>
                                    </p:cond>
                                  </p:endCondLst>
                                  <p:childTnLst>
                                    <p:set>
                                      <p:cBhvr>
                                        <p:cTn id="57" dur="indefinite"/>
                                        <p:tgtEl>
                                          <p:spTgt spid="77"/>
                                        </p:tgtEl>
                                        <p:attrNameLst>
                                          <p:attrName>stroke.color</p:attrName>
                                        </p:attrNameLst>
                                      </p:cBhvr>
                                      <p:to>
                                        <p:clrVal>
                                          <a:schemeClr val="accent2"/>
                                        </p:clrVal>
                                      </p:to>
                                    </p:set>
                                    <p:set>
                                      <p:cBhvr>
                                        <p:cTn id="58" dur="indefinite"/>
                                        <p:tgtEl>
                                          <p:spTgt spid="77"/>
                                        </p:tgtEl>
                                        <p:attrNameLst>
                                          <p:attrName>stroke.on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7" presetClass="emph" presetSubtype="1" repeatCount="indefinite" nodeType="clickEffect">
                                  <p:stCondLst>
                                    <p:cond delay="0"/>
                                  </p:stCondLst>
                                  <p:endCondLst>
                                    <p:cond evt="onNext" delay="0">
                                      <p:tgtEl>
                                        <p:sldTgt/>
                                      </p:tgtEl>
                                    </p:cond>
                                  </p:endCondLst>
                                  <p:childTnLst>
                                    <p:set>
                                      <p:cBhvr>
                                        <p:cTn id="62" dur="indefinite"/>
                                        <p:tgtEl>
                                          <p:spTgt spid="80"/>
                                        </p:tgtEl>
                                        <p:attrNameLst>
                                          <p:attrName>stroke.color</p:attrName>
                                        </p:attrNameLst>
                                      </p:cBhvr>
                                      <p:to>
                                        <p:clrVal>
                                          <a:schemeClr val="accent2"/>
                                        </p:clrVal>
                                      </p:to>
                                    </p:set>
                                    <p:set>
                                      <p:cBhvr>
                                        <p:cTn id="63" dur="indefinite"/>
                                        <p:tgtEl>
                                          <p:spTgt spid="80"/>
                                        </p:tgtEl>
                                        <p:attrNameLst>
                                          <p:attrName>stroke.on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7" presetClass="emph" presetSubtype="1" repeatCount="indefinite" nodeType="clickEffect">
                                  <p:stCondLst>
                                    <p:cond delay="0"/>
                                  </p:stCondLst>
                                  <p:endCondLst>
                                    <p:cond evt="onNext" delay="0">
                                      <p:tgtEl>
                                        <p:sldTgt/>
                                      </p:tgtEl>
                                    </p:cond>
                                  </p:endCondLst>
                                  <p:childTnLst>
                                    <p:set>
                                      <p:cBhvr>
                                        <p:cTn id="67" dur="indefinite"/>
                                        <p:tgtEl>
                                          <p:spTgt spid="83"/>
                                        </p:tgtEl>
                                        <p:attrNameLst>
                                          <p:attrName>stroke.color</p:attrName>
                                        </p:attrNameLst>
                                      </p:cBhvr>
                                      <p:to>
                                        <p:clrVal>
                                          <a:schemeClr val="accent2"/>
                                        </p:clrVal>
                                      </p:to>
                                    </p:set>
                                    <p:set>
                                      <p:cBhvr>
                                        <p:cTn id="68" dur="indefinite"/>
                                        <p:tgtEl>
                                          <p:spTgt spid="83"/>
                                        </p:tgtEl>
                                        <p:attrNameLst>
                                          <p:attrName>stroke.on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7" presetClass="emph" presetSubtype="1" repeatCount="indefinite" nodeType="clickEffect">
                                  <p:stCondLst>
                                    <p:cond delay="0"/>
                                  </p:stCondLst>
                                  <p:endCondLst>
                                    <p:cond evt="onNext" delay="0">
                                      <p:tgtEl>
                                        <p:sldTgt/>
                                      </p:tgtEl>
                                    </p:cond>
                                  </p:endCondLst>
                                  <p:childTnLst>
                                    <p:set>
                                      <p:cBhvr>
                                        <p:cTn id="72" dur="indefinite"/>
                                        <p:tgtEl>
                                          <p:spTgt spid="86"/>
                                        </p:tgtEl>
                                        <p:attrNameLst>
                                          <p:attrName>stroke.color</p:attrName>
                                        </p:attrNameLst>
                                      </p:cBhvr>
                                      <p:to>
                                        <p:clrVal>
                                          <a:schemeClr val="accent2"/>
                                        </p:clrVal>
                                      </p:to>
                                    </p:set>
                                    <p:set>
                                      <p:cBhvr>
                                        <p:cTn id="73" dur="indefinite"/>
                                        <p:tgtEl>
                                          <p:spTgt spid="86"/>
                                        </p:tgtEl>
                                        <p:attrNameLst>
                                          <p:attrName>stroke.on</p:attrName>
                                        </p:attrNameLst>
                                      </p:cBhvr>
                                      <p:to>
                                        <p:strVal val="true"/>
                                      </p:to>
                                    </p:set>
                                  </p:childTnLst>
                                </p:cTn>
                              </p:par>
                            </p:childTnLst>
                          </p:cTn>
                        </p:par>
                      </p:childTnLst>
                    </p:cTn>
                  </p:par>
                  <p:par>
                    <p:cTn id="74" fill="hold">
                      <p:stCondLst>
                        <p:cond delay="indefinite"/>
                      </p:stCondLst>
                      <p:childTnLst>
                        <p:par>
                          <p:cTn id="75" fill="hold">
                            <p:stCondLst>
                              <p:cond delay="0"/>
                            </p:stCondLst>
                            <p:childTnLst>
                              <p:par>
                                <p:cTn id="76" presetID="7" presetClass="emph" presetSubtype="1" repeatCount="indefinite" nodeType="clickEffect">
                                  <p:stCondLst>
                                    <p:cond delay="0"/>
                                  </p:stCondLst>
                                  <p:endCondLst>
                                    <p:cond evt="onNext" delay="0">
                                      <p:tgtEl>
                                        <p:sldTgt/>
                                      </p:tgtEl>
                                    </p:cond>
                                  </p:endCondLst>
                                  <p:childTnLst>
                                    <p:set>
                                      <p:cBhvr>
                                        <p:cTn id="77" dur="indefinite"/>
                                        <p:tgtEl>
                                          <p:spTgt spid="89"/>
                                        </p:tgtEl>
                                        <p:attrNameLst>
                                          <p:attrName>stroke.color</p:attrName>
                                        </p:attrNameLst>
                                      </p:cBhvr>
                                      <p:to>
                                        <p:clrVal>
                                          <a:schemeClr val="accent2"/>
                                        </p:clrVal>
                                      </p:to>
                                    </p:set>
                                    <p:set>
                                      <p:cBhvr>
                                        <p:cTn id="78" dur="indefinite"/>
                                        <p:tgtEl>
                                          <p:spTgt spid="89"/>
                                        </p:tgtEl>
                                        <p:attrNameLst>
                                          <p:attrName>stroke.on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7" presetClass="emph" presetSubtype="1" repeatCount="indefinite" nodeType="clickEffect">
                                  <p:stCondLst>
                                    <p:cond delay="0"/>
                                  </p:stCondLst>
                                  <p:endCondLst>
                                    <p:cond evt="onNext" delay="0">
                                      <p:tgtEl>
                                        <p:sldTgt/>
                                      </p:tgtEl>
                                    </p:cond>
                                  </p:endCondLst>
                                  <p:childTnLst>
                                    <p:set>
                                      <p:cBhvr>
                                        <p:cTn id="82" dur="indefinite"/>
                                        <p:tgtEl>
                                          <p:spTgt spid="95"/>
                                        </p:tgtEl>
                                        <p:attrNameLst>
                                          <p:attrName>stroke.color</p:attrName>
                                        </p:attrNameLst>
                                      </p:cBhvr>
                                      <p:to>
                                        <p:clrVal>
                                          <a:schemeClr val="accent2"/>
                                        </p:clrVal>
                                      </p:to>
                                    </p:set>
                                    <p:set>
                                      <p:cBhvr>
                                        <p:cTn id="83" dur="indefinite"/>
                                        <p:tgtEl>
                                          <p:spTgt spid="95"/>
                                        </p:tgtEl>
                                        <p:attrNameLst>
                                          <p:attrName>stroke.on</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7" presetClass="emph" presetSubtype="1" repeatCount="indefinite" nodeType="clickEffect">
                                  <p:stCondLst>
                                    <p:cond delay="0"/>
                                  </p:stCondLst>
                                  <p:endCondLst>
                                    <p:cond evt="onNext" delay="0">
                                      <p:tgtEl>
                                        <p:sldTgt/>
                                      </p:tgtEl>
                                    </p:cond>
                                  </p:endCondLst>
                                  <p:childTnLst>
                                    <p:set>
                                      <p:cBhvr>
                                        <p:cTn id="87" dur="indefinite"/>
                                        <p:tgtEl>
                                          <p:spTgt spid="98"/>
                                        </p:tgtEl>
                                        <p:attrNameLst>
                                          <p:attrName>stroke.color</p:attrName>
                                        </p:attrNameLst>
                                      </p:cBhvr>
                                      <p:to>
                                        <p:clrVal>
                                          <a:schemeClr val="accent2"/>
                                        </p:clrVal>
                                      </p:to>
                                    </p:set>
                                    <p:set>
                                      <p:cBhvr>
                                        <p:cTn id="88" dur="indefinite"/>
                                        <p:tgtEl>
                                          <p:spTgt spid="98"/>
                                        </p:tgtEl>
                                        <p:attrNameLst>
                                          <p:attrName>stroke.on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7" presetClass="emph" presetSubtype="1" repeatCount="indefinite" nodeType="clickEffect">
                                  <p:stCondLst>
                                    <p:cond delay="0"/>
                                  </p:stCondLst>
                                  <p:endCondLst>
                                    <p:cond evt="onNext" delay="0">
                                      <p:tgtEl>
                                        <p:sldTgt/>
                                      </p:tgtEl>
                                    </p:cond>
                                  </p:endCondLst>
                                  <p:childTnLst>
                                    <p:set>
                                      <p:cBhvr>
                                        <p:cTn id="92" dur="indefinite"/>
                                        <p:tgtEl>
                                          <p:spTgt spid="101"/>
                                        </p:tgtEl>
                                        <p:attrNameLst>
                                          <p:attrName>stroke.color</p:attrName>
                                        </p:attrNameLst>
                                      </p:cBhvr>
                                      <p:to>
                                        <p:clrVal>
                                          <a:schemeClr val="accent2"/>
                                        </p:clrVal>
                                      </p:to>
                                    </p:set>
                                    <p:set>
                                      <p:cBhvr>
                                        <p:cTn id="93" dur="indefinite"/>
                                        <p:tgtEl>
                                          <p:spTgt spid="101"/>
                                        </p:tgtEl>
                                        <p:attrNameLst>
                                          <p:attrName>stroke.on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7" presetClass="emph" presetSubtype="1" repeatCount="indefinite" nodeType="clickEffect">
                                  <p:stCondLst>
                                    <p:cond delay="0"/>
                                  </p:stCondLst>
                                  <p:endCondLst>
                                    <p:cond evt="onNext" delay="0">
                                      <p:tgtEl>
                                        <p:sldTgt/>
                                      </p:tgtEl>
                                    </p:cond>
                                  </p:endCondLst>
                                  <p:childTnLst>
                                    <p:set>
                                      <p:cBhvr>
                                        <p:cTn id="97" dur="indefinite"/>
                                        <p:tgtEl>
                                          <p:spTgt spid="105"/>
                                        </p:tgtEl>
                                        <p:attrNameLst>
                                          <p:attrName>stroke.color</p:attrName>
                                        </p:attrNameLst>
                                      </p:cBhvr>
                                      <p:to>
                                        <p:clrVal>
                                          <a:schemeClr val="accent2"/>
                                        </p:clrVal>
                                      </p:to>
                                    </p:set>
                                    <p:set>
                                      <p:cBhvr>
                                        <p:cTn id="98" dur="indefinite"/>
                                        <p:tgtEl>
                                          <p:spTgt spid="10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eparation 12">
            <a:extLst>
              <a:ext uri="{FF2B5EF4-FFF2-40B4-BE49-F238E27FC236}">
                <a16:creationId xmlns:a16="http://schemas.microsoft.com/office/drawing/2014/main" id="{E15566C7-0E74-4207-870E-07F307C1CB0C}"/>
              </a:ext>
            </a:extLst>
          </p:cNvPr>
          <p:cNvSpPr/>
          <p:nvPr/>
        </p:nvSpPr>
        <p:spPr>
          <a:xfrm>
            <a:off x="268505" y="580802"/>
            <a:ext cx="1870780" cy="356884"/>
          </a:xfrm>
          <a:prstGeom prst="flowChartPreparation">
            <a:avLst/>
          </a:prstGeom>
          <a:solidFill>
            <a:srgbClr val="FFE6CC"/>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00000"/>
              </a:solidFill>
            </a:endParaRPr>
          </a:p>
        </p:txBody>
      </p:sp>
      <p:cxnSp>
        <p:nvCxnSpPr>
          <p:cNvPr id="15" name="Straight Arrow Connector 14">
            <a:extLst>
              <a:ext uri="{FF2B5EF4-FFF2-40B4-BE49-F238E27FC236}">
                <a16:creationId xmlns:a16="http://schemas.microsoft.com/office/drawing/2014/main" id="{494D7C2B-D40A-4655-BF27-BC25FD503A9A}"/>
              </a:ext>
            </a:extLst>
          </p:cNvPr>
          <p:cNvCxnSpPr>
            <a:cxnSpLocks/>
            <a:endCxn id="13" idx="0"/>
          </p:cNvCxnSpPr>
          <p:nvPr/>
        </p:nvCxnSpPr>
        <p:spPr>
          <a:xfrm>
            <a:off x="1203895" y="228706"/>
            <a:ext cx="0" cy="352096"/>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61C5DDF-B804-40EF-9838-138EB79487AD}"/>
              </a:ext>
            </a:extLst>
          </p:cNvPr>
          <p:cNvCxnSpPr>
            <a:cxnSpLocks/>
          </p:cNvCxnSpPr>
          <p:nvPr/>
        </p:nvCxnSpPr>
        <p:spPr>
          <a:xfrm>
            <a:off x="815032" y="937686"/>
            <a:ext cx="0" cy="5510376"/>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8">
            <a:extLst>
              <a:ext uri="{FF2B5EF4-FFF2-40B4-BE49-F238E27FC236}">
                <a16:creationId xmlns:a16="http://schemas.microsoft.com/office/drawing/2014/main" id="{698C8156-0E24-4F1E-B9FB-7B26E960B50F}"/>
              </a:ext>
            </a:extLst>
          </p:cNvPr>
          <p:cNvCxnSpPr>
            <a:cxnSpLocks/>
            <a:stCxn id="13" idx="3"/>
            <a:endCxn id="37" idx="0"/>
          </p:cNvCxnSpPr>
          <p:nvPr/>
        </p:nvCxnSpPr>
        <p:spPr>
          <a:xfrm>
            <a:off x="2139285" y="759244"/>
            <a:ext cx="2441942" cy="443187"/>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8">
            <a:extLst>
              <a:ext uri="{FF2B5EF4-FFF2-40B4-BE49-F238E27FC236}">
                <a16:creationId xmlns:a16="http://schemas.microsoft.com/office/drawing/2014/main" id="{46402E9F-FA36-4D7F-AD9E-454F5A55118A}"/>
              </a:ext>
            </a:extLst>
          </p:cNvPr>
          <p:cNvCxnSpPr>
            <a:cxnSpLocks/>
            <a:stCxn id="54" idx="4"/>
            <a:endCxn id="13" idx="2"/>
          </p:cNvCxnSpPr>
          <p:nvPr/>
        </p:nvCxnSpPr>
        <p:spPr>
          <a:xfrm rot="5400000" flipH="1">
            <a:off x="980659" y="1160922"/>
            <a:ext cx="4948038" cy="4501566"/>
          </a:xfrm>
          <a:prstGeom prst="bentConnector3">
            <a:avLst>
              <a:gd name="adj1" fmla="val -7117"/>
            </a:avLst>
          </a:prstGeom>
          <a:ln w="38100">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75E5258-1FF7-4145-A1D5-0B1A0804B4DA}"/>
              </a:ext>
            </a:extLst>
          </p:cNvPr>
          <p:cNvSpPr txBox="1"/>
          <p:nvPr/>
        </p:nvSpPr>
        <p:spPr>
          <a:xfrm>
            <a:off x="2336769" y="470012"/>
            <a:ext cx="983079" cy="338554"/>
          </a:xfrm>
          <a:prstGeom prst="rect">
            <a:avLst/>
          </a:prstGeom>
          <a:noFill/>
        </p:spPr>
        <p:txBody>
          <a:bodyPr wrap="square" rtlCol="0">
            <a:spAutoFit/>
          </a:bodyPr>
          <a:lstStyle/>
          <a:p>
            <a:r>
              <a:rPr lang="en-US" sz="1600" dirty="0">
                <a:solidFill>
                  <a:srgbClr val="000000"/>
                </a:solidFill>
              </a:rPr>
              <a:t>Next</a:t>
            </a:r>
          </a:p>
        </p:txBody>
      </p:sp>
      <p:sp>
        <p:nvSpPr>
          <p:cNvPr id="20" name="TextBox 19">
            <a:extLst>
              <a:ext uri="{FF2B5EF4-FFF2-40B4-BE49-F238E27FC236}">
                <a16:creationId xmlns:a16="http://schemas.microsoft.com/office/drawing/2014/main" id="{45D3B39F-AC83-4837-9FE1-16B182A288D6}"/>
              </a:ext>
            </a:extLst>
          </p:cNvPr>
          <p:cNvSpPr txBox="1"/>
          <p:nvPr/>
        </p:nvSpPr>
        <p:spPr>
          <a:xfrm>
            <a:off x="73106" y="1081500"/>
            <a:ext cx="742183" cy="338554"/>
          </a:xfrm>
          <a:prstGeom prst="rect">
            <a:avLst/>
          </a:prstGeom>
          <a:noFill/>
        </p:spPr>
        <p:txBody>
          <a:bodyPr wrap="square" rtlCol="0">
            <a:spAutoFit/>
          </a:bodyPr>
          <a:lstStyle/>
          <a:p>
            <a:r>
              <a:rPr lang="en-US" sz="1600" dirty="0">
                <a:solidFill>
                  <a:srgbClr val="000000"/>
                </a:solidFill>
              </a:rPr>
              <a:t>Done</a:t>
            </a:r>
          </a:p>
        </p:txBody>
      </p:sp>
      <p:sp>
        <p:nvSpPr>
          <p:cNvPr id="22" name="TextBox 21">
            <a:extLst>
              <a:ext uri="{FF2B5EF4-FFF2-40B4-BE49-F238E27FC236}">
                <a16:creationId xmlns:a16="http://schemas.microsoft.com/office/drawing/2014/main" id="{708DA9C5-1838-43FA-A7FB-17C29DAC7B55}"/>
              </a:ext>
            </a:extLst>
          </p:cNvPr>
          <p:cNvSpPr txBox="1"/>
          <p:nvPr/>
        </p:nvSpPr>
        <p:spPr>
          <a:xfrm>
            <a:off x="504844" y="606177"/>
            <a:ext cx="1398102" cy="307777"/>
          </a:xfrm>
          <a:prstGeom prst="rect">
            <a:avLst/>
          </a:prstGeom>
          <a:noFill/>
        </p:spPr>
        <p:txBody>
          <a:bodyPr wrap="square" rtlCol="0">
            <a:spAutoFit/>
          </a:bodyPr>
          <a:lstStyle/>
          <a:p>
            <a:r>
              <a:rPr lang="en-US" sz="1400" dirty="0">
                <a:solidFill>
                  <a:srgbClr val="000000"/>
                </a:solidFill>
              </a:rPr>
              <a:t>Counter = 1 to 6</a:t>
            </a:r>
          </a:p>
        </p:txBody>
      </p:sp>
      <p:sp>
        <p:nvSpPr>
          <p:cNvPr id="37" name="Rectangle 36">
            <a:extLst>
              <a:ext uri="{FF2B5EF4-FFF2-40B4-BE49-F238E27FC236}">
                <a16:creationId xmlns:a16="http://schemas.microsoft.com/office/drawing/2014/main" id="{198E45DA-BA10-4467-A680-0B40D98086EC}"/>
              </a:ext>
            </a:extLst>
          </p:cNvPr>
          <p:cNvSpPr/>
          <p:nvPr/>
        </p:nvSpPr>
        <p:spPr>
          <a:xfrm>
            <a:off x="3582454" y="1202431"/>
            <a:ext cx="1997546"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Value = List[Counter]</a:t>
            </a:r>
          </a:p>
        </p:txBody>
      </p:sp>
      <p:sp>
        <p:nvSpPr>
          <p:cNvPr id="40" name="Diamond 39">
            <a:extLst>
              <a:ext uri="{FF2B5EF4-FFF2-40B4-BE49-F238E27FC236}">
                <a16:creationId xmlns:a16="http://schemas.microsoft.com/office/drawing/2014/main" id="{1D82AE6D-150E-4C33-98F0-F9D74DB6276C}"/>
              </a:ext>
            </a:extLst>
          </p:cNvPr>
          <p:cNvSpPr/>
          <p:nvPr/>
        </p:nvSpPr>
        <p:spPr>
          <a:xfrm>
            <a:off x="3520108" y="1979533"/>
            <a:ext cx="2122238" cy="567355"/>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Counter = 1</a:t>
            </a:r>
          </a:p>
        </p:txBody>
      </p:sp>
      <p:cxnSp>
        <p:nvCxnSpPr>
          <p:cNvPr id="41" name="Straight Arrow Connector 18">
            <a:extLst>
              <a:ext uri="{FF2B5EF4-FFF2-40B4-BE49-F238E27FC236}">
                <a16:creationId xmlns:a16="http://schemas.microsoft.com/office/drawing/2014/main" id="{36FECEC0-0CF5-42CB-8045-8B0A7F4E47F8}"/>
              </a:ext>
            </a:extLst>
          </p:cNvPr>
          <p:cNvCxnSpPr>
            <a:cxnSpLocks/>
            <a:stCxn id="37" idx="2"/>
            <a:endCxn id="40" idx="0"/>
          </p:cNvCxnSpPr>
          <p:nvPr/>
        </p:nvCxnSpPr>
        <p:spPr>
          <a:xfrm>
            <a:off x="4581227" y="1545315"/>
            <a:ext cx="0" cy="43421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330EC729-C02A-46FA-BD06-FC33DC15A572}"/>
              </a:ext>
            </a:extLst>
          </p:cNvPr>
          <p:cNvSpPr/>
          <p:nvPr/>
        </p:nvSpPr>
        <p:spPr>
          <a:xfrm>
            <a:off x="5765537" y="3086116"/>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Value</a:t>
            </a:r>
          </a:p>
        </p:txBody>
      </p:sp>
      <p:sp>
        <p:nvSpPr>
          <p:cNvPr id="47" name="Rectangle 46">
            <a:extLst>
              <a:ext uri="{FF2B5EF4-FFF2-40B4-BE49-F238E27FC236}">
                <a16:creationId xmlns:a16="http://schemas.microsoft.com/office/drawing/2014/main" id="{7B69C315-F61B-4E67-B76D-E7FC448712E4}"/>
              </a:ext>
            </a:extLst>
          </p:cNvPr>
          <p:cNvSpPr/>
          <p:nvPr/>
        </p:nvSpPr>
        <p:spPr>
          <a:xfrm>
            <a:off x="5765537" y="3656313"/>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Value</a:t>
            </a:r>
          </a:p>
        </p:txBody>
      </p:sp>
      <p:cxnSp>
        <p:nvCxnSpPr>
          <p:cNvPr id="48" name="Straight Arrow Connector 18">
            <a:extLst>
              <a:ext uri="{FF2B5EF4-FFF2-40B4-BE49-F238E27FC236}">
                <a16:creationId xmlns:a16="http://schemas.microsoft.com/office/drawing/2014/main" id="{BB8ECE9C-261E-466A-A9C7-895170320632}"/>
              </a:ext>
            </a:extLst>
          </p:cNvPr>
          <p:cNvCxnSpPr>
            <a:cxnSpLocks/>
            <a:stCxn id="40" idx="3"/>
            <a:endCxn id="46" idx="0"/>
          </p:cNvCxnSpPr>
          <p:nvPr/>
        </p:nvCxnSpPr>
        <p:spPr>
          <a:xfrm>
            <a:off x="5642346" y="2263211"/>
            <a:ext cx="701618" cy="822905"/>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18">
            <a:extLst>
              <a:ext uri="{FF2B5EF4-FFF2-40B4-BE49-F238E27FC236}">
                <a16:creationId xmlns:a16="http://schemas.microsoft.com/office/drawing/2014/main" id="{C133C6AF-707F-4510-B34A-63BF6D7372F7}"/>
              </a:ext>
            </a:extLst>
          </p:cNvPr>
          <p:cNvCxnSpPr>
            <a:cxnSpLocks/>
            <a:stCxn id="46" idx="2"/>
            <a:endCxn id="47" idx="0"/>
          </p:cNvCxnSpPr>
          <p:nvPr/>
        </p:nvCxnSpPr>
        <p:spPr>
          <a:xfrm>
            <a:off x="6343964" y="3429000"/>
            <a:ext cx="0" cy="22731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B16AF4A5-C99F-4EFD-BB99-C1A979BD469E}"/>
              </a:ext>
            </a:extLst>
          </p:cNvPr>
          <p:cNvSpPr/>
          <p:nvPr/>
        </p:nvSpPr>
        <p:spPr>
          <a:xfrm>
            <a:off x="5642346" y="5783383"/>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6" name="Diamond 55">
            <a:extLst>
              <a:ext uri="{FF2B5EF4-FFF2-40B4-BE49-F238E27FC236}">
                <a16:creationId xmlns:a16="http://schemas.microsoft.com/office/drawing/2014/main" id="{4F41DBB2-63A7-408F-B983-3189F600CAD6}"/>
              </a:ext>
            </a:extLst>
          </p:cNvPr>
          <p:cNvSpPr/>
          <p:nvPr/>
        </p:nvSpPr>
        <p:spPr>
          <a:xfrm>
            <a:off x="1719123" y="2777743"/>
            <a:ext cx="2122238" cy="567355"/>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Value &gt; Max</a:t>
            </a:r>
          </a:p>
        </p:txBody>
      </p:sp>
      <p:sp>
        <p:nvSpPr>
          <p:cNvPr id="57" name="Rectangle 56">
            <a:extLst>
              <a:ext uri="{FF2B5EF4-FFF2-40B4-BE49-F238E27FC236}">
                <a16:creationId xmlns:a16="http://schemas.microsoft.com/office/drawing/2014/main" id="{7A5E8D71-DE2C-4AA2-8076-F9DF4CD7CEC2}"/>
              </a:ext>
            </a:extLst>
          </p:cNvPr>
          <p:cNvSpPr/>
          <p:nvPr/>
        </p:nvSpPr>
        <p:spPr>
          <a:xfrm>
            <a:off x="3724698" y="3358832"/>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Value</a:t>
            </a:r>
          </a:p>
        </p:txBody>
      </p:sp>
      <p:sp>
        <p:nvSpPr>
          <p:cNvPr id="58" name="Diamond 57">
            <a:extLst>
              <a:ext uri="{FF2B5EF4-FFF2-40B4-BE49-F238E27FC236}">
                <a16:creationId xmlns:a16="http://schemas.microsoft.com/office/drawing/2014/main" id="{63FD2AE0-B598-4491-8F3F-37710CD56C1F}"/>
              </a:ext>
            </a:extLst>
          </p:cNvPr>
          <p:cNvSpPr/>
          <p:nvPr/>
        </p:nvSpPr>
        <p:spPr>
          <a:xfrm>
            <a:off x="1719123" y="4283937"/>
            <a:ext cx="2122238" cy="567355"/>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Value &lt; Min</a:t>
            </a:r>
          </a:p>
        </p:txBody>
      </p:sp>
      <p:sp>
        <p:nvSpPr>
          <p:cNvPr id="59" name="Rectangle 58">
            <a:extLst>
              <a:ext uri="{FF2B5EF4-FFF2-40B4-BE49-F238E27FC236}">
                <a16:creationId xmlns:a16="http://schemas.microsoft.com/office/drawing/2014/main" id="{693E885F-146E-4547-B8D4-85956A3CDD91}"/>
              </a:ext>
            </a:extLst>
          </p:cNvPr>
          <p:cNvSpPr/>
          <p:nvPr/>
        </p:nvSpPr>
        <p:spPr>
          <a:xfrm>
            <a:off x="3726439" y="4898586"/>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Value</a:t>
            </a:r>
          </a:p>
        </p:txBody>
      </p:sp>
      <p:sp>
        <p:nvSpPr>
          <p:cNvPr id="72" name="Oval 71">
            <a:extLst>
              <a:ext uri="{FF2B5EF4-FFF2-40B4-BE49-F238E27FC236}">
                <a16:creationId xmlns:a16="http://schemas.microsoft.com/office/drawing/2014/main" id="{4D39DEF4-D80E-488C-BA84-952BD69D3BC1}"/>
              </a:ext>
            </a:extLst>
          </p:cNvPr>
          <p:cNvSpPr/>
          <p:nvPr/>
        </p:nvSpPr>
        <p:spPr>
          <a:xfrm>
            <a:off x="2717128" y="3905186"/>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74" name="Straight Arrow Connector 18">
            <a:extLst>
              <a:ext uri="{FF2B5EF4-FFF2-40B4-BE49-F238E27FC236}">
                <a16:creationId xmlns:a16="http://schemas.microsoft.com/office/drawing/2014/main" id="{EB7A9CF1-A687-4771-844E-119EE72F79CA}"/>
              </a:ext>
            </a:extLst>
          </p:cNvPr>
          <p:cNvCxnSpPr>
            <a:cxnSpLocks/>
            <a:stCxn id="40" idx="1"/>
            <a:endCxn id="56" idx="0"/>
          </p:cNvCxnSpPr>
          <p:nvPr/>
        </p:nvCxnSpPr>
        <p:spPr>
          <a:xfrm rot="10800000" flipV="1">
            <a:off x="2780242" y="2263211"/>
            <a:ext cx="739866" cy="514532"/>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18">
            <a:extLst>
              <a:ext uri="{FF2B5EF4-FFF2-40B4-BE49-F238E27FC236}">
                <a16:creationId xmlns:a16="http://schemas.microsoft.com/office/drawing/2014/main" id="{3CF9E892-0873-4AF0-B32B-8C4ECBD06BE5}"/>
              </a:ext>
            </a:extLst>
          </p:cNvPr>
          <p:cNvCxnSpPr>
            <a:cxnSpLocks/>
            <a:stCxn id="56" idx="3"/>
            <a:endCxn id="57" idx="0"/>
          </p:cNvCxnSpPr>
          <p:nvPr/>
        </p:nvCxnSpPr>
        <p:spPr>
          <a:xfrm>
            <a:off x="3841361" y="3061421"/>
            <a:ext cx="461764" cy="297411"/>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8">
            <a:extLst>
              <a:ext uri="{FF2B5EF4-FFF2-40B4-BE49-F238E27FC236}">
                <a16:creationId xmlns:a16="http://schemas.microsoft.com/office/drawing/2014/main" id="{067344E8-9E6D-4329-8A60-DA18132E019A}"/>
              </a:ext>
            </a:extLst>
          </p:cNvPr>
          <p:cNvCxnSpPr>
            <a:cxnSpLocks/>
            <a:stCxn id="57" idx="2"/>
            <a:endCxn id="72" idx="6"/>
          </p:cNvCxnSpPr>
          <p:nvPr/>
        </p:nvCxnSpPr>
        <p:spPr>
          <a:xfrm rot="5400000">
            <a:off x="3445921" y="3099152"/>
            <a:ext cx="254641" cy="1459768"/>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18">
            <a:extLst>
              <a:ext uri="{FF2B5EF4-FFF2-40B4-BE49-F238E27FC236}">
                <a16:creationId xmlns:a16="http://schemas.microsoft.com/office/drawing/2014/main" id="{5AD84311-BF31-4CF9-BC12-44F425FECFD5}"/>
              </a:ext>
            </a:extLst>
          </p:cNvPr>
          <p:cNvCxnSpPr>
            <a:cxnSpLocks/>
            <a:stCxn id="56" idx="2"/>
            <a:endCxn id="72" idx="0"/>
          </p:cNvCxnSpPr>
          <p:nvPr/>
        </p:nvCxnSpPr>
        <p:spPr>
          <a:xfrm>
            <a:off x="2780242" y="3345098"/>
            <a:ext cx="1" cy="56008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18">
            <a:extLst>
              <a:ext uri="{FF2B5EF4-FFF2-40B4-BE49-F238E27FC236}">
                <a16:creationId xmlns:a16="http://schemas.microsoft.com/office/drawing/2014/main" id="{86B44169-AD55-47A2-9202-8727342C39C5}"/>
              </a:ext>
            </a:extLst>
          </p:cNvPr>
          <p:cNvCxnSpPr>
            <a:cxnSpLocks/>
            <a:stCxn id="72" idx="4"/>
            <a:endCxn id="58" idx="0"/>
          </p:cNvCxnSpPr>
          <p:nvPr/>
        </p:nvCxnSpPr>
        <p:spPr>
          <a:xfrm flipH="1">
            <a:off x="2780242" y="4007527"/>
            <a:ext cx="1" cy="27641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18">
            <a:extLst>
              <a:ext uri="{FF2B5EF4-FFF2-40B4-BE49-F238E27FC236}">
                <a16:creationId xmlns:a16="http://schemas.microsoft.com/office/drawing/2014/main" id="{F69A3A31-4A91-4D1E-9444-71777643F44A}"/>
              </a:ext>
            </a:extLst>
          </p:cNvPr>
          <p:cNvCxnSpPr>
            <a:cxnSpLocks/>
            <a:stCxn id="58" idx="3"/>
            <a:endCxn id="59" idx="0"/>
          </p:cNvCxnSpPr>
          <p:nvPr/>
        </p:nvCxnSpPr>
        <p:spPr>
          <a:xfrm>
            <a:off x="3841361" y="4567615"/>
            <a:ext cx="463505" cy="330971"/>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7917B01C-E881-4E7E-A5E2-7F5F50A922FF}"/>
              </a:ext>
            </a:extLst>
          </p:cNvPr>
          <p:cNvSpPr/>
          <p:nvPr/>
        </p:nvSpPr>
        <p:spPr>
          <a:xfrm>
            <a:off x="2717128" y="5441255"/>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95" name="Straight Arrow Connector 18">
            <a:extLst>
              <a:ext uri="{FF2B5EF4-FFF2-40B4-BE49-F238E27FC236}">
                <a16:creationId xmlns:a16="http://schemas.microsoft.com/office/drawing/2014/main" id="{466EF604-B031-48A7-8C1A-EF6A6082CC9F}"/>
              </a:ext>
            </a:extLst>
          </p:cNvPr>
          <p:cNvCxnSpPr>
            <a:cxnSpLocks/>
            <a:stCxn id="58" idx="2"/>
            <a:endCxn id="94" idx="0"/>
          </p:cNvCxnSpPr>
          <p:nvPr/>
        </p:nvCxnSpPr>
        <p:spPr>
          <a:xfrm>
            <a:off x="2780242" y="4851292"/>
            <a:ext cx="1" cy="58996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18">
            <a:extLst>
              <a:ext uri="{FF2B5EF4-FFF2-40B4-BE49-F238E27FC236}">
                <a16:creationId xmlns:a16="http://schemas.microsoft.com/office/drawing/2014/main" id="{99A28700-6F96-4D44-A424-D3A9B5182CF1}"/>
              </a:ext>
            </a:extLst>
          </p:cNvPr>
          <p:cNvCxnSpPr>
            <a:cxnSpLocks/>
            <a:stCxn id="59" idx="2"/>
            <a:endCxn id="94" idx="6"/>
          </p:cNvCxnSpPr>
          <p:nvPr/>
        </p:nvCxnSpPr>
        <p:spPr>
          <a:xfrm rot="5400000">
            <a:off x="3448634" y="4636194"/>
            <a:ext cx="250956" cy="1461509"/>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8">
            <a:extLst>
              <a:ext uri="{FF2B5EF4-FFF2-40B4-BE49-F238E27FC236}">
                <a16:creationId xmlns:a16="http://schemas.microsoft.com/office/drawing/2014/main" id="{2EDC0E64-C67D-4FE7-A1A4-82A807F7460B}"/>
              </a:ext>
            </a:extLst>
          </p:cNvPr>
          <p:cNvCxnSpPr>
            <a:cxnSpLocks/>
            <a:stCxn id="94" idx="4"/>
            <a:endCxn id="54" idx="2"/>
          </p:cNvCxnSpPr>
          <p:nvPr/>
        </p:nvCxnSpPr>
        <p:spPr>
          <a:xfrm rot="16200000" flipH="1">
            <a:off x="4065815" y="4258023"/>
            <a:ext cx="290958" cy="2862103"/>
          </a:xfrm>
          <a:prstGeom prst="bentConnector2">
            <a:avLst/>
          </a:prstGeom>
          <a:ln w="38100">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5" name="Straight Arrow Connector 18">
            <a:extLst>
              <a:ext uri="{FF2B5EF4-FFF2-40B4-BE49-F238E27FC236}">
                <a16:creationId xmlns:a16="http://schemas.microsoft.com/office/drawing/2014/main" id="{854CF708-B594-4DB2-9C00-0E9AE3CC1D40}"/>
              </a:ext>
            </a:extLst>
          </p:cNvPr>
          <p:cNvCxnSpPr>
            <a:cxnSpLocks/>
            <a:stCxn id="47" idx="2"/>
            <a:endCxn id="54" idx="6"/>
          </p:cNvCxnSpPr>
          <p:nvPr/>
        </p:nvCxnSpPr>
        <p:spPr>
          <a:xfrm rot="5400000">
            <a:off x="5138592" y="4629181"/>
            <a:ext cx="1835357" cy="575389"/>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79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2000"/>
                                        <p:tgtEl>
                                          <p:spTgt spid="15"/>
                                        </p:tgtEl>
                                        <p:attrNameLst>
                                          <p:attrName>stroke.color</p:attrName>
                                        </p:attrNameLst>
                                      </p:cBhvr>
                                      <p:to>
                                        <p:clrVal>
                                          <a:schemeClr val="accent2"/>
                                        </p:clrVal>
                                      </p:to>
                                    </p:set>
                                    <p:set>
                                      <p:cBhvr>
                                        <p:cTn id="7" dur="2000"/>
                                        <p:tgtEl>
                                          <p:spTgt spid="15"/>
                                        </p:tgtEl>
                                        <p:attrNameLst>
                                          <p:attrName>stroke.on</p:attrName>
                                        </p:attrNameLst>
                                      </p:cBhvr>
                                      <p:to>
                                        <p:strVal val="true"/>
                                      </p:to>
                                    </p:set>
                                  </p:childTnLst>
                                </p:cTn>
                              </p:par>
                            </p:childTnLst>
                          </p:cTn>
                        </p:par>
                        <p:par>
                          <p:cTn id="8" fill="hold">
                            <p:stCondLst>
                              <p:cond delay="2000"/>
                            </p:stCondLst>
                            <p:childTnLst>
                              <p:par>
                                <p:cTn id="9" presetID="3" presetClass="emph" presetSubtype="1" repeatCount="indefinite" nodeType="afterEffect">
                                  <p:stCondLst>
                                    <p:cond delay="0"/>
                                  </p:stCondLst>
                                  <p:endCondLst>
                                    <p:cond evt="onNext" delay="0">
                                      <p:tgtEl>
                                        <p:sldTgt/>
                                      </p:tgtEl>
                                    </p:cond>
                                  </p:endCondLst>
                                  <p:childTnLst>
                                    <p:set>
                                      <p:cBhvr override="childStyle">
                                        <p:cTn id="10" dur="indefinite"/>
                                        <p:tgtEl>
                                          <p:spTgt spid="22">
                                            <p:txEl>
                                              <p:pRg st="0" end="0"/>
                                            </p:txEl>
                                          </p:spTgt>
                                        </p:tgtEl>
                                        <p:attrNameLst>
                                          <p:attrName>style.color</p:attrName>
                                        </p:attrNameLst>
                                      </p:cBhvr>
                                      <p:to>
                                        <p:clrVal>
                                          <a:schemeClr val="accent2"/>
                                        </p:clrVal>
                                      </p:to>
                                    </p:set>
                                  </p:childTnLst>
                                </p:cTn>
                              </p:par>
                            </p:childTnLst>
                          </p:cTn>
                        </p:par>
                      </p:childTnLst>
                    </p:cTn>
                  </p:par>
                  <p:par>
                    <p:cTn id="11" fill="hold">
                      <p:stCondLst>
                        <p:cond delay="indefinite"/>
                      </p:stCondLst>
                      <p:childTnLst>
                        <p:par>
                          <p:cTn id="12" fill="hold">
                            <p:stCondLst>
                              <p:cond delay="0"/>
                            </p:stCondLst>
                            <p:childTnLst>
                              <p:par>
                                <p:cTn id="13" presetID="7" presetClass="emph" presetSubtype="1" repeatCount="indefinite" nodeType="clickEffect">
                                  <p:stCondLst>
                                    <p:cond delay="0"/>
                                  </p:stCondLst>
                                  <p:endCondLst>
                                    <p:cond evt="onNext" delay="0">
                                      <p:tgtEl>
                                        <p:sldTgt/>
                                      </p:tgtEl>
                                    </p:cond>
                                  </p:endCondLst>
                                  <p:childTnLst>
                                    <p:set>
                                      <p:cBhvr>
                                        <p:cTn id="14" dur="indefinite"/>
                                        <p:tgtEl>
                                          <p:spTgt spid="17"/>
                                        </p:tgtEl>
                                        <p:attrNameLst>
                                          <p:attrName>stroke.color</p:attrName>
                                        </p:attrNameLst>
                                      </p:cBhvr>
                                      <p:to>
                                        <p:clrVal>
                                          <a:schemeClr val="accent2"/>
                                        </p:clrVal>
                                      </p:to>
                                    </p:set>
                                    <p:set>
                                      <p:cBhvr>
                                        <p:cTn id="15" dur="indefinite"/>
                                        <p:tgtEl>
                                          <p:spTgt spid="17"/>
                                        </p:tgtEl>
                                        <p:attrNameLst>
                                          <p:attrName>stroke.on</p:attrName>
                                        </p:attrNameLst>
                                      </p:cBhvr>
                                      <p:to>
                                        <p:strVal val="true"/>
                                      </p:to>
                                    </p:set>
                                  </p:childTnLst>
                                </p:cTn>
                              </p:par>
                              <p:par>
                                <p:cTn id="16" presetID="3" presetClass="emph" presetSubtype="1" repeatCount="indefinite" nodeType="withEffect">
                                  <p:stCondLst>
                                    <p:cond delay="100"/>
                                  </p:stCondLst>
                                  <p:endCondLst>
                                    <p:cond evt="onNext" delay="0">
                                      <p:tgtEl>
                                        <p:sldTgt/>
                                      </p:tgtEl>
                                    </p:cond>
                                  </p:endCondLst>
                                  <p:childTnLst>
                                    <p:set>
                                      <p:cBhvr override="childStyle">
                                        <p:cTn id="17" dur="indefinite"/>
                                        <p:tgtEl>
                                          <p:spTgt spid="19">
                                            <p:txEl>
                                              <p:pRg st="0" end="0"/>
                                            </p:txEl>
                                          </p:spTgt>
                                        </p:tgtEl>
                                        <p:attrNameLst>
                                          <p:attrName>style.color</p:attrName>
                                        </p:attrNameLst>
                                      </p:cBhvr>
                                      <p:to>
                                        <p:clrVal>
                                          <a:schemeClr val="accent2"/>
                                        </p:clrVal>
                                      </p:to>
                                    </p:set>
                                  </p:childTnLst>
                                </p:cTn>
                              </p:par>
                            </p:childTnLst>
                          </p:cTn>
                        </p:par>
                      </p:childTnLst>
                    </p:cTn>
                  </p:par>
                  <p:par>
                    <p:cTn id="18" fill="hold">
                      <p:stCondLst>
                        <p:cond delay="indefinite"/>
                      </p:stCondLst>
                      <p:childTnLst>
                        <p:par>
                          <p:cTn id="19" fill="hold">
                            <p:stCondLst>
                              <p:cond delay="0"/>
                            </p:stCondLst>
                            <p:childTnLst>
                              <p:par>
                                <p:cTn id="20" presetID="7" presetClass="emph" presetSubtype="1" nodeType="clickEffect">
                                  <p:stCondLst>
                                    <p:cond delay="0"/>
                                  </p:stCondLst>
                                  <p:endCondLst>
                                    <p:cond evt="onNext" delay="0">
                                      <p:tgtEl>
                                        <p:sldTgt/>
                                      </p:tgtEl>
                                    </p:cond>
                                  </p:endCondLst>
                                  <p:childTnLst>
                                    <p:set>
                                      <p:cBhvr>
                                        <p:cTn id="21" dur="indefinite"/>
                                        <p:tgtEl>
                                          <p:spTgt spid="18"/>
                                        </p:tgtEl>
                                        <p:attrNameLst>
                                          <p:attrName>stroke.color</p:attrName>
                                        </p:attrNameLst>
                                      </p:cBhvr>
                                      <p:to>
                                        <p:clrVal>
                                          <a:srgbClr val="ED7D31"/>
                                        </p:clrVal>
                                      </p:to>
                                    </p:set>
                                    <p:set>
                                      <p:cBhvr>
                                        <p:cTn id="22" dur="indefinite"/>
                                        <p:tgtEl>
                                          <p:spTgt spid="18"/>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1" grpId="0" nodeType="clickEffect">
                                  <p:stCondLst>
                                    <p:cond delay="0"/>
                                  </p:stCondLst>
                                  <p:endCondLst>
                                    <p:cond evt="onNext" delay="0">
                                      <p:tgtEl>
                                        <p:sldTgt/>
                                      </p:tgtEl>
                                    </p:cond>
                                  </p:endCondLst>
                                  <p:childTnLst>
                                    <p:set>
                                      <p:cBhvr override="childStyle">
                                        <p:cTn id="26" dur="indefinite"/>
                                        <p:tgtEl>
                                          <p:spTgt spid="22">
                                            <p:txEl>
                                              <p:pRg st="0" end="0"/>
                                            </p:txEl>
                                          </p:spTgt>
                                        </p:tgtEl>
                                        <p:attrNameLst>
                                          <p:attrName>style.color</p:attrName>
                                        </p:attrNameLst>
                                      </p:cBhvr>
                                      <p:to>
                                        <p:clrVal>
                                          <a:schemeClr val="accent2"/>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endCondLst>
                                    <p:cond evt="onNext" delay="0">
                                      <p:tgtEl>
                                        <p:sldTgt/>
                                      </p:tgtEl>
                                    </p:cond>
                                  </p:endCondLst>
                                  <p:childTnLst>
                                    <p:set>
                                      <p:cBhvr>
                                        <p:cTn id="30" dur="indefinite"/>
                                        <p:tgtEl>
                                          <p:spTgt spid="16"/>
                                        </p:tgtEl>
                                        <p:attrNameLst>
                                          <p:attrName>stroke.color</p:attrName>
                                        </p:attrNameLst>
                                      </p:cBhvr>
                                      <p:to>
                                        <p:clrVal>
                                          <a:schemeClr val="accent2"/>
                                        </p:clrVal>
                                      </p:to>
                                    </p:set>
                                    <p:set>
                                      <p:cBhvr>
                                        <p:cTn id="31" dur="indefinite"/>
                                        <p:tgtEl>
                                          <p:spTgt spid="16"/>
                                        </p:tgtEl>
                                        <p:attrNameLst>
                                          <p:attrName>stroke.on</p:attrName>
                                        </p:attrNameLst>
                                      </p:cBhvr>
                                      <p:to>
                                        <p:strVal val="true"/>
                                      </p:to>
                                    </p:set>
                                  </p:childTnLst>
                                </p:cTn>
                              </p:par>
                              <p:par>
                                <p:cTn id="32" presetID="3" presetClass="emph" presetSubtype="1" grpId="0" nodeType="withEffect">
                                  <p:stCondLst>
                                    <p:cond delay="0"/>
                                  </p:stCondLst>
                                  <p:endCondLst>
                                    <p:cond evt="onNext" delay="0">
                                      <p:tgtEl>
                                        <p:sldTgt/>
                                      </p:tgtEl>
                                    </p:cond>
                                  </p:endCondLst>
                                  <p:childTnLst>
                                    <p:set>
                                      <p:cBhvr override="childStyle">
                                        <p:cTn id="33" dur="indefinite"/>
                                        <p:tgtEl>
                                          <p:spTgt spid="20"/>
                                        </p:tgtEl>
                                        <p:attrNameLst>
                                          <p:attrName>style.color</p:attrName>
                                        </p:attrNameLst>
                                      </p:cBhvr>
                                      <p:to>
                                        <p:clrVal>
                                          <a:schemeClr val="accent2"/>
                                        </p:clrVal>
                                      </p:to>
                                    </p:set>
                                  </p:childTnLst>
                                </p:cTn>
                              </p:par>
                            </p:childTnLst>
                          </p:cTn>
                        </p:par>
                      </p:childTnLst>
                    </p:cTn>
                  </p:par>
                  <p:par>
                    <p:cTn id="34" fill="hold">
                      <p:stCondLst>
                        <p:cond delay="indefinite"/>
                      </p:stCondLst>
                      <p:childTnLst>
                        <p:par>
                          <p:cTn id="35" fill="hold">
                            <p:stCondLst>
                              <p:cond delay="0"/>
                            </p:stCondLst>
                            <p:childTnLst>
                              <p:par>
                                <p:cTn id="36" presetID="7" presetClass="emph" presetSubtype="1" repeatCount="indefinite" nodeType="clickEffect">
                                  <p:stCondLst>
                                    <p:cond delay="0"/>
                                  </p:stCondLst>
                                  <p:endCondLst>
                                    <p:cond evt="onNext" delay="0">
                                      <p:tgtEl>
                                        <p:sldTgt/>
                                      </p:tgtEl>
                                    </p:cond>
                                  </p:endCondLst>
                                  <p:childTnLst>
                                    <p:set>
                                      <p:cBhvr>
                                        <p:cTn id="37" dur="indefinite"/>
                                        <p:tgtEl>
                                          <p:spTgt spid="41"/>
                                        </p:tgtEl>
                                        <p:attrNameLst>
                                          <p:attrName>stroke.color</p:attrName>
                                        </p:attrNameLst>
                                      </p:cBhvr>
                                      <p:to>
                                        <p:clrVal>
                                          <a:schemeClr val="accent2"/>
                                        </p:clrVal>
                                      </p:to>
                                    </p:set>
                                    <p:set>
                                      <p:cBhvr>
                                        <p:cTn id="38" dur="indefinite"/>
                                        <p:tgtEl>
                                          <p:spTgt spid="41"/>
                                        </p:tgtEl>
                                        <p:attrNameLst>
                                          <p:attrName>stroke.on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7" presetClass="emph" presetSubtype="1" repeatCount="indefinite" nodeType="clickEffect">
                                  <p:stCondLst>
                                    <p:cond delay="0"/>
                                  </p:stCondLst>
                                  <p:endCondLst>
                                    <p:cond evt="onNext" delay="0">
                                      <p:tgtEl>
                                        <p:sldTgt/>
                                      </p:tgtEl>
                                    </p:cond>
                                  </p:endCondLst>
                                  <p:childTnLst>
                                    <p:set>
                                      <p:cBhvr>
                                        <p:cTn id="42" dur="indefinite"/>
                                        <p:tgtEl>
                                          <p:spTgt spid="48"/>
                                        </p:tgtEl>
                                        <p:attrNameLst>
                                          <p:attrName>stroke.color</p:attrName>
                                        </p:attrNameLst>
                                      </p:cBhvr>
                                      <p:to>
                                        <p:clrVal>
                                          <a:schemeClr val="accent2"/>
                                        </p:clrVal>
                                      </p:to>
                                    </p:set>
                                    <p:set>
                                      <p:cBhvr>
                                        <p:cTn id="43" dur="indefinite"/>
                                        <p:tgtEl>
                                          <p:spTgt spid="48"/>
                                        </p:tgtEl>
                                        <p:attrNameLst>
                                          <p:attrName>stroke.on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7" presetClass="emph" presetSubtype="1" repeatCount="indefinite" nodeType="clickEffect">
                                  <p:stCondLst>
                                    <p:cond delay="0"/>
                                  </p:stCondLst>
                                  <p:endCondLst>
                                    <p:cond evt="onNext" delay="0">
                                      <p:tgtEl>
                                        <p:sldTgt/>
                                      </p:tgtEl>
                                    </p:cond>
                                  </p:endCondLst>
                                  <p:childTnLst>
                                    <p:set>
                                      <p:cBhvr>
                                        <p:cTn id="47" dur="indefinite"/>
                                        <p:tgtEl>
                                          <p:spTgt spid="51"/>
                                        </p:tgtEl>
                                        <p:attrNameLst>
                                          <p:attrName>stroke.color</p:attrName>
                                        </p:attrNameLst>
                                      </p:cBhvr>
                                      <p:to>
                                        <p:clrVal>
                                          <a:schemeClr val="accent2"/>
                                        </p:clrVal>
                                      </p:to>
                                    </p:set>
                                    <p:set>
                                      <p:cBhvr>
                                        <p:cTn id="48" dur="indefinite"/>
                                        <p:tgtEl>
                                          <p:spTgt spid="51"/>
                                        </p:tgtEl>
                                        <p:attrNameLst>
                                          <p:attrName>stroke.on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7" presetClass="emph" presetSubtype="1" repeatCount="indefinite" nodeType="clickEffect">
                                  <p:stCondLst>
                                    <p:cond delay="0"/>
                                  </p:stCondLst>
                                  <p:endCondLst>
                                    <p:cond evt="onNext" delay="0">
                                      <p:tgtEl>
                                        <p:sldTgt/>
                                      </p:tgtEl>
                                    </p:cond>
                                  </p:endCondLst>
                                  <p:childTnLst>
                                    <p:set>
                                      <p:cBhvr>
                                        <p:cTn id="52" dur="indefinite"/>
                                        <p:tgtEl>
                                          <p:spTgt spid="74"/>
                                        </p:tgtEl>
                                        <p:attrNameLst>
                                          <p:attrName>stroke.color</p:attrName>
                                        </p:attrNameLst>
                                      </p:cBhvr>
                                      <p:to>
                                        <p:clrVal>
                                          <a:schemeClr val="accent2"/>
                                        </p:clrVal>
                                      </p:to>
                                    </p:set>
                                    <p:set>
                                      <p:cBhvr>
                                        <p:cTn id="53" dur="indefinite"/>
                                        <p:tgtEl>
                                          <p:spTgt spid="74"/>
                                        </p:tgtEl>
                                        <p:attrNameLst>
                                          <p:attrName>stroke.on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7" presetClass="emph" presetSubtype="1" repeatCount="indefinite" nodeType="clickEffect">
                                  <p:stCondLst>
                                    <p:cond delay="0"/>
                                  </p:stCondLst>
                                  <p:endCondLst>
                                    <p:cond evt="onNext" delay="0">
                                      <p:tgtEl>
                                        <p:sldTgt/>
                                      </p:tgtEl>
                                    </p:cond>
                                  </p:endCondLst>
                                  <p:childTnLst>
                                    <p:set>
                                      <p:cBhvr>
                                        <p:cTn id="57" dur="indefinite"/>
                                        <p:tgtEl>
                                          <p:spTgt spid="77"/>
                                        </p:tgtEl>
                                        <p:attrNameLst>
                                          <p:attrName>stroke.color</p:attrName>
                                        </p:attrNameLst>
                                      </p:cBhvr>
                                      <p:to>
                                        <p:clrVal>
                                          <a:schemeClr val="accent2"/>
                                        </p:clrVal>
                                      </p:to>
                                    </p:set>
                                    <p:set>
                                      <p:cBhvr>
                                        <p:cTn id="58" dur="indefinite"/>
                                        <p:tgtEl>
                                          <p:spTgt spid="77"/>
                                        </p:tgtEl>
                                        <p:attrNameLst>
                                          <p:attrName>stroke.on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7" presetClass="emph" presetSubtype="1" repeatCount="indefinite" nodeType="clickEffect">
                                  <p:stCondLst>
                                    <p:cond delay="0"/>
                                  </p:stCondLst>
                                  <p:endCondLst>
                                    <p:cond evt="onNext" delay="0">
                                      <p:tgtEl>
                                        <p:sldTgt/>
                                      </p:tgtEl>
                                    </p:cond>
                                  </p:endCondLst>
                                  <p:childTnLst>
                                    <p:set>
                                      <p:cBhvr>
                                        <p:cTn id="62" dur="indefinite"/>
                                        <p:tgtEl>
                                          <p:spTgt spid="80"/>
                                        </p:tgtEl>
                                        <p:attrNameLst>
                                          <p:attrName>stroke.color</p:attrName>
                                        </p:attrNameLst>
                                      </p:cBhvr>
                                      <p:to>
                                        <p:clrVal>
                                          <a:schemeClr val="accent2"/>
                                        </p:clrVal>
                                      </p:to>
                                    </p:set>
                                    <p:set>
                                      <p:cBhvr>
                                        <p:cTn id="63" dur="indefinite"/>
                                        <p:tgtEl>
                                          <p:spTgt spid="80"/>
                                        </p:tgtEl>
                                        <p:attrNameLst>
                                          <p:attrName>stroke.on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7" presetClass="emph" presetSubtype="1" repeatCount="indefinite" nodeType="clickEffect">
                                  <p:stCondLst>
                                    <p:cond delay="0"/>
                                  </p:stCondLst>
                                  <p:endCondLst>
                                    <p:cond evt="onNext" delay="0">
                                      <p:tgtEl>
                                        <p:sldTgt/>
                                      </p:tgtEl>
                                    </p:cond>
                                  </p:endCondLst>
                                  <p:childTnLst>
                                    <p:set>
                                      <p:cBhvr>
                                        <p:cTn id="67" dur="indefinite"/>
                                        <p:tgtEl>
                                          <p:spTgt spid="83"/>
                                        </p:tgtEl>
                                        <p:attrNameLst>
                                          <p:attrName>stroke.color</p:attrName>
                                        </p:attrNameLst>
                                      </p:cBhvr>
                                      <p:to>
                                        <p:clrVal>
                                          <a:schemeClr val="accent2"/>
                                        </p:clrVal>
                                      </p:to>
                                    </p:set>
                                    <p:set>
                                      <p:cBhvr>
                                        <p:cTn id="68" dur="indefinite"/>
                                        <p:tgtEl>
                                          <p:spTgt spid="83"/>
                                        </p:tgtEl>
                                        <p:attrNameLst>
                                          <p:attrName>stroke.on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7" presetClass="emph" presetSubtype="1" repeatCount="indefinite" nodeType="clickEffect">
                                  <p:stCondLst>
                                    <p:cond delay="0"/>
                                  </p:stCondLst>
                                  <p:endCondLst>
                                    <p:cond evt="onNext" delay="0">
                                      <p:tgtEl>
                                        <p:sldTgt/>
                                      </p:tgtEl>
                                    </p:cond>
                                  </p:endCondLst>
                                  <p:childTnLst>
                                    <p:set>
                                      <p:cBhvr>
                                        <p:cTn id="72" dur="indefinite"/>
                                        <p:tgtEl>
                                          <p:spTgt spid="86"/>
                                        </p:tgtEl>
                                        <p:attrNameLst>
                                          <p:attrName>stroke.color</p:attrName>
                                        </p:attrNameLst>
                                      </p:cBhvr>
                                      <p:to>
                                        <p:clrVal>
                                          <a:schemeClr val="accent2"/>
                                        </p:clrVal>
                                      </p:to>
                                    </p:set>
                                    <p:set>
                                      <p:cBhvr>
                                        <p:cTn id="73" dur="indefinite"/>
                                        <p:tgtEl>
                                          <p:spTgt spid="86"/>
                                        </p:tgtEl>
                                        <p:attrNameLst>
                                          <p:attrName>stroke.on</p:attrName>
                                        </p:attrNameLst>
                                      </p:cBhvr>
                                      <p:to>
                                        <p:strVal val="true"/>
                                      </p:to>
                                    </p:set>
                                  </p:childTnLst>
                                </p:cTn>
                              </p:par>
                            </p:childTnLst>
                          </p:cTn>
                        </p:par>
                      </p:childTnLst>
                    </p:cTn>
                  </p:par>
                  <p:par>
                    <p:cTn id="74" fill="hold">
                      <p:stCondLst>
                        <p:cond delay="indefinite"/>
                      </p:stCondLst>
                      <p:childTnLst>
                        <p:par>
                          <p:cTn id="75" fill="hold">
                            <p:stCondLst>
                              <p:cond delay="0"/>
                            </p:stCondLst>
                            <p:childTnLst>
                              <p:par>
                                <p:cTn id="76" presetID="7" presetClass="emph" presetSubtype="1" repeatCount="indefinite" nodeType="clickEffect">
                                  <p:stCondLst>
                                    <p:cond delay="0"/>
                                  </p:stCondLst>
                                  <p:endCondLst>
                                    <p:cond evt="onNext" delay="0">
                                      <p:tgtEl>
                                        <p:sldTgt/>
                                      </p:tgtEl>
                                    </p:cond>
                                  </p:endCondLst>
                                  <p:childTnLst>
                                    <p:set>
                                      <p:cBhvr>
                                        <p:cTn id="77" dur="indefinite"/>
                                        <p:tgtEl>
                                          <p:spTgt spid="89"/>
                                        </p:tgtEl>
                                        <p:attrNameLst>
                                          <p:attrName>stroke.color</p:attrName>
                                        </p:attrNameLst>
                                      </p:cBhvr>
                                      <p:to>
                                        <p:clrVal>
                                          <a:schemeClr val="accent2"/>
                                        </p:clrVal>
                                      </p:to>
                                    </p:set>
                                    <p:set>
                                      <p:cBhvr>
                                        <p:cTn id="78" dur="indefinite"/>
                                        <p:tgtEl>
                                          <p:spTgt spid="89"/>
                                        </p:tgtEl>
                                        <p:attrNameLst>
                                          <p:attrName>stroke.on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7" presetClass="emph" presetSubtype="1" repeatCount="indefinite" nodeType="clickEffect">
                                  <p:stCondLst>
                                    <p:cond delay="0"/>
                                  </p:stCondLst>
                                  <p:endCondLst>
                                    <p:cond evt="onNext" delay="0">
                                      <p:tgtEl>
                                        <p:sldTgt/>
                                      </p:tgtEl>
                                    </p:cond>
                                  </p:endCondLst>
                                  <p:childTnLst>
                                    <p:set>
                                      <p:cBhvr>
                                        <p:cTn id="82" dur="indefinite"/>
                                        <p:tgtEl>
                                          <p:spTgt spid="95"/>
                                        </p:tgtEl>
                                        <p:attrNameLst>
                                          <p:attrName>stroke.color</p:attrName>
                                        </p:attrNameLst>
                                      </p:cBhvr>
                                      <p:to>
                                        <p:clrVal>
                                          <a:schemeClr val="accent2"/>
                                        </p:clrVal>
                                      </p:to>
                                    </p:set>
                                    <p:set>
                                      <p:cBhvr>
                                        <p:cTn id="83" dur="indefinite"/>
                                        <p:tgtEl>
                                          <p:spTgt spid="95"/>
                                        </p:tgtEl>
                                        <p:attrNameLst>
                                          <p:attrName>stroke.on</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7" presetClass="emph" presetSubtype="1" repeatCount="indefinite" nodeType="clickEffect">
                                  <p:stCondLst>
                                    <p:cond delay="0"/>
                                  </p:stCondLst>
                                  <p:endCondLst>
                                    <p:cond evt="onNext" delay="0">
                                      <p:tgtEl>
                                        <p:sldTgt/>
                                      </p:tgtEl>
                                    </p:cond>
                                  </p:endCondLst>
                                  <p:childTnLst>
                                    <p:set>
                                      <p:cBhvr>
                                        <p:cTn id="87" dur="indefinite"/>
                                        <p:tgtEl>
                                          <p:spTgt spid="98"/>
                                        </p:tgtEl>
                                        <p:attrNameLst>
                                          <p:attrName>stroke.color</p:attrName>
                                        </p:attrNameLst>
                                      </p:cBhvr>
                                      <p:to>
                                        <p:clrVal>
                                          <a:schemeClr val="accent2"/>
                                        </p:clrVal>
                                      </p:to>
                                    </p:set>
                                    <p:set>
                                      <p:cBhvr>
                                        <p:cTn id="88" dur="indefinite"/>
                                        <p:tgtEl>
                                          <p:spTgt spid="98"/>
                                        </p:tgtEl>
                                        <p:attrNameLst>
                                          <p:attrName>stroke.on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7" presetClass="emph" presetSubtype="1" repeatCount="indefinite" nodeType="clickEffect">
                                  <p:stCondLst>
                                    <p:cond delay="0"/>
                                  </p:stCondLst>
                                  <p:endCondLst>
                                    <p:cond evt="onNext" delay="0">
                                      <p:tgtEl>
                                        <p:sldTgt/>
                                      </p:tgtEl>
                                    </p:cond>
                                  </p:endCondLst>
                                  <p:childTnLst>
                                    <p:set>
                                      <p:cBhvr>
                                        <p:cTn id="92" dur="indefinite"/>
                                        <p:tgtEl>
                                          <p:spTgt spid="101"/>
                                        </p:tgtEl>
                                        <p:attrNameLst>
                                          <p:attrName>stroke.color</p:attrName>
                                        </p:attrNameLst>
                                      </p:cBhvr>
                                      <p:to>
                                        <p:clrVal>
                                          <a:schemeClr val="accent2"/>
                                        </p:clrVal>
                                      </p:to>
                                    </p:set>
                                    <p:set>
                                      <p:cBhvr>
                                        <p:cTn id="93" dur="indefinite"/>
                                        <p:tgtEl>
                                          <p:spTgt spid="101"/>
                                        </p:tgtEl>
                                        <p:attrNameLst>
                                          <p:attrName>stroke.on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7" presetClass="emph" presetSubtype="1" repeatCount="indefinite" nodeType="clickEffect">
                                  <p:stCondLst>
                                    <p:cond delay="0"/>
                                  </p:stCondLst>
                                  <p:endCondLst>
                                    <p:cond evt="onNext" delay="0">
                                      <p:tgtEl>
                                        <p:sldTgt/>
                                      </p:tgtEl>
                                    </p:cond>
                                  </p:endCondLst>
                                  <p:childTnLst>
                                    <p:set>
                                      <p:cBhvr>
                                        <p:cTn id="97" dur="indefinite"/>
                                        <p:tgtEl>
                                          <p:spTgt spid="105"/>
                                        </p:tgtEl>
                                        <p:attrNameLst>
                                          <p:attrName>stroke.color</p:attrName>
                                        </p:attrNameLst>
                                      </p:cBhvr>
                                      <p:to>
                                        <p:clrVal>
                                          <a:schemeClr val="accent2"/>
                                        </p:clrVal>
                                      </p:to>
                                    </p:set>
                                    <p:set>
                                      <p:cBhvr>
                                        <p:cTn id="98" dur="indefinite"/>
                                        <p:tgtEl>
                                          <p:spTgt spid="10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eparation 12">
            <a:extLst>
              <a:ext uri="{FF2B5EF4-FFF2-40B4-BE49-F238E27FC236}">
                <a16:creationId xmlns:a16="http://schemas.microsoft.com/office/drawing/2014/main" id="{E15566C7-0E74-4207-870E-07F307C1CB0C}"/>
              </a:ext>
            </a:extLst>
          </p:cNvPr>
          <p:cNvSpPr/>
          <p:nvPr/>
        </p:nvSpPr>
        <p:spPr>
          <a:xfrm>
            <a:off x="268505" y="580802"/>
            <a:ext cx="1870780" cy="356884"/>
          </a:xfrm>
          <a:prstGeom prst="flowChartPreparation">
            <a:avLst/>
          </a:prstGeom>
          <a:solidFill>
            <a:srgbClr val="FFE6CC"/>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00000"/>
              </a:solidFill>
            </a:endParaRPr>
          </a:p>
        </p:txBody>
      </p:sp>
      <p:cxnSp>
        <p:nvCxnSpPr>
          <p:cNvPr id="15" name="Straight Arrow Connector 14">
            <a:extLst>
              <a:ext uri="{FF2B5EF4-FFF2-40B4-BE49-F238E27FC236}">
                <a16:creationId xmlns:a16="http://schemas.microsoft.com/office/drawing/2014/main" id="{494D7C2B-D40A-4655-BF27-BC25FD503A9A}"/>
              </a:ext>
            </a:extLst>
          </p:cNvPr>
          <p:cNvCxnSpPr>
            <a:cxnSpLocks/>
            <a:endCxn id="13" idx="0"/>
          </p:cNvCxnSpPr>
          <p:nvPr/>
        </p:nvCxnSpPr>
        <p:spPr>
          <a:xfrm>
            <a:off x="1203895" y="228706"/>
            <a:ext cx="0" cy="352096"/>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61C5DDF-B804-40EF-9838-138EB79487AD}"/>
              </a:ext>
            </a:extLst>
          </p:cNvPr>
          <p:cNvCxnSpPr>
            <a:cxnSpLocks/>
          </p:cNvCxnSpPr>
          <p:nvPr/>
        </p:nvCxnSpPr>
        <p:spPr>
          <a:xfrm>
            <a:off x="815032" y="937686"/>
            <a:ext cx="0" cy="5510376"/>
          </a:xfrm>
          <a:prstGeom prst="straightConnector1">
            <a:avLst/>
          </a:prstGeom>
          <a:ln w="38100">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7" name="Straight Arrow Connector 18">
            <a:extLst>
              <a:ext uri="{FF2B5EF4-FFF2-40B4-BE49-F238E27FC236}">
                <a16:creationId xmlns:a16="http://schemas.microsoft.com/office/drawing/2014/main" id="{698C8156-0E24-4F1E-B9FB-7B26E960B50F}"/>
              </a:ext>
            </a:extLst>
          </p:cNvPr>
          <p:cNvCxnSpPr>
            <a:cxnSpLocks/>
            <a:stCxn id="13" idx="3"/>
            <a:endCxn id="37" idx="0"/>
          </p:cNvCxnSpPr>
          <p:nvPr/>
        </p:nvCxnSpPr>
        <p:spPr>
          <a:xfrm>
            <a:off x="2139285" y="759244"/>
            <a:ext cx="2441942" cy="443187"/>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8">
            <a:extLst>
              <a:ext uri="{FF2B5EF4-FFF2-40B4-BE49-F238E27FC236}">
                <a16:creationId xmlns:a16="http://schemas.microsoft.com/office/drawing/2014/main" id="{46402E9F-FA36-4D7F-AD9E-454F5A55118A}"/>
              </a:ext>
            </a:extLst>
          </p:cNvPr>
          <p:cNvCxnSpPr>
            <a:cxnSpLocks/>
            <a:stCxn id="54" idx="4"/>
            <a:endCxn id="13" idx="2"/>
          </p:cNvCxnSpPr>
          <p:nvPr/>
        </p:nvCxnSpPr>
        <p:spPr>
          <a:xfrm rot="5400000" flipH="1">
            <a:off x="980659" y="1160922"/>
            <a:ext cx="4948038" cy="4501566"/>
          </a:xfrm>
          <a:prstGeom prst="bentConnector3">
            <a:avLst>
              <a:gd name="adj1" fmla="val -7117"/>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75E5258-1FF7-4145-A1D5-0B1A0804B4DA}"/>
              </a:ext>
            </a:extLst>
          </p:cNvPr>
          <p:cNvSpPr txBox="1"/>
          <p:nvPr/>
        </p:nvSpPr>
        <p:spPr>
          <a:xfrm>
            <a:off x="2336769" y="470012"/>
            <a:ext cx="983079" cy="338554"/>
          </a:xfrm>
          <a:prstGeom prst="rect">
            <a:avLst/>
          </a:prstGeom>
          <a:noFill/>
        </p:spPr>
        <p:txBody>
          <a:bodyPr wrap="square" rtlCol="0">
            <a:spAutoFit/>
          </a:bodyPr>
          <a:lstStyle/>
          <a:p>
            <a:r>
              <a:rPr lang="en-US" sz="1600" dirty="0">
                <a:solidFill>
                  <a:srgbClr val="000000"/>
                </a:solidFill>
              </a:rPr>
              <a:t>Next</a:t>
            </a:r>
          </a:p>
        </p:txBody>
      </p:sp>
      <p:sp>
        <p:nvSpPr>
          <p:cNvPr id="20" name="TextBox 19">
            <a:extLst>
              <a:ext uri="{FF2B5EF4-FFF2-40B4-BE49-F238E27FC236}">
                <a16:creationId xmlns:a16="http://schemas.microsoft.com/office/drawing/2014/main" id="{45D3B39F-AC83-4837-9FE1-16B182A288D6}"/>
              </a:ext>
            </a:extLst>
          </p:cNvPr>
          <p:cNvSpPr txBox="1"/>
          <p:nvPr/>
        </p:nvSpPr>
        <p:spPr>
          <a:xfrm>
            <a:off x="73106" y="1081500"/>
            <a:ext cx="742183" cy="338554"/>
          </a:xfrm>
          <a:prstGeom prst="rect">
            <a:avLst/>
          </a:prstGeom>
          <a:noFill/>
        </p:spPr>
        <p:txBody>
          <a:bodyPr wrap="square" rtlCol="0">
            <a:spAutoFit/>
          </a:bodyPr>
          <a:lstStyle/>
          <a:p>
            <a:r>
              <a:rPr lang="en-US" sz="1600" dirty="0">
                <a:solidFill>
                  <a:srgbClr val="000000"/>
                </a:solidFill>
              </a:rPr>
              <a:t>Done</a:t>
            </a:r>
          </a:p>
        </p:txBody>
      </p:sp>
      <p:sp>
        <p:nvSpPr>
          <p:cNvPr id="22" name="TextBox 21">
            <a:extLst>
              <a:ext uri="{FF2B5EF4-FFF2-40B4-BE49-F238E27FC236}">
                <a16:creationId xmlns:a16="http://schemas.microsoft.com/office/drawing/2014/main" id="{708DA9C5-1838-43FA-A7FB-17C29DAC7B55}"/>
              </a:ext>
            </a:extLst>
          </p:cNvPr>
          <p:cNvSpPr txBox="1"/>
          <p:nvPr/>
        </p:nvSpPr>
        <p:spPr>
          <a:xfrm>
            <a:off x="504844" y="606177"/>
            <a:ext cx="1398102" cy="307777"/>
          </a:xfrm>
          <a:prstGeom prst="rect">
            <a:avLst/>
          </a:prstGeom>
          <a:noFill/>
        </p:spPr>
        <p:txBody>
          <a:bodyPr wrap="square" rtlCol="0">
            <a:spAutoFit/>
          </a:bodyPr>
          <a:lstStyle/>
          <a:p>
            <a:r>
              <a:rPr lang="en-US" sz="1400" dirty="0">
                <a:solidFill>
                  <a:srgbClr val="000000"/>
                </a:solidFill>
              </a:rPr>
              <a:t>Counter = 1 to 6</a:t>
            </a:r>
          </a:p>
        </p:txBody>
      </p:sp>
      <p:sp>
        <p:nvSpPr>
          <p:cNvPr id="37" name="Rectangle 36">
            <a:extLst>
              <a:ext uri="{FF2B5EF4-FFF2-40B4-BE49-F238E27FC236}">
                <a16:creationId xmlns:a16="http://schemas.microsoft.com/office/drawing/2014/main" id="{198E45DA-BA10-4467-A680-0B40D98086EC}"/>
              </a:ext>
            </a:extLst>
          </p:cNvPr>
          <p:cNvSpPr/>
          <p:nvPr/>
        </p:nvSpPr>
        <p:spPr>
          <a:xfrm>
            <a:off x="3582454" y="1202431"/>
            <a:ext cx="1997546"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Value = List[Counter]</a:t>
            </a:r>
          </a:p>
        </p:txBody>
      </p:sp>
      <p:sp>
        <p:nvSpPr>
          <p:cNvPr id="40" name="Diamond 39">
            <a:extLst>
              <a:ext uri="{FF2B5EF4-FFF2-40B4-BE49-F238E27FC236}">
                <a16:creationId xmlns:a16="http://schemas.microsoft.com/office/drawing/2014/main" id="{1D82AE6D-150E-4C33-98F0-F9D74DB6276C}"/>
              </a:ext>
            </a:extLst>
          </p:cNvPr>
          <p:cNvSpPr/>
          <p:nvPr/>
        </p:nvSpPr>
        <p:spPr>
          <a:xfrm>
            <a:off x="3520108" y="1979533"/>
            <a:ext cx="2122238" cy="567355"/>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Counter = 1</a:t>
            </a:r>
          </a:p>
        </p:txBody>
      </p:sp>
      <p:cxnSp>
        <p:nvCxnSpPr>
          <p:cNvPr id="41" name="Straight Arrow Connector 18">
            <a:extLst>
              <a:ext uri="{FF2B5EF4-FFF2-40B4-BE49-F238E27FC236}">
                <a16:creationId xmlns:a16="http://schemas.microsoft.com/office/drawing/2014/main" id="{36FECEC0-0CF5-42CB-8045-8B0A7F4E47F8}"/>
              </a:ext>
            </a:extLst>
          </p:cNvPr>
          <p:cNvCxnSpPr>
            <a:cxnSpLocks/>
            <a:stCxn id="37" idx="2"/>
            <a:endCxn id="40" idx="0"/>
          </p:cNvCxnSpPr>
          <p:nvPr/>
        </p:nvCxnSpPr>
        <p:spPr>
          <a:xfrm>
            <a:off x="4581227" y="1545315"/>
            <a:ext cx="0" cy="43421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330EC729-C02A-46FA-BD06-FC33DC15A572}"/>
              </a:ext>
            </a:extLst>
          </p:cNvPr>
          <p:cNvSpPr/>
          <p:nvPr/>
        </p:nvSpPr>
        <p:spPr>
          <a:xfrm>
            <a:off x="5765537" y="3086116"/>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Value</a:t>
            </a:r>
          </a:p>
        </p:txBody>
      </p:sp>
      <p:sp>
        <p:nvSpPr>
          <p:cNvPr id="47" name="Rectangle 46">
            <a:extLst>
              <a:ext uri="{FF2B5EF4-FFF2-40B4-BE49-F238E27FC236}">
                <a16:creationId xmlns:a16="http://schemas.microsoft.com/office/drawing/2014/main" id="{7B69C315-F61B-4E67-B76D-E7FC448712E4}"/>
              </a:ext>
            </a:extLst>
          </p:cNvPr>
          <p:cNvSpPr/>
          <p:nvPr/>
        </p:nvSpPr>
        <p:spPr>
          <a:xfrm>
            <a:off x="5765537" y="3656313"/>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Value</a:t>
            </a:r>
          </a:p>
        </p:txBody>
      </p:sp>
      <p:cxnSp>
        <p:nvCxnSpPr>
          <p:cNvPr id="48" name="Straight Arrow Connector 18">
            <a:extLst>
              <a:ext uri="{FF2B5EF4-FFF2-40B4-BE49-F238E27FC236}">
                <a16:creationId xmlns:a16="http://schemas.microsoft.com/office/drawing/2014/main" id="{BB8ECE9C-261E-466A-A9C7-895170320632}"/>
              </a:ext>
            </a:extLst>
          </p:cNvPr>
          <p:cNvCxnSpPr>
            <a:cxnSpLocks/>
            <a:stCxn id="40" idx="3"/>
            <a:endCxn id="46" idx="0"/>
          </p:cNvCxnSpPr>
          <p:nvPr/>
        </p:nvCxnSpPr>
        <p:spPr>
          <a:xfrm>
            <a:off x="5642346" y="2263211"/>
            <a:ext cx="701618" cy="822905"/>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18">
            <a:extLst>
              <a:ext uri="{FF2B5EF4-FFF2-40B4-BE49-F238E27FC236}">
                <a16:creationId xmlns:a16="http://schemas.microsoft.com/office/drawing/2014/main" id="{C133C6AF-707F-4510-B34A-63BF6D7372F7}"/>
              </a:ext>
            </a:extLst>
          </p:cNvPr>
          <p:cNvCxnSpPr>
            <a:cxnSpLocks/>
            <a:stCxn id="46" idx="2"/>
            <a:endCxn id="47" idx="0"/>
          </p:cNvCxnSpPr>
          <p:nvPr/>
        </p:nvCxnSpPr>
        <p:spPr>
          <a:xfrm>
            <a:off x="6343964" y="3429000"/>
            <a:ext cx="0" cy="22731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B16AF4A5-C99F-4EFD-BB99-C1A979BD469E}"/>
              </a:ext>
            </a:extLst>
          </p:cNvPr>
          <p:cNvSpPr/>
          <p:nvPr/>
        </p:nvSpPr>
        <p:spPr>
          <a:xfrm>
            <a:off x="5642346" y="5783383"/>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6" name="Diamond 55">
            <a:extLst>
              <a:ext uri="{FF2B5EF4-FFF2-40B4-BE49-F238E27FC236}">
                <a16:creationId xmlns:a16="http://schemas.microsoft.com/office/drawing/2014/main" id="{4F41DBB2-63A7-408F-B983-3189F600CAD6}"/>
              </a:ext>
            </a:extLst>
          </p:cNvPr>
          <p:cNvSpPr/>
          <p:nvPr/>
        </p:nvSpPr>
        <p:spPr>
          <a:xfrm>
            <a:off x="1719123" y="2777743"/>
            <a:ext cx="2122238" cy="567355"/>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Value &gt; Max</a:t>
            </a:r>
          </a:p>
        </p:txBody>
      </p:sp>
      <p:sp>
        <p:nvSpPr>
          <p:cNvPr id="57" name="Rectangle 56">
            <a:extLst>
              <a:ext uri="{FF2B5EF4-FFF2-40B4-BE49-F238E27FC236}">
                <a16:creationId xmlns:a16="http://schemas.microsoft.com/office/drawing/2014/main" id="{7A5E8D71-DE2C-4AA2-8076-F9DF4CD7CEC2}"/>
              </a:ext>
            </a:extLst>
          </p:cNvPr>
          <p:cNvSpPr/>
          <p:nvPr/>
        </p:nvSpPr>
        <p:spPr>
          <a:xfrm>
            <a:off x="3724698" y="3358832"/>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Value</a:t>
            </a:r>
          </a:p>
        </p:txBody>
      </p:sp>
      <p:sp>
        <p:nvSpPr>
          <p:cNvPr id="58" name="Diamond 57">
            <a:extLst>
              <a:ext uri="{FF2B5EF4-FFF2-40B4-BE49-F238E27FC236}">
                <a16:creationId xmlns:a16="http://schemas.microsoft.com/office/drawing/2014/main" id="{63FD2AE0-B598-4491-8F3F-37710CD56C1F}"/>
              </a:ext>
            </a:extLst>
          </p:cNvPr>
          <p:cNvSpPr/>
          <p:nvPr/>
        </p:nvSpPr>
        <p:spPr>
          <a:xfrm>
            <a:off x="1719123" y="4283937"/>
            <a:ext cx="2122238" cy="567355"/>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Value &lt; Min</a:t>
            </a:r>
          </a:p>
        </p:txBody>
      </p:sp>
      <p:sp>
        <p:nvSpPr>
          <p:cNvPr id="59" name="Rectangle 58">
            <a:extLst>
              <a:ext uri="{FF2B5EF4-FFF2-40B4-BE49-F238E27FC236}">
                <a16:creationId xmlns:a16="http://schemas.microsoft.com/office/drawing/2014/main" id="{693E885F-146E-4547-B8D4-85956A3CDD91}"/>
              </a:ext>
            </a:extLst>
          </p:cNvPr>
          <p:cNvSpPr/>
          <p:nvPr/>
        </p:nvSpPr>
        <p:spPr>
          <a:xfrm>
            <a:off x="3726439" y="4898586"/>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Value</a:t>
            </a:r>
          </a:p>
        </p:txBody>
      </p:sp>
      <p:sp>
        <p:nvSpPr>
          <p:cNvPr id="72" name="Oval 71">
            <a:extLst>
              <a:ext uri="{FF2B5EF4-FFF2-40B4-BE49-F238E27FC236}">
                <a16:creationId xmlns:a16="http://schemas.microsoft.com/office/drawing/2014/main" id="{4D39DEF4-D80E-488C-BA84-952BD69D3BC1}"/>
              </a:ext>
            </a:extLst>
          </p:cNvPr>
          <p:cNvSpPr/>
          <p:nvPr/>
        </p:nvSpPr>
        <p:spPr>
          <a:xfrm>
            <a:off x="2717128" y="3905186"/>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74" name="Straight Arrow Connector 18">
            <a:extLst>
              <a:ext uri="{FF2B5EF4-FFF2-40B4-BE49-F238E27FC236}">
                <a16:creationId xmlns:a16="http://schemas.microsoft.com/office/drawing/2014/main" id="{EB7A9CF1-A687-4771-844E-119EE72F79CA}"/>
              </a:ext>
            </a:extLst>
          </p:cNvPr>
          <p:cNvCxnSpPr>
            <a:cxnSpLocks/>
            <a:stCxn id="40" idx="1"/>
            <a:endCxn id="56" idx="0"/>
          </p:cNvCxnSpPr>
          <p:nvPr/>
        </p:nvCxnSpPr>
        <p:spPr>
          <a:xfrm rot="10800000" flipV="1">
            <a:off x="2780242" y="2263211"/>
            <a:ext cx="739866" cy="514532"/>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18">
            <a:extLst>
              <a:ext uri="{FF2B5EF4-FFF2-40B4-BE49-F238E27FC236}">
                <a16:creationId xmlns:a16="http://schemas.microsoft.com/office/drawing/2014/main" id="{3CF9E892-0873-4AF0-B32B-8C4ECBD06BE5}"/>
              </a:ext>
            </a:extLst>
          </p:cNvPr>
          <p:cNvCxnSpPr>
            <a:cxnSpLocks/>
            <a:stCxn id="56" idx="3"/>
            <a:endCxn id="57" idx="0"/>
          </p:cNvCxnSpPr>
          <p:nvPr/>
        </p:nvCxnSpPr>
        <p:spPr>
          <a:xfrm>
            <a:off x="3841361" y="3061421"/>
            <a:ext cx="461764" cy="297411"/>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8">
            <a:extLst>
              <a:ext uri="{FF2B5EF4-FFF2-40B4-BE49-F238E27FC236}">
                <a16:creationId xmlns:a16="http://schemas.microsoft.com/office/drawing/2014/main" id="{067344E8-9E6D-4329-8A60-DA18132E019A}"/>
              </a:ext>
            </a:extLst>
          </p:cNvPr>
          <p:cNvCxnSpPr>
            <a:cxnSpLocks/>
            <a:stCxn id="57" idx="2"/>
            <a:endCxn id="72" idx="6"/>
          </p:cNvCxnSpPr>
          <p:nvPr/>
        </p:nvCxnSpPr>
        <p:spPr>
          <a:xfrm rot="5400000">
            <a:off x="3445921" y="3099152"/>
            <a:ext cx="254641" cy="1459768"/>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18">
            <a:extLst>
              <a:ext uri="{FF2B5EF4-FFF2-40B4-BE49-F238E27FC236}">
                <a16:creationId xmlns:a16="http://schemas.microsoft.com/office/drawing/2014/main" id="{5AD84311-BF31-4CF9-BC12-44F425FECFD5}"/>
              </a:ext>
            </a:extLst>
          </p:cNvPr>
          <p:cNvCxnSpPr>
            <a:cxnSpLocks/>
            <a:stCxn id="56" idx="2"/>
            <a:endCxn id="72" idx="0"/>
          </p:cNvCxnSpPr>
          <p:nvPr/>
        </p:nvCxnSpPr>
        <p:spPr>
          <a:xfrm>
            <a:off x="2780242" y="3345098"/>
            <a:ext cx="1" cy="56008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18">
            <a:extLst>
              <a:ext uri="{FF2B5EF4-FFF2-40B4-BE49-F238E27FC236}">
                <a16:creationId xmlns:a16="http://schemas.microsoft.com/office/drawing/2014/main" id="{86B44169-AD55-47A2-9202-8727342C39C5}"/>
              </a:ext>
            </a:extLst>
          </p:cNvPr>
          <p:cNvCxnSpPr>
            <a:cxnSpLocks/>
            <a:stCxn id="72" idx="4"/>
            <a:endCxn id="58" idx="0"/>
          </p:cNvCxnSpPr>
          <p:nvPr/>
        </p:nvCxnSpPr>
        <p:spPr>
          <a:xfrm flipH="1">
            <a:off x="2780242" y="4007527"/>
            <a:ext cx="1" cy="27641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18">
            <a:extLst>
              <a:ext uri="{FF2B5EF4-FFF2-40B4-BE49-F238E27FC236}">
                <a16:creationId xmlns:a16="http://schemas.microsoft.com/office/drawing/2014/main" id="{F69A3A31-4A91-4D1E-9444-71777643F44A}"/>
              </a:ext>
            </a:extLst>
          </p:cNvPr>
          <p:cNvCxnSpPr>
            <a:cxnSpLocks/>
            <a:stCxn id="58" idx="3"/>
            <a:endCxn id="59" idx="0"/>
          </p:cNvCxnSpPr>
          <p:nvPr/>
        </p:nvCxnSpPr>
        <p:spPr>
          <a:xfrm>
            <a:off x="3841361" y="4567615"/>
            <a:ext cx="463505" cy="330971"/>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7917B01C-E881-4E7E-A5E2-7F5F50A922FF}"/>
              </a:ext>
            </a:extLst>
          </p:cNvPr>
          <p:cNvSpPr/>
          <p:nvPr/>
        </p:nvSpPr>
        <p:spPr>
          <a:xfrm>
            <a:off x="2717128" y="5441255"/>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95" name="Straight Arrow Connector 18">
            <a:extLst>
              <a:ext uri="{FF2B5EF4-FFF2-40B4-BE49-F238E27FC236}">
                <a16:creationId xmlns:a16="http://schemas.microsoft.com/office/drawing/2014/main" id="{466EF604-B031-48A7-8C1A-EF6A6082CC9F}"/>
              </a:ext>
            </a:extLst>
          </p:cNvPr>
          <p:cNvCxnSpPr>
            <a:cxnSpLocks/>
            <a:stCxn id="58" idx="2"/>
            <a:endCxn id="94" idx="0"/>
          </p:cNvCxnSpPr>
          <p:nvPr/>
        </p:nvCxnSpPr>
        <p:spPr>
          <a:xfrm>
            <a:off x="2780242" y="4851292"/>
            <a:ext cx="1" cy="58996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18">
            <a:extLst>
              <a:ext uri="{FF2B5EF4-FFF2-40B4-BE49-F238E27FC236}">
                <a16:creationId xmlns:a16="http://schemas.microsoft.com/office/drawing/2014/main" id="{99A28700-6F96-4D44-A424-D3A9B5182CF1}"/>
              </a:ext>
            </a:extLst>
          </p:cNvPr>
          <p:cNvCxnSpPr>
            <a:cxnSpLocks/>
            <a:stCxn id="59" idx="2"/>
            <a:endCxn id="94" idx="6"/>
          </p:cNvCxnSpPr>
          <p:nvPr/>
        </p:nvCxnSpPr>
        <p:spPr>
          <a:xfrm rot="5400000">
            <a:off x="3448634" y="4636194"/>
            <a:ext cx="250956" cy="1461509"/>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8">
            <a:extLst>
              <a:ext uri="{FF2B5EF4-FFF2-40B4-BE49-F238E27FC236}">
                <a16:creationId xmlns:a16="http://schemas.microsoft.com/office/drawing/2014/main" id="{2EDC0E64-C67D-4FE7-A1A4-82A807F7460B}"/>
              </a:ext>
            </a:extLst>
          </p:cNvPr>
          <p:cNvCxnSpPr>
            <a:cxnSpLocks/>
            <a:stCxn id="94" idx="4"/>
            <a:endCxn id="54" idx="2"/>
          </p:cNvCxnSpPr>
          <p:nvPr/>
        </p:nvCxnSpPr>
        <p:spPr>
          <a:xfrm rot="16200000" flipH="1">
            <a:off x="4065815" y="4258023"/>
            <a:ext cx="290958" cy="2862103"/>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8">
            <a:extLst>
              <a:ext uri="{FF2B5EF4-FFF2-40B4-BE49-F238E27FC236}">
                <a16:creationId xmlns:a16="http://schemas.microsoft.com/office/drawing/2014/main" id="{854CF708-B594-4DB2-9C00-0E9AE3CC1D40}"/>
              </a:ext>
            </a:extLst>
          </p:cNvPr>
          <p:cNvCxnSpPr>
            <a:cxnSpLocks/>
            <a:stCxn id="47" idx="2"/>
            <a:endCxn id="54" idx="6"/>
          </p:cNvCxnSpPr>
          <p:nvPr/>
        </p:nvCxnSpPr>
        <p:spPr>
          <a:xfrm rot="5400000">
            <a:off x="5138592" y="4629181"/>
            <a:ext cx="1835357" cy="575389"/>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91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2000"/>
                                        <p:tgtEl>
                                          <p:spTgt spid="15"/>
                                        </p:tgtEl>
                                        <p:attrNameLst>
                                          <p:attrName>stroke.color</p:attrName>
                                        </p:attrNameLst>
                                      </p:cBhvr>
                                      <p:to>
                                        <p:clrVal>
                                          <a:schemeClr val="accent2"/>
                                        </p:clrVal>
                                      </p:to>
                                    </p:set>
                                    <p:set>
                                      <p:cBhvr>
                                        <p:cTn id="7" dur="2000"/>
                                        <p:tgtEl>
                                          <p:spTgt spid="15"/>
                                        </p:tgtEl>
                                        <p:attrNameLst>
                                          <p:attrName>stroke.on</p:attrName>
                                        </p:attrNameLst>
                                      </p:cBhvr>
                                      <p:to>
                                        <p:strVal val="true"/>
                                      </p:to>
                                    </p:set>
                                  </p:childTnLst>
                                </p:cTn>
                              </p:par>
                            </p:childTnLst>
                          </p:cTn>
                        </p:par>
                        <p:par>
                          <p:cTn id="8" fill="hold">
                            <p:stCondLst>
                              <p:cond delay="2000"/>
                            </p:stCondLst>
                            <p:childTnLst>
                              <p:par>
                                <p:cTn id="9" presetID="3" presetClass="emph" presetSubtype="1" repeatCount="indefinite" nodeType="afterEffect">
                                  <p:stCondLst>
                                    <p:cond delay="0"/>
                                  </p:stCondLst>
                                  <p:endCondLst>
                                    <p:cond evt="onNext" delay="0">
                                      <p:tgtEl>
                                        <p:sldTgt/>
                                      </p:tgtEl>
                                    </p:cond>
                                  </p:endCondLst>
                                  <p:childTnLst>
                                    <p:set>
                                      <p:cBhvr override="childStyle">
                                        <p:cTn id="10" dur="indefinite"/>
                                        <p:tgtEl>
                                          <p:spTgt spid="22">
                                            <p:txEl>
                                              <p:pRg st="0" end="0"/>
                                            </p:txEl>
                                          </p:spTgt>
                                        </p:tgtEl>
                                        <p:attrNameLst>
                                          <p:attrName>style.color</p:attrName>
                                        </p:attrNameLst>
                                      </p:cBhvr>
                                      <p:to>
                                        <p:clrVal>
                                          <a:schemeClr val="accent2"/>
                                        </p:clrVal>
                                      </p:to>
                                    </p:set>
                                  </p:childTnLst>
                                </p:cTn>
                              </p:par>
                            </p:childTnLst>
                          </p:cTn>
                        </p:par>
                      </p:childTnLst>
                    </p:cTn>
                  </p:par>
                  <p:par>
                    <p:cTn id="11" fill="hold">
                      <p:stCondLst>
                        <p:cond delay="indefinite"/>
                      </p:stCondLst>
                      <p:childTnLst>
                        <p:par>
                          <p:cTn id="12" fill="hold">
                            <p:stCondLst>
                              <p:cond delay="0"/>
                            </p:stCondLst>
                            <p:childTnLst>
                              <p:par>
                                <p:cTn id="13" presetID="7" presetClass="emph" presetSubtype="1" repeatCount="indefinite" nodeType="clickEffect">
                                  <p:stCondLst>
                                    <p:cond delay="0"/>
                                  </p:stCondLst>
                                  <p:endCondLst>
                                    <p:cond evt="onNext" delay="0">
                                      <p:tgtEl>
                                        <p:sldTgt/>
                                      </p:tgtEl>
                                    </p:cond>
                                  </p:endCondLst>
                                  <p:childTnLst>
                                    <p:set>
                                      <p:cBhvr>
                                        <p:cTn id="14" dur="indefinite"/>
                                        <p:tgtEl>
                                          <p:spTgt spid="17"/>
                                        </p:tgtEl>
                                        <p:attrNameLst>
                                          <p:attrName>stroke.color</p:attrName>
                                        </p:attrNameLst>
                                      </p:cBhvr>
                                      <p:to>
                                        <p:clrVal>
                                          <a:schemeClr val="accent2"/>
                                        </p:clrVal>
                                      </p:to>
                                    </p:set>
                                    <p:set>
                                      <p:cBhvr>
                                        <p:cTn id="15" dur="indefinite"/>
                                        <p:tgtEl>
                                          <p:spTgt spid="17"/>
                                        </p:tgtEl>
                                        <p:attrNameLst>
                                          <p:attrName>stroke.on</p:attrName>
                                        </p:attrNameLst>
                                      </p:cBhvr>
                                      <p:to>
                                        <p:strVal val="true"/>
                                      </p:to>
                                    </p:set>
                                  </p:childTnLst>
                                </p:cTn>
                              </p:par>
                              <p:par>
                                <p:cTn id="16" presetID="3" presetClass="emph" presetSubtype="1" repeatCount="indefinite" nodeType="withEffect">
                                  <p:stCondLst>
                                    <p:cond delay="100"/>
                                  </p:stCondLst>
                                  <p:endCondLst>
                                    <p:cond evt="onNext" delay="0">
                                      <p:tgtEl>
                                        <p:sldTgt/>
                                      </p:tgtEl>
                                    </p:cond>
                                  </p:endCondLst>
                                  <p:childTnLst>
                                    <p:set>
                                      <p:cBhvr override="childStyle">
                                        <p:cTn id="17" dur="indefinite"/>
                                        <p:tgtEl>
                                          <p:spTgt spid="19">
                                            <p:txEl>
                                              <p:pRg st="0" end="0"/>
                                            </p:txEl>
                                          </p:spTgt>
                                        </p:tgtEl>
                                        <p:attrNameLst>
                                          <p:attrName>style.color</p:attrName>
                                        </p:attrNameLst>
                                      </p:cBhvr>
                                      <p:to>
                                        <p:clrVal>
                                          <a:schemeClr val="accent2"/>
                                        </p:clrVal>
                                      </p:to>
                                    </p:set>
                                  </p:childTnLst>
                                </p:cTn>
                              </p:par>
                            </p:childTnLst>
                          </p:cTn>
                        </p:par>
                      </p:childTnLst>
                    </p:cTn>
                  </p:par>
                  <p:par>
                    <p:cTn id="18" fill="hold">
                      <p:stCondLst>
                        <p:cond delay="indefinite"/>
                      </p:stCondLst>
                      <p:childTnLst>
                        <p:par>
                          <p:cTn id="19" fill="hold">
                            <p:stCondLst>
                              <p:cond delay="0"/>
                            </p:stCondLst>
                            <p:childTnLst>
                              <p:par>
                                <p:cTn id="20" presetID="7" presetClass="emph" presetSubtype="1" nodeType="clickEffect">
                                  <p:stCondLst>
                                    <p:cond delay="0"/>
                                  </p:stCondLst>
                                  <p:endCondLst>
                                    <p:cond evt="onNext" delay="0">
                                      <p:tgtEl>
                                        <p:sldTgt/>
                                      </p:tgtEl>
                                    </p:cond>
                                  </p:endCondLst>
                                  <p:childTnLst>
                                    <p:set>
                                      <p:cBhvr>
                                        <p:cTn id="21" dur="indefinite"/>
                                        <p:tgtEl>
                                          <p:spTgt spid="18"/>
                                        </p:tgtEl>
                                        <p:attrNameLst>
                                          <p:attrName>stroke.color</p:attrName>
                                        </p:attrNameLst>
                                      </p:cBhvr>
                                      <p:to>
                                        <p:clrVal>
                                          <a:srgbClr val="ED7D31"/>
                                        </p:clrVal>
                                      </p:to>
                                    </p:set>
                                    <p:set>
                                      <p:cBhvr>
                                        <p:cTn id="22" dur="indefinite"/>
                                        <p:tgtEl>
                                          <p:spTgt spid="18"/>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1" grpId="0" nodeType="clickEffect">
                                  <p:stCondLst>
                                    <p:cond delay="0"/>
                                  </p:stCondLst>
                                  <p:endCondLst>
                                    <p:cond evt="onNext" delay="0">
                                      <p:tgtEl>
                                        <p:sldTgt/>
                                      </p:tgtEl>
                                    </p:cond>
                                  </p:endCondLst>
                                  <p:childTnLst>
                                    <p:set>
                                      <p:cBhvr override="childStyle">
                                        <p:cTn id="26" dur="indefinite"/>
                                        <p:tgtEl>
                                          <p:spTgt spid="22">
                                            <p:txEl>
                                              <p:pRg st="0" end="0"/>
                                            </p:txEl>
                                          </p:spTgt>
                                        </p:tgtEl>
                                        <p:attrNameLst>
                                          <p:attrName>style.color</p:attrName>
                                        </p:attrNameLst>
                                      </p:cBhvr>
                                      <p:to>
                                        <p:clrVal>
                                          <a:schemeClr val="accent2"/>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endCondLst>
                                    <p:cond evt="onNext" delay="0">
                                      <p:tgtEl>
                                        <p:sldTgt/>
                                      </p:tgtEl>
                                    </p:cond>
                                  </p:endCondLst>
                                  <p:childTnLst>
                                    <p:set>
                                      <p:cBhvr>
                                        <p:cTn id="30" dur="indefinite"/>
                                        <p:tgtEl>
                                          <p:spTgt spid="16"/>
                                        </p:tgtEl>
                                        <p:attrNameLst>
                                          <p:attrName>stroke.color</p:attrName>
                                        </p:attrNameLst>
                                      </p:cBhvr>
                                      <p:to>
                                        <p:clrVal>
                                          <a:schemeClr val="accent2"/>
                                        </p:clrVal>
                                      </p:to>
                                    </p:set>
                                    <p:set>
                                      <p:cBhvr>
                                        <p:cTn id="31" dur="indefinite"/>
                                        <p:tgtEl>
                                          <p:spTgt spid="16"/>
                                        </p:tgtEl>
                                        <p:attrNameLst>
                                          <p:attrName>stroke.on</p:attrName>
                                        </p:attrNameLst>
                                      </p:cBhvr>
                                      <p:to>
                                        <p:strVal val="true"/>
                                      </p:to>
                                    </p:set>
                                  </p:childTnLst>
                                </p:cTn>
                              </p:par>
                              <p:par>
                                <p:cTn id="32" presetID="3" presetClass="emph" presetSubtype="1" grpId="0" nodeType="withEffect">
                                  <p:stCondLst>
                                    <p:cond delay="0"/>
                                  </p:stCondLst>
                                  <p:endCondLst>
                                    <p:cond evt="onNext" delay="0">
                                      <p:tgtEl>
                                        <p:sldTgt/>
                                      </p:tgtEl>
                                    </p:cond>
                                  </p:endCondLst>
                                  <p:childTnLst>
                                    <p:set>
                                      <p:cBhvr override="childStyle">
                                        <p:cTn id="33" dur="indefinite"/>
                                        <p:tgtEl>
                                          <p:spTgt spid="20"/>
                                        </p:tgtEl>
                                        <p:attrNameLst>
                                          <p:attrName>style.color</p:attrName>
                                        </p:attrNameLst>
                                      </p:cBhvr>
                                      <p:to>
                                        <p:clrVal>
                                          <a:schemeClr val="accent2"/>
                                        </p:clrVal>
                                      </p:to>
                                    </p:set>
                                  </p:childTnLst>
                                </p:cTn>
                              </p:par>
                            </p:childTnLst>
                          </p:cTn>
                        </p:par>
                      </p:childTnLst>
                    </p:cTn>
                  </p:par>
                  <p:par>
                    <p:cTn id="34" fill="hold">
                      <p:stCondLst>
                        <p:cond delay="indefinite"/>
                      </p:stCondLst>
                      <p:childTnLst>
                        <p:par>
                          <p:cTn id="35" fill="hold">
                            <p:stCondLst>
                              <p:cond delay="0"/>
                            </p:stCondLst>
                            <p:childTnLst>
                              <p:par>
                                <p:cTn id="36" presetID="7" presetClass="emph" presetSubtype="1" repeatCount="indefinite" nodeType="clickEffect">
                                  <p:stCondLst>
                                    <p:cond delay="0"/>
                                  </p:stCondLst>
                                  <p:endCondLst>
                                    <p:cond evt="onNext" delay="0">
                                      <p:tgtEl>
                                        <p:sldTgt/>
                                      </p:tgtEl>
                                    </p:cond>
                                  </p:endCondLst>
                                  <p:childTnLst>
                                    <p:set>
                                      <p:cBhvr>
                                        <p:cTn id="37" dur="indefinite"/>
                                        <p:tgtEl>
                                          <p:spTgt spid="41"/>
                                        </p:tgtEl>
                                        <p:attrNameLst>
                                          <p:attrName>stroke.color</p:attrName>
                                        </p:attrNameLst>
                                      </p:cBhvr>
                                      <p:to>
                                        <p:clrVal>
                                          <a:schemeClr val="accent2"/>
                                        </p:clrVal>
                                      </p:to>
                                    </p:set>
                                    <p:set>
                                      <p:cBhvr>
                                        <p:cTn id="38" dur="indefinite"/>
                                        <p:tgtEl>
                                          <p:spTgt spid="41"/>
                                        </p:tgtEl>
                                        <p:attrNameLst>
                                          <p:attrName>stroke.on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7" presetClass="emph" presetSubtype="1" repeatCount="indefinite" nodeType="clickEffect">
                                  <p:stCondLst>
                                    <p:cond delay="0"/>
                                  </p:stCondLst>
                                  <p:endCondLst>
                                    <p:cond evt="onNext" delay="0">
                                      <p:tgtEl>
                                        <p:sldTgt/>
                                      </p:tgtEl>
                                    </p:cond>
                                  </p:endCondLst>
                                  <p:childTnLst>
                                    <p:set>
                                      <p:cBhvr>
                                        <p:cTn id="42" dur="indefinite"/>
                                        <p:tgtEl>
                                          <p:spTgt spid="48"/>
                                        </p:tgtEl>
                                        <p:attrNameLst>
                                          <p:attrName>stroke.color</p:attrName>
                                        </p:attrNameLst>
                                      </p:cBhvr>
                                      <p:to>
                                        <p:clrVal>
                                          <a:schemeClr val="accent2"/>
                                        </p:clrVal>
                                      </p:to>
                                    </p:set>
                                    <p:set>
                                      <p:cBhvr>
                                        <p:cTn id="43" dur="indefinite"/>
                                        <p:tgtEl>
                                          <p:spTgt spid="48"/>
                                        </p:tgtEl>
                                        <p:attrNameLst>
                                          <p:attrName>stroke.on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7" presetClass="emph" presetSubtype="1" repeatCount="indefinite" nodeType="clickEffect">
                                  <p:stCondLst>
                                    <p:cond delay="0"/>
                                  </p:stCondLst>
                                  <p:endCondLst>
                                    <p:cond evt="onNext" delay="0">
                                      <p:tgtEl>
                                        <p:sldTgt/>
                                      </p:tgtEl>
                                    </p:cond>
                                  </p:endCondLst>
                                  <p:childTnLst>
                                    <p:set>
                                      <p:cBhvr>
                                        <p:cTn id="47" dur="indefinite"/>
                                        <p:tgtEl>
                                          <p:spTgt spid="51"/>
                                        </p:tgtEl>
                                        <p:attrNameLst>
                                          <p:attrName>stroke.color</p:attrName>
                                        </p:attrNameLst>
                                      </p:cBhvr>
                                      <p:to>
                                        <p:clrVal>
                                          <a:schemeClr val="accent2"/>
                                        </p:clrVal>
                                      </p:to>
                                    </p:set>
                                    <p:set>
                                      <p:cBhvr>
                                        <p:cTn id="48" dur="indefinite"/>
                                        <p:tgtEl>
                                          <p:spTgt spid="51"/>
                                        </p:tgtEl>
                                        <p:attrNameLst>
                                          <p:attrName>stroke.on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7" presetClass="emph" presetSubtype="1" repeatCount="indefinite" nodeType="clickEffect">
                                  <p:stCondLst>
                                    <p:cond delay="0"/>
                                  </p:stCondLst>
                                  <p:endCondLst>
                                    <p:cond evt="onNext" delay="0">
                                      <p:tgtEl>
                                        <p:sldTgt/>
                                      </p:tgtEl>
                                    </p:cond>
                                  </p:endCondLst>
                                  <p:childTnLst>
                                    <p:set>
                                      <p:cBhvr>
                                        <p:cTn id="52" dur="indefinite"/>
                                        <p:tgtEl>
                                          <p:spTgt spid="74"/>
                                        </p:tgtEl>
                                        <p:attrNameLst>
                                          <p:attrName>stroke.color</p:attrName>
                                        </p:attrNameLst>
                                      </p:cBhvr>
                                      <p:to>
                                        <p:clrVal>
                                          <a:schemeClr val="accent2"/>
                                        </p:clrVal>
                                      </p:to>
                                    </p:set>
                                    <p:set>
                                      <p:cBhvr>
                                        <p:cTn id="53" dur="indefinite"/>
                                        <p:tgtEl>
                                          <p:spTgt spid="74"/>
                                        </p:tgtEl>
                                        <p:attrNameLst>
                                          <p:attrName>stroke.on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7" presetClass="emph" presetSubtype="1" repeatCount="indefinite" nodeType="clickEffect">
                                  <p:stCondLst>
                                    <p:cond delay="0"/>
                                  </p:stCondLst>
                                  <p:endCondLst>
                                    <p:cond evt="onNext" delay="0">
                                      <p:tgtEl>
                                        <p:sldTgt/>
                                      </p:tgtEl>
                                    </p:cond>
                                  </p:endCondLst>
                                  <p:childTnLst>
                                    <p:set>
                                      <p:cBhvr>
                                        <p:cTn id="57" dur="indefinite"/>
                                        <p:tgtEl>
                                          <p:spTgt spid="77"/>
                                        </p:tgtEl>
                                        <p:attrNameLst>
                                          <p:attrName>stroke.color</p:attrName>
                                        </p:attrNameLst>
                                      </p:cBhvr>
                                      <p:to>
                                        <p:clrVal>
                                          <a:schemeClr val="accent2"/>
                                        </p:clrVal>
                                      </p:to>
                                    </p:set>
                                    <p:set>
                                      <p:cBhvr>
                                        <p:cTn id="58" dur="indefinite"/>
                                        <p:tgtEl>
                                          <p:spTgt spid="77"/>
                                        </p:tgtEl>
                                        <p:attrNameLst>
                                          <p:attrName>stroke.on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7" presetClass="emph" presetSubtype="1" repeatCount="indefinite" nodeType="clickEffect">
                                  <p:stCondLst>
                                    <p:cond delay="0"/>
                                  </p:stCondLst>
                                  <p:endCondLst>
                                    <p:cond evt="onNext" delay="0">
                                      <p:tgtEl>
                                        <p:sldTgt/>
                                      </p:tgtEl>
                                    </p:cond>
                                  </p:endCondLst>
                                  <p:childTnLst>
                                    <p:set>
                                      <p:cBhvr>
                                        <p:cTn id="62" dur="indefinite"/>
                                        <p:tgtEl>
                                          <p:spTgt spid="80"/>
                                        </p:tgtEl>
                                        <p:attrNameLst>
                                          <p:attrName>stroke.color</p:attrName>
                                        </p:attrNameLst>
                                      </p:cBhvr>
                                      <p:to>
                                        <p:clrVal>
                                          <a:schemeClr val="accent2"/>
                                        </p:clrVal>
                                      </p:to>
                                    </p:set>
                                    <p:set>
                                      <p:cBhvr>
                                        <p:cTn id="63" dur="indefinite"/>
                                        <p:tgtEl>
                                          <p:spTgt spid="80"/>
                                        </p:tgtEl>
                                        <p:attrNameLst>
                                          <p:attrName>stroke.on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7" presetClass="emph" presetSubtype="1" repeatCount="indefinite" nodeType="clickEffect">
                                  <p:stCondLst>
                                    <p:cond delay="0"/>
                                  </p:stCondLst>
                                  <p:endCondLst>
                                    <p:cond evt="onNext" delay="0">
                                      <p:tgtEl>
                                        <p:sldTgt/>
                                      </p:tgtEl>
                                    </p:cond>
                                  </p:endCondLst>
                                  <p:childTnLst>
                                    <p:set>
                                      <p:cBhvr>
                                        <p:cTn id="67" dur="indefinite"/>
                                        <p:tgtEl>
                                          <p:spTgt spid="83"/>
                                        </p:tgtEl>
                                        <p:attrNameLst>
                                          <p:attrName>stroke.color</p:attrName>
                                        </p:attrNameLst>
                                      </p:cBhvr>
                                      <p:to>
                                        <p:clrVal>
                                          <a:schemeClr val="accent2"/>
                                        </p:clrVal>
                                      </p:to>
                                    </p:set>
                                    <p:set>
                                      <p:cBhvr>
                                        <p:cTn id="68" dur="indefinite"/>
                                        <p:tgtEl>
                                          <p:spTgt spid="83"/>
                                        </p:tgtEl>
                                        <p:attrNameLst>
                                          <p:attrName>stroke.on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7" presetClass="emph" presetSubtype="1" repeatCount="indefinite" nodeType="clickEffect">
                                  <p:stCondLst>
                                    <p:cond delay="0"/>
                                  </p:stCondLst>
                                  <p:endCondLst>
                                    <p:cond evt="onNext" delay="0">
                                      <p:tgtEl>
                                        <p:sldTgt/>
                                      </p:tgtEl>
                                    </p:cond>
                                  </p:endCondLst>
                                  <p:childTnLst>
                                    <p:set>
                                      <p:cBhvr>
                                        <p:cTn id="72" dur="indefinite"/>
                                        <p:tgtEl>
                                          <p:spTgt spid="86"/>
                                        </p:tgtEl>
                                        <p:attrNameLst>
                                          <p:attrName>stroke.color</p:attrName>
                                        </p:attrNameLst>
                                      </p:cBhvr>
                                      <p:to>
                                        <p:clrVal>
                                          <a:schemeClr val="accent2"/>
                                        </p:clrVal>
                                      </p:to>
                                    </p:set>
                                    <p:set>
                                      <p:cBhvr>
                                        <p:cTn id="73" dur="indefinite"/>
                                        <p:tgtEl>
                                          <p:spTgt spid="86"/>
                                        </p:tgtEl>
                                        <p:attrNameLst>
                                          <p:attrName>stroke.on</p:attrName>
                                        </p:attrNameLst>
                                      </p:cBhvr>
                                      <p:to>
                                        <p:strVal val="true"/>
                                      </p:to>
                                    </p:set>
                                  </p:childTnLst>
                                </p:cTn>
                              </p:par>
                            </p:childTnLst>
                          </p:cTn>
                        </p:par>
                      </p:childTnLst>
                    </p:cTn>
                  </p:par>
                  <p:par>
                    <p:cTn id="74" fill="hold">
                      <p:stCondLst>
                        <p:cond delay="indefinite"/>
                      </p:stCondLst>
                      <p:childTnLst>
                        <p:par>
                          <p:cTn id="75" fill="hold">
                            <p:stCondLst>
                              <p:cond delay="0"/>
                            </p:stCondLst>
                            <p:childTnLst>
                              <p:par>
                                <p:cTn id="76" presetID="7" presetClass="emph" presetSubtype="1" repeatCount="indefinite" nodeType="clickEffect">
                                  <p:stCondLst>
                                    <p:cond delay="0"/>
                                  </p:stCondLst>
                                  <p:endCondLst>
                                    <p:cond evt="onNext" delay="0">
                                      <p:tgtEl>
                                        <p:sldTgt/>
                                      </p:tgtEl>
                                    </p:cond>
                                  </p:endCondLst>
                                  <p:childTnLst>
                                    <p:set>
                                      <p:cBhvr>
                                        <p:cTn id="77" dur="indefinite"/>
                                        <p:tgtEl>
                                          <p:spTgt spid="89"/>
                                        </p:tgtEl>
                                        <p:attrNameLst>
                                          <p:attrName>stroke.color</p:attrName>
                                        </p:attrNameLst>
                                      </p:cBhvr>
                                      <p:to>
                                        <p:clrVal>
                                          <a:schemeClr val="accent2"/>
                                        </p:clrVal>
                                      </p:to>
                                    </p:set>
                                    <p:set>
                                      <p:cBhvr>
                                        <p:cTn id="78" dur="indefinite"/>
                                        <p:tgtEl>
                                          <p:spTgt spid="89"/>
                                        </p:tgtEl>
                                        <p:attrNameLst>
                                          <p:attrName>stroke.on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7" presetClass="emph" presetSubtype="1" repeatCount="indefinite" nodeType="clickEffect">
                                  <p:stCondLst>
                                    <p:cond delay="0"/>
                                  </p:stCondLst>
                                  <p:endCondLst>
                                    <p:cond evt="onNext" delay="0">
                                      <p:tgtEl>
                                        <p:sldTgt/>
                                      </p:tgtEl>
                                    </p:cond>
                                  </p:endCondLst>
                                  <p:childTnLst>
                                    <p:set>
                                      <p:cBhvr>
                                        <p:cTn id="82" dur="indefinite"/>
                                        <p:tgtEl>
                                          <p:spTgt spid="95"/>
                                        </p:tgtEl>
                                        <p:attrNameLst>
                                          <p:attrName>stroke.color</p:attrName>
                                        </p:attrNameLst>
                                      </p:cBhvr>
                                      <p:to>
                                        <p:clrVal>
                                          <a:schemeClr val="accent2"/>
                                        </p:clrVal>
                                      </p:to>
                                    </p:set>
                                    <p:set>
                                      <p:cBhvr>
                                        <p:cTn id="83" dur="indefinite"/>
                                        <p:tgtEl>
                                          <p:spTgt spid="95"/>
                                        </p:tgtEl>
                                        <p:attrNameLst>
                                          <p:attrName>stroke.on</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7" presetClass="emph" presetSubtype="1" repeatCount="indefinite" nodeType="clickEffect">
                                  <p:stCondLst>
                                    <p:cond delay="0"/>
                                  </p:stCondLst>
                                  <p:endCondLst>
                                    <p:cond evt="onNext" delay="0">
                                      <p:tgtEl>
                                        <p:sldTgt/>
                                      </p:tgtEl>
                                    </p:cond>
                                  </p:endCondLst>
                                  <p:childTnLst>
                                    <p:set>
                                      <p:cBhvr>
                                        <p:cTn id="87" dur="indefinite"/>
                                        <p:tgtEl>
                                          <p:spTgt spid="98"/>
                                        </p:tgtEl>
                                        <p:attrNameLst>
                                          <p:attrName>stroke.color</p:attrName>
                                        </p:attrNameLst>
                                      </p:cBhvr>
                                      <p:to>
                                        <p:clrVal>
                                          <a:schemeClr val="accent2"/>
                                        </p:clrVal>
                                      </p:to>
                                    </p:set>
                                    <p:set>
                                      <p:cBhvr>
                                        <p:cTn id="88" dur="indefinite"/>
                                        <p:tgtEl>
                                          <p:spTgt spid="98"/>
                                        </p:tgtEl>
                                        <p:attrNameLst>
                                          <p:attrName>stroke.on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7" presetClass="emph" presetSubtype="1" repeatCount="indefinite" nodeType="clickEffect">
                                  <p:stCondLst>
                                    <p:cond delay="0"/>
                                  </p:stCondLst>
                                  <p:endCondLst>
                                    <p:cond evt="onNext" delay="0">
                                      <p:tgtEl>
                                        <p:sldTgt/>
                                      </p:tgtEl>
                                    </p:cond>
                                  </p:endCondLst>
                                  <p:childTnLst>
                                    <p:set>
                                      <p:cBhvr>
                                        <p:cTn id="92" dur="indefinite"/>
                                        <p:tgtEl>
                                          <p:spTgt spid="101"/>
                                        </p:tgtEl>
                                        <p:attrNameLst>
                                          <p:attrName>stroke.color</p:attrName>
                                        </p:attrNameLst>
                                      </p:cBhvr>
                                      <p:to>
                                        <p:clrVal>
                                          <a:schemeClr val="accent2"/>
                                        </p:clrVal>
                                      </p:to>
                                    </p:set>
                                    <p:set>
                                      <p:cBhvr>
                                        <p:cTn id="93" dur="indefinite"/>
                                        <p:tgtEl>
                                          <p:spTgt spid="101"/>
                                        </p:tgtEl>
                                        <p:attrNameLst>
                                          <p:attrName>stroke.on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7" presetClass="emph" presetSubtype="1" repeatCount="indefinite" nodeType="clickEffect">
                                  <p:stCondLst>
                                    <p:cond delay="0"/>
                                  </p:stCondLst>
                                  <p:endCondLst>
                                    <p:cond evt="onNext" delay="0">
                                      <p:tgtEl>
                                        <p:sldTgt/>
                                      </p:tgtEl>
                                    </p:cond>
                                  </p:endCondLst>
                                  <p:childTnLst>
                                    <p:set>
                                      <p:cBhvr>
                                        <p:cTn id="97" dur="indefinite"/>
                                        <p:tgtEl>
                                          <p:spTgt spid="105"/>
                                        </p:tgtEl>
                                        <p:attrNameLst>
                                          <p:attrName>stroke.color</p:attrName>
                                        </p:attrNameLst>
                                      </p:cBhvr>
                                      <p:to>
                                        <p:clrVal>
                                          <a:schemeClr val="accent2"/>
                                        </p:clrVal>
                                      </p:to>
                                    </p:set>
                                    <p:set>
                                      <p:cBhvr>
                                        <p:cTn id="98" dur="indefinite"/>
                                        <p:tgtEl>
                                          <p:spTgt spid="10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941476" cy="369332"/>
          </a:xfrm>
          <a:prstGeom prst="rect">
            <a:avLst/>
          </a:prstGeom>
          <a:noFill/>
        </p:spPr>
        <p:txBody>
          <a:bodyPr wrap="none" rtlCol="0">
            <a:spAutoFit/>
          </a:bodyPr>
          <a:lstStyle/>
          <a:p>
            <a:r>
              <a:rPr lang="en-US" dirty="0"/>
              <a:t>Counter</a:t>
            </a:r>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556563" cy="369332"/>
          </a:xfrm>
          <a:prstGeom prst="rect">
            <a:avLst/>
          </a:prstGeom>
          <a:noFill/>
        </p:spPr>
        <p:txBody>
          <a:bodyPr wrap="none" rtlCol="0">
            <a:spAutoFit/>
          </a:bodyPr>
          <a:lstStyle/>
          <a:p>
            <a:r>
              <a:rPr lang="en-US" dirty="0"/>
              <a:t>Min</a:t>
            </a:r>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589713" cy="369332"/>
          </a:xfrm>
          <a:prstGeom prst="rect">
            <a:avLst/>
          </a:prstGeom>
          <a:noFill/>
        </p:spPr>
        <p:txBody>
          <a:bodyPr wrap="none" rtlCol="0">
            <a:spAutoFit/>
          </a:bodyPr>
          <a:lstStyle/>
          <a:p>
            <a:r>
              <a:rPr lang="en-US" dirty="0"/>
              <a:t>Max</a:t>
            </a:r>
          </a:p>
        </p:txBody>
      </p:sp>
      <p:cxnSp>
        <p:nvCxnSpPr>
          <p:cNvPr id="3" name="Connector: Elbow 2">
            <a:extLst>
              <a:ext uri="{FF2B5EF4-FFF2-40B4-BE49-F238E27FC236}">
                <a16:creationId xmlns:a16="http://schemas.microsoft.com/office/drawing/2014/main" id="{1D88532A-04F3-443D-AB3B-9CC2372CD786}"/>
              </a:ext>
            </a:extLst>
          </p:cNvPr>
          <p:cNvCxnSpPr>
            <a:cxnSpLocks/>
            <a:stCxn id="16" idx="1"/>
            <a:endCxn id="4" idx="3"/>
          </p:cNvCxnSpPr>
          <p:nvPr/>
        </p:nvCxnSpPr>
        <p:spPr>
          <a:xfrm rot="10800000" flipV="1">
            <a:off x="2005295" y="1740928"/>
            <a:ext cx="1811332" cy="9939"/>
          </a:xfrm>
          <a:prstGeom prst="curvedConnector3">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27883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941476" cy="369332"/>
          </a:xfrm>
          <a:prstGeom prst="rect">
            <a:avLst/>
          </a:prstGeom>
          <a:noFill/>
        </p:spPr>
        <p:txBody>
          <a:bodyPr wrap="none" rtlCol="0">
            <a:spAutoFit/>
          </a:bodyPr>
          <a:lstStyle/>
          <a:p>
            <a:r>
              <a:rPr lang="en-US" dirty="0"/>
              <a:t>Counter</a:t>
            </a:r>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556563" cy="369332"/>
          </a:xfrm>
          <a:prstGeom prst="rect">
            <a:avLst/>
          </a:prstGeom>
          <a:noFill/>
        </p:spPr>
        <p:txBody>
          <a:bodyPr wrap="none" rtlCol="0">
            <a:spAutoFit/>
          </a:bodyPr>
          <a:lstStyle/>
          <a:p>
            <a:r>
              <a:rPr lang="en-US" dirty="0"/>
              <a:t>Min</a:t>
            </a:r>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589713" cy="369332"/>
          </a:xfrm>
          <a:prstGeom prst="rect">
            <a:avLst/>
          </a:prstGeom>
          <a:noFill/>
        </p:spPr>
        <p:txBody>
          <a:bodyPr wrap="none" rtlCol="0">
            <a:spAutoFit/>
          </a:bodyPr>
          <a:lstStyle/>
          <a:p>
            <a:r>
              <a:rPr lang="en-US" dirty="0"/>
              <a:t>Max</a:t>
            </a:r>
          </a:p>
        </p:txBody>
      </p:sp>
      <p:cxnSp>
        <p:nvCxnSpPr>
          <p:cNvPr id="3" name="Connector: Elbow 2">
            <a:extLst>
              <a:ext uri="{FF2B5EF4-FFF2-40B4-BE49-F238E27FC236}">
                <a16:creationId xmlns:a16="http://schemas.microsoft.com/office/drawing/2014/main" id="{1D88532A-04F3-443D-AB3B-9CC2372CD786}"/>
              </a:ext>
            </a:extLst>
          </p:cNvPr>
          <p:cNvCxnSpPr>
            <a:cxnSpLocks/>
            <a:stCxn id="16" idx="1"/>
            <a:endCxn id="4" idx="3"/>
          </p:cNvCxnSpPr>
          <p:nvPr/>
        </p:nvCxnSpPr>
        <p:spPr>
          <a:xfrm rot="10800000" flipV="1">
            <a:off x="2005295" y="1740928"/>
            <a:ext cx="1811332" cy="9939"/>
          </a:xfrm>
          <a:prstGeom prst="curvedConnector3">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3417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941476" cy="369332"/>
          </a:xfrm>
          <a:prstGeom prst="rect">
            <a:avLst/>
          </a:prstGeom>
          <a:noFill/>
        </p:spPr>
        <p:txBody>
          <a:bodyPr wrap="none" rtlCol="0">
            <a:spAutoFit/>
          </a:bodyPr>
          <a:lstStyle/>
          <a:p>
            <a:r>
              <a:rPr lang="en-US" dirty="0"/>
              <a:t>Counter</a:t>
            </a:r>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556563" cy="369332"/>
          </a:xfrm>
          <a:prstGeom prst="rect">
            <a:avLst/>
          </a:prstGeom>
          <a:noFill/>
        </p:spPr>
        <p:txBody>
          <a:bodyPr wrap="none" rtlCol="0">
            <a:spAutoFit/>
          </a:bodyPr>
          <a:lstStyle/>
          <a:p>
            <a:r>
              <a:rPr lang="en-US" dirty="0"/>
              <a:t>Min</a:t>
            </a:r>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589713" cy="369332"/>
          </a:xfrm>
          <a:prstGeom prst="rect">
            <a:avLst/>
          </a:prstGeom>
          <a:noFill/>
        </p:spPr>
        <p:txBody>
          <a:bodyPr wrap="none" rtlCol="0">
            <a:spAutoFit/>
          </a:bodyPr>
          <a:lstStyle/>
          <a:p>
            <a:r>
              <a:rPr lang="en-US" dirty="0"/>
              <a:t>Max</a:t>
            </a:r>
          </a:p>
        </p:txBody>
      </p:sp>
      <p:cxnSp>
        <p:nvCxnSpPr>
          <p:cNvPr id="3" name="Connector: Elbow 2">
            <a:extLst>
              <a:ext uri="{FF2B5EF4-FFF2-40B4-BE49-F238E27FC236}">
                <a16:creationId xmlns:a16="http://schemas.microsoft.com/office/drawing/2014/main" id="{1D88532A-04F3-443D-AB3B-9CC2372CD786}"/>
              </a:ext>
            </a:extLst>
          </p:cNvPr>
          <p:cNvCxnSpPr>
            <a:cxnSpLocks/>
            <a:stCxn id="16" idx="1"/>
            <a:endCxn id="5" idx="3"/>
          </p:cNvCxnSpPr>
          <p:nvPr/>
        </p:nvCxnSpPr>
        <p:spPr>
          <a:xfrm rot="10800000" flipV="1">
            <a:off x="2005295" y="1740928"/>
            <a:ext cx="1811332" cy="623003"/>
          </a:xfrm>
          <a:prstGeom prst="curvedConnector3">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99620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941476" cy="369332"/>
          </a:xfrm>
          <a:prstGeom prst="rect">
            <a:avLst/>
          </a:prstGeom>
          <a:noFill/>
        </p:spPr>
        <p:txBody>
          <a:bodyPr wrap="none" rtlCol="0">
            <a:spAutoFit/>
          </a:bodyPr>
          <a:lstStyle/>
          <a:p>
            <a:r>
              <a:rPr lang="en-US" dirty="0"/>
              <a:t>Counter</a:t>
            </a:r>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556563" cy="369332"/>
          </a:xfrm>
          <a:prstGeom prst="rect">
            <a:avLst/>
          </a:prstGeom>
          <a:noFill/>
        </p:spPr>
        <p:txBody>
          <a:bodyPr wrap="none" rtlCol="0">
            <a:spAutoFit/>
          </a:bodyPr>
          <a:lstStyle/>
          <a:p>
            <a:r>
              <a:rPr lang="en-US" dirty="0"/>
              <a:t>Min</a:t>
            </a:r>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589713" cy="369332"/>
          </a:xfrm>
          <a:prstGeom prst="rect">
            <a:avLst/>
          </a:prstGeom>
          <a:noFill/>
        </p:spPr>
        <p:txBody>
          <a:bodyPr wrap="none" rtlCol="0">
            <a:spAutoFit/>
          </a:bodyPr>
          <a:lstStyle/>
          <a:p>
            <a:r>
              <a:rPr lang="en-US" dirty="0"/>
              <a:t>Max</a:t>
            </a:r>
          </a:p>
        </p:txBody>
      </p:sp>
      <p:cxnSp>
        <p:nvCxnSpPr>
          <p:cNvPr id="3" name="Connector: Elbow 2">
            <a:extLst>
              <a:ext uri="{FF2B5EF4-FFF2-40B4-BE49-F238E27FC236}">
                <a16:creationId xmlns:a16="http://schemas.microsoft.com/office/drawing/2014/main" id="{1D88532A-04F3-443D-AB3B-9CC2372CD786}"/>
              </a:ext>
            </a:extLst>
          </p:cNvPr>
          <p:cNvCxnSpPr>
            <a:cxnSpLocks/>
            <a:stCxn id="16" idx="1"/>
            <a:endCxn id="5" idx="3"/>
          </p:cNvCxnSpPr>
          <p:nvPr/>
        </p:nvCxnSpPr>
        <p:spPr>
          <a:xfrm rot="10800000" flipV="1">
            <a:off x="2005295" y="1740928"/>
            <a:ext cx="1811332" cy="623003"/>
          </a:xfrm>
          <a:prstGeom prst="curvedConnector3">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6664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941476" cy="369332"/>
          </a:xfrm>
          <a:prstGeom prst="rect">
            <a:avLst/>
          </a:prstGeom>
          <a:noFill/>
        </p:spPr>
        <p:txBody>
          <a:bodyPr wrap="none" rtlCol="0">
            <a:spAutoFit/>
          </a:bodyPr>
          <a:lstStyle/>
          <a:p>
            <a:r>
              <a:rPr lang="en-US" dirty="0"/>
              <a:t>Counter</a:t>
            </a:r>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556563" cy="369332"/>
          </a:xfrm>
          <a:prstGeom prst="rect">
            <a:avLst/>
          </a:prstGeom>
          <a:noFill/>
        </p:spPr>
        <p:txBody>
          <a:bodyPr wrap="none" rtlCol="0">
            <a:spAutoFit/>
          </a:bodyPr>
          <a:lstStyle/>
          <a:p>
            <a:r>
              <a:rPr lang="en-US" dirty="0"/>
              <a:t>Min</a:t>
            </a:r>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589713" cy="369332"/>
          </a:xfrm>
          <a:prstGeom prst="rect">
            <a:avLst/>
          </a:prstGeom>
          <a:noFill/>
        </p:spPr>
        <p:txBody>
          <a:bodyPr wrap="none" rtlCol="0">
            <a:spAutoFit/>
          </a:bodyPr>
          <a:lstStyle/>
          <a:p>
            <a:r>
              <a:rPr lang="en-US" dirty="0"/>
              <a:t>Max</a:t>
            </a:r>
          </a:p>
        </p:txBody>
      </p:sp>
      <p:cxnSp>
        <p:nvCxnSpPr>
          <p:cNvPr id="3" name="Connector: Elbow 2">
            <a:extLst>
              <a:ext uri="{FF2B5EF4-FFF2-40B4-BE49-F238E27FC236}">
                <a16:creationId xmlns:a16="http://schemas.microsoft.com/office/drawing/2014/main" id="{1D88532A-04F3-443D-AB3B-9CC2372CD786}"/>
              </a:ext>
            </a:extLst>
          </p:cNvPr>
          <p:cNvCxnSpPr>
            <a:cxnSpLocks/>
            <a:stCxn id="16" idx="1"/>
            <a:endCxn id="6" idx="3"/>
          </p:cNvCxnSpPr>
          <p:nvPr/>
        </p:nvCxnSpPr>
        <p:spPr>
          <a:xfrm rot="10800000" flipV="1">
            <a:off x="2005295" y="1740928"/>
            <a:ext cx="1811332" cy="1236067"/>
          </a:xfrm>
          <a:prstGeom prst="curvedConnector3">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52308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941476" cy="369332"/>
          </a:xfrm>
          <a:prstGeom prst="rect">
            <a:avLst/>
          </a:prstGeom>
          <a:noFill/>
        </p:spPr>
        <p:txBody>
          <a:bodyPr wrap="none" rtlCol="0">
            <a:spAutoFit/>
          </a:bodyPr>
          <a:lstStyle/>
          <a:p>
            <a:r>
              <a:rPr lang="en-US" dirty="0"/>
              <a:t>Counter</a:t>
            </a:r>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556563" cy="369332"/>
          </a:xfrm>
          <a:prstGeom prst="rect">
            <a:avLst/>
          </a:prstGeom>
          <a:noFill/>
        </p:spPr>
        <p:txBody>
          <a:bodyPr wrap="none" rtlCol="0">
            <a:spAutoFit/>
          </a:bodyPr>
          <a:lstStyle/>
          <a:p>
            <a:r>
              <a:rPr lang="en-US" dirty="0"/>
              <a:t>Min</a:t>
            </a:r>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589713" cy="369332"/>
          </a:xfrm>
          <a:prstGeom prst="rect">
            <a:avLst/>
          </a:prstGeom>
          <a:noFill/>
        </p:spPr>
        <p:txBody>
          <a:bodyPr wrap="none" rtlCol="0">
            <a:spAutoFit/>
          </a:bodyPr>
          <a:lstStyle/>
          <a:p>
            <a:r>
              <a:rPr lang="en-US" dirty="0"/>
              <a:t>Max</a:t>
            </a:r>
          </a:p>
        </p:txBody>
      </p:sp>
      <p:cxnSp>
        <p:nvCxnSpPr>
          <p:cNvPr id="3" name="Connector: Elbow 2">
            <a:extLst>
              <a:ext uri="{FF2B5EF4-FFF2-40B4-BE49-F238E27FC236}">
                <a16:creationId xmlns:a16="http://schemas.microsoft.com/office/drawing/2014/main" id="{1D88532A-04F3-443D-AB3B-9CC2372CD786}"/>
              </a:ext>
            </a:extLst>
          </p:cNvPr>
          <p:cNvCxnSpPr>
            <a:cxnSpLocks/>
            <a:stCxn id="16" idx="1"/>
            <a:endCxn id="6" idx="3"/>
          </p:cNvCxnSpPr>
          <p:nvPr/>
        </p:nvCxnSpPr>
        <p:spPr>
          <a:xfrm rot="10800000" flipV="1">
            <a:off x="2005295" y="1740928"/>
            <a:ext cx="1811332" cy="1236067"/>
          </a:xfrm>
          <a:prstGeom prst="curvedConnector3">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4793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941476" cy="369332"/>
          </a:xfrm>
          <a:prstGeom prst="rect">
            <a:avLst/>
          </a:prstGeom>
          <a:noFill/>
        </p:spPr>
        <p:txBody>
          <a:bodyPr wrap="none" rtlCol="0">
            <a:spAutoFit/>
          </a:bodyPr>
          <a:lstStyle/>
          <a:p>
            <a:r>
              <a:rPr lang="en-US" dirty="0"/>
              <a:t>Counter</a:t>
            </a:r>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556563" cy="369332"/>
          </a:xfrm>
          <a:prstGeom prst="rect">
            <a:avLst/>
          </a:prstGeom>
          <a:noFill/>
        </p:spPr>
        <p:txBody>
          <a:bodyPr wrap="none" rtlCol="0">
            <a:spAutoFit/>
          </a:bodyPr>
          <a:lstStyle/>
          <a:p>
            <a:r>
              <a:rPr lang="en-US" dirty="0"/>
              <a:t>Min</a:t>
            </a:r>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589713" cy="369332"/>
          </a:xfrm>
          <a:prstGeom prst="rect">
            <a:avLst/>
          </a:prstGeom>
          <a:noFill/>
        </p:spPr>
        <p:txBody>
          <a:bodyPr wrap="none" rtlCol="0">
            <a:spAutoFit/>
          </a:bodyPr>
          <a:lstStyle/>
          <a:p>
            <a:r>
              <a:rPr lang="en-US" dirty="0"/>
              <a:t>Max</a:t>
            </a:r>
          </a:p>
        </p:txBody>
      </p:sp>
      <p:cxnSp>
        <p:nvCxnSpPr>
          <p:cNvPr id="3" name="Connector: Elbow 2">
            <a:extLst>
              <a:ext uri="{FF2B5EF4-FFF2-40B4-BE49-F238E27FC236}">
                <a16:creationId xmlns:a16="http://schemas.microsoft.com/office/drawing/2014/main" id="{1D88532A-04F3-443D-AB3B-9CC2372CD786}"/>
              </a:ext>
            </a:extLst>
          </p:cNvPr>
          <p:cNvCxnSpPr>
            <a:cxnSpLocks/>
            <a:stCxn id="16" idx="1"/>
            <a:endCxn id="7" idx="3"/>
          </p:cNvCxnSpPr>
          <p:nvPr/>
        </p:nvCxnSpPr>
        <p:spPr>
          <a:xfrm rot="10800000" flipV="1">
            <a:off x="2005295" y="1740928"/>
            <a:ext cx="1811332" cy="1849131"/>
          </a:xfrm>
          <a:prstGeom prst="curvedConnector3">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85162856"/>
      </p:ext>
    </p:extLst>
  </p:cSld>
  <p:clrMapOvr>
    <a:masterClrMapping/>
  </p:clrMapOvr>
</p:sld>
</file>

<file path=ppt/theme/theme1.xml><?xml version="1.0" encoding="utf-8"?>
<a:theme xmlns:a="http://schemas.openxmlformats.org/drawingml/2006/main" name="Office 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A588F2-CCD8-41F6-8353-1198180E9BE4}">
  <ds:schemaRefs>
    <ds:schemaRef ds:uri="http://schemas.microsoft.com/sharepoint/v3/contenttype/forms"/>
  </ds:schemaRefs>
</ds:datastoreItem>
</file>

<file path=customXml/itemProps2.xml><?xml version="1.0" encoding="utf-8"?>
<ds:datastoreItem xmlns:ds="http://schemas.openxmlformats.org/officeDocument/2006/customXml" ds:itemID="{3167E7AB-25D3-4509-8163-9AF316397B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4F922D-8FEB-4742-BE7B-BD4BDA5383C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315</TotalTime>
  <Words>1587</Words>
  <Application>Microsoft Office PowerPoint</Application>
  <PresentationFormat>Widescreen</PresentationFormat>
  <Paragraphs>383</Paragraphs>
  <Slides>22</Slides>
  <Notes>22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Myriad Pro</vt:lpstr>
      <vt:lpstr>Office Theme</vt:lpstr>
      <vt:lpstr>Max-Min Linear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Scott DeLoach</dc:creator>
  <cp:lastModifiedBy>Russell Feldhausen</cp:lastModifiedBy>
  <cp:revision>10</cp:revision>
  <dcterms:created xsi:type="dcterms:W3CDTF">2020-01-10T20:24:08Z</dcterms:created>
  <dcterms:modified xsi:type="dcterms:W3CDTF">2020-01-29T00:40:24Z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