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7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4472C4"/>
    <a:srgbClr val="C0C0C0"/>
    <a:srgbClr val="000000"/>
    <a:srgbClr val="A0522D"/>
    <a:srgbClr val="766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9ECC6-B0D4-4721-816B-E41F063542A6}" v="16" dt="2020-04-24T17:34:14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18" autoAdjust="0"/>
  </p:normalViewPr>
  <p:slideViewPr>
    <p:cSldViewPr snapToGrid="0">
      <p:cViewPr varScale="1">
        <p:scale>
          <a:sx n="79" d="100"/>
          <a:sy n="79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Feldhausen" userId="6cf4ad38-1871-4fbd-a4f6-c7e04f285f14" providerId="ADAL" clId="{9C19ECC6-B0D4-4721-816B-E41F063542A6}"/>
    <pc:docChg chg="undo custSel addSld delSld modSld sldOrd">
      <pc:chgData name="Russell Feldhausen" userId="6cf4ad38-1871-4fbd-a4f6-c7e04f285f14" providerId="ADAL" clId="{9C19ECC6-B0D4-4721-816B-E41F063542A6}" dt="2020-04-24T17:34:21.403" v="422" actId="478"/>
      <pc:docMkLst>
        <pc:docMk/>
      </pc:docMkLst>
      <pc:sldChg chg="modSp mod">
        <pc:chgData name="Russell Feldhausen" userId="6cf4ad38-1871-4fbd-a4f6-c7e04f285f14" providerId="ADAL" clId="{9C19ECC6-B0D4-4721-816B-E41F063542A6}" dt="2020-04-24T17:18:12.372" v="41" actId="20577"/>
        <pc:sldMkLst>
          <pc:docMk/>
          <pc:sldMk cId="2536516880" sldId="257"/>
        </pc:sldMkLst>
        <pc:spChg chg="mod">
          <ac:chgData name="Russell Feldhausen" userId="6cf4ad38-1871-4fbd-a4f6-c7e04f285f14" providerId="ADAL" clId="{9C19ECC6-B0D4-4721-816B-E41F063542A6}" dt="2020-04-24T17:18:12.372" v="41" actId="20577"/>
          <ac:spMkLst>
            <pc:docMk/>
            <pc:sldMk cId="2536516880" sldId="257"/>
            <ac:spMk id="2" creationId="{7B8AF1BC-DB19-462B-97BF-A269442C946D}"/>
          </ac:spMkLst>
        </pc:spChg>
      </pc:sldChg>
      <pc:sldChg chg="addSp delSp modSp mod">
        <pc:chgData name="Russell Feldhausen" userId="6cf4ad38-1871-4fbd-a4f6-c7e04f285f14" providerId="ADAL" clId="{9C19ECC6-B0D4-4721-816B-E41F063542A6}" dt="2020-04-24T17:19:52.454" v="165" actId="21"/>
        <pc:sldMkLst>
          <pc:docMk/>
          <pc:sldMk cId="1188448299" sldId="259"/>
        </pc:sldMkLst>
        <pc:spChg chg="del mod">
          <ac:chgData name="Russell Feldhausen" userId="6cf4ad38-1871-4fbd-a4f6-c7e04f285f14" providerId="ADAL" clId="{9C19ECC6-B0D4-4721-816B-E41F063542A6}" dt="2020-04-24T17:18:44.694" v="45"/>
          <ac:spMkLst>
            <pc:docMk/>
            <pc:sldMk cId="1188448299" sldId="259"/>
            <ac:spMk id="2" creationId="{CD23FF8E-E728-4651-A003-9856AA7A2891}"/>
          </ac:spMkLst>
        </pc:spChg>
        <pc:spChg chg="add mod">
          <ac:chgData name="Russell Feldhausen" userId="6cf4ad38-1871-4fbd-a4f6-c7e04f285f14" providerId="ADAL" clId="{9C19ECC6-B0D4-4721-816B-E41F063542A6}" dt="2020-04-24T17:19:47.072" v="162" actId="5793"/>
          <ac:spMkLst>
            <pc:docMk/>
            <pc:sldMk cId="1188448299" sldId="259"/>
            <ac:spMk id="3" creationId="{394A8D17-3C84-4469-B3B1-20A243A3BC47}"/>
          </ac:spMkLst>
        </pc:spChg>
        <pc:spChg chg="add mod">
          <ac:chgData name="Russell Feldhausen" userId="6cf4ad38-1871-4fbd-a4f6-c7e04f285f14" providerId="ADAL" clId="{9C19ECC6-B0D4-4721-816B-E41F063542A6}" dt="2020-04-24T17:19:52.454" v="165" actId="21"/>
          <ac:spMkLst>
            <pc:docMk/>
            <pc:sldMk cId="1188448299" sldId="259"/>
            <ac:spMk id="4" creationId="{E1C99387-D315-48BC-BF6C-2B85017FC139}"/>
          </ac:spMkLst>
        </pc:spChg>
      </pc:sldChg>
      <pc:sldChg chg="delSp modSp add mod">
        <pc:chgData name="Russell Feldhausen" userId="6cf4ad38-1871-4fbd-a4f6-c7e04f285f14" providerId="ADAL" clId="{9C19ECC6-B0D4-4721-816B-E41F063542A6}" dt="2020-04-24T17:34:21.403" v="422" actId="478"/>
        <pc:sldMkLst>
          <pc:docMk/>
          <pc:sldMk cId="70816507" sldId="260"/>
        </pc:sldMkLst>
        <pc:spChg chg="mod">
          <ac:chgData name="Russell Feldhausen" userId="6cf4ad38-1871-4fbd-a4f6-c7e04f285f14" providerId="ADAL" clId="{9C19ECC6-B0D4-4721-816B-E41F063542A6}" dt="2020-04-24T17:21:11.072" v="238" actId="20577"/>
          <ac:spMkLst>
            <pc:docMk/>
            <pc:sldMk cId="70816507" sldId="260"/>
            <ac:spMk id="2" creationId="{90EE8B21-5EA4-4712-A3E1-16F1F581B2B3}"/>
          </ac:spMkLst>
        </pc:spChg>
        <pc:spChg chg="del mod">
          <ac:chgData name="Russell Feldhausen" userId="6cf4ad38-1871-4fbd-a4f6-c7e04f285f14" providerId="ADAL" clId="{9C19ECC6-B0D4-4721-816B-E41F063542A6}" dt="2020-04-24T17:34:21.403" v="422" actId="478"/>
          <ac:spMkLst>
            <pc:docMk/>
            <pc:sldMk cId="70816507" sldId="260"/>
            <ac:spMk id="3" creationId="{995CEA72-F79D-4172-A049-DA2A53A54EC2}"/>
          </ac:spMkLst>
        </pc:spChg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11504071" sldId="261"/>
        </pc:sldMkLst>
      </pc:sldChg>
      <pc:sldChg chg="modSp add mod">
        <pc:chgData name="Russell Feldhausen" userId="6cf4ad38-1871-4fbd-a4f6-c7e04f285f14" providerId="ADAL" clId="{9C19ECC6-B0D4-4721-816B-E41F063542A6}" dt="2020-04-24T17:21:44.486" v="289" actId="20577"/>
        <pc:sldMkLst>
          <pc:docMk/>
          <pc:sldMk cId="2252264290" sldId="261"/>
        </pc:sldMkLst>
        <pc:spChg chg="mod">
          <ac:chgData name="Russell Feldhausen" userId="6cf4ad38-1871-4fbd-a4f6-c7e04f285f14" providerId="ADAL" clId="{9C19ECC6-B0D4-4721-816B-E41F063542A6}" dt="2020-04-24T17:21:44.486" v="289" actId="20577"/>
          <ac:spMkLst>
            <pc:docMk/>
            <pc:sldMk cId="2252264290" sldId="261"/>
            <ac:spMk id="3" creationId="{995CEA72-F79D-4172-A049-DA2A53A54EC2}"/>
          </ac:spMkLst>
        </pc:spChg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6923760" sldId="262"/>
        </pc:sldMkLst>
      </pc:sldChg>
      <pc:sldChg chg="modSp add mod">
        <pc:chgData name="Russell Feldhausen" userId="6cf4ad38-1871-4fbd-a4f6-c7e04f285f14" providerId="ADAL" clId="{9C19ECC6-B0D4-4721-816B-E41F063542A6}" dt="2020-04-24T17:21:41.307" v="288" actId="20577"/>
        <pc:sldMkLst>
          <pc:docMk/>
          <pc:sldMk cId="1614975536" sldId="262"/>
        </pc:sldMkLst>
        <pc:spChg chg="mod">
          <ac:chgData name="Russell Feldhausen" userId="6cf4ad38-1871-4fbd-a4f6-c7e04f285f14" providerId="ADAL" clId="{9C19ECC6-B0D4-4721-816B-E41F063542A6}" dt="2020-04-24T17:21:41.307" v="288" actId="20577"/>
          <ac:spMkLst>
            <pc:docMk/>
            <pc:sldMk cId="1614975536" sldId="262"/>
            <ac:spMk id="3" creationId="{995CEA72-F79D-4172-A049-DA2A53A54EC2}"/>
          </ac:spMkLst>
        </pc:spChg>
      </pc:sldChg>
      <pc:sldChg chg="addSp delSp modSp add mod">
        <pc:chgData name="Russell Feldhausen" userId="6cf4ad38-1871-4fbd-a4f6-c7e04f285f14" providerId="ADAL" clId="{9C19ECC6-B0D4-4721-816B-E41F063542A6}" dt="2020-04-24T17:23:11.992" v="297" actId="1076"/>
        <pc:sldMkLst>
          <pc:docMk/>
          <pc:sldMk cId="1051568887" sldId="263"/>
        </pc:sldMkLst>
        <pc:spChg chg="del">
          <ac:chgData name="Russell Feldhausen" userId="6cf4ad38-1871-4fbd-a4f6-c7e04f285f14" providerId="ADAL" clId="{9C19ECC6-B0D4-4721-816B-E41F063542A6}" dt="2020-04-24T17:23:02.318" v="293" actId="478"/>
          <ac:spMkLst>
            <pc:docMk/>
            <pc:sldMk cId="1051568887" sldId="263"/>
            <ac:spMk id="2" creationId="{629CCD9B-9C3C-4EEB-9C0D-FB6316E06994}"/>
          </ac:spMkLst>
        </pc:spChg>
        <pc:spChg chg="del">
          <ac:chgData name="Russell Feldhausen" userId="6cf4ad38-1871-4fbd-a4f6-c7e04f285f14" providerId="ADAL" clId="{9C19ECC6-B0D4-4721-816B-E41F063542A6}" dt="2020-04-24T17:23:03.855" v="294" actId="478"/>
          <ac:spMkLst>
            <pc:docMk/>
            <pc:sldMk cId="1051568887" sldId="263"/>
            <ac:spMk id="3" creationId="{FEBCF163-0246-4D46-B92A-FC45F9CDE472}"/>
          </ac:spMkLst>
        </pc:spChg>
        <pc:picChg chg="add mod">
          <ac:chgData name="Russell Feldhausen" userId="6cf4ad38-1871-4fbd-a4f6-c7e04f285f14" providerId="ADAL" clId="{9C19ECC6-B0D4-4721-816B-E41F063542A6}" dt="2020-04-24T17:23:11.992" v="297" actId="1076"/>
          <ac:picMkLst>
            <pc:docMk/>
            <pc:sldMk cId="1051568887" sldId="263"/>
            <ac:picMk id="4" creationId="{8C8E1FCC-543E-4CC8-A549-899B43B68446}"/>
          </ac:picMkLst>
        </pc:picChg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16554846" sldId="26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398955198" sldId="264"/>
        </pc:sldMkLst>
      </pc:sldChg>
      <pc:sldChg chg="addSp modSp add mod">
        <pc:chgData name="Russell Feldhausen" userId="6cf4ad38-1871-4fbd-a4f6-c7e04f285f14" providerId="ADAL" clId="{9C19ECC6-B0D4-4721-816B-E41F063542A6}" dt="2020-04-24T17:27:17.633" v="340" actId="207"/>
        <pc:sldMkLst>
          <pc:docMk/>
          <pc:sldMk cId="3581926285" sldId="264"/>
        </pc:sldMkLst>
        <pc:spChg chg="add mod">
          <ac:chgData name="Russell Feldhausen" userId="6cf4ad38-1871-4fbd-a4f6-c7e04f285f14" providerId="ADAL" clId="{9C19ECC6-B0D4-4721-816B-E41F063542A6}" dt="2020-04-24T17:25:55.828" v="332" actId="1076"/>
          <ac:spMkLst>
            <pc:docMk/>
            <pc:sldMk cId="3581926285" sldId="264"/>
            <ac:spMk id="2" creationId="{449A2769-04CD-4191-A126-F52CB47E6FE5}"/>
          </ac:spMkLst>
        </pc:spChg>
        <pc:spChg chg="add mod">
          <ac:chgData name="Russell Feldhausen" userId="6cf4ad38-1871-4fbd-a4f6-c7e04f285f14" providerId="ADAL" clId="{9C19ECC6-B0D4-4721-816B-E41F063542A6}" dt="2020-04-24T17:27:17.633" v="340" actId="207"/>
          <ac:spMkLst>
            <pc:docMk/>
            <pc:sldMk cId="3581926285" sldId="264"/>
            <ac:spMk id="3" creationId="{27C4E096-C1C6-49FD-9BEB-B3A28DDDA8AA}"/>
          </ac:spMkLst>
        </pc:spChg>
      </pc:sldChg>
      <pc:sldChg chg="modSp add mod">
        <pc:chgData name="Russell Feldhausen" userId="6cf4ad38-1871-4fbd-a4f6-c7e04f285f14" providerId="ADAL" clId="{9C19ECC6-B0D4-4721-816B-E41F063542A6}" dt="2020-04-24T17:30:08.205" v="402" actId="20577"/>
        <pc:sldMkLst>
          <pc:docMk/>
          <pc:sldMk cId="2371075392" sldId="265"/>
        </pc:sldMkLst>
        <pc:spChg chg="mod">
          <ac:chgData name="Russell Feldhausen" userId="6cf4ad38-1871-4fbd-a4f6-c7e04f285f14" providerId="ADAL" clId="{9C19ECC6-B0D4-4721-816B-E41F063542A6}" dt="2020-04-24T17:30:08.205" v="402" actId="20577"/>
          <ac:spMkLst>
            <pc:docMk/>
            <pc:sldMk cId="2371075392" sldId="265"/>
            <ac:spMk id="2" creationId="{449A2769-04CD-4191-A126-F52CB47E6FE5}"/>
          </ac:spMkLst>
        </pc:spChg>
        <pc:spChg chg="mod">
          <ac:chgData name="Russell Feldhausen" userId="6cf4ad38-1871-4fbd-a4f6-c7e04f285f14" providerId="ADAL" clId="{9C19ECC6-B0D4-4721-816B-E41F063542A6}" dt="2020-04-24T17:28:37.460" v="378" actId="688"/>
          <ac:spMkLst>
            <pc:docMk/>
            <pc:sldMk cId="2371075392" sldId="265"/>
            <ac:spMk id="3" creationId="{27C4E096-C1C6-49FD-9BEB-B3A28DDDA8AA}"/>
          </ac:spMkLst>
        </pc:spChg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87949087" sldId="265"/>
        </pc:sldMkLst>
      </pc:sldChg>
      <pc:sldChg chg="modSp add mod">
        <pc:chgData name="Russell Feldhausen" userId="6cf4ad38-1871-4fbd-a4f6-c7e04f285f14" providerId="ADAL" clId="{9C19ECC6-B0D4-4721-816B-E41F063542A6}" dt="2020-04-24T17:30:13.776" v="413" actId="20577"/>
        <pc:sldMkLst>
          <pc:docMk/>
          <pc:sldMk cId="3119726405" sldId="266"/>
        </pc:sldMkLst>
        <pc:spChg chg="mod">
          <ac:chgData name="Russell Feldhausen" userId="6cf4ad38-1871-4fbd-a4f6-c7e04f285f14" providerId="ADAL" clId="{9C19ECC6-B0D4-4721-816B-E41F063542A6}" dt="2020-04-24T17:30:13.776" v="413" actId="20577"/>
          <ac:spMkLst>
            <pc:docMk/>
            <pc:sldMk cId="3119726405" sldId="266"/>
            <ac:spMk id="2" creationId="{449A2769-04CD-4191-A126-F52CB47E6FE5}"/>
          </ac:spMkLst>
        </pc:spChg>
        <pc:spChg chg="mod">
          <ac:chgData name="Russell Feldhausen" userId="6cf4ad38-1871-4fbd-a4f6-c7e04f285f14" providerId="ADAL" clId="{9C19ECC6-B0D4-4721-816B-E41F063542A6}" dt="2020-04-24T17:29:22.331" v="397" actId="1076"/>
          <ac:spMkLst>
            <pc:docMk/>
            <pc:sldMk cId="3119726405" sldId="266"/>
            <ac:spMk id="3" creationId="{27C4E096-C1C6-49FD-9BEB-B3A28DDDA8AA}"/>
          </ac:spMkLst>
        </pc:spChg>
      </pc:sldChg>
      <pc:sldChg chg="add ord">
        <pc:chgData name="Russell Feldhausen" userId="6cf4ad38-1871-4fbd-a4f6-c7e04f285f14" providerId="ADAL" clId="{9C19ECC6-B0D4-4721-816B-E41F063542A6}" dt="2020-04-24T17:30:29.037" v="416"/>
        <pc:sldMkLst>
          <pc:docMk/>
          <pc:sldMk cId="1679436982" sldId="267"/>
        </pc:sldMkLst>
      </pc:sldChg>
      <pc:sldChg chg="add">
        <pc:chgData name="Russell Feldhausen" userId="6cf4ad38-1871-4fbd-a4f6-c7e04f285f14" providerId="ADAL" clId="{9C19ECC6-B0D4-4721-816B-E41F063542A6}" dt="2020-04-24T17:34:14.060" v="417"/>
        <pc:sldMkLst>
          <pc:docMk/>
          <pc:sldMk cId="3152241728" sldId="268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16907572" sldId="27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207839235" sldId="27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958280455" sldId="27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89471954" sldId="27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169078672" sldId="27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031240994" sldId="27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584102436" sldId="278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56463013" sldId="279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760740903" sldId="280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978527683" sldId="28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242860191" sldId="28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29016496" sldId="28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402180603" sldId="28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475481900" sldId="28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691988680" sldId="28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998874181" sldId="288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969961797" sldId="289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164531607" sldId="290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890916563" sldId="29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852848680" sldId="29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808835422" sldId="29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889226507" sldId="29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605405679" sldId="29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659885587" sldId="297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006326505" sldId="298"/>
        </pc:sldMkLst>
      </pc:sldChg>
    </pc:docChg>
  </pc:docChgLst>
  <pc:docChgLst>
    <pc:chgData name="Russell Feldhausen" userId="6cf4ad38-1871-4fbd-a4f6-c7e04f285f14" providerId="ADAL" clId="{EB6152F2-6433-49CD-9F63-EA94DD3B423B}"/>
    <pc:docChg chg="modSld modMainMaster">
      <pc:chgData name="Russell Feldhausen" userId="6cf4ad38-1871-4fbd-a4f6-c7e04f285f14" providerId="ADAL" clId="{EB6152F2-6433-49CD-9F63-EA94DD3B423B}" dt="2020-04-21T19:52:11.644" v="15"/>
      <pc:docMkLst>
        <pc:docMk/>
      </pc:docMkLst>
      <pc:sldChg chg="modTransition setBg">
        <pc:chgData name="Russell Feldhausen" userId="6cf4ad38-1871-4fbd-a4f6-c7e04f285f14" providerId="ADAL" clId="{EB6152F2-6433-49CD-9F63-EA94DD3B423B}" dt="2020-04-21T19:52:11.644" v="15"/>
        <pc:sldMkLst>
          <pc:docMk/>
          <pc:sldMk cId="2536516880" sldId="257"/>
        </pc:sldMkLst>
      </pc:sldChg>
      <pc:sldChg chg="addSp">
        <pc:chgData name="Russell Feldhausen" userId="6cf4ad38-1871-4fbd-a4f6-c7e04f285f14" providerId="ADAL" clId="{EB6152F2-6433-49CD-9F63-EA94DD3B423B}" dt="2020-04-21T19:12:50.681" v="13"/>
        <pc:sldMkLst>
          <pc:docMk/>
          <pc:sldMk cId="3116554846" sldId="263"/>
        </pc:sldMkLst>
        <pc:spChg chg="add">
          <ac:chgData name="Russell Feldhausen" userId="6cf4ad38-1871-4fbd-a4f6-c7e04f285f14" providerId="ADAL" clId="{EB6152F2-6433-49CD-9F63-EA94DD3B423B}" dt="2020-04-21T19:12:50.681" v="13"/>
          <ac:spMkLst>
            <pc:docMk/>
            <pc:sldMk cId="3116554846" sldId="263"/>
            <ac:spMk id="6" creationId="{EC928F89-EF5F-4585-B48C-BA4B8A7B0538}"/>
          </ac:spMkLst>
        </pc:spChg>
      </pc:sldChg>
      <pc:sldChg chg="modSp mod">
        <pc:chgData name="Russell Feldhausen" userId="6cf4ad38-1871-4fbd-a4f6-c7e04f285f14" providerId="ADAL" clId="{EB6152F2-6433-49CD-9F63-EA94DD3B423B}" dt="2020-04-21T19:09:23.494" v="12" actId="20577"/>
        <pc:sldMkLst>
          <pc:docMk/>
          <pc:sldMk cId="1398955198" sldId="264"/>
        </pc:sldMkLst>
        <pc:spChg chg="mod">
          <ac:chgData name="Russell Feldhausen" userId="6cf4ad38-1871-4fbd-a4f6-c7e04f285f14" providerId="ADAL" clId="{EB6152F2-6433-49CD-9F63-EA94DD3B423B}" dt="2020-04-21T19:09:23.494" v="12" actId="20577"/>
          <ac:spMkLst>
            <pc:docMk/>
            <pc:sldMk cId="1398955198" sldId="264"/>
            <ac:spMk id="2" creationId="{CD23FF8E-E728-4651-A003-9856AA7A2891}"/>
          </ac:spMkLst>
        </pc:spChg>
      </pc:sldChg>
      <pc:sldMasterChg chg="setBg modSldLayout">
        <pc:chgData name="Russell Feldhausen" userId="6cf4ad38-1871-4fbd-a4f6-c7e04f285f14" providerId="ADAL" clId="{EB6152F2-6433-49CD-9F63-EA94DD3B423B}" dt="2020-04-21T19:52:06.278" v="14"/>
        <pc:sldMasterMkLst>
          <pc:docMk/>
          <pc:sldMasterMk cId="866830952" sldId="2147483660"/>
        </pc:sldMasterMkLst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1193473446" sldId="2147483661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627666589" sldId="2147483662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455892024" sldId="2147483663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596273626" sldId="2147483664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010620452" sldId="2147483665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3710833906" sldId="2147483666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365759119" sldId="2147483667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3070692232" sldId="2147483668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494034992" sldId="2147483669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98659684" sldId="2147483670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766437576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5C686-E975-4851-995B-B3B455D4CBE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4883D-7433-4936-953B-ADB591C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5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38D14-699C-41C7-9F71-9AB5B6DFB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5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4883D-7433-4936-953B-ADB591C14B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4883D-7433-4936-953B-ADB591C14B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4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04E3-1C7C-409C-8342-658BB880E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21DC8-CF14-480F-A5F4-B878663CD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464D-ED86-4336-8B26-84E7E5BC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3C7E-997E-4B5D-8683-E025E4C5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ED76-5B99-480B-9062-756DEF54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654F-89BB-41D7-A595-9B119E70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3299F-1472-4593-8CB1-558189C11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9A93-E34A-4EA1-8E4E-80DAAFED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508D0-88CB-4A32-BA8D-322A10A3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CA5F7-65F2-4C05-BFC9-0ABC1BD6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BFD89-B3B3-4B4F-94C9-063501782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465C-CEE7-4823-8F13-024803C04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D2C3C-D457-4216-B169-D06FB453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1284-AA09-45E0-AC63-92C38EFB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4F62-4D1E-4F66-82ED-2AB0EDA8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18D2-9324-43A7-9BBB-AEF86E4B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8CE8-FCDF-47ED-AFD1-9EDB62EC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891FD-429E-422B-8000-A7658AC5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D7F40-6AA0-4732-B458-BEFFAECC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9E76-DF98-4CDE-B634-254F482C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9BD4-62DF-4D8A-AC73-7B7B99AE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47A3E-DAC6-402C-8A52-20470B174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8356-A776-449D-8AF7-C5C294ED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62751-05F9-43A7-8FE6-E66A4BE0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7F848-BA2C-431F-B184-A4DCD440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B0C3-5972-435E-ABBF-0F0B7767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E02D-90E6-406B-AA3A-38587F414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ACEBE-6C1F-48E0-BA5B-18C6B47BE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72193-7DA4-4103-BB39-ECFCDDE9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8808-F6B4-4996-AD17-1EB0FF53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70704-1554-4964-B7DB-08A8D43E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7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6D14-D940-4609-85D3-98761FBA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8B2BB-F6E8-4563-AE83-7FB9D182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E996C-9A7C-40C4-B6DF-F9B94C133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2053C-721C-4122-BB8B-FCFA03E39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232E0-FCD5-4A75-94DF-293B6350F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97165-6094-43A1-8AD8-97F258F7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9F5C-59E6-4E02-922C-9F69B92E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B26B5-C338-4144-80AE-E23FABE3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53C0-C38A-4886-BBFE-C16A2568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D7151-EEA9-4F11-B7AB-5672599A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C2E75-58C4-44DD-8A53-1AD83F6E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A0F24-559E-4551-8F15-47F85412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7101B-6D9C-41F6-ABC1-3538333B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00F5C-5029-4239-8E71-DC0B11AD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FEA6E-530F-4070-8AAE-5A5D7E80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4B58-A67D-4C1F-8C06-AA67E334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9842-B95A-46EB-B98A-E4960191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FAECC-5B29-4784-92A4-4DEC9BD29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D51BD-5559-48EA-9F25-F443B67C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F858E-CE8A-42A4-A4F0-CF7CC46E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92012-98F1-48CE-97D1-8E4476F8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E0A1-D493-441B-8BFC-6AA30E5F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32401-F764-4FDB-BC5F-D989C91BD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8D3D4-4873-42DD-A5DD-663E55E7C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0B3A5-7291-4DBC-9848-C617506C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6CF71-2C52-4A4E-B0D0-B8897A60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D5335-CDB5-4A3B-94EC-03AA2186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E31BB-55D7-422A-B0FC-D5489D19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0F10A-4A03-4A83-91AD-171B7E25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6E54-36F0-48D0-A8FC-7CC5C5000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3AD2-C245-444A-88AC-AAAAA3750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30A94-BF88-41E4-B45A-0869F752E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3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F1BC-DB19-462B-97BF-A269442C9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512888"/>
                </a:solidFill>
                <a:latin typeface="Myriad Pro" panose="020B0503030403020204" pitchFamily="34" charset="0"/>
              </a:rPr>
              <a:t>Choosing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A5337-4A2F-4A36-BCA0-BB15150C2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7913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yriad Pro" panose="020B0503030403020204" pitchFamily="34" charset="0"/>
              </a:rPr>
              <a:t>Computational Core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AFE65F-16DA-4B5F-AF08-EF450E91D0B1}"/>
              </a:ext>
            </a:extLst>
          </p:cNvPr>
          <p:cNvCxnSpPr>
            <a:cxnSpLocks/>
          </p:cNvCxnSpPr>
          <p:nvPr/>
        </p:nvCxnSpPr>
        <p:spPr>
          <a:xfrm>
            <a:off x="2050991" y="4795838"/>
            <a:ext cx="8067230" cy="0"/>
          </a:xfrm>
          <a:prstGeom prst="line">
            <a:avLst/>
          </a:prstGeom>
          <a:ln w="73025">
            <a:solidFill>
              <a:srgbClr val="51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C2D0340-241A-4A75-89B8-7CB43F602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23" y="693991"/>
            <a:ext cx="5883154" cy="20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8E1FCC-543E-4CC8-A549-899B43B684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0" y="675734"/>
            <a:ext cx="5605082" cy="55065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9A2769-04CD-4191-A126-F52CB47E6FE5}"/>
              </a:ext>
            </a:extLst>
          </p:cNvPr>
          <p:cNvSpPr txBox="1"/>
          <p:nvPr/>
        </p:nvSpPr>
        <p:spPr>
          <a:xfrm>
            <a:off x="5644896" y="675734"/>
            <a:ext cx="6169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Good + Cheap: Linked List?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C4E096-C1C6-49FD-9BEB-B3A28DDDA8AA}"/>
              </a:ext>
            </a:extLst>
          </p:cNvPr>
          <p:cNvSpPr/>
          <p:nvPr/>
        </p:nvSpPr>
        <p:spPr>
          <a:xfrm rot="17870194">
            <a:off x="4534803" y="2938272"/>
            <a:ext cx="1443133" cy="2855976"/>
          </a:xfrm>
          <a:prstGeom prst="ellipse">
            <a:avLst/>
          </a:prstGeom>
          <a:solidFill>
            <a:srgbClr val="D9D9D9">
              <a:alpha val="43137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2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8E1FCC-543E-4CC8-A549-899B43B684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0" y="675734"/>
            <a:ext cx="5605082" cy="5506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943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4A8D17-3C84-4469-B3B1-20A243A3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Data Structures…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99387-D315-48BC-BF6C-2B85017FC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Arrays</a:t>
            </a:r>
          </a:p>
          <a:p>
            <a:r>
              <a:rPr lang="en-US" sz="3600" dirty="0"/>
              <a:t>Stacks</a:t>
            </a:r>
          </a:p>
          <a:p>
            <a:r>
              <a:rPr lang="en-US" sz="3600" dirty="0"/>
              <a:t>Queues</a:t>
            </a:r>
          </a:p>
          <a:p>
            <a:r>
              <a:rPr lang="en-US" sz="3600" dirty="0"/>
              <a:t>Linked Lists</a:t>
            </a:r>
          </a:p>
          <a:p>
            <a:r>
              <a:rPr lang="en-US" sz="3600" dirty="0"/>
              <a:t>Hash Tables</a:t>
            </a:r>
          </a:p>
          <a:p>
            <a:r>
              <a:rPr lang="en-US" sz="3600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118844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8B21-5EA4-4712-A3E1-16F1F581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the Right Structure?</a:t>
            </a:r>
          </a:p>
        </p:txBody>
      </p:sp>
    </p:spTree>
    <p:extLst>
      <p:ext uri="{BB962C8B-B14F-4D97-AF65-F5344CB8AC3E}">
        <p14:creationId xmlns:p14="http://schemas.microsoft.com/office/powerpoint/2010/main" val="7081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8B21-5EA4-4712-A3E1-16F1F581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the Right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EA72-F79D-4172-A049-DA2A53A54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Does it work?</a:t>
            </a:r>
          </a:p>
        </p:txBody>
      </p:sp>
    </p:spTree>
    <p:extLst>
      <p:ext uri="{BB962C8B-B14F-4D97-AF65-F5344CB8AC3E}">
        <p14:creationId xmlns:p14="http://schemas.microsoft.com/office/powerpoint/2010/main" val="315224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8B21-5EA4-4712-A3E1-16F1F581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the Right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EA72-F79D-4172-A049-DA2A53A54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Does it work?</a:t>
            </a:r>
          </a:p>
          <a:p>
            <a:r>
              <a:rPr lang="en-US" sz="4400" dirty="0"/>
              <a:t>Is it Understandable?</a:t>
            </a:r>
          </a:p>
        </p:txBody>
      </p:sp>
    </p:spTree>
    <p:extLst>
      <p:ext uri="{BB962C8B-B14F-4D97-AF65-F5344CB8AC3E}">
        <p14:creationId xmlns:p14="http://schemas.microsoft.com/office/powerpoint/2010/main" val="225226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8B21-5EA4-4712-A3E1-16F1F581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the Right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EA72-F79D-4172-A049-DA2A53A54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Does it work?</a:t>
            </a:r>
          </a:p>
          <a:p>
            <a:r>
              <a:rPr lang="en-US" sz="4400" dirty="0"/>
              <a:t>Is it Understandable?</a:t>
            </a:r>
          </a:p>
          <a:p>
            <a:r>
              <a:rPr lang="en-US" sz="4400" dirty="0"/>
              <a:t>Is it Performant?</a:t>
            </a:r>
          </a:p>
        </p:txBody>
      </p:sp>
    </p:spTree>
    <p:extLst>
      <p:ext uri="{BB962C8B-B14F-4D97-AF65-F5344CB8AC3E}">
        <p14:creationId xmlns:p14="http://schemas.microsoft.com/office/powerpoint/2010/main" val="161497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8E1FCC-543E-4CC8-A549-899B43B684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0" y="675734"/>
            <a:ext cx="5605082" cy="5506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156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8E1FCC-543E-4CC8-A549-899B43B684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0" y="675734"/>
            <a:ext cx="5605082" cy="55065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9A2769-04CD-4191-A126-F52CB47E6FE5}"/>
              </a:ext>
            </a:extLst>
          </p:cNvPr>
          <p:cNvSpPr txBox="1"/>
          <p:nvPr/>
        </p:nvSpPr>
        <p:spPr>
          <a:xfrm>
            <a:off x="6096000" y="573024"/>
            <a:ext cx="5653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Good + Fast: Hash Table?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C4E096-C1C6-49FD-9BEB-B3A28DDDA8AA}"/>
              </a:ext>
            </a:extLst>
          </p:cNvPr>
          <p:cNvSpPr/>
          <p:nvPr/>
        </p:nvSpPr>
        <p:spPr>
          <a:xfrm>
            <a:off x="3193684" y="573024"/>
            <a:ext cx="1443133" cy="2855976"/>
          </a:xfrm>
          <a:prstGeom prst="ellipse">
            <a:avLst/>
          </a:prstGeom>
          <a:solidFill>
            <a:srgbClr val="D9D9D9">
              <a:alpha val="43137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8E1FCC-543E-4CC8-A549-899B43B684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0" y="675734"/>
            <a:ext cx="5605082" cy="55065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9A2769-04CD-4191-A126-F52CB47E6FE5}"/>
              </a:ext>
            </a:extLst>
          </p:cNvPr>
          <p:cNvSpPr txBox="1"/>
          <p:nvPr/>
        </p:nvSpPr>
        <p:spPr>
          <a:xfrm>
            <a:off x="6096000" y="573024"/>
            <a:ext cx="4660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Fast + Cheap: Array?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C4E096-C1C6-49FD-9BEB-B3A28DDDA8AA}"/>
              </a:ext>
            </a:extLst>
          </p:cNvPr>
          <p:cNvSpPr/>
          <p:nvPr/>
        </p:nvSpPr>
        <p:spPr>
          <a:xfrm rot="3579028">
            <a:off x="1815988" y="2938272"/>
            <a:ext cx="1443133" cy="2855976"/>
          </a:xfrm>
          <a:prstGeom prst="ellipse">
            <a:avLst/>
          </a:prstGeom>
          <a:solidFill>
            <a:srgbClr val="D9D9D9">
              <a:alpha val="43137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75392"/>
      </p:ext>
    </p:extLst>
  </p:cSld>
  <p:clrMapOvr>
    <a:masterClrMapping/>
  </p:clrMapOvr>
</p:sld>
</file>

<file path=ppt/theme/theme1.xml><?xml version="1.0" encoding="utf-8"?>
<a:theme xmlns:a="http://schemas.openxmlformats.org/drawingml/2006/main" name="CC_theme">
  <a:themeElements>
    <a:clrScheme name="Custom 2">
      <a:dk1>
        <a:srgbClr val="512888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_theme" id="{CCAAECA8-996C-4E60-9256-2F9A9B29BE8B}" vid="{34F56D96-4504-4F58-B49B-68E941643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F0F5F090D6FE4C9D66FF879A7CC7B3" ma:contentTypeVersion="9" ma:contentTypeDescription="Create a new document." ma:contentTypeScope="" ma:versionID="606f2283565418712a5a3267706a5f5d">
  <xsd:schema xmlns:xsd="http://www.w3.org/2001/XMLSchema" xmlns:xs="http://www.w3.org/2001/XMLSchema" xmlns:p="http://schemas.microsoft.com/office/2006/metadata/properties" xmlns:ns2="58c44ba5-51a4-40bc-b9f0-9fe2032e2130" targetNamespace="http://schemas.microsoft.com/office/2006/metadata/properties" ma:root="true" ma:fieldsID="0d021ce73d87f7988edb471f4256858c" ns2:_="">
    <xsd:import namespace="58c44ba5-51a4-40bc-b9f0-9fe2032e21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44ba5-51a4-40bc-b9f0-9fe2032e2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8D2F62-F6F5-4583-B474-10D48BE0C7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44ba5-51a4-40bc-b9f0-9fe2032e21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3228D6-D594-4907-8908-B39BE33AC5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6B5C00-A49D-4F91-89B2-E9D01A16B43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CC_theme</Template>
  <TotalTime>1022</TotalTime>
  <Words>93</Words>
  <Application>Microsoft Office PowerPoint</Application>
  <PresentationFormat>Widescreen</PresentationFormat>
  <Paragraphs>25</Paragraphs>
  <Slides>11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Myriad Pro</vt:lpstr>
      <vt:lpstr>Myriad Pro Light</vt:lpstr>
      <vt:lpstr>CC_theme</vt:lpstr>
      <vt:lpstr>Choosing Data Structures</vt:lpstr>
      <vt:lpstr>So Many Data Structures…</vt:lpstr>
      <vt:lpstr>How to Choose the Right Structure?</vt:lpstr>
      <vt:lpstr>How to Choose the Right Structure?</vt:lpstr>
      <vt:lpstr>How to Choose the Right Structure?</vt:lpstr>
      <vt:lpstr>How to Choose the Right Structure?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Scott DeLoach</dc:creator>
  <cp:lastModifiedBy>Russell Feldhausen</cp:lastModifiedBy>
  <cp:revision>83</cp:revision>
  <dcterms:created xsi:type="dcterms:W3CDTF">2020-02-07T13:53:42Z</dcterms:created>
  <dcterms:modified xsi:type="dcterms:W3CDTF">2020-04-24T17:34:23Z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0x01010083F0F5F090D6FE4C9D66FF879A7CC7B3</vt:lpwstr>
  </property>
</Properties>
</file>