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000000"/>
    <a:srgbClr val="A0522D"/>
    <a:srgbClr val="76608A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A7CD55-A7E6-4AB3-8F15-1F1ECFBD1882}" v="34" dt="2020-04-24T17:57:18.8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118" autoAdjust="0"/>
  </p:normalViewPr>
  <p:slideViewPr>
    <p:cSldViewPr snapToGrid="0">
      <p:cViewPr varScale="1">
        <p:scale>
          <a:sx n="58" d="100"/>
          <a:sy n="58" d="100"/>
        </p:scale>
        <p:origin x="7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sell Feldhausen" userId="6cf4ad38-1871-4fbd-a4f6-c7e04f285f14" providerId="ADAL" clId="{C0A7CD55-A7E6-4AB3-8F15-1F1ECFBD1882}"/>
    <pc:docChg chg="undo custSel addSld modSld">
      <pc:chgData name="Russell Feldhausen" userId="6cf4ad38-1871-4fbd-a4f6-c7e04f285f14" providerId="ADAL" clId="{C0A7CD55-A7E6-4AB3-8F15-1F1ECFBD1882}" dt="2020-04-24T17:57:44.548" v="253" actId="478"/>
      <pc:docMkLst>
        <pc:docMk/>
      </pc:docMkLst>
      <pc:sldChg chg="modSp mod">
        <pc:chgData name="Russell Feldhausen" userId="6cf4ad38-1871-4fbd-a4f6-c7e04f285f14" providerId="ADAL" clId="{C0A7CD55-A7E6-4AB3-8F15-1F1ECFBD1882}" dt="2020-04-24T17:50:09.763" v="24" actId="20577"/>
        <pc:sldMkLst>
          <pc:docMk/>
          <pc:sldMk cId="2536516880" sldId="257"/>
        </pc:sldMkLst>
        <pc:spChg chg="mod">
          <ac:chgData name="Russell Feldhausen" userId="6cf4ad38-1871-4fbd-a4f6-c7e04f285f14" providerId="ADAL" clId="{C0A7CD55-A7E6-4AB3-8F15-1F1ECFBD1882}" dt="2020-04-24T17:50:09.763" v="24" actId="20577"/>
          <ac:spMkLst>
            <pc:docMk/>
            <pc:sldMk cId="2536516880" sldId="257"/>
            <ac:spMk id="2" creationId="{7B8AF1BC-DB19-462B-97BF-A269442C946D}"/>
          </ac:spMkLst>
        </pc:spChg>
      </pc:sldChg>
      <pc:sldChg chg="addSp delSp modSp mod">
        <pc:chgData name="Russell Feldhausen" userId="6cf4ad38-1871-4fbd-a4f6-c7e04f285f14" providerId="ADAL" clId="{C0A7CD55-A7E6-4AB3-8F15-1F1ECFBD1882}" dt="2020-04-24T17:52:13.429" v="87" actId="20577"/>
        <pc:sldMkLst>
          <pc:docMk/>
          <pc:sldMk cId="1188448299" sldId="259"/>
        </pc:sldMkLst>
        <pc:spChg chg="del">
          <ac:chgData name="Russell Feldhausen" userId="6cf4ad38-1871-4fbd-a4f6-c7e04f285f14" providerId="ADAL" clId="{C0A7CD55-A7E6-4AB3-8F15-1F1ECFBD1882}" dt="2020-04-24T17:50:24.442" v="25" actId="478"/>
          <ac:spMkLst>
            <pc:docMk/>
            <pc:sldMk cId="1188448299" sldId="259"/>
            <ac:spMk id="2" creationId="{CD23FF8E-E728-4651-A003-9856AA7A2891}"/>
          </ac:spMkLst>
        </pc:spChg>
        <pc:spChg chg="add del mod">
          <ac:chgData name="Russell Feldhausen" userId="6cf4ad38-1871-4fbd-a4f6-c7e04f285f14" providerId="ADAL" clId="{C0A7CD55-A7E6-4AB3-8F15-1F1ECFBD1882}" dt="2020-04-24T17:50:32.872" v="27"/>
          <ac:spMkLst>
            <pc:docMk/>
            <pc:sldMk cId="1188448299" sldId="259"/>
            <ac:spMk id="3" creationId="{BF2A4BD5-CED4-422B-92C8-CEA7D1EB995E}"/>
          </ac:spMkLst>
        </pc:spChg>
        <pc:spChg chg="add del mod">
          <ac:chgData name="Russell Feldhausen" userId="6cf4ad38-1871-4fbd-a4f6-c7e04f285f14" providerId="ADAL" clId="{C0A7CD55-A7E6-4AB3-8F15-1F1ECFBD1882}" dt="2020-04-24T17:50:32.872" v="27"/>
          <ac:spMkLst>
            <pc:docMk/>
            <pc:sldMk cId="1188448299" sldId="259"/>
            <ac:spMk id="4" creationId="{67EDB217-E570-4496-B884-E3EAFED6F5B7}"/>
          </ac:spMkLst>
        </pc:spChg>
        <pc:spChg chg="add mod">
          <ac:chgData name="Russell Feldhausen" userId="6cf4ad38-1871-4fbd-a4f6-c7e04f285f14" providerId="ADAL" clId="{C0A7CD55-A7E6-4AB3-8F15-1F1ECFBD1882}" dt="2020-04-24T17:50:39.484" v="53" actId="20577"/>
          <ac:spMkLst>
            <pc:docMk/>
            <pc:sldMk cId="1188448299" sldId="259"/>
            <ac:spMk id="5" creationId="{C8E03D70-9BFE-4F2D-A182-E87A0ADB2F53}"/>
          </ac:spMkLst>
        </pc:spChg>
        <pc:spChg chg="add mod">
          <ac:chgData name="Russell Feldhausen" userId="6cf4ad38-1871-4fbd-a4f6-c7e04f285f14" providerId="ADAL" clId="{C0A7CD55-A7E6-4AB3-8F15-1F1ECFBD1882}" dt="2020-04-24T17:52:13.429" v="87" actId="20577"/>
          <ac:spMkLst>
            <pc:docMk/>
            <pc:sldMk cId="1188448299" sldId="259"/>
            <ac:spMk id="6" creationId="{9FAEF52F-026F-4395-8C4C-9590C9B7DD30}"/>
          </ac:spMkLst>
        </pc:spChg>
      </pc:sldChg>
      <pc:sldChg chg="modSp add mod">
        <pc:chgData name="Russell Feldhausen" userId="6cf4ad38-1871-4fbd-a4f6-c7e04f285f14" providerId="ADAL" clId="{C0A7CD55-A7E6-4AB3-8F15-1F1ECFBD1882}" dt="2020-04-24T17:53:11.191" v="149" actId="255"/>
        <pc:sldMkLst>
          <pc:docMk/>
          <pc:sldMk cId="2763755930" sldId="260"/>
        </pc:sldMkLst>
        <pc:spChg chg="mod">
          <ac:chgData name="Russell Feldhausen" userId="6cf4ad38-1871-4fbd-a4f6-c7e04f285f14" providerId="ADAL" clId="{C0A7CD55-A7E6-4AB3-8F15-1F1ECFBD1882}" dt="2020-04-24T17:52:59.681" v="118" actId="20577"/>
          <ac:spMkLst>
            <pc:docMk/>
            <pc:sldMk cId="2763755930" sldId="260"/>
            <ac:spMk id="2" creationId="{176D6D57-B7C4-409E-9934-C0A943A1118E}"/>
          </ac:spMkLst>
        </pc:spChg>
        <pc:spChg chg="mod">
          <ac:chgData name="Russell Feldhausen" userId="6cf4ad38-1871-4fbd-a4f6-c7e04f285f14" providerId="ADAL" clId="{C0A7CD55-A7E6-4AB3-8F15-1F1ECFBD1882}" dt="2020-04-24T17:53:11.191" v="149" actId="255"/>
          <ac:spMkLst>
            <pc:docMk/>
            <pc:sldMk cId="2763755930" sldId="260"/>
            <ac:spMk id="3" creationId="{719A570A-9C0E-40D2-ADAD-5EC2F66C4CA4}"/>
          </ac:spMkLst>
        </pc:spChg>
      </pc:sldChg>
      <pc:sldChg chg="addSp delSp modSp add mod">
        <pc:chgData name="Russell Feldhausen" userId="6cf4ad38-1871-4fbd-a4f6-c7e04f285f14" providerId="ADAL" clId="{C0A7CD55-A7E6-4AB3-8F15-1F1ECFBD1882}" dt="2020-04-24T17:56:58.659" v="243" actId="14734"/>
        <pc:sldMkLst>
          <pc:docMk/>
          <pc:sldMk cId="1127690533" sldId="261"/>
        </pc:sldMkLst>
        <pc:spChg chg="del">
          <ac:chgData name="Russell Feldhausen" userId="6cf4ad38-1871-4fbd-a4f6-c7e04f285f14" providerId="ADAL" clId="{C0A7CD55-A7E6-4AB3-8F15-1F1ECFBD1882}" dt="2020-04-24T17:53:29.638" v="151" actId="478"/>
          <ac:spMkLst>
            <pc:docMk/>
            <pc:sldMk cId="1127690533" sldId="261"/>
            <ac:spMk id="2" creationId="{176D6D57-B7C4-409E-9934-C0A943A1118E}"/>
          </ac:spMkLst>
        </pc:spChg>
        <pc:spChg chg="del">
          <ac:chgData name="Russell Feldhausen" userId="6cf4ad38-1871-4fbd-a4f6-c7e04f285f14" providerId="ADAL" clId="{C0A7CD55-A7E6-4AB3-8F15-1F1ECFBD1882}" dt="2020-04-24T17:53:31.911" v="153" actId="478"/>
          <ac:spMkLst>
            <pc:docMk/>
            <pc:sldMk cId="1127690533" sldId="261"/>
            <ac:spMk id="3" creationId="{719A570A-9C0E-40D2-ADAD-5EC2F66C4CA4}"/>
          </ac:spMkLst>
        </pc:spChg>
        <pc:spChg chg="add del mod">
          <ac:chgData name="Russell Feldhausen" userId="6cf4ad38-1871-4fbd-a4f6-c7e04f285f14" providerId="ADAL" clId="{C0A7CD55-A7E6-4AB3-8F15-1F1ECFBD1882}" dt="2020-04-24T17:53:30.866" v="152" actId="478"/>
          <ac:spMkLst>
            <pc:docMk/>
            <pc:sldMk cId="1127690533" sldId="261"/>
            <ac:spMk id="5" creationId="{958F6B8F-8633-46E1-AB54-A05AE8E0DD7C}"/>
          </ac:spMkLst>
        </pc:spChg>
        <pc:spChg chg="add del mod">
          <ac:chgData name="Russell Feldhausen" userId="6cf4ad38-1871-4fbd-a4f6-c7e04f285f14" providerId="ADAL" clId="{C0A7CD55-A7E6-4AB3-8F15-1F1ECFBD1882}" dt="2020-04-24T17:53:32.778" v="154" actId="478"/>
          <ac:spMkLst>
            <pc:docMk/>
            <pc:sldMk cId="1127690533" sldId="261"/>
            <ac:spMk id="7" creationId="{9B6AF5C3-0CE7-4D5C-AFB9-FCA01824A864}"/>
          </ac:spMkLst>
        </pc:spChg>
        <pc:graphicFrameChg chg="add del">
          <ac:chgData name="Russell Feldhausen" userId="6cf4ad38-1871-4fbd-a4f6-c7e04f285f14" providerId="ADAL" clId="{C0A7CD55-A7E6-4AB3-8F15-1F1ECFBD1882}" dt="2020-04-24T17:53:49.369" v="168"/>
          <ac:graphicFrameMkLst>
            <pc:docMk/>
            <pc:sldMk cId="1127690533" sldId="261"/>
            <ac:graphicFrameMk id="8" creationId="{AD9F4C18-B8A5-444D-8A50-F1A4EE45DBA8}"/>
          </ac:graphicFrameMkLst>
        </pc:graphicFrameChg>
        <pc:graphicFrameChg chg="add mod modGraphic">
          <ac:chgData name="Russell Feldhausen" userId="6cf4ad38-1871-4fbd-a4f6-c7e04f285f14" providerId="ADAL" clId="{C0A7CD55-A7E6-4AB3-8F15-1F1ECFBD1882}" dt="2020-04-24T17:56:58.659" v="243" actId="14734"/>
          <ac:graphicFrameMkLst>
            <pc:docMk/>
            <pc:sldMk cId="1127690533" sldId="261"/>
            <ac:graphicFrameMk id="9" creationId="{C0F8C2B8-83DF-4A06-A0A3-3679FD7ECFDA}"/>
          </ac:graphicFrameMkLst>
        </pc:graphicFrameChg>
      </pc:sldChg>
      <pc:sldChg chg="addSp delSp modSp add mod">
        <pc:chgData name="Russell Feldhausen" userId="6cf4ad38-1871-4fbd-a4f6-c7e04f285f14" providerId="ADAL" clId="{C0A7CD55-A7E6-4AB3-8F15-1F1ECFBD1882}" dt="2020-04-24T17:57:44.548" v="253" actId="478"/>
        <pc:sldMkLst>
          <pc:docMk/>
          <pc:sldMk cId="527411234" sldId="262"/>
        </pc:sldMkLst>
        <pc:spChg chg="del">
          <ac:chgData name="Russell Feldhausen" userId="6cf4ad38-1871-4fbd-a4f6-c7e04f285f14" providerId="ADAL" clId="{C0A7CD55-A7E6-4AB3-8F15-1F1ECFBD1882}" dt="2020-04-24T17:57:43.957" v="252" actId="478"/>
          <ac:spMkLst>
            <pc:docMk/>
            <pc:sldMk cId="527411234" sldId="262"/>
            <ac:spMk id="2" creationId="{AE6C27FA-0DFB-410E-9494-79C99E08B85C}"/>
          </ac:spMkLst>
        </pc:spChg>
        <pc:spChg chg="del">
          <ac:chgData name="Russell Feldhausen" userId="6cf4ad38-1871-4fbd-a4f6-c7e04f285f14" providerId="ADAL" clId="{C0A7CD55-A7E6-4AB3-8F15-1F1ECFBD1882}" dt="2020-04-24T17:57:44.548" v="253" actId="478"/>
          <ac:spMkLst>
            <pc:docMk/>
            <pc:sldMk cId="527411234" sldId="262"/>
            <ac:spMk id="3" creationId="{CC8C0C28-DB34-4442-BDBA-66AA70C651A7}"/>
          </ac:spMkLst>
        </pc:spChg>
        <pc:picChg chg="add mod">
          <ac:chgData name="Russell Feldhausen" userId="6cf4ad38-1871-4fbd-a4f6-c7e04f285f14" providerId="ADAL" clId="{C0A7CD55-A7E6-4AB3-8F15-1F1ECFBD1882}" dt="2020-04-24T17:57:41.236" v="251" actId="1076"/>
          <ac:picMkLst>
            <pc:docMk/>
            <pc:sldMk cId="527411234" sldId="262"/>
            <ac:picMk id="4" creationId="{D5CD4AA9-8C44-41D6-8CFD-6760279C4644}"/>
          </ac:picMkLst>
        </pc:picChg>
      </pc:sldChg>
    </pc:docChg>
  </pc:docChgLst>
  <pc:docChgLst>
    <pc:chgData name="Russell Feldhausen" userId="6cf4ad38-1871-4fbd-a4f6-c7e04f285f14" providerId="ADAL" clId="{9C19ECC6-B0D4-4721-816B-E41F063542A6}"/>
    <pc:docChg chg="delSld modSld">
      <pc:chgData name="Russell Feldhausen" userId="6cf4ad38-1871-4fbd-a4f6-c7e04f285f14" providerId="ADAL" clId="{9C19ECC6-B0D4-4721-816B-E41F063542A6}" dt="2020-04-24T15:08:42.480" v="11" actId="20577"/>
      <pc:docMkLst>
        <pc:docMk/>
      </pc:docMkLst>
      <pc:sldChg chg="modSp mod">
        <pc:chgData name="Russell Feldhausen" userId="6cf4ad38-1871-4fbd-a4f6-c7e04f285f14" providerId="ADAL" clId="{9C19ECC6-B0D4-4721-816B-E41F063542A6}" dt="2020-04-24T15:08:42.480" v="11" actId="20577"/>
        <pc:sldMkLst>
          <pc:docMk/>
          <pc:sldMk cId="2536516880" sldId="257"/>
        </pc:sldMkLst>
        <pc:spChg chg="mod">
          <ac:chgData name="Russell Feldhausen" userId="6cf4ad38-1871-4fbd-a4f6-c7e04f285f14" providerId="ADAL" clId="{9C19ECC6-B0D4-4721-816B-E41F063542A6}" dt="2020-04-24T15:08:42.480" v="11" actId="20577"/>
          <ac:spMkLst>
            <pc:docMk/>
            <pc:sldMk cId="2536516880" sldId="257"/>
            <ac:spMk id="2" creationId="{7B8AF1BC-DB19-462B-97BF-A269442C946D}"/>
          </ac:spMkLst>
        </pc:spChg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11504071" sldId="261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16923760" sldId="262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116554846" sldId="263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398955198" sldId="264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987949087" sldId="265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16907572" sldId="271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4207839235" sldId="272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958280455" sldId="273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989471954" sldId="274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4169078672" sldId="275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4031240994" sldId="276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584102436" sldId="278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956463013" sldId="279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760740903" sldId="280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978527683" sldId="281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242860191" sldId="282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129016496" sldId="283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2402180603" sldId="284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2475481900" sldId="285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691988680" sldId="286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998874181" sldId="288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969961797" sldId="289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4164531607" sldId="290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890916563" sldId="291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2852848680" sldId="292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2808835422" sldId="294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889226507" sldId="295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3605405679" sldId="296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1659885587" sldId="297"/>
        </pc:sldMkLst>
      </pc:sldChg>
      <pc:sldChg chg="del">
        <pc:chgData name="Russell Feldhausen" userId="6cf4ad38-1871-4fbd-a4f6-c7e04f285f14" providerId="ADAL" clId="{9C19ECC6-B0D4-4721-816B-E41F063542A6}" dt="2020-04-24T15:08:38.116" v="0" actId="47"/>
        <pc:sldMkLst>
          <pc:docMk/>
          <pc:sldMk cId="4006326505" sldId="298"/>
        </pc:sldMkLst>
      </pc:sldChg>
    </pc:docChg>
  </pc:docChgLst>
  <pc:docChgLst>
    <pc:chgData name="Russell Feldhausen" userId="6cf4ad38-1871-4fbd-a4f6-c7e04f285f14" providerId="ADAL" clId="{EB6152F2-6433-49CD-9F63-EA94DD3B423B}"/>
    <pc:docChg chg="modSld modMainMaster">
      <pc:chgData name="Russell Feldhausen" userId="6cf4ad38-1871-4fbd-a4f6-c7e04f285f14" providerId="ADAL" clId="{EB6152F2-6433-49CD-9F63-EA94DD3B423B}" dt="2020-04-21T19:52:11.644" v="15"/>
      <pc:docMkLst>
        <pc:docMk/>
      </pc:docMkLst>
      <pc:sldChg chg="modTransition setBg">
        <pc:chgData name="Russell Feldhausen" userId="6cf4ad38-1871-4fbd-a4f6-c7e04f285f14" providerId="ADAL" clId="{EB6152F2-6433-49CD-9F63-EA94DD3B423B}" dt="2020-04-21T19:52:11.644" v="15"/>
        <pc:sldMkLst>
          <pc:docMk/>
          <pc:sldMk cId="2536516880" sldId="257"/>
        </pc:sldMkLst>
      </pc:sldChg>
      <pc:sldChg chg="addSp">
        <pc:chgData name="Russell Feldhausen" userId="6cf4ad38-1871-4fbd-a4f6-c7e04f285f14" providerId="ADAL" clId="{EB6152F2-6433-49CD-9F63-EA94DD3B423B}" dt="2020-04-21T19:12:50.681" v="13"/>
        <pc:sldMkLst>
          <pc:docMk/>
          <pc:sldMk cId="3116554846" sldId="263"/>
        </pc:sldMkLst>
        <pc:spChg chg="add">
          <ac:chgData name="Russell Feldhausen" userId="6cf4ad38-1871-4fbd-a4f6-c7e04f285f14" providerId="ADAL" clId="{EB6152F2-6433-49CD-9F63-EA94DD3B423B}" dt="2020-04-21T19:12:50.681" v="13"/>
          <ac:spMkLst>
            <pc:docMk/>
            <pc:sldMk cId="3116554846" sldId="263"/>
            <ac:spMk id="6" creationId="{EC928F89-EF5F-4585-B48C-BA4B8A7B0538}"/>
          </ac:spMkLst>
        </pc:spChg>
      </pc:sldChg>
      <pc:sldChg chg="modSp mod">
        <pc:chgData name="Russell Feldhausen" userId="6cf4ad38-1871-4fbd-a4f6-c7e04f285f14" providerId="ADAL" clId="{EB6152F2-6433-49CD-9F63-EA94DD3B423B}" dt="2020-04-21T19:09:23.494" v="12" actId="20577"/>
        <pc:sldMkLst>
          <pc:docMk/>
          <pc:sldMk cId="1398955198" sldId="264"/>
        </pc:sldMkLst>
        <pc:spChg chg="mod">
          <ac:chgData name="Russell Feldhausen" userId="6cf4ad38-1871-4fbd-a4f6-c7e04f285f14" providerId="ADAL" clId="{EB6152F2-6433-49CD-9F63-EA94DD3B423B}" dt="2020-04-21T19:09:23.494" v="12" actId="20577"/>
          <ac:spMkLst>
            <pc:docMk/>
            <pc:sldMk cId="1398955198" sldId="264"/>
            <ac:spMk id="2" creationId="{CD23FF8E-E728-4651-A003-9856AA7A2891}"/>
          </ac:spMkLst>
        </pc:spChg>
      </pc:sldChg>
      <pc:sldMasterChg chg="setBg modSldLayout">
        <pc:chgData name="Russell Feldhausen" userId="6cf4ad38-1871-4fbd-a4f6-c7e04f285f14" providerId="ADAL" clId="{EB6152F2-6433-49CD-9F63-EA94DD3B423B}" dt="2020-04-21T19:52:06.278" v="14"/>
        <pc:sldMasterMkLst>
          <pc:docMk/>
          <pc:sldMasterMk cId="866830952" sldId="2147483660"/>
        </pc:sldMasterMkLst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1193473446" sldId="2147483661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627666589" sldId="2147483662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455892024" sldId="2147483663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596273626" sldId="2147483664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2010620452" sldId="2147483665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3710833906" sldId="2147483666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2365759119" sldId="2147483667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3070692232" sldId="2147483668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494034992" sldId="2147483669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98659684" sldId="2147483670"/>
          </pc:sldLayoutMkLst>
        </pc:sldLayoutChg>
        <pc:sldLayoutChg chg="setBg">
          <pc:chgData name="Russell Feldhausen" userId="6cf4ad38-1871-4fbd-a4f6-c7e04f285f14" providerId="ADAL" clId="{EB6152F2-6433-49CD-9F63-EA94DD3B423B}" dt="2020-04-21T19:52:06.278" v="14"/>
          <pc:sldLayoutMkLst>
            <pc:docMk/>
            <pc:sldMasterMk cId="866830952" sldId="2147483660"/>
            <pc:sldLayoutMk cId="2766437576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5C686-E975-4851-995B-B3B455D4CBEA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4883D-7433-4936-953B-ADB591C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57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38D14-699C-41C7-9F71-9AB5B6DFBBA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56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04E3-1C7C-409C-8342-658BB880E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21DC8-CF14-480F-A5F4-B878663CD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D464D-ED86-4336-8B26-84E7E5BC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33C7E-997E-4B5D-8683-E025E4C59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AED76-5B99-480B-9062-756DEF54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7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8654F-89BB-41D7-A595-9B119E702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3299F-1472-4593-8CB1-558189C11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79A93-E34A-4EA1-8E4E-80DAAFEDA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508D0-88CB-4A32-BA8D-322A10A3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CA5F7-65F2-4C05-BFC9-0ABC1BD6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BFD89-B3B3-4B4F-94C9-063501782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F465C-CEE7-4823-8F13-024803C04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D2C3C-D457-4216-B169-D06FB453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31284-AA09-45E0-AC63-92C38EFB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34F62-4D1E-4F66-82ED-2AB0EDA8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3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18D2-9324-43A7-9BBB-AEF86E4B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68CE8-FCDF-47ED-AFD1-9EDB62ECB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891FD-429E-422B-8000-A7658AC5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D7F40-6AA0-4732-B458-BEFFAECC5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29E76-DF98-4CDE-B634-254F482C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6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C9BD4-62DF-4D8A-AC73-7B7B99AE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47A3E-DAC6-402C-8A52-20470B174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78356-A776-449D-8AF7-C5C294ED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62751-05F9-43A7-8FE6-E66A4BE0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7F848-BA2C-431F-B184-A4DCD440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9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B0C3-5972-435E-ABBF-0F0B7767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4E02D-90E6-406B-AA3A-38587F414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ACEBE-6C1F-48E0-BA5B-18C6B47BE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72193-7DA4-4103-BB39-ECFCDDE9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88808-F6B4-4996-AD17-1EB0FF53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70704-1554-4964-B7DB-08A8D43E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7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6D14-D940-4609-85D3-98761FBA4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8B2BB-F6E8-4563-AE83-7FB9D1821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E996C-9A7C-40C4-B6DF-F9B94C133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2053C-721C-4122-BB8B-FCFA03E39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232E0-FCD5-4A75-94DF-293B6350F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F97165-6094-43A1-8AD8-97F258F73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59F5C-59E6-4E02-922C-9F69B92E2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4B26B5-C338-4144-80AE-E23FABE33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2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53C0-C38A-4886-BBFE-C16A2568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D7151-EEA9-4F11-B7AB-5672599A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C2E75-58C4-44DD-8A53-1AD83F6E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A0F24-559E-4551-8F15-47F85412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3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7101B-6D9C-41F6-ABC1-3538333B2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00F5C-5029-4239-8E71-DC0B11AD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FEA6E-530F-4070-8AAE-5A5D7E80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59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4B58-A67D-4C1F-8C06-AA67E334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E9842-B95A-46EB-B98A-E4960191E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FAECC-5B29-4784-92A4-4DEC9BD29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D51BD-5559-48EA-9F25-F443B67CC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F858E-CE8A-42A4-A4F0-CF7CC46E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92012-98F1-48CE-97D1-8E4476F8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9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E0A1-D493-441B-8BFC-6AA30E5FC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C32401-F764-4FDB-BC5F-D989C91BD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8D3D4-4873-42DD-A5DD-663E55E7C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0B3A5-7291-4DBC-9848-C617506C0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6CF71-2C52-4A4E-B0D0-B8897A60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D5335-CDB5-4A3B-94EC-03AA2186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3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AE31BB-55D7-422A-B0FC-D5489D19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0F10A-4A03-4A83-91AD-171B7E25A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F6E54-36F0-48D0-A8FC-7CC5C5000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CC98C-563E-4F7D-9927-73EC4AAC161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F3AD2-C245-444A-88AC-AAAAA3750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30A94-BF88-41E4-B45A-0869F752E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F958E-7B8F-4EBF-90B1-6C1DA9F5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3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yriad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F1BC-DB19-462B-97BF-A269442C9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512888"/>
                </a:solidFill>
                <a:latin typeface="Myriad Pro" panose="020B0503030403020204" pitchFamily="34" charset="0"/>
              </a:rPr>
              <a:t>Comparing 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A5337-4A2F-4A36-BCA0-BB15150C2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87913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Myriad Pro" panose="020B0503030403020204" pitchFamily="34" charset="0"/>
              </a:rPr>
              <a:t>Computational Core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AFE65F-16DA-4B5F-AF08-EF450E91D0B1}"/>
              </a:ext>
            </a:extLst>
          </p:cNvPr>
          <p:cNvCxnSpPr>
            <a:cxnSpLocks/>
          </p:cNvCxnSpPr>
          <p:nvPr/>
        </p:nvCxnSpPr>
        <p:spPr>
          <a:xfrm>
            <a:off x="2050991" y="4795838"/>
            <a:ext cx="8067230" cy="0"/>
          </a:xfrm>
          <a:prstGeom prst="line">
            <a:avLst/>
          </a:prstGeom>
          <a:ln w="73025">
            <a:solidFill>
              <a:srgbClr val="512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C2D0340-241A-4A75-89B8-7CB43F602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423" y="693991"/>
            <a:ext cx="5883154" cy="207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1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E03D70-9BFE-4F2D-A182-E87A0ADB2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Performance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AEF52F-026F-4395-8C4C-9590C9B7D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Processing Time</a:t>
            </a:r>
          </a:p>
          <a:p>
            <a:r>
              <a:rPr lang="en-US" sz="4800" dirty="0"/>
              <a:t>Memory Usage</a:t>
            </a:r>
          </a:p>
        </p:txBody>
      </p:sp>
    </p:spTree>
    <p:extLst>
      <p:ext uri="{BB962C8B-B14F-4D97-AF65-F5344CB8AC3E}">
        <p14:creationId xmlns:p14="http://schemas.microsoft.com/office/powerpoint/2010/main" val="118844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D6D57-B7C4-409E-9934-C0A943A11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Performance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A570A-9C0E-40D2-ADAD-5EC2F66C4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Empirically</a:t>
            </a:r>
          </a:p>
          <a:p>
            <a:r>
              <a:rPr lang="en-US" sz="4800" dirty="0"/>
              <a:t>Mathematically</a:t>
            </a:r>
          </a:p>
        </p:txBody>
      </p:sp>
    </p:spTree>
    <p:extLst>
      <p:ext uri="{BB962C8B-B14F-4D97-AF65-F5344CB8AC3E}">
        <p14:creationId xmlns:p14="http://schemas.microsoft.com/office/powerpoint/2010/main" val="276375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0F8C2B8-83DF-4A06-A0A3-3679FD7EC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091029"/>
              </p:ext>
            </p:extLst>
          </p:nvPr>
        </p:nvGraphicFramePr>
        <p:xfrm>
          <a:off x="316993" y="499872"/>
          <a:ext cx="8631935" cy="5462013"/>
        </p:xfrm>
        <a:graphic>
          <a:graphicData uri="http://schemas.openxmlformats.org/drawingml/2006/table">
            <a:tbl>
              <a:tblPr firstRow="1" firstCol="1" bandRow="1"/>
              <a:tblGrid>
                <a:gridCol w="2721235">
                  <a:extLst>
                    <a:ext uri="{9D8B030D-6E8A-4147-A177-3AD203B41FA5}">
                      <a16:colId xmlns:a16="http://schemas.microsoft.com/office/drawing/2014/main" val="1427895735"/>
                    </a:ext>
                  </a:extLst>
                </a:gridCol>
                <a:gridCol w="727046">
                  <a:extLst>
                    <a:ext uri="{9D8B030D-6E8A-4147-A177-3AD203B41FA5}">
                      <a16:colId xmlns:a16="http://schemas.microsoft.com/office/drawing/2014/main" val="3873365644"/>
                    </a:ext>
                  </a:extLst>
                </a:gridCol>
                <a:gridCol w="789367">
                  <a:extLst>
                    <a:ext uri="{9D8B030D-6E8A-4147-A177-3AD203B41FA5}">
                      <a16:colId xmlns:a16="http://schemas.microsoft.com/office/drawing/2014/main" val="3313648480"/>
                    </a:ext>
                  </a:extLst>
                </a:gridCol>
                <a:gridCol w="654342">
                  <a:extLst>
                    <a:ext uri="{9D8B030D-6E8A-4147-A177-3AD203B41FA5}">
                      <a16:colId xmlns:a16="http://schemas.microsoft.com/office/drawing/2014/main" val="1866494651"/>
                    </a:ext>
                  </a:extLst>
                </a:gridCol>
                <a:gridCol w="778980">
                  <a:extLst>
                    <a:ext uri="{9D8B030D-6E8A-4147-A177-3AD203B41FA5}">
                      <a16:colId xmlns:a16="http://schemas.microsoft.com/office/drawing/2014/main" val="3490279008"/>
                    </a:ext>
                  </a:extLst>
                </a:gridCol>
                <a:gridCol w="695888">
                  <a:extLst>
                    <a:ext uri="{9D8B030D-6E8A-4147-A177-3AD203B41FA5}">
                      <a16:colId xmlns:a16="http://schemas.microsoft.com/office/drawing/2014/main" val="313556532"/>
                    </a:ext>
                  </a:extLst>
                </a:gridCol>
                <a:gridCol w="789845">
                  <a:extLst>
                    <a:ext uri="{9D8B030D-6E8A-4147-A177-3AD203B41FA5}">
                      <a16:colId xmlns:a16="http://schemas.microsoft.com/office/drawing/2014/main" val="201802561"/>
                    </a:ext>
                  </a:extLst>
                </a:gridCol>
                <a:gridCol w="652661">
                  <a:extLst>
                    <a:ext uri="{9D8B030D-6E8A-4147-A177-3AD203B41FA5}">
                      <a16:colId xmlns:a16="http://schemas.microsoft.com/office/drawing/2014/main" val="3246639833"/>
                    </a:ext>
                  </a:extLst>
                </a:gridCol>
                <a:gridCol w="822571">
                  <a:extLst>
                    <a:ext uri="{9D8B030D-6E8A-4147-A177-3AD203B41FA5}">
                      <a16:colId xmlns:a16="http://schemas.microsoft.com/office/drawing/2014/main" val="1604948362"/>
                    </a:ext>
                  </a:extLst>
                </a:gridCol>
              </a:tblGrid>
              <a:tr h="47752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Structure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Insert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Delete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423737"/>
                  </a:ext>
                </a:extLst>
              </a:tr>
              <a:tr h="5003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Worst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Worst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Worst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Worst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832274"/>
                  </a:ext>
                </a:extLst>
              </a:tr>
              <a:tr h="5003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Unsorted Array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240614"/>
                  </a:ext>
                </a:extLst>
              </a:tr>
              <a:tr h="5003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Sorted Array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lg(N)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lg(N)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lg(N)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lg(N)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729178"/>
                  </a:ext>
                </a:extLst>
              </a:tr>
              <a:tr h="5003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Array Stack (LIFO)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081943"/>
                  </a:ext>
                </a:extLst>
              </a:tr>
              <a:tr h="5003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Array Queue (FIFO)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316564"/>
                  </a:ext>
                </a:extLst>
              </a:tr>
              <a:tr h="5003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Unsorted Linked List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30378"/>
                  </a:ext>
                </a:extLst>
              </a:tr>
              <a:tr h="5003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Sorted Linked List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735624"/>
                  </a:ext>
                </a:extLst>
              </a:tr>
              <a:tr h="5003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Linked List Stack (LIFO)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047212"/>
                  </a:ext>
                </a:extLst>
              </a:tr>
              <a:tr h="4809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Linked List Queue (FIFO)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405690"/>
                  </a:ext>
                </a:extLst>
              </a:tr>
              <a:tr h="5003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Hash Table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706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69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CD4AA9-8C44-41D6-8CFD-6760279C464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6" y="835169"/>
            <a:ext cx="8431330" cy="51876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7411234"/>
      </p:ext>
    </p:extLst>
  </p:cSld>
  <p:clrMapOvr>
    <a:masterClrMapping/>
  </p:clrMapOvr>
</p:sld>
</file>

<file path=ppt/theme/theme1.xml><?xml version="1.0" encoding="utf-8"?>
<a:theme xmlns:a="http://schemas.openxmlformats.org/drawingml/2006/main" name="CC_theme">
  <a:themeElements>
    <a:clrScheme name="Custom 2">
      <a:dk1>
        <a:srgbClr val="512888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C_theme" id="{CCAAECA8-996C-4E60-9256-2F9A9B29BE8B}" vid="{34F56D96-4504-4F58-B49B-68E941643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F0F5F090D6FE4C9D66FF879A7CC7B3" ma:contentTypeVersion="9" ma:contentTypeDescription="Create a new document." ma:contentTypeScope="" ma:versionID="606f2283565418712a5a3267706a5f5d">
  <xsd:schema xmlns:xsd="http://www.w3.org/2001/XMLSchema" xmlns:xs="http://www.w3.org/2001/XMLSchema" xmlns:p="http://schemas.microsoft.com/office/2006/metadata/properties" xmlns:ns2="58c44ba5-51a4-40bc-b9f0-9fe2032e2130" targetNamespace="http://schemas.microsoft.com/office/2006/metadata/properties" ma:root="true" ma:fieldsID="0d021ce73d87f7988edb471f4256858c" ns2:_="">
    <xsd:import namespace="58c44ba5-51a4-40bc-b9f0-9fe2032e21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44ba5-51a4-40bc-b9f0-9fe2032e21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8D2F62-F6F5-4583-B474-10D48BE0C7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c44ba5-51a4-40bc-b9f0-9fe2032e21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3228D6-D594-4907-8908-B39BE33AC5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6B5C00-A49D-4F91-89B2-E9D01A16B43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CC_theme</Template>
  <TotalTime>1013</TotalTime>
  <Words>149</Words>
  <Application>Microsoft Office PowerPoint</Application>
  <PresentationFormat>Widescreen</PresentationFormat>
  <Paragraphs>103</Paragraphs>
  <Slides>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Myriad Pro</vt:lpstr>
      <vt:lpstr>CC_theme</vt:lpstr>
      <vt:lpstr>Comparing Data Structures</vt:lpstr>
      <vt:lpstr>Data Structure Performance</vt:lpstr>
      <vt:lpstr>Measuring Performance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</dc:title>
  <dc:creator>Scott DeLoach</dc:creator>
  <cp:lastModifiedBy>Russell Feldhausen</cp:lastModifiedBy>
  <cp:revision>83</cp:revision>
  <dcterms:created xsi:type="dcterms:W3CDTF">2020-02-07T13:53:42Z</dcterms:created>
  <dcterms:modified xsi:type="dcterms:W3CDTF">2020-04-24T17:57:53Z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0x01010083F0F5F090D6FE4C9D66FF879A7CC7B3</vt:lpwstr>
  </property>
</Properties>
</file>