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0522D"/>
    <a:srgbClr val="7660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DE5A8-4C31-4F8D-8944-8740C02FF8AD}" v="11" dt="2020-04-24T18:16:03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8" autoAdjust="0"/>
  </p:normalViewPr>
  <p:slideViewPr>
    <p:cSldViewPr snapToGrid="0">
      <p:cViewPr varScale="1">
        <p:scale>
          <a:sx n="79" d="100"/>
          <a:sy n="79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9C19ECC6-B0D4-4721-816B-E41F063542A6}"/>
    <pc:docChg chg="delSld modSld">
      <pc:chgData name="Russell Feldhausen" userId="6cf4ad38-1871-4fbd-a4f6-c7e04f285f14" providerId="ADAL" clId="{9C19ECC6-B0D4-4721-816B-E41F063542A6}" dt="2020-04-24T15:08:42.480" v="11" actId="20577"/>
      <pc:docMkLst>
        <pc:docMk/>
      </pc:docMkLst>
      <pc:sldChg chg="modSp mod">
        <pc:chgData name="Russell Feldhausen" userId="6cf4ad38-1871-4fbd-a4f6-c7e04f285f14" providerId="ADAL" clId="{9C19ECC6-B0D4-4721-816B-E41F063542A6}" dt="2020-04-24T15:08:42.480" v="1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5:08:42.480" v="1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B03DE5A8-4C31-4F8D-8944-8740C02FF8AD}"/>
    <pc:docChg chg="undo custSel addSld modSld">
      <pc:chgData name="Russell Feldhausen" userId="6cf4ad38-1871-4fbd-a4f6-c7e04f285f14" providerId="ADAL" clId="{B03DE5A8-4C31-4F8D-8944-8740C02FF8AD}" dt="2020-04-24T18:16:14.206" v="327" actId="1076"/>
      <pc:docMkLst>
        <pc:docMk/>
      </pc:docMkLst>
      <pc:sldChg chg="modSp mod">
        <pc:chgData name="Russell Feldhausen" userId="6cf4ad38-1871-4fbd-a4f6-c7e04f285f14" providerId="ADAL" clId="{B03DE5A8-4C31-4F8D-8944-8740C02FF8AD}" dt="2020-04-24T18:08:15.430" v="17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B03DE5A8-4C31-4F8D-8944-8740C02FF8AD}" dt="2020-04-24T18:08:15.430" v="17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addSp delSp modSp mod">
        <pc:chgData name="Russell Feldhausen" userId="6cf4ad38-1871-4fbd-a4f6-c7e04f285f14" providerId="ADAL" clId="{B03DE5A8-4C31-4F8D-8944-8740C02FF8AD}" dt="2020-04-24T18:14:11.289" v="255" actId="20577"/>
        <pc:sldMkLst>
          <pc:docMk/>
          <pc:sldMk cId="1188448299" sldId="259"/>
        </pc:sldMkLst>
        <pc:spChg chg="del">
          <ac:chgData name="Russell Feldhausen" userId="6cf4ad38-1871-4fbd-a4f6-c7e04f285f14" providerId="ADAL" clId="{B03DE5A8-4C31-4F8D-8944-8740C02FF8AD}" dt="2020-04-24T18:08:28.821" v="18" actId="478"/>
          <ac:spMkLst>
            <pc:docMk/>
            <pc:sldMk cId="1188448299" sldId="259"/>
            <ac:spMk id="2" creationId="{CD23FF8E-E728-4651-A003-9856AA7A2891}"/>
          </ac:spMkLst>
        </pc:spChg>
        <pc:spChg chg="add mod">
          <ac:chgData name="Russell Feldhausen" userId="6cf4ad38-1871-4fbd-a4f6-c7e04f285f14" providerId="ADAL" clId="{B03DE5A8-4C31-4F8D-8944-8740C02FF8AD}" dt="2020-04-24T18:08:46.086" v="36" actId="20577"/>
          <ac:spMkLst>
            <pc:docMk/>
            <pc:sldMk cId="1188448299" sldId="259"/>
            <ac:spMk id="4" creationId="{05C64467-1842-45B4-BA25-CBCEE1DED6DE}"/>
          </ac:spMkLst>
        </pc:spChg>
        <pc:spChg chg="add del mod">
          <ac:chgData name="Russell Feldhausen" userId="6cf4ad38-1871-4fbd-a4f6-c7e04f285f14" providerId="ADAL" clId="{B03DE5A8-4C31-4F8D-8944-8740C02FF8AD}" dt="2020-04-24T18:13:14.403" v="202" actId="3680"/>
          <ac:spMkLst>
            <pc:docMk/>
            <pc:sldMk cId="1188448299" sldId="259"/>
            <ac:spMk id="5" creationId="{3480A0C0-0248-45E8-8C82-487E5515F36C}"/>
          </ac:spMkLst>
        </pc:spChg>
        <pc:graphicFrameChg chg="add mod ord modGraphic">
          <ac:chgData name="Russell Feldhausen" userId="6cf4ad38-1871-4fbd-a4f6-c7e04f285f14" providerId="ADAL" clId="{B03DE5A8-4C31-4F8D-8944-8740C02FF8AD}" dt="2020-04-24T18:14:11.289" v="255" actId="20577"/>
          <ac:graphicFrameMkLst>
            <pc:docMk/>
            <pc:sldMk cId="1188448299" sldId="259"/>
            <ac:graphicFrameMk id="7" creationId="{0E8B24B3-3002-40A3-A8D0-E7E31FB95525}"/>
          </ac:graphicFrameMkLst>
        </pc:graphicFrameChg>
        <pc:picChg chg="add mod">
          <ac:chgData name="Russell Feldhausen" userId="6cf4ad38-1871-4fbd-a4f6-c7e04f285f14" providerId="ADAL" clId="{B03DE5A8-4C31-4F8D-8944-8740C02FF8AD}" dt="2020-04-24T18:11:10.469" v="171" actId="1076"/>
          <ac:picMkLst>
            <pc:docMk/>
            <pc:sldMk cId="1188448299" sldId="259"/>
            <ac:picMk id="3" creationId="{48DE2072-D4DA-4053-B527-21F76C1212CD}"/>
          </ac:picMkLst>
        </pc:picChg>
        <pc:picChg chg="add mod">
          <ac:chgData name="Russell Feldhausen" userId="6cf4ad38-1871-4fbd-a4f6-c7e04f285f14" providerId="ADAL" clId="{B03DE5A8-4C31-4F8D-8944-8740C02FF8AD}" dt="2020-04-24T18:11:01.661" v="170" actId="14100"/>
          <ac:picMkLst>
            <pc:docMk/>
            <pc:sldMk cId="1188448299" sldId="259"/>
            <ac:picMk id="6" creationId="{216841C8-A9F7-430C-B4F2-51DB325AA792}"/>
          </ac:picMkLst>
        </pc:picChg>
      </pc:sldChg>
      <pc:sldChg chg="addSp delSp modSp add mod">
        <pc:chgData name="Russell Feldhausen" userId="6cf4ad38-1871-4fbd-a4f6-c7e04f285f14" providerId="ADAL" clId="{B03DE5A8-4C31-4F8D-8944-8740C02FF8AD}" dt="2020-04-24T18:15:00.322" v="293" actId="20577"/>
        <pc:sldMkLst>
          <pc:docMk/>
          <pc:sldMk cId="63380076" sldId="260"/>
        </pc:sldMkLst>
        <pc:spChg chg="mod">
          <ac:chgData name="Russell Feldhausen" userId="6cf4ad38-1871-4fbd-a4f6-c7e04f285f14" providerId="ADAL" clId="{B03DE5A8-4C31-4F8D-8944-8740C02FF8AD}" dt="2020-04-24T18:11:36.882" v="173" actId="20577"/>
          <ac:spMkLst>
            <pc:docMk/>
            <pc:sldMk cId="63380076" sldId="260"/>
            <ac:spMk id="4" creationId="{05C64467-1842-45B4-BA25-CBCEE1DED6DE}"/>
          </ac:spMkLst>
        </pc:spChg>
        <pc:spChg chg="del mod">
          <ac:chgData name="Russell Feldhausen" userId="6cf4ad38-1871-4fbd-a4f6-c7e04f285f14" providerId="ADAL" clId="{B03DE5A8-4C31-4F8D-8944-8740C02FF8AD}" dt="2020-04-24T18:14:21.868" v="256" actId="478"/>
          <ac:spMkLst>
            <pc:docMk/>
            <pc:sldMk cId="63380076" sldId="260"/>
            <ac:spMk id="5" creationId="{3480A0C0-0248-45E8-8C82-487E5515F36C}"/>
          </ac:spMkLst>
        </pc:spChg>
        <pc:spChg chg="add del mod">
          <ac:chgData name="Russell Feldhausen" userId="6cf4ad38-1871-4fbd-a4f6-c7e04f285f14" providerId="ADAL" clId="{B03DE5A8-4C31-4F8D-8944-8740C02FF8AD}" dt="2020-04-24T18:14:29.150" v="257" actId="478"/>
          <ac:spMkLst>
            <pc:docMk/>
            <pc:sldMk cId="63380076" sldId="260"/>
            <ac:spMk id="8" creationId="{365EC55D-B60A-4FED-83D6-9B1A665C0F5D}"/>
          </ac:spMkLst>
        </pc:spChg>
        <pc:graphicFrameChg chg="add modGraphic">
          <ac:chgData name="Russell Feldhausen" userId="6cf4ad38-1871-4fbd-a4f6-c7e04f285f14" providerId="ADAL" clId="{B03DE5A8-4C31-4F8D-8944-8740C02FF8AD}" dt="2020-04-24T18:15:00.322" v="293" actId="20577"/>
          <ac:graphicFrameMkLst>
            <pc:docMk/>
            <pc:sldMk cId="63380076" sldId="260"/>
            <ac:graphicFrameMk id="9" creationId="{1B09988E-29BE-4518-90FA-81B9744B1E33}"/>
          </ac:graphicFrameMkLst>
        </pc:graphicFrameChg>
        <pc:picChg chg="del">
          <ac:chgData name="Russell Feldhausen" userId="6cf4ad38-1871-4fbd-a4f6-c7e04f285f14" providerId="ADAL" clId="{B03DE5A8-4C31-4F8D-8944-8740C02FF8AD}" dt="2020-04-24T18:11:39.141" v="174" actId="478"/>
          <ac:picMkLst>
            <pc:docMk/>
            <pc:sldMk cId="63380076" sldId="260"/>
            <ac:picMk id="6" creationId="{216841C8-A9F7-430C-B4F2-51DB325AA792}"/>
          </ac:picMkLst>
        </pc:picChg>
        <pc:picChg chg="add mod">
          <ac:chgData name="Russell Feldhausen" userId="6cf4ad38-1871-4fbd-a4f6-c7e04f285f14" providerId="ADAL" clId="{B03DE5A8-4C31-4F8D-8944-8740C02FF8AD}" dt="2020-04-24T18:12:04.550" v="181" actId="1076"/>
          <ac:picMkLst>
            <pc:docMk/>
            <pc:sldMk cId="63380076" sldId="260"/>
            <ac:picMk id="7" creationId="{EDA65297-EDB9-4A29-A7A2-BC7414A07BD9}"/>
          </ac:picMkLst>
        </pc:picChg>
      </pc:sldChg>
      <pc:sldChg chg="addSp delSp modSp add mod">
        <pc:chgData name="Russell Feldhausen" userId="6cf4ad38-1871-4fbd-a4f6-c7e04f285f14" providerId="ADAL" clId="{B03DE5A8-4C31-4F8D-8944-8740C02FF8AD}" dt="2020-04-24T18:16:14.206" v="327" actId="1076"/>
        <pc:sldMkLst>
          <pc:docMk/>
          <pc:sldMk cId="759675167" sldId="261"/>
        </pc:sldMkLst>
        <pc:spChg chg="mod">
          <ac:chgData name="Russell Feldhausen" userId="6cf4ad38-1871-4fbd-a4f6-c7e04f285f14" providerId="ADAL" clId="{B03DE5A8-4C31-4F8D-8944-8740C02FF8AD}" dt="2020-04-24T18:15:40.670" v="313" actId="20577"/>
          <ac:spMkLst>
            <pc:docMk/>
            <pc:sldMk cId="759675167" sldId="261"/>
            <ac:spMk id="4" creationId="{05C64467-1842-45B4-BA25-CBCEE1DED6DE}"/>
          </ac:spMkLst>
        </pc:spChg>
        <pc:graphicFrameChg chg="modGraphic">
          <ac:chgData name="Russell Feldhausen" userId="6cf4ad38-1871-4fbd-a4f6-c7e04f285f14" providerId="ADAL" clId="{B03DE5A8-4C31-4F8D-8944-8740C02FF8AD}" dt="2020-04-24T18:15:57.546" v="321" actId="20577"/>
          <ac:graphicFrameMkLst>
            <pc:docMk/>
            <pc:sldMk cId="759675167" sldId="261"/>
            <ac:graphicFrameMk id="9" creationId="{1B09988E-29BE-4518-90FA-81B9744B1E33}"/>
          </ac:graphicFrameMkLst>
        </pc:graphicFrameChg>
        <pc:picChg chg="add mod">
          <ac:chgData name="Russell Feldhausen" userId="6cf4ad38-1871-4fbd-a4f6-c7e04f285f14" providerId="ADAL" clId="{B03DE5A8-4C31-4F8D-8944-8740C02FF8AD}" dt="2020-04-24T18:16:14.206" v="327" actId="1076"/>
          <ac:picMkLst>
            <pc:docMk/>
            <pc:sldMk cId="759675167" sldId="261"/>
            <ac:picMk id="6" creationId="{98FF3E17-EFD2-40D8-B28B-E61C2CB38D58}"/>
          </ac:picMkLst>
        </pc:picChg>
        <pc:picChg chg="del">
          <ac:chgData name="Russell Feldhausen" userId="6cf4ad38-1871-4fbd-a4f6-c7e04f285f14" providerId="ADAL" clId="{B03DE5A8-4C31-4F8D-8944-8740C02FF8AD}" dt="2020-04-24T18:15:59.653" v="322" actId="478"/>
          <ac:picMkLst>
            <pc:docMk/>
            <pc:sldMk cId="759675167" sldId="261"/>
            <ac:picMk id="7" creationId="{EDA65297-EDB9-4A29-A7A2-BC7414A07BD9}"/>
          </ac:picMkLst>
        </pc:picChg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Arrays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2072-D4DA-4053-B527-21F76C1212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80" y="273376"/>
            <a:ext cx="4607017" cy="28346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Array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8B24B3-3002-40A3-A8D0-E7E31FB95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84944"/>
              </p:ext>
            </p:extLst>
          </p:nvPr>
        </p:nvGraphicFramePr>
        <p:xfrm>
          <a:off x="402336" y="1678305"/>
          <a:ext cx="621792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16841C8-A9F7-430C-B4F2-51DB325AA7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9" y="5041582"/>
            <a:ext cx="6412504" cy="1135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4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2072-D4DA-4053-B527-21F76C1212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80" y="273376"/>
            <a:ext cx="4607017" cy="28346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65297-EDB9-4A29-A7A2-BC7414A07B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5027662"/>
            <a:ext cx="6491123" cy="11493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B09988E-29BE-4518-90FA-81B9744B1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46245"/>
              </p:ext>
            </p:extLst>
          </p:nvPr>
        </p:nvGraphicFramePr>
        <p:xfrm>
          <a:off x="402336" y="1678305"/>
          <a:ext cx="621792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lg(N)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2072-D4DA-4053-B527-21F76C1212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80" y="273376"/>
            <a:ext cx="4607017" cy="28346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Stack &amp; Queue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B09988E-29BE-4518-90FA-81B9744B1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497404"/>
              </p:ext>
            </p:extLst>
          </p:nvPr>
        </p:nvGraphicFramePr>
        <p:xfrm>
          <a:off x="402336" y="1678305"/>
          <a:ext cx="621792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FF3E17-EFD2-40D8-B28B-E61C2CB38D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47" y="5083797"/>
            <a:ext cx="3218853" cy="1713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675167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1014</TotalTime>
  <Words>67</Words>
  <Application>Microsoft Office PowerPoint</Application>
  <PresentationFormat>Widescreen</PresentationFormat>
  <Paragraphs>48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Myriad Pro</vt:lpstr>
      <vt:lpstr>CC_theme</vt:lpstr>
      <vt:lpstr>Arrays Performance</vt:lpstr>
      <vt:lpstr>Unsorted Array</vt:lpstr>
      <vt:lpstr>Sorted Array</vt:lpstr>
      <vt:lpstr>Array Stack &amp;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2020-04-24T18:16:15Z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